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0"/>
  </p:notesMasterIdLst>
  <p:sldIdLst>
    <p:sldId id="270" r:id="rId2"/>
    <p:sldId id="334" r:id="rId3"/>
    <p:sldId id="288" r:id="rId4"/>
    <p:sldId id="289" r:id="rId5"/>
    <p:sldId id="313" r:id="rId6"/>
    <p:sldId id="341" r:id="rId7"/>
    <p:sldId id="342" r:id="rId8"/>
    <p:sldId id="340" r:id="rId9"/>
    <p:sldId id="343" r:id="rId10"/>
    <p:sldId id="344" r:id="rId11"/>
    <p:sldId id="345" r:id="rId12"/>
    <p:sldId id="346" r:id="rId13"/>
    <p:sldId id="347" r:id="rId14"/>
    <p:sldId id="338" r:id="rId15"/>
    <p:sldId id="348" r:id="rId16"/>
    <p:sldId id="349" r:id="rId17"/>
    <p:sldId id="350" r:id="rId18"/>
    <p:sldId id="351" r:id="rId19"/>
    <p:sldId id="307" r:id="rId20"/>
    <p:sldId id="352" r:id="rId21"/>
    <p:sldId id="353" r:id="rId22"/>
    <p:sldId id="354" r:id="rId23"/>
    <p:sldId id="355" r:id="rId24"/>
    <p:sldId id="356" r:id="rId25"/>
    <p:sldId id="325" r:id="rId26"/>
    <p:sldId id="337" r:id="rId27"/>
    <p:sldId id="261" r:id="rId28"/>
    <p:sldId id="312" r:id="rId29"/>
  </p:sldIdLst>
  <p:sldSz cx="9144000" cy="5143500" type="screen16x9"/>
  <p:notesSz cx="6858000" cy="9144000"/>
  <p:embeddedFontLst>
    <p:embeddedFont>
      <p:font typeface="Bakbak One" panose="020B0604020202020204" charset="0"/>
      <p:regular r:id="rId31"/>
    </p:embeddedFont>
    <p:embeddedFont>
      <p:font typeface="Nunito" panose="000005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9F"/>
    <a:srgbClr val="191919"/>
    <a:srgbClr val="EEF7DC"/>
    <a:srgbClr val="93A2E1"/>
    <a:srgbClr val="C94E56"/>
    <a:srgbClr val="FFFFFF"/>
    <a:srgbClr val="000000"/>
    <a:srgbClr val="77417A"/>
    <a:srgbClr val="F6EFEE"/>
    <a:srgbClr val="E6D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330C1D-8253-42E6-BCE0-44CDD775A4C7}">
  <a:tblStyle styleId="{D7330C1D-8253-42E6-BCE0-44CDD775A4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2" autoAdjust="0"/>
    <p:restoredTop sz="94660"/>
  </p:normalViewPr>
  <p:slideViewPr>
    <p:cSldViewPr snapToGrid="0">
      <p:cViewPr varScale="1">
        <p:scale>
          <a:sx n="60" d="100"/>
          <a:sy n="60" d="100"/>
        </p:scale>
        <p:origin x="845"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2a7fb4d6e5c_0_1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2a7fb4d6e5c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a7fb4d6e5c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a7fb4d6e5c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2a7fb4d6e5c_0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2a7fb4d6e5c_0_1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48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6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a7fb4d6e5c_0_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a7fb4d6e5c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22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2a7fb4d6e5c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2a7fb4d6e5c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57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2a7fb4d6e5c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2a7fb4d6e5c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33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2a7fb4d6e5c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2a7fb4d6e5c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14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626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2a7fb4d6e5c_0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2a7fb4d6e5c_0_1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69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grpSp>
        <p:nvGrpSpPr>
          <p:cNvPr id="24" name="Google Shape;24;p3"/>
          <p:cNvGrpSpPr/>
          <p:nvPr/>
        </p:nvGrpSpPr>
        <p:grpSpPr>
          <a:xfrm>
            <a:off x="295788" y="201800"/>
            <a:ext cx="8552688" cy="4729450"/>
            <a:chOff x="295788" y="201800"/>
            <a:chExt cx="8552688" cy="4729450"/>
          </a:xfrm>
        </p:grpSpPr>
        <p:grpSp>
          <p:nvGrpSpPr>
            <p:cNvPr id="25" name="Google Shape;25;p3"/>
            <p:cNvGrpSpPr/>
            <p:nvPr/>
          </p:nvGrpSpPr>
          <p:grpSpPr>
            <a:xfrm>
              <a:off x="295788" y="207025"/>
              <a:ext cx="8552400" cy="4719000"/>
              <a:chOff x="295800" y="212250"/>
              <a:chExt cx="8552400" cy="4719000"/>
            </a:xfrm>
          </p:grpSpPr>
          <p:sp>
            <p:nvSpPr>
              <p:cNvPr id="26" name="Google Shape;26;p3"/>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27;p3"/>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28" name="Google Shape;28;p3"/>
            <p:cNvGrpSpPr/>
            <p:nvPr/>
          </p:nvGrpSpPr>
          <p:grpSpPr>
            <a:xfrm>
              <a:off x="295800" y="201800"/>
              <a:ext cx="8552675" cy="4729450"/>
              <a:chOff x="295800" y="201800"/>
              <a:chExt cx="8552675" cy="4729450"/>
            </a:xfrm>
          </p:grpSpPr>
          <p:sp>
            <p:nvSpPr>
              <p:cNvPr id="29" name="Google Shape;29;p3"/>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0" name="Google Shape;30;p3"/>
              <p:cNvGrpSpPr/>
              <p:nvPr/>
            </p:nvGrpSpPr>
            <p:grpSpPr>
              <a:xfrm>
                <a:off x="296075" y="201800"/>
                <a:ext cx="8552400" cy="224400"/>
                <a:chOff x="296075" y="201800"/>
                <a:chExt cx="8552400" cy="224400"/>
              </a:xfrm>
            </p:grpSpPr>
            <p:sp>
              <p:nvSpPr>
                <p:cNvPr id="31" name="Google Shape;31;p3"/>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32" name="Google Shape;32;p3"/>
                <p:cNvGrpSpPr/>
                <p:nvPr/>
              </p:nvGrpSpPr>
              <p:grpSpPr>
                <a:xfrm>
                  <a:off x="417375" y="268531"/>
                  <a:ext cx="376575" cy="91500"/>
                  <a:chOff x="417375" y="256400"/>
                  <a:chExt cx="376575" cy="91500"/>
                </a:xfrm>
              </p:grpSpPr>
              <p:sp>
                <p:nvSpPr>
                  <p:cNvPr id="33" name="Google Shape;33;p3"/>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34" name="Google Shape;34;p3"/>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35" name="Google Shape;35;p3"/>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sp>
        <p:nvSpPr>
          <p:cNvPr id="36" name="Google Shape;36;p3"/>
          <p:cNvSpPr txBox="1">
            <a:spLocks noGrp="1"/>
          </p:cNvSpPr>
          <p:nvPr>
            <p:ph type="title"/>
          </p:nvPr>
        </p:nvSpPr>
        <p:spPr>
          <a:xfrm>
            <a:off x="1264300" y="2336300"/>
            <a:ext cx="2583000" cy="148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latin typeface="Arial" panose="020B0604020202020204" pitchFamily="34" charset="0"/>
                <a:cs typeface="Arial" panose="020B0604020202020204" pitchFamily="34" charset="0"/>
              </a:defRPr>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37" name="Google Shape;37;p3"/>
          <p:cNvSpPr txBox="1">
            <a:spLocks noGrp="1"/>
          </p:cNvSpPr>
          <p:nvPr>
            <p:ph type="title" idx="2" hasCustomPrompt="1"/>
          </p:nvPr>
        </p:nvSpPr>
        <p:spPr>
          <a:xfrm>
            <a:off x="1879150" y="981275"/>
            <a:ext cx="1353300" cy="1183200"/>
          </a:xfrm>
          <a:prstGeom prst="rect">
            <a:avLst/>
          </a:prstGeom>
          <a:solidFill>
            <a:schemeClr val="accent1"/>
          </a:solidFill>
          <a:ln w="76200" cap="flat" cmpd="sng">
            <a:solidFill>
              <a:schemeClr val="accent3"/>
            </a:solidFill>
            <a:prstDash val="solid"/>
            <a:round/>
            <a:headEnd type="none" w="sm" len="sm"/>
            <a:tailEnd type="none" w="sm" len="sm"/>
          </a:ln>
          <a:effectLst>
            <a:outerShdw dist="28575" dir="3600000" algn="bl" rotWithShape="0">
              <a:schemeClr val="dk1">
                <a:alpha val="40000"/>
              </a:schemeClr>
            </a:outerShdw>
          </a:effectLst>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8" name="Google Shape;38;p3"/>
          <p:cNvSpPr txBox="1">
            <a:spLocks noGrp="1"/>
          </p:cNvSpPr>
          <p:nvPr>
            <p:ph type="subTitle" idx="1"/>
          </p:nvPr>
        </p:nvSpPr>
        <p:spPr>
          <a:xfrm>
            <a:off x="1264300" y="3750925"/>
            <a:ext cx="2583000" cy="71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488"/>
        <p:cNvGrpSpPr/>
        <p:nvPr/>
      </p:nvGrpSpPr>
      <p:grpSpPr>
        <a:xfrm>
          <a:off x="0" y="0"/>
          <a:ext cx="0" cy="0"/>
          <a:chOff x="0" y="0"/>
          <a:chExt cx="0" cy="0"/>
        </a:xfrm>
      </p:grpSpPr>
      <p:grpSp>
        <p:nvGrpSpPr>
          <p:cNvPr id="489" name="Google Shape;489;p28"/>
          <p:cNvGrpSpPr/>
          <p:nvPr/>
        </p:nvGrpSpPr>
        <p:grpSpPr>
          <a:xfrm>
            <a:off x="295788" y="201800"/>
            <a:ext cx="8552688" cy="4729450"/>
            <a:chOff x="295788" y="201800"/>
            <a:chExt cx="8552688" cy="4729450"/>
          </a:xfrm>
        </p:grpSpPr>
        <p:grpSp>
          <p:nvGrpSpPr>
            <p:cNvPr id="490" name="Google Shape;490;p28"/>
            <p:cNvGrpSpPr/>
            <p:nvPr/>
          </p:nvGrpSpPr>
          <p:grpSpPr>
            <a:xfrm>
              <a:off x="295788" y="207025"/>
              <a:ext cx="8552400" cy="4719000"/>
              <a:chOff x="295800" y="212250"/>
              <a:chExt cx="8552400" cy="4719000"/>
            </a:xfrm>
          </p:grpSpPr>
          <p:sp>
            <p:nvSpPr>
              <p:cNvPr id="491" name="Google Shape;491;p28"/>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2" name="Google Shape;492;p28"/>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493" name="Google Shape;493;p28"/>
            <p:cNvGrpSpPr/>
            <p:nvPr/>
          </p:nvGrpSpPr>
          <p:grpSpPr>
            <a:xfrm>
              <a:off x="295800" y="201800"/>
              <a:ext cx="8552675" cy="4729450"/>
              <a:chOff x="295800" y="201800"/>
              <a:chExt cx="8552675" cy="4729450"/>
            </a:xfrm>
          </p:grpSpPr>
          <p:sp>
            <p:nvSpPr>
              <p:cNvPr id="494" name="Google Shape;494;p28"/>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95" name="Google Shape;495;p28"/>
              <p:cNvGrpSpPr/>
              <p:nvPr/>
            </p:nvGrpSpPr>
            <p:grpSpPr>
              <a:xfrm>
                <a:off x="296075" y="201800"/>
                <a:ext cx="8552400" cy="224400"/>
                <a:chOff x="296075" y="201800"/>
                <a:chExt cx="8552400" cy="224400"/>
              </a:xfrm>
            </p:grpSpPr>
            <p:sp>
              <p:nvSpPr>
                <p:cNvPr id="496" name="Google Shape;496;p28"/>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497" name="Google Shape;497;p28"/>
                <p:cNvGrpSpPr/>
                <p:nvPr/>
              </p:nvGrpSpPr>
              <p:grpSpPr>
                <a:xfrm>
                  <a:off x="417375" y="268531"/>
                  <a:ext cx="376575" cy="91500"/>
                  <a:chOff x="417375" y="256400"/>
                  <a:chExt cx="376575" cy="91500"/>
                </a:xfrm>
              </p:grpSpPr>
              <p:sp>
                <p:nvSpPr>
                  <p:cNvPr id="498" name="Google Shape;498;p28"/>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499" name="Google Shape;499;p28"/>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500" name="Google Shape;500;p28"/>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grpSp>
        <p:nvGrpSpPr>
          <p:cNvPr id="501" name="Google Shape;501;p28"/>
          <p:cNvGrpSpPr/>
          <p:nvPr/>
        </p:nvGrpSpPr>
        <p:grpSpPr>
          <a:xfrm>
            <a:off x="482094" y="693771"/>
            <a:ext cx="8210415" cy="4117386"/>
            <a:chOff x="482094" y="693771"/>
            <a:chExt cx="8210415" cy="4117386"/>
          </a:xfrm>
        </p:grpSpPr>
        <p:grpSp>
          <p:nvGrpSpPr>
            <p:cNvPr id="502" name="Google Shape;502;p28"/>
            <p:cNvGrpSpPr/>
            <p:nvPr/>
          </p:nvGrpSpPr>
          <p:grpSpPr>
            <a:xfrm rot="5400000">
              <a:off x="347753" y="4097408"/>
              <a:ext cx="718682" cy="450000"/>
              <a:chOff x="38766" y="1177811"/>
              <a:chExt cx="718682" cy="450000"/>
            </a:xfrm>
          </p:grpSpPr>
          <p:grpSp>
            <p:nvGrpSpPr>
              <p:cNvPr id="503" name="Google Shape;503;p28"/>
              <p:cNvGrpSpPr/>
              <p:nvPr/>
            </p:nvGrpSpPr>
            <p:grpSpPr>
              <a:xfrm>
                <a:off x="38766" y="1333332"/>
                <a:ext cx="718682" cy="294479"/>
                <a:chOff x="4724105" y="2088942"/>
                <a:chExt cx="486912" cy="200517"/>
              </a:xfrm>
            </p:grpSpPr>
            <p:sp>
              <p:nvSpPr>
                <p:cNvPr id="504" name="Google Shape;504;p28"/>
                <p:cNvSpPr/>
                <p:nvPr/>
              </p:nvSpPr>
              <p:spPr>
                <a:xfrm>
                  <a:off x="4724105" y="2088942"/>
                  <a:ext cx="146400" cy="1464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505" name="Google Shape;505;p28"/>
                <p:cNvSpPr/>
                <p:nvPr/>
              </p:nvSpPr>
              <p:spPr>
                <a:xfrm>
                  <a:off x="5087117" y="2164959"/>
                  <a:ext cx="123900" cy="1245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
            <p:nvSpPr>
              <p:cNvPr id="506" name="Google Shape;506;p28"/>
              <p:cNvSpPr/>
              <p:nvPr/>
            </p:nvSpPr>
            <p:spPr>
              <a:xfrm flipH="1">
                <a:off x="446398" y="1177811"/>
                <a:ext cx="155400" cy="1554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507" name="Google Shape;507;p28"/>
            <p:cNvGrpSpPr/>
            <p:nvPr/>
          </p:nvGrpSpPr>
          <p:grpSpPr>
            <a:xfrm rot="10800000">
              <a:off x="7997181" y="693771"/>
              <a:ext cx="695328" cy="4117386"/>
              <a:chOff x="416044" y="736246"/>
              <a:chExt cx="695328" cy="4117386"/>
            </a:xfrm>
          </p:grpSpPr>
          <p:grpSp>
            <p:nvGrpSpPr>
              <p:cNvPr id="508" name="Google Shape;508;p28"/>
              <p:cNvGrpSpPr/>
              <p:nvPr/>
            </p:nvGrpSpPr>
            <p:grpSpPr>
              <a:xfrm>
                <a:off x="416044" y="736246"/>
                <a:ext cx="499916" cy="599886"/>
                <a:chOff x="416044" y="736246"/>
                <a:chExt cx="499916" cy="599886"/>
              </a:xfrm>
            </p:grpSpPr>
            <p:sp>
              <p:nvSpPr>
                <p:cNvPr id="509" name="Google Shape;509;p28"/>
                <p:cNvSpPr/>
                <p:nvPr/>
              </p:nvSpPr>
              <p:spPr>
                <a:xfrm>
                  <a:off x="475491" y="1121032"/>
                  <a:ext cx="216000" cy="2151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510" name="Google Shape;510;p28"/>
                <p:cNvGrpSpPr/>
                <p:nvPr/>
              </p:nvGrpSpPr>
              <p:grpSpPr>
                <a:xfrm flipH="1">
                  <a:off x="416044" y="736246"/>
                  <a:ext cx="499916" cy="318340"/>
                  <a:chOff x="10254389" y="-390927"/>
                  <a:chExt cx="338697" cy="216764"/>
                </a:xfrm>
              </p:grpSpPr>
              <p:sp>
                <p:nvSpPr>
                  <p:cNvPr id="511" name="Google Shape;511;p28"/>
                  <p:cNvSpPr/>
                  <p:nvPr/>
                </p:nvSpPr>
                <p:spPr>
                  <a:xfrm>
                    <a:off x="10446686" y="-390927"/>
                    <a:ext cx="146400" cy="1464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512" name="Google Shape;512;p28"/>
                  <p:cNvSpPr/>
                  <p:nvPr/>
                </p:nvSpPr>
                <p:spPr>
                  <a:xfrm>
                    <a:off x="10254389" y="-280063"/>
                    <a:ext cx="105300" cy="1059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nvGrpSpPr>
              <p:cNvPr id="513" name="Google Shape;513;p28"/>
              <p:cNvGrpSpPr/>
              <p:nvPr/>
            </p:nvGrpSpPr>
            <p:grpSpPr>
              <a:xfrm rot="5400000">
                <a:off x="601568" y="4343827"/>
                <a:ext cx="354758" cy="664849"/>
                <a:chOff x="574572" y="962821"/>
                <a:chExt cx="354758" cy="664849"/>
              </a:xfrm>
            </p:grpSpPr>
            <p:sp>
              <p:nvSpPr>
                <p:cNvPr id="514" name="Google Shape;514;p28"/>
                <p:cNvSpPr/>
                <p:nvPr/>
              </p:nvSpPr>
              <p:spPr>
                <a:xfrm>
                  <a:off x="574572" y="1444970"/>
                  <a:ext cx="183000" cy="1827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515" name="Google Shape;515;p28"/>
                <p:cNvSpPr/>
                <p:nvPr/>
              </p:nvSpPr>
              <p:spPr>
                <a:xfrm flipH="1">
                  <a:off x="713330" y="962821"/>
                  <a:ext cx="216000" cy="2151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04239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grpSp>
        <p:nvGrpSpPr>
          <p:cNvPr id="40" name="Google Shape;40;p4"/>
          <p:cNvGrpSpPr/>
          <p:nvPr/>
        </p:nvGrpSpPr>
        <p:grpSpPr>
          <a:xfrm>
            <a:off x="295788" y="201800"/>
            <a:ext cx="8552688" cy="4729450"/>
            <a:chOff x="295788" y="201800"/>
            <a:chExt cx="8552688" cy="4729450"/>
          </a:xfrm>
        </p:grpSpPr>
        <p:grpSp>
          <p:nvGrpSpPr>
            <p:cNvPr id="41" name="Google Shape;41;p4"/>
            <p:cNvGrpSpPr/>
            <p:nvPr/>
          </p:nvGrpSpPr>
          <p:grpSpPr>
            <a:xfrm>
              <a:off x="295788" y="207025"/>
              <a:ext cx="8552400" cy="4719000"/>
              <a:chOff x="295800" y="212250"/>
              <a:chExt cx="8552400" cy="4719000"/>
            </a:xfrm>
          </p:grpSpPr>
          <p:sp>
            <p:nvSpPr>
              <p:cNvPr id="42" name="Google Shape;42;p4"/>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44" name="Google Shape;44;p4"/>
            <p:cNvGrpSpPr/>
            <p:nvPr/>
          </p:nvGrpSpPr>
          <p:grpSpPr>
            <a:xfrm>
              <a:off x="295800" y="201800"/>
              <a:ext cx="8552675" cy="4729450"/>
              <a:chOff x="295800" y="201800"/>
              <a:chExt cx="8552675" cy="4729450"/>
            </a:xfrm>
          </p:grpSpPr>
          <p:sp>
            <p:nvSpPr>
              <p:cNvPr id="45" name="Google Shape;45;p4"/>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6" name="Google Shape;46;p4"/>
              <p:cNvGrpSpPr/>
              <p:nvPr/>
            </p:nvGrpSpPr>
            <p:grpSpPr>
              <a:xfrm>
                <a:off x="296075" y="201800"/>
                <a:ext cx="8552400" cy="224400"/>
                <a:chOff x="296075" y="201800"/>
                <a:chExt cx="8552400" cy="224400"/>
              </a:xfrm>
            </p:grpSpPr>
            <p:sp>
              <p:nvSpPr>
                <p:cNvPr id="47" name="Google Shape;47;p4"/>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48" name="Google Shape;48;p4"/>
                <p:cNvGrpSpPr/>
                <p:nvPr/>
              </p:nvGrpSpPr>
              <p:grpSpPr>
                <a:xfrm>
                  <a:off x="417375" y="268531"/>
                  <a:ext cx="376575" cy="91500"/>
                  <a:chOff x="417375" y="256400"/>
                  <a:chExt cx="376575" cy="91500"/>
                </a:xfrm>
              </p:grpSpPr>
              <p:sp>
                <p:nvSpPr>
                  <p:cNvPr id="49" name="Google Shape;49;p4"/>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50" name="Google Shape;50;p4"/>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51" name="Google Shape;51;p4"/>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sp>
        <p:nvSpPr>
          <p:cNvPr id="52" name="Google Shape;52;p4"/>
          <p:cNvSpPr txBox="1">
            <a:spLocks noGrp="1"/>
          </p:cNvSpPr>
          <p:nvPr>
            <p:ph type="title"/>
          </p:nvPr>
        </p:nvSpPr>
        <p:spPr>
          <a:xfrm>
            <a:off x="730400" y="463300"/>
            <a:ext cx="7683300" cy="5595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atin typeface="Arial" panose="020B0604020202020204" pitchFamily="34" charset="0"/>
                <a:cs typeface="Arial" panose="020B0604020202020204" pitchFamily="34" charset="0"/>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3" name="Google Shape;53;p4"/>
          <p:cNvSpPr txBox="1">
            <a:spLocks noGrp="1"/>
          </p:cNvSpPr>
          <p:nvPr>
            <p:ph type="body" idx="1"/>
          </p:nvPr>
        </p:nvSpPr>
        <p:spPr>
          <a:xfrm>
            <a:off x="730350" y="1078350"/>
            <a:ext cx="7683300" cy="12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2"/>
        <p:cNvGrpSpPr/>
        <p:nvPr/>
      </p:nvGrpSpPr>
      <p:grpSpPr>
        <a:xfrm>
          <a:off x="0" y="0"/>
          <a:ext cx="0" cy="0"/>
          <a:chOff x="0" y="0"/>
          <a:chExt cx="0" cy="0"/>
        </a:xfrm>
      </p:grpSpPr>
      <p:grpSp>
        <p:nvGrpSpPr>
          <p:cNvPr id="103" name="Google Shape;103;p8"/>
          <p:cNvGrpSpPr/>
          <p:nvPr/>
        </p:nvGrpSpPr>
        <p:grpSpPr>
          <a:xfrm>
            <a:off x="295788" y="201800"/>
            <a:ext cx="8552688" cy="4729450"/>
            <a:chOff x="295788" y="201800"/>
            <a:chExt cx="8552688" cy="4729450"/>
          </a:xfrm>
        </p:grpSpPr>
        <p:grpSp>
          <p:nvGrpSpPr>
            <p:cNvPr id="104" name="Google Shape;104;p8"/>
            <p:cNvGrpSpPr/>
            <p:nvPr/>
          </p:nvGrpSpPr>
          <p:grpSpPr>
            <a:xfrm>
              <a:off x="295788" y="207025"/>
              <a:ext cx="8552400" cy="4719000"/>
              <a:chOff x="295800" y="212250"/>
              <a:chExt cx="8552400" cy="4719000"/>
            </a:xfrm>
          </p:grpSpPr>
          <p:sp>
            <p:nvSpPr>
              <p:cNvPr id="105" name="Google Shape;105;p8"/>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8"/>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107" name="Google Shape;107;p8"/>
            <p:cNvGrpSpPr/>
            <p:nvPr/>
          </p:nvGrpSpPr>
          <p:grpSpPr>
            <a:xfrm>
              <a:off x="295800" y="201800"/>
              <a:ext cx="8552675" cy="4729450"/>
              <a:chOff x="295800" y="201800"/>
              <a:chExt cx="8552675" cy="4729450"/>
            </a:xfrm>
          </p:grpSpPr>
          <p:sp>
            <p:nvSpPr>
              <p:cNvPr id="108" name="Google Shape;108;p8"/>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9" name="Google Shape;109;p8"/>
              <p:cNvGrpSpPr/>
              <p:nvPr/>
            </p:nvGrpSpPr>
            <p:grpSpPr>
              <a:xfrm>
                <a:off x="296075" y="201800"/>
                <a:ext cx="8552400" cy="224400"/>
                <a:chOff x="296075" y="201800"/>
                <a:chExt cx="8552400" cy="224400"/>
              </a:xfrm>
            </p:grpSpPr>
            <p:sp>
              <p:nvSpPr>
                <p:cNvPr id="110" name="Google Shape;110;p8"/>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111" name="Google Shape;111;p8"/>
                <p:cNvGrpSpPr/>
                <p:nvPr/>
              </p:nvGrpSpPr>
              <p:grpSpPr>
                <a:xfrm>
                  <a:off x="417375" y="268531"/>
                  <a:ext cx="376575" cy="91500"/>
                  <a:chOff x="417375" y="256400"/>
                  <a:chExt cx="376575" cy="91500"/>
                </a:xfrm>
              </p:grpSpPr>
              <p:sp>
                <p:nvSpPr>
                  <p:cNvPr id="112" name="Google Shape;112;p8"/>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13" name="Google Shape;113;p8"/>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14" name="Google Shape;114;p8"/>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sp>
        <p:nvSpPr>
          <p:cNvPr id="115" name="Google Shape;115;p8"/>
          <p:cNvSpPr txBox="1">
            <a:spLocks noGrp="1"/>
          </p:cNvSpPr>
          <p:nvPr>
            <p:ph type="title"/>
          </p:nvPr>
        </p:nvSpPr>
        <p:spPr>
          <a:xfrm>
            <a:off x="1397850" y="664750"/>
            <a:ext cx="6348300" cy="1410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16" name="Google Shape;116;p8"/>
          <p:cNvGrpSpPr/>
          <p:nvPr/>
        </p:nvGrpSpPr>
        <p:grpSpPr>
          <a:xfrm>
            <a:off x="444483" y="729675"/>
            <a:ext cx="8304513" cy="4012121"/>
            <a:chOff x="444483" y="729675"/>
            <a:chExt cx="8304513" cy="4012121"/>
          </a:xfrm>
        </p:grpSpPr>
        <p:sp>
          <p:nvSpPr>
            <p:cNvPr id="117" name="Google Shape;117;p8"/>
            <p:cNvSpPr/>
            <p:nvPr/>
          </p:nvSpPr>
          <p:spPr>
            <a:xfrm>
              <a:off x="444483" y="4162675"/>
              <a:ext cx="213600" cy="213600"/>
            </a:xfrm>
            <a:prstGeom prst="star4">
              <a:avLst>
                <a:gd name="adj" fmla="val 12500"/>
              </a:avLst>
            </a:prstGeom>
            <a:solidFill>
              <a:srgbClr val="93A2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18" name="Google Shape;118;p8"/>
            <p:cNvSpPr/>
            <p:nvPr/>
          </p:nvSpPr>
          <p:spPr>
            <a:xfrm>
              <a:off x="713224" y="4590296"/>
              <a:ext cx="151500" cy="151500"/>
            </a:xfrm>
            <a:prstGeom prst="star4">
              <a:avLst>
                <a:gd name="adj" fmla="val 12500"/>
              </a:avLst>
            </a:prstGeom>
            <a:solidFill>
              <a:srgbClr val="C94E5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19" name="Google Shape;119;p8"/>
            <p:cNvSpPr/>
            <p:nvPr/>
          </p:nvSpPr>
          <p:spPr>
            <a:xfrm flipH="1">
              <a:off x="8383911" y="729675"/>
              <a:ext cx="213600" cy="213600"/>
            </a:xfrm>
            <a:prstGeom prst="star4">
              <a:avLst>
                <a:gd name="adj" fmla="val 12500"/>
              </a:avLst>
            </a:prstGeom>
            <a:solidFill>
              <a:srgbClr val="93A2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20" name="Google Shape;120;p8"/>
            <p:cNvSpPr/>
            <p:nvPr/>
          </p:nvSpPr>
          <p:spPr>
            <a:xfrm flipH="1">
              <a:off x="8597495" y="1172471"/>
              <a:ext cx="151500" cy="151500"/>
            </a:xfrm>
            <a:prstGeom prst="star4">
              <a:avLst>
                <a:gd name="adj" fmla="val 12500"/>
              </a:avLst>
            </a:prstGeom>
            <a:solidFill>
              <a:srgbClr val="7741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1"/>
        <p:cNvGrpSpPr/>
        <p:nvPr/>
      </p:nvGrpSpPr>
      <p:grpSpPr>
        <a:xfrm>
          <a:off x="0" y="0"/>
          <a:ext cx="0" cy="0"/>
          <a:chOff x="0" y="0"/>
          <a:chExt cx="0" cy="0"/>
        </a:xfrm>
      </p:grpSpPr>
      <p:grpSp>
        <p:nvGrpSpPr>
          <p:cNvPr id="122" name="Google Shape;122;p9"/>
          <p:cNvGrpSpPr/>
          <p:nvPr/>
        </p:nvGrpSpPr>
        <p:grpSpPr>
          <a:xfrm>
            <a:off x="295788" y="201800"/>
            <a:ext cx="8552688" cy="4729450"/>
            <a:chOff x="295788" y="201800"/>
            <a:chExt cx="8552688" cy="4729450"/>
          </a:xfrm>
        </p:grpSpPr>
        <p:grpSp>
          <p:nvGrpSpPr>
            <p:cNvPr id="123" name="Google Shape;123;p9"/>
            <p:cNvGrpSpPr/>
            <p:nvPr/>
          </p:nvGrpSpPr>
          <p:grpSpPr>
            <a:xfrm>
              <a:off x="295788" y="207025"/>
              <a:ext cx="8552400" cy="4719000"/>
              <a:chOff x="295800" y="212250"/>
              <a:chExt cx="8552400" cy="4719000"/>
            </a:xfrm>
          </p:grpSpPr>
          <p:sp>
            <p:nvSpPr>
              <p:cNvPr id="124" name="Google Shape;124;p9"/>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p9"/>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126" name="Google Shape;126;p9"/>
            <p:cNvGrpSpPr/>
            <p:nvPr/>
          </p:nvGrpSpPr>
          <p:grpSpPr>
            <a:xfrm>
              <a:off x="295800" y="201800"/>
              <a:ext cx="8552675" cy="4729450"/>
              <a:chOff x="295800" y="201800"/>
              <a:chExt cx="8552675" cy="4729450"/>
            </a:xfrm>
          </p:grpSpPr>
          <p:sp>
            <p:nvSpPr>
              <p:cNvPr id="127" name="Google Shape;127;p9"/>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28" name="Google Shape;128;p9"/>
              <p:cNvGrpSpPr/>
              <p:nvPr/>
            </p:nvGrpSpPr>
            <p:grpSpPr>
              <a:xfrm>
                <a:off x="296075" y="201800"/>
                <a:ext cx="8552400" cy="224400"/>
                <a:chOff x="296075" y="201800"/>
                <a:chExt cx="8552400" cy="224400"/>
              </a:xfrm>
            </p:grpSpPr>
            <p:sp>
              <p:nvSpPr>
                <p:cNvPr id="129" name="Google Shape;129;p9"/>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130" name="Google Shape;130;p9"/>
                <p:cNvGrpSpPr/>
                <p:nvPr/>
              </p:nvGrpSpPr>
              <p:grpSpPr>
                <a:xfrm>
                  <a:off x="417375" y="268531"/>
                  <a:ext cx="376575" cy="91500"/>
                  <a:chOff x="417375" y="256400"/>
                  <a:chExt cx="376575" cy="91500"/>
                </a:xfrm>
              </p:grpSpPr>
              <p:sp>
                <p:nvSpPr>
                  <p:cNvPr id="131" name="Google Shape;131;p9"/>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32" name="Google Shape;132;p9"/>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33" name="Google Shape;133;p9"/>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sp>
        <p:nvSpPr>
          <p:cNvPr id="134" name="Google Shape;134;p9"/>
          <p:cNvSpPr txBox="1">
            <a:spLocks noGrp="1"/>
          </p:cNvSpPr>
          <p:nvPr>
            <p:ph type="title"/>
          </p:nvPr>
        </p:nvSpPr>
        <p:spPr>
          <a:xfrm>
            <a:off x="713225" y="1544700"/>
            <a:ext cx="2877300" cy="1613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200"/>
              <a:buNone/>
              <a:defRPr>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 name="Google Shape;135;p9"/>
          <p:cNvSpPr txBox="1">
            <a:spLocks noGrp="1"/>
          </p:cNvSpPr>
          <p:nvPr>
            <p:ph type="subTitle" idx="1"/>
          </p:nvPr>
        </p:nvSpPr>
        <p:spPr>
          <a:xfrm>
            <a:off x="713225" y="3093300"/>
            <a:ext cx="2877300" cy="14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36" name="Google Shape;136;p9"/>
          <p:cNvGrpSpPr/>
          <p:nvPr/>
        </p:nvGrpSpPr>
        <p:grpSpPr>
          <a:xfrm rot="10800000" flipH="1">
            <a:off x="444483" y="729675"/>
            <a:ext cx="8304513" cy="4012121"/>
            <a:chOff x="444483" y="729675"/>
            <a:chExt cx="8304513" cy="4012121"/>
          </a:xfrm>
        </p:grpSpPr>
        <p:sp>
          <p:nvSpPr>
            <p:cNvPr id="137" name="Google Shape;137;p9"/>
            <p:cNvSpPr/>
            <p:nvPr/>
          </p:nvSpPr>
          <p:spPr>
            <a:xfrm>
              <a:off x="444483" y="4162675"/>
              <a:ext cx="213600" cy="213600"/>
            </a:xfrm>
            <a:prstGeom prst="star4">
              <a:avLst>
                <a:gd name="adj" fmla="val 12500"/>
              </a:avLst>
            </a:prstGeom>
            <a:solidFill>
              <a:srgbClr val="93A2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38" name="Google Shape;138;p9"/>
            <p:cNvSpPr/>
            <p:nvPr/>
          </p:nvSpPr>
          <p:spPr>
            <a:xfrm>
              <a:off x="713224" y="4590296"/>
              <a:ext cx="151500" cy="151500"/>
            </a:xfrm>
            <a:prstGeom prst="star4">
              <a:avLst>
                <a:gd name="adj" fmla="val 12500"/>
              </a:avLst>
            </a:prstGeom>
            <a:solidFill>
              <a:srgbClr val="C94E5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39" name="Google Shape;139;p9"/>
            <p:cNvSpPr/>
            <p:nvPr/>
          </p:nvSpPr>
          <p:spPr>
            <a:xfrm flipH="1">
              <a:off x="8383911" y="729675"/>
              <a:ext cx="213600" cy="213600"/>
            </a:xfrm>
            <a:prstGeom prst="star4">
              <a:avLst>
                <a:gd name="adj" fmla="val 12500"/>
              </a:avLst>
            </a:prstGeom>
            <a:solidFill>
              <a:srgbClr val="93A2E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40" name="Google Shape;140;p9"/>
            <p:cNvSpPr/>
            <p:nvPr/>
          </p:nvSpPr>
          <p:spPr>
            <a:xfrm flipH="1">
              <a:off x="8597495" y="1172471"/>
              <a:ext cx="151500" cy="151500"/>
            </a:xfrm>
            <a:prstGeom prst="star4">
              <a:avLst>
                <a:gd name="adj" fmla="val 12500"/>
              </a:avLst>
            </a:prstGeom>
            <a:solidFill>
              <a:srgbClr val="7741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0"/>
        <p:cNvGrpSpPr/>
        <p:nvPr/>
      </p:nvGrpSpPr>
      <p:grpSpPr>
        <a:xfrm>
          <a:off x="0" y="0"/>
          <a:ext cx="0" cy="0"/>
          <a:chOff x="0" y="0"/>
          <a:chExt cx="0" cy="0"/>
        </a:xfrm>
      </p:grpSpPr>
      <p:grpSp>
        <p:nvGrpSpPr>
          <p:cNvPr id="161" name="Google Shape;161;p13"/>
          <p:cNvGrpSpPr/>
          <p:nvPr/>
        </p:nvGrpSpPr>
        <p:grpSpPr>
          <a:xfrm>
            <a:off x="295788" y="201800"/>
            <a:ext cx="8552688" cy="4729450"/>
            <a:chOff x="295788" y="201800"/>
            <a:chExt cx="8552688" cy="4729450"/>
          </a:xfrm>
        </p:grpSpPr>
        <p:grpSp>
          <p:nvGrpSpPr>
            <p:cNvPr id="162" name="Google Shape;162;p13"/>
            <p:cNvGrpSpPr/>
            <p:nvPr/>
          </p:nvGrpSpPr>
          <p:grpSpPr>
            <a:xfrm>
              <a:off x="295788" y="207025"/>
              <a:ext cx="8552400" cy="4719000"/>
              <a:chOff x="295800" y="212250"/>
              <a:chExt cx="8552400" cy="4719000"/>
            </a:xfrm>
          </p:grpSpPr>
          <p:sp>
            <p:nvSpPr>
              <p:cNvPr id="163" name="Google Shape;163;p13"/>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13"/>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165" name="Google Shape;165;p13"/>
            <p:cNvGrpSpPr/>
            <p:nvPr/>
          </p:nvGrpSpPr>
          <p:grpSpPr>
            <a:xfrm>
              <a:off x="295800" y="201800"/>
              <a:ext cx="8552675" cy="4729450"/>
              <a:chOff x="295800" y="201800"/>
              <a:chExt cx="8552675" cy="4729450"/>
            </a:xfrm>
          </p:grpSpPr>
          <p:sp>
            <p:nvSpPr>
              <p:cNvPr id="166" name="Google Shape;166;p13"/>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67" name="Google Shape;167;p13"/>
              <p:cNvGrpSpPr/>
              <p:nvPr/>
            </p:nvGrpSpPr>
            <p:grpSpPr>
              <a:xfrm>
                <a:off x="296075" y="201800"/>
                <a:ext cx="8552400" cy="224400"/>
                <a:chOff x="296075" y="201800"/>
                <a:chExt cx="8552400" cy="224400"/>
              </a:xfrm>
            </p:grpSpPr>
            <p:sp>
              <p:nvSpPr>
                <p:cNvPr id="168" name="Google Shape;168;p13"/>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169" name="Google Shape;169;p13"/>
                <p:cNvGrpSpPr/>
                <p:nvPr/>
              </p:nvGrpSpPr>
              <p:grpSpPr>
                <a:xfrm>
                  <a:off x="417375" y="268531"/>
                  <a:ext cx="376575" cy="91500"/>
                  <a:chOff x="417375" y="256400"/>
                  <a:chExt cx="376575" cy="91500"/>
                </a:xfrm>
              </p:grpSpPr>
              <p:sp>
                <p:nvSpPr>
                  <p:cNvPr id="170" name="Google Shape;170;p13"/>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71" name="Google Shape;171;p13"/>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72" name="Google Shape;172;p13"/>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sp>
        <p:nvSpPr>
          <p:cNvPr id="173" name="Google Shape;173;p13"/>
          <p:cNvSpPr txBox="1">
            <a:spLocks noGrp="1"/>
          </p:cNvSpPr>
          <p:nvPr>
            <p:ph type="title"/>
          </p:nvPr>
        </p:nvSpPr>
        <p:spPr>
          <a:xfrm>
            <a:off x="730400" y="463300"/>
            <a:ext cx="7683300" cy="5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3400"/>
              <a:buFont typeface="Bakbak One"/>
              <a:buNone/>
              <a:defRPr sz="3400">
                <a:solidFill>
                  <a:schemeClr val="dk1"/>
                </a:solidFill>
                <a:latin typeface="Arial" panose="020B0604020202020204" pitchFamily="34" charset="0"/>
                <a:ea typeface="Arial" panose="020B0604020202020204" pitchFamily="34" charset="0"/>
                <a:cs typeface="Arial" panose="020B0604020202020204" pitchFamily="34" charset="0"/>
                <a:sym typeface="Bakbak One"/>
              </a:defRPr>
            </a:lvl1pPr>
            <a:lvl2pPr lvl="1"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2pPr>
            <a:lvl3pPr lvl="2"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3pPr>
            <a:lvl4pPr lvl="3"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4pPr>
            <a:lvl5pPr lvl="4"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5pPr>
            <a:lvl6pPr lvl="5"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6pPr>
            <a:lvl7pPr lvl="6"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7pPr>
            <a:lvl8pPr lvl="7"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8pPr>
            <a:lvl9pPr lvl="8"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9pPr>
          </a:lstStyle>
          <a:p>
            <a:endParaRPr/>
          </a:p>
        </p:txBody>
      </p:sp>
      <p:sp>
        <p:nvSpPr>
          <p:cNvPr id="174" name="Google Shape;174;p13"/>
          <p:cNvSpPr txBox="1">
            <a:spLocks noGrp="1"/>
          </p:cNvSpPr>
          <p:nvPr>
            <p:ph type="title" idx="2" hasCustomPrompt="1"/>
          </p:nvPr>
        </p:nvSpPr>
        <p:spPr>
          <a:xfrm>
            <a:off x="3138273" y="1305502"/>
            <a:ext cx="699900" cy="585900"/>
          </a:xfrm>
          <a:prstGeom prst="rect">
            <a:avLst/>
          </a:prstGeom>
          <a:solidFill>
            <a:schemeClr val="accent1"/>
          </a:solidFill>
          <a:ln w="76200" cap="flat" cmpd="sng">
            <a:solidFill>
              <a:schemeClr val="accent3"/>
            </a:solidFill>
            <a:prstDash val="solid"/>
            <a:round/>
            <a:headEnd type="none" w="sm" len="sm"/>
            <a:tailEnd type="none" w="sm" len="sm"/>
          </a:ln>
          <a:effectLst>
            <a:outerShdw dist="19050" dir="5400000" algn="bl" rotWithShape="0">
              <a:schemeClr val="dk1">
                <a:alpha val="30000"/>
              </a:schemeClr>
            </a:outerShdw>
          </a:effectLst>
        </p:spPr>
        <p:txBody>
          <a:bodyPr spcFirstLastPara="1" wrap="square" lIns="91425" tIns="91425" rIns="91425" bIns="91425" anchor="b" anchorCtr="0">
            <a:noAutofit/>
          </a:bodyPr>
          <a:lstStyle>
            <a:lvl1pPr lvl="0" algn="ctr" rtl="0">
              <a:spcBef>
                <a:spcPts val="0"/>
              </a:spcBef>
              <a:spcAft>
                <a:spcPts val="0"/>
              </a:spcAft>
              <a:buSzPts val="4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5" name="Google Shape;175;p13"/>
          <p:cNvSpPr txBox="1">
            <a:spLocks noGrp="1"/>
          </p:cNvSpPr>
          <p:nvPr>
            <p:ph type="subTitle" idx="1"/>
          </p:nvPr>
        </p:nvSpPr>
        <p:spPr>
          <a:xfrm>
            <a:off x="3042050" y="1973775"/>
            <a:ext cx="2574300" cy="4185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900"/>
              <a:buFont typeface="Bakbak One"/>
              <a:buNone/>
              <a:defRPr sz="1900">
                <a:latin typeface="Arial" panose="020B0604020202020204" pitchFamily="34" charset="0"/>
                <a:ea typeface="Arial" panose="020B0604020202020204" pitchFamily="34" charset="0"/>
                <a:cs typeface="Arial" panose="020B0604020202020204" pitchFamily="34" charset="0"/>
                <a:sym typeface="Bakbak One"/>
              </a:defRPr>
            </a:lvl1pPr>
            <a:lvl2pPr lvl="1" algn="ctr" rtl="0">
              <a:spcBef>
                <a:spcPts val="0"/>
              </a:spcBef>
              <a:spcAft>
                <a:spcPts val="0"/>
              </a:spcAft>
              <a:buSzPts val="1900"/>
              <a:buFont typeface="Bakbak One"/>
              <a:buNone/>
              <a:defRPr sz="1900">
                <a:latin typeface="Bakbak One"/>
                <a:ea typeface="Bakbak One"/>
                <a:cs typeface="Bakbak One"/>
                <a:sym typeface="Bakbak One"/>
              </a:defRPr>
            </a:lvl2pPr>
            <a:lvl3pPr lvl="2" algn="ctr" rtl="0">
              <a:spcBef>
                <a:spcPts val="0"/>
              </a:spcBef>
              <a:spcAft>
                <a:spcPts val="0"/>
              </a:spcAft>
              <a:buSzPts val="1900"/>
              <a:buFont typeface="Bakbak One"/>
              <a:buNone/>
              <a:defRPr sz="1900">
                <a:latin typeface="Bakbak One"/>
                <a:ea typeface="Bakbak One"/>
                <a:cs typeface="Bakbak One"/>
                <a:sym typeface="Bakbak One"/>
              </a:defRPr>
            </a:lvl3pPr>
            <a:lvl4pPr lvl="3" algn="ctr" rtl="0">
              <a:spcBef>
                <a:spcPts val="0"/>
              </a:spcBef>
              <a:spcAft>
                <a:spcPts val="0"/>
              </a:spcAft>
              <a:buSzPts val="1900"/>
              <a:buFont typeface="Bakbak One"/>
              <a:buNone/>
              <a:defRPr sz="1900">
                <a:latin typeface="Bakbak One"/>
                <a:ea typeface="Bakbak One"/>
                <a:cs typeface="Bakbak One"/>
                <a:sym typeface="Bakbak One"/>
              </a:defRPr>
            </a:lvl4pPr>
            <a:lvl5pPr lvl="4" algn="ctr" rtl="0">
              <a:spcBef>
                <a:spcPts val="0"/>
              </a:spcBef>
              <a:spcAft>
                <a:spcPts val="0"/>
              </a:spcAft>
              <a:buSzPts val="1900"/>
              <a:buFont typeface="Bakbak One"/>
              <a:buNone/>
              <a:defRPr sz="1900">
                <a:latin typeface="Bakbak One"/>
                <a:ea typeface="Bakbak One"/>
                <a:cs typeface="Bakbak One"/>
                <a:sym typeface="Bakbak One"/>
              </a:defRPr>
            </a:lvl5pPr>
            <a:lvl6pPr lvl="5" algn="ctr" rtl="0">
              <a:spcBef>
                <a:spcPts val="0"/>
              </a:spcBef>
              <a:spcAft>
                <a:spcPts val="0"/>
              </a:spcAft>
              <a:buSzPts val="1900"/>
              <a:buFont typeface="Bakbak One"/>
              <a:buNone/>
              <a:defRPr sz="1900">
                <a:latin typeface="Bakbak One"/>
                <a:ea typeface="Bakbak One"/>
                <a:cs typeface="Bakbak One"/>
                <a:sym typeface="Bakbak One"/>
              </a:defRPr>
            </a:lvl6pPr>
            <a:lvl7pPr lvl="6" algn="ctr" rtl="0">
              <a:spcBef>
                <a:spcPts val="0"/>
              </a:spcBef>
              <a:spcAft>
                <a:spcPts val="0"/>
              </a:spcAft>
              <a:buSzPts val="1900"/>
              <a:buFont typeface="Bakbak One"/>
              <a:buNone/>
              <a:defRPr sz="1900">
                <a:latin typeface="Bakbak One"/>
                <a:ea typeface="Bakbak One"/>
                <a:cs typeface="Bakbak One"/>
                <a:sym typeface="Bakbak One"/>
              </a:defRPr>
            </a:lvl7pPr>
            <a:lvl8pPr lvl="7" algn="ctr" rtl="0">
              <a:spcBef>
                <a:spcPts val="0"/>
              </a:spcBef>
              <a:spcAft>
                <a:spcPts val="0"/>
              </a:spcAft>
              <a:buSzPts val="1900"/>
              <a:buFont typeface="Bakbak One"/>
              <a:buNone/>
              <a:defRPr sz="1900">
                <a:latin typeface="Bakbak One"/>
                <a:ea typeface="Bakbak One"/>
                <a:cs typeface="Bakbak One"/>
                <a:sym typeface="Bakbak One"/>
              </a:defRPr>
            </a:lvl8pPr>
            <a:lvl9pPr lvl="8" algn="ctr" rtl="0">
              <a:spcBef>
                <a:spcPts val="0"/>
              </a:spcBef>
              <a:spcAft>
                <a:spcPts val="0"/>
              </a:spcAft>
              <a:buSzPts val="1900"/>
              <a:buFont typeface="Bakbak One"/>
              <a:buNone/>
              <a:defRPr sz="1900">
                <a:latin typeface="Bakbak One"/>
                <a:ea typeface="Bakbak One"/>
                <a:cs typeface="Bakbak One"/>
                <a:sym typeface="Bakbak One"/>
              </a:defRPr>
            </a:lvl9pPr>
          </a:lstStyle>
          <a:p>
            <a:endParaRPr/>
          </a:p>
        </p:txBody>
      </p:sp>
      <p:sp>
        <p:nvSpPr>
          <p:cNvPr id="176" name="Google Shape;176;p13"/>
          <p:cNvSpPr txBox="1">
            <a:spLocks noGrp="1"/>
          </p:cNvSpPr>
          <p:nvPr>
            <p:ph type="subTitle" idx="3"/>
          </p:nvPr>
        </p:nvSpPr>
        <p:spPr>
          <a:xfrm>
            <a:off x="3042050" y="2302300"/>
            <a:ext cx="2106900" cy="559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7" name="Google Shape;177;p13"/>
          <p:cNvSpPr txBox="1">
            <a:spLocks noGrp="1"/>
          </p:cNvSpPr>
          <p:nvPr>
            <p:ph type="title" idx="4" hasCustomPrompt="1"/>
          </p:nvPr>
        </p:nvSpPr>
        <p:spPr>
          <a:xfrm>
            <a:off x="5935624" y="1305502"/>
            <a:ext cx="699900" cy="585900"/>
          </a:xfrm>
          <a:prstGeom prst="rect">
            <a:avLst/>
          </a:prstGeom>
          <a:solidFill>
            <a:schemeClr val="lt2"/>
          </a:solidFill>
          <a:ln w="76200" cap="flat" cmpd="sng">
            <a:solidFill>
              <a:schemeClr val="accent3"/>
            </a:solidFill>
            <a:prstDash val="solid"/>
            <a:round/>
            <a:headEnd type="none" w="sm" len="sm"/>
            <a:tailEnd type="none" w="sm" len="sm"/>
          </a:ln>
          <a:effectLst>
            <a:outerShdw dist="19050" dir="3600000" algn="bl" rotWithShape="0">
              <a:schemeClr val="dk1">
                <a:alpha val="30000"/>
              </a:schemeClr>
            </a:outerShdw>
          </a:effectLst>
        </p:spPr>
        <p:txBody>
          <a:bodyPr spcFirstLastPara="1" wrap="square" lIns="91425" tIns="91425" rIns="91425" bIns="91425" anchor="b" anchorCtr="0">
            <a:noAutofit/>
          </a:bodyPr>
          <a:lstStyle>
            <a:lvl1pPr lvl="0" algn="ctr" rtl="0">
              <a:spcBef>
                <a:spcPts val="0"/>
              </a:spcBef>
              <a:spcAft>
                <a:spcPts val="0"/>
              </a:spcAft>
              <a:buSzPts val="4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subTitle" idx="5"/>
          </p:nvPr>
        </p:nvSpPr>
        <p:spPr>
          <a:xfrm>
            <a:off x="5839400" y="1973775"/>
            <a:ext cx="2574300" cy="4185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900"/>
              <a:buFont typeface="Bakbak One"/>
              <a:buNone/>
              <a:defRPr sz="1900">
                <a:latin typeface="Arial" panose="020B0604020202020204" pitchFamily="34" charset="0"/>
                <a:ea typeface="Arial" panose="020B0604020202020204" pitchFamily="34" charset="0"/>
                <a:cs typeface="Arial" panose="020B0604020202020204" pitchFamily="34" charset="0"/>
                <a:sym typeface="Bakbak One"/>
              </a:defRPr>
            </a:lvl1pPr>
            <a:lvl2pPr lvl="1" algn="ctr" rtl="0">
              <a:spcBef>
                <a:spcPts val="0"/>
              </a:spcBef>
              <a:spcAft>
                <a:spcPts val="0"/>
              </a:spcAft>
              <a:buSzPts val="1900"/>
              <a:buFont typeface="Bakbak One"/>
              <a:buNone/>
              <a:defRPr sz="1900">
                <a:latin typeface="Bakbak One"/>
                <a:ea typeface="Bakbak One"/>
                <a:cs typeface="Bakbak One"/>
                <a:sym typeface="Bakbak One"/>
              </a:defRPr>
            </a:lvl2pPr>
            <a:lvl3pPr lvl="2" algn="ctr" rtl="0">
              <a:spcBef>
                <a:spcPts val="0"/>
              </a:spcBef>
              <a:spcAft>
                <a:spcPts val="0"/>
              </a:spcAft>
              <a:buSzPts val="1900"/>
              <a:buFont typeface="Bakbak One"/>
              <a:buNone/>
              <a:defRPr sz="1900">
                <a:latin typeface="Bakbak One"/>
                <a:ea typeface="Bakbak One"/>
                <a:cs typeface="Bakbak One"/>
                <a:sym typeface="Bakbak One"/>
              </a:defRPr>
            </a:lvl3pPr>
            <a:lvl4pPr lvl="3" algn="ctr" rtl="0">
              <a:spcBef>
                <a:spcPts val="0"/>
              </a:spcBef>
              <a:spcAft>
                <a:spcPts val="0"/>
              </a:spcAft>
              <a:buSzPts val="1900"/>
              <a:buFont typeface="Bakbak One"/>
              <a:buNone/>
              <a:defRPr sz="1900">
                <a:latin typeface="Bakbak One"/>
                <a:ea typeface="Bakbak One"/>
                <a:cs typeface="Bakbak One"/>
                <a:sym typeface="Bakbak One"/>
              </a:defRPr>
            </a:lvl4pPr>
            <a:lvl5pPr lvl="4" algn="ctr" rtl="0">
              <a:spcBef>
                <a:spcPts val="0"/>
              </a:spcBef>
              <a:spcAft>
                <a:spcPts val="0"/>
              </a:spcAft>
              <a:buSzPts val="1900"/>
              <a:buFont typeface="Bakbak One"/>
              <a:buNone/>
              <a:defRPr sz="1900">
                <a:latin typeface="Bakbak One"/>
                <a:ea typeface="Bakbak One"/>
                <a:cs typeface="Bakbak One"/>
                <a:sym typeface="Bakbak One"/>
              </a:defRPr>
            </a:lvl5pPr>
            <a:lvl6pPr lvl="5" algn="ctr" rtl="0">
              <a:spcBef>
                <a:spcPts val="0"/>
              </a:spcBef>
              <a:spcAft>
                <a:spcPts val="0"/>
              </a:spcAft>
              <a:buSzPts val="1900"/>
              <a:buFont typeface="Bakbak One"/>
              <a:buNone/>
              <a:defRPr sz="1900">
                <a:latin typeface="Bakbak One"/>
                <a:ea typeface="Bakbak One"/>
                <a:cs typeface="Bakbak One"/>
                <a:sym typeface="Bakbak One"/>
              </a:defRPr>
            </a:lvl6pPr>
            <a:lvl7pPr lvl="6" algn="ctr" rtl="0">
              <a:spcBef>
                <a:spcPts val="0"/>
              </a:spcBef>
              <a:spcAft>
                <a:spcPts val="0"/>
              </a:spcAft>
              <a:buSzPts val="1900"/>
              <a:buFont typeface="Bakbak One"/>
              <a:buNone/>
              <a:defRPr sz="1900">
                <a:latin typeface="Bakbak One"/>
                <a:ea typeface="Bakbak One"/>
                <a:cs typeface="Bakbak One"/>
                <a:sym typeface="Bakbak One"/>
              </a:defRPr>
            </a:lvl7pPr>
            <a:lvl8pPr lvl="7" algn="ctr" rtl="0">
              <a:spcBef>
                <a:spcPts val="0"/>
              </a:spcBef>
              <a:spcAft>
                <a:spcPts val="0"/>
              </a:spcAft>
              <a:buSzPts val="1900"/>
              <a:buFont typeface="Bakbak One"/>
              <a:buNone/>
              <a:defRPr sz="1900">
                <a:latin typeface="Bakbak One"/>
                <a:ea typeface="Bakbak One"/>
                <a:cs typeface="Bakbak One"/>
                <a:sym typeface="Bakbak One"/>
              </a:defRPr>
            </a:lvl8pPr>
            <a:lvl9pPr lvl="8" algn="ctr" rtl="0">
              <a:spcBef>
                <a:spcPts val="0"/>
              </a:spcBef>
              <a:spcAft>
                <a:spcPts val="0"/>
              </a:spcAft>
              <a:buSzPts val="1900"/>
              <a:buFont typeface="Bakbak One"/>
              <a:buNone/>
              <a:defRPr sz="1900">
                <a:latin typeface="Bakbak One"/>
                <a:ea typeface="Bakbak One"/>
                <a:cs typeface="Bakbak One"/>
                <a:sym typeface="Bakbak One"/>
              </a:defRPr>
            </a:lvl9pPr>
          </a:lstStyle>
          <a:p>
            <a:endParaRPr/>
          </a:p>
        </p:txBody>
      </p:sp>
      <p:sp>
        <p:nvSpPr>
          <p:cNvPr id="179" name="Google Shape;179;p13"/>
          <p:cNvSpPr txBox="1">
            <a:spLocks noGrp="1"/>
          </p:cNvSpPr>
          <p:nvPr>
            <p:ph type="subTitle" idx="6"/>
          </p:nvPr>
        </p:nvSpPr>
        <p:spPr>
          <a:xfrm>
            <a:off x="5839400" y="2302300"/>
            <a:ext cx="2106900" cy="559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0" name="Google Shape;180;p13"/>
          <p:cNvSpPr txBox="1">
            <a:spLocks noGrp="1"/>
          </p:cNvSpPr>
          <p:nvPr>
            <p:ph type="title" idx="7" hasCustomPrompt="1"/>
          </p:nvPr>
        </p:nvSpPr>
        <p:spPr>
          <a:xfrm>
            <a:off x="3138273" y="3038905"/>
            <a:ext cx="699900" cy="585900"/>
          </a:xfrm>
          <a:prstGeom prst="rect">
            <a:avLst/>
          </a:prstGeom>
          <a:solidFill>
            <a:schemeClr val="lt2"/>
          </a:solidFill>
          <a:ln w="76200" cap="flat" cmpd="sng">
            <a:solidFill>
              <a:schemeClr val="accent3"/>
            </a:solidFill>
            <a:prstDash val="solid"/>
            <a:round/>
            <a:headEnd type="none" w="sm" len="sm"/>
            <a:tailEnd type="none" w="sm" len="sm"/>
          </a:ln>
          <a:effectLst>
            <a:outerShdw dist="19050" dir="3600000" algn="bl" rotWithShape="0">
              <a:schemeClr val="dk1">
                <a:alpha val="30000"/>
              </a:schemeClr>
            </a:outerShdw>
          </a:effectLst>
        </p:spPr>
        <p:txBody>
          <a:bodyPr spcFirstLastPara="1" wrap="square" lIns="91425" tIns="91425" rIns="91425" bIns="91425" anchor="b" anchorCtr="0">
            <a:noAutofit/>
          </a:bodyPr>
          <a:lstStyle>
            <a:lvl1pPr lvl="0" algn="ctr" rtl="0">
              <a:spcBef>
                <a:spcPts val="0"/>
              </a:spcBef>
              <a:spcAft>
                <a:spcPts val="0"/>
              </a:spcAft>
              <a:buSzPts val="4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1" name="Google Shape;181;p13"/>
          <p:cNvSpPr txBox="1">
            <a:spLocks noGrp="1"/>
          </p:cNvSpPr>
          <p:nvPr>
            <p:ph type="subTitle" idx="8"/>
          </p:nvPr>
        </p:nvSpPr>
        <p:spPr>
          <a:xfrm>
            <a:off x="3042050" y="3708497"/>
            <a:ext cx="2574300" cy="4185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900"/>
              <a:buFont typeface="Bakbak One"/>
              <a:buNone/>
              <a:defRPr sz="1900">
                <a:latin typeface="Arial" panose="020B0604020202020204" pitchFamily="34" charset="0"/>
                <a:ea typeface="Arial" panose="020B0604020202020204" pitchFamily="34" charset="0"/>
                <a:cs typeface="Arial" panose="020B0604020202020204" pitchFamily="34" charset="0"/>
                <a:sym typeface="Bakbak One"/>
              </a:defRPr>
            </a:lvl1pPr>
            <a:lvl2pPr lvl="1" algn="ctr" rtl="0">
              <a:spcBef>
                <a:spcPts val="0"/>
              </a:spcBef>
              <a:spcAft>
                <a:spcPts val="0"/>
              </a:spcAft>
              <a:buSzPts val="1900"/>
              <a:buFont typeface="Bakbak One"/>
              <a:buNone/>
              <a:defRPr sz="1900">
                <a:latin typeface="Bakbak One"/>
                <a:ea typeface="Bakbak One"/>
                <a:cs typeface="Bakbak One"/>
                <a:sym typeface="Bakbak One"/>
              </a:defRPr>
            </a:lvl2pPr>
            <a:lvl3pPr lvl="2" algn="ctr" rtl="0">
              <a:spcBef>
                <a:spcPts val="0"/>
              </a:spcBef>
              <a:spcAft>
                <a:spcPts val="0"/>
              </a:spcAft>
              <a:buSzPts val="1900"/>
              <a:buFont typeface="Bakbak One"/>
              <a:buNone/>
              <a:defRPr sz="1900">
                <a:latin typeface="Bakbak One"/>
                <a:ea typeface="Bakbak One"/>
                <a:cs typeface="Bakbak One"/>
                <a:sym typeface="Bakbak One"/>
              </a:defRPr>
            </a:lvl3pPr>
            <a:lvl4pPr lvl="3" algn="ctr" rtl="0">
              <a:spcBef>
                <a:spcPts val="0"/>
              </a:spcBef>
              <a:spcAft>
                <a:spcPts val="0"/>
              </a:spcAft>
              <a:buSzPts val="1900"/>
              <a:buFont typeface="Bakbak One"/>
              <a:buNone/>
              <a:defRPr sz="1900">
                <a:latin typeface="Bakbak One"/>
                <a:ea typeface="Bakbak One"/>
                <a:cs typeface="Bakbak One"/>
                <a:sym typeface="Bakbak One"/>
              </a:defRPr>
            </a:lvl4pPr>
            <a:lvl5pPr lvl="4" algn="ctr" rtl="0">
              <a:spcBef>
                <a:spcPts val="0"/>
              </a:spcBef>
              <a:spcAft>
                <a:spcPts val="0"/>
              </a:spcAft>
              <a:buSzPts val="1900"/>
              <a:buFont typeface="Bakbak One"/>
              <a:buNone/>
              <a:defRPr sz="1900">
                <a:latin typeface="Bakbak One"/>
                <a:ea typeface="Bakbak One"/>
                <a:cs typeface="Bakbak One"/>
                <a:sym typeface="Bakbak One"/>
              </a:defRPr>
            </a:lvl5pPr>
            <a:lvl6pPr lvl="5" algn="ctr" rtl="0">
              <a:spcBef>
                <a:spcPts val="0"/>
              </a:spcBef>
              <a:spcAft>
                <a:spcPts val="0"/>
              </a:spcAft>
              <a:buSzPts val="1900"/>
              <a:buFont typeface="Bakbak One"/>
              <a:buNone/>
              <a:defRPr sz="1900">
                <a:latin typeface="Bakbak One"/>
                <a:ea typeface="Bakbak One"/>
                <a:cs typeface="Bakbak One"/>
                <a:sym typeface="Bakbak One"/>
              </a:defRPr>
            </a:lvl6pPr>
            <a:lvl7pPr lvl="6" algn="ctr" rtl="0">
              <a:spcBef>
                <a:spcPts val="0"/>
              </a:spcBef>
              <a:spcAft>
                <a:spcPts val="0"/>
              </a:spcAft>
              <a:buSzPts val="1900"/>
              <a:buFont typeface="Bakbak One"/>
              <a:buNone/>
              <a:defRPr sz="1900">
                <a:latin typeface="Bakbak One"/>
                <a:ea typeface="Bakbak One"/>
                <a:cs typeface="Bakbak One"/>
                <a:sym typeface="Bakbak One"/>
              </a:defRPr>
            </a:lvl7pPr>
            <a:lvl8pPr lvl="7" algn="ctr" rtl="0">
              <a:spcBef>
                <a:spcPts val="0"/>
              </a:spcBef>
              <a:spcAft>
                <a:spcPts val="0"/>
              </a:spcAft>
              <a:buSzPts val="1900"/>
              <a:buFont typeface="Bakbak One"/>
              <a:buNone/>
              <a:defRPr sz="1900">
                <a:latin typeface="Bakbak One"/>
                <a:ea typeface="Bakbak One"/>
                <a:cs typeface="Bakbak One"/>
                <a:sym typeface="Bakbak One"/>
              </a:defRPr>
            </a:lvl8pPr>
            <a:lvl9pPr lvl="8" algn="ctr" rtl="0">
              <a:spcBef>
                <a:spcPts val="0"/>
              </a:spcBef>
              <a:spcAft>
                <a:spcPts val="0"/>
              </a:spcAft>
              <a:buSzPts val="1900"/>
              <a:buFont typeface="Bakbak One"/>
              <a:buNone/>
              <a:defRPr sz="1900">
                <a:latin typeface="Bakbak One"/>
                <a:ea typeface="Bakbak One"/>
                <a:cs typeface="Bakbak One"/>
                <a:sym typeface="Bakbak One"/>
              </a:defRPr>
            </a:lvl9pPr>
          </a:lstStyle>
          <a:p>
            <a:endParaRPr/>
          </a:p>
        </p:txBody>
      </p:sp>
      <p:sp>
        <p:nvSpPr>
          <p:cNvPr id="182" name="Google Shape;182;p13"/>
          <p:cNvSpPr txBox="1">
            <a:spLocks noGrp="1"/>
          </p:cNvSpPr>
          <p:nvPr>
            <p:ph type="subTitle" idx="9"/>
          </p:nvPr>
        </p:nvSpPr>
        <p:spPr>
          <a:xfrm>
            <a:off x="3042050" y="4037024"/>
            <a:ext cx="2106900" cy="559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3" name="Google Shape;183;p13"/>
          <p:cNvSpPr txBox="1">
            <a:spLocks noGrp="1"/>
          </p:cNvSpPr>
          <p:nvPr>
            <p:ph type="title" idx="13" hasCustomPrompt="1"/>
          </p:nvPr>
        </p:nvSpPr>
        <p:spPr>
          <a:xfrm>
            <a:off x="5935624" y="3038905"/>
            <a:ext cx="699900" cy="585900"/>
          </a:xfrm>
          <a:prstGeom prst="rect">
            <a:avLst/>
          </a:prstGeom>
          <a:solidFill>
            <a:schemeClr val="accent1"/>
          </a:solidFill>
          <a:ln w="76200" cap="flat" cmpd="sng">
            <a:solidFill>
              <a:schemeClr val="accent3"/>
            </a:solidFill>
            <a:prstDash val="solid"/>
            <a:round/>
            <a:headEnd type="none" w="sm" len="sm"/>
            <a:tailEnd type="none" w="sm" len="sm"/>
          </a:ln>
          <a:effectLst>
            <a:outerShdw dist="19050" dir="3600000" algn="bl" rotWithShape="0">
              <a:schemeClr val="dk1">
                <a:alpha val="30000"/>
              </a:schemeClr>
            </a:outerShdw>
          </a:effectLst>
        </p:spPr>
        <p:txBody>
          <a:bodyPr spcFirstLastPara="1" wrap="square" lIns="91425" tIns="91425" rIns="91425" bIns="91425" anchor="b" anchorCtr="0">
            <a:noAutofit/>
          </a:bodyPr>
          <a:lstStyle>
            <a:lvl1pPr lvl="0" algn="ctr" rtl="0">
              <a:spcBef>
                <a:spcPts val="0"/>
              </a:spcBef>
              <a:spcAft>
                <a:spcPts val="0"/>
              </a:spcAft>
              <a:buSzPts val="4000"/>
              <a:buNone/>
              <a:defRPr sz="3000">
                <a:latin typeface="Arial" panose="020B0604020202020204" pitchFamily="34" charset="0"/>
                <a:cs typeface="Arial" panose="020B0604020202020204" pitchFamily="34" charset="0"/>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4" name="Google Shape;184;p13"/>
          <p:cNvSpPr txBox="1">
            <a:spLocks noGrp="1"/>
          </p:cNvSpPr>
          <p:nvPr>
            <p:ph type="subTitle" idx="14"/>
          </p:nvPr>
        </p:nvSpPr>
        <p:spPr>
          <a:xfrm>
            <a:off x="5839400" y="3708497"/>
            <a:ext cx="2574300" cy="4185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1900"/>
              <a:buFont typeface="Bakbak One"/>
              <a:buNone/>
              <a:defRPr sz="1900">
                <a:latin typeface="Arial" panose="020B0604020202020204" pitchFamily="34" charset="0"/>
                <a:ea typeface="Arial" panose="020B0604020202020204" pitchFamily="34" charset="0"/>
                <a:cs typeface="Arial" panose="020B0604020202020204" pitchFamily="34" charset="0"/>
                <a:sym typeface="Bakbak One"/>
              </a:defRPr>
            </a:lvl1pPr>
            <a:lvl2pPr lvl="1" algn="ctr" rtl="0">
              <a:spcBef>
                <a:spcPts val="0"/>
              </a:spcBef>
              <a:spcAft>
                <a:spcPts val="0"/>
              </a:spcAft>
              <a:buSzPts val="1900"/>
              <a:buFont typeface="Bakbak One"/>
              <a:buNone/>
              <a:defRPr sz="1900">
                <a:latin typeface="Bakbak One"/>
                <a:ea typeface="Bakbak One"/>
                <a:cs typeface="Bakbak One"/>
                <a:sym typeface="Bakbak One"/>
              </a:defRPr>
            </a:lvl2pPr>
            <a:lvl3pPr lvl="2" algn="ctr" rtl="0">
              <a:spcBef>
                <a:spcPts val="0"/>
              </a:spcBef>
              <a:spcAft>
                <a:spcPts val="0"/>
              </a:spcAft>
              <a:buSzPts val="1900"/>
              <a:buFont typeface="Bakbak One"/>
              <a:buNone/>
              <a:defRPr sz="1900">
                <a:latin typeface="Bakbak One"/>
                <a:ea typeface="Bakbak One"/>
                <a:cs typeface="Bakbak One"/>
                <a:sym typeface="Bakbak One"/>
              </a:defRPr>
            </a:lvl3pPr>
            <a:lvl4pPr lvl="3" algn="ctr" rtl="0">
              <a:spcBef>
                <a:spcPts val="0"/>
              </a:spcBef>
              <a:spcAft>
                <a:spcPts val="0"/>
              </a:spcAft>
              <a:buSzPts val="1900"/>
              <a:buFont typeface="Bakbak One"/>
              <a:buNone/>
              <a:defRPr sz="1900">
                <a:latin typeface="Bakbak One"/>
                <a:ea typeface="Bakbak One"/>
                <a:cs typeface="Bakbak One"/>
                <a:sym typeface="Bakbak One"/>
              </a:defRPr>
            </a:lvl4pPr>
            <a:lvl5pPr lvl="4" algn="ctr" rtl="0">
              <a:spcBef>
                <a:spcPts val="0"/>
              </a:spcBef>
              <a:spcAft>
                <a:spcPts val="0"/>
              </a:spcAft>
              <a:buSzPts val="1900"/>
              <a:buFont typeface="Bakbak One"/>
              <a:buNone/>
              <a:defRPr sz="1900">
                <a:latin typeface="Bakbak One"/>
                <a:ea typeface="Bakbak One"/>
                <a:cs typeface="Bakbak One"/>
                <a:sym typeface="Bakbak One"/>
              </a:defRPr>
            </a:lvl5pPr>
            <a:lvl6pPr lvl="5" algn="ctr" rtl="0">
              <a:spcBef>
                <a:spcPts val="0"/>
              </a:spcBef>
              <a:spcAft>
                <a:spcPts val="0"/>
              </a:spcAft>
              <a:buSzPts val="1900"/>
              <a:buFont typeface="Bakbak One"/>
              <a:buNone/>
              <a:defRPr sz="1900">
                <a:latin typeface="Bakbak One"/>
                <a:ea typeface="Bakbak One"/>
                <a:cs typeface="Bakbak One"/>
                <a:sym typeface="Bakbak One"/>
              </a:defRPr>
            </a:lvl6pPr>
            <a:lvl7pPr lvl="6" algn="ctr" rtl="0">
              <a:spcBef>
                <a:spcPts val="0"/>
              </a:spcBef>
              <a:spcAft>
                <a:spcPts val="0"/>
              </a:spcAft>
              <a:buSzPts val="1900"/>
              <a:buFont typeface="Bakbak One"/>
              <a:buNone/>
              <a:defRPr sz="1900">
                <a:latin typeface="Bakbak One"/>
                <a:ea typeface="Bakbak One"/>
                <a:cs typeface="Bakbak One"/>
                <a:sym typeface="Bakbak One"/>
              </a:defRPr>
            </a:lvl7pPr>
            <a:lvl8pPr lvl="7" algn="ctr" rtl="0">
              <a:spcBef>
                <a:spcPts val="0"/>
              </a:spcBef>
              <a:spcAft>
                <a:spcPts val="0"/>
              </a:spcAft>
              <a:buSzPts val="1900"/>
              <a:buFont typeface="Bakbak One"/>
              <a:buNone/>
              <a:defRPr sz="1900">
                <a:latin typeface="Bakbak One"/>
                <a:ea typeface="Bakbak One"/>
                <a:cs typeface="Bakbak One"/>
                <a:sym typeface="Bakbak One"/>
              </a:defRPr>
            </a:lvl8pPr>
            <a:lvl9pPr lvl="8" algn="ctr" rtl="0">
              <a:spcBef>
                <a:spcPts val="0"/>
              </a:spcBef>
              <a:spcAft>
                <a:spcPts val="0"/>
              </a:spcAft>
              <a:buSzPts val="1900"/>
              <a:buFont typeface="Bakbak One"/>
              <a:buNone/>
              <a:defRPr sz="1900">
                <a:latin typeface="Bakbak One"/>
                <a:ea typeface="Bakbak One"/>
                <a:cs typeface="Bakbak One"/>
                <a:sym typeface="Bakbak One"/>
              </a:defRPr>
            </a:lvl9pPr>
          </a:lstStyle>
          <a:p>
            <a:endParaRPr/>
          </a:p>
        </p:txBody>
      </p:sp>
      <p:sp>
        <p:nvSpPr>
          <p:cNvPr id="185" name="Google Shape;185;p13"/>
          <p:cNvSpPr txBox="1">
            <a:spLocks noGrp="1"/>
          </p:cNvSpPr>
          <p:nvPr>
            <p:ph type="subTitle" idx="15"/>
          </p:nvPr>
        </p:nvSpPr>
        <p:spPr>
          <a:xfrm>
            <a:off x="5839400" y="4037024"/>
            <a:ext cx="2106900" cy="559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86"/>
        <p:cNvGrpSpPr/>
        <p:nvPr/>
      </p:nvGrpSpPr>
      <p:grpSpPr>
        <a:xfrm>
          <a:off x="0" y="0"/>
          <a:ext cx="0" cy="0"/>
          <a:chOff x="0" y="0"/>
          <a:chExt cx="0" cy="0"/>
        </a:xfrm>
      </p:grpSpPr>
      <p:grpSp>
        <p:nvGrpSpPr>
          <p:cNvPr id="187" name="Google Shape;187;p14"/>
          <p:cNvGrpSpPr/>
          <p:nvPr/>
        </p:nvGrpSpPr>
        <p:grpSpPr>
          <a:xfrm>
            <a:off x="295788" y="201800"/>
            <a:ext cx="8552688" cy="4729450"/>
            <a:chOff x="295788" y="201800"/>
            <a:chExt cx="8552688" cy="4729450"/>
          </a:xfrm>
        </p:grpSpPr>
        <p:grpSp>
          <p:nvGrpSpPr>
            <p:cNvPr id="188" name="Google Shape;188;p14"/>
            <p:cNvGrpSpPr/>
            <p:nvPr/>
          </p:nvGrpSpPr>
          <p:grpSpPr>
            <a:xfrm>
              <a:off x="295788" y="207025"/>
              <a:ext cx="8552400" cy="4719000"/>
              <a:chOff x="295800" y="212250"/>
              <a:chExt cx="8552400" cy="4719000"/>
            </a:xfrm>
          </p:grpSpPr>
          <p:sp>
            <p:nvSpPr>
              <p:cNvPr id="189" name="Google Shape;189;p14"/>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4"/>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191" name="Google Shape;191;p14"/>
            <p:cNvGrpSpPr/>
            <p:nvPr/>
          </p:nvGrpSpPr>
          <p:grpSpPr>
            <a:xfrm>
              <a:off x="295800" y="201800"/>
              <a:ext cx="8552675" cy="4729450"/>
              <a:chOff x="295800" y="201800"/>
              <a:chExt cx="8552675" cy="4729450"/>
            </a:xfrm>
          </p:grpSpPr>
          <p:sp>
            <p:nvSpPr>
              <p:cNvPr id="192" name="Google Shape;192;p14"/>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93" name="Google Shape;193;p14"/>
              <p:cNvGrpSpPr/>
              <p:nvPr/>
            </p:nvGrpSpPr>
            <p:grpSpPr>
              <a:xfrm>
                <a:off x="296075" y="201800"/>
                <a:ext cx="8552400" cy="224400"/>
                <a:chOff x="296075" y="201800"/>
                <a:chExt cx="8552400" cy="224400"/>
              </a:xfrm>
            </p:grpSpPr>
            <p:sp>
              <p:nvSpPr>
                <p:cNvPr id="194" name="Google Shape;194;p14"/>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195" name="Google Shape;195;p14"/>
                <p:cNvGrpSpPr/>
                <p:nvPr/>
              </p:nvGrpSpPr>
              <p:grpSpPr>
                <a:xfrm>
                  <a:off x="417375" y="268531"/>
                  <a:ext cx="376575" cy="91500"/>
                  <a:chOff x="417375" y="256400"/>
                  <a:chExt cx="376575" cy="91500"/>
                </a:xfrm>
              </p:grpSpPr>
              <p:sp>
                <p:nvSpPr>
                  <p:cNvPr id="196" name="Google Shape;196;p14"/>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97" name="Google Shape;197;p14"/>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98" name="Google Shape;198;p14"/>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sp>
        <p:nvSpPr>
          <p:cNvPr id="199" name="Google Shape;199;p14"/>
          <p:cNvSpPr txBox="1">
            <a:spLocks noGrp="1"/>
          </p:cNvSpPr>
          <p:nvPr>
            <p:ph type="title" hasCustomPrompt="1"/>
          </p:nvPr>
        </p:nvSpPr>
        <p:spPr>
          <a:xfrm>
            <a:off x="4776178" y="641175"/>
            <a:ext cx="3654600" cy="700800"/>
          </a:xfrm>
          <a:prstGeom prst="rect">
            <a:avLst/>
          </a:prstGeom>
          <a:solidFill>
            <a:schemeClr val="accent2"/>
          </a:solidFill>
          <a:ln w="76200" cap="flat" cmpd="sng">
            <a:solidFill>
              <a:schemeClr val="accent3"/>
            </a:solidFill>
            <a:prstDash val="solid"/>
            <a:round/>
            <a:headEnd type="none" w="sm" len="sm"/>
            <a:tailEnd type="none" w="sm" len="sm"/>
          </a:ln>
          <a:effectLst>
            <a:outerShdw dist="28575" dir="3840000" algn="bl" rotWithShape="0">
              <a:srgbClr val="000000">
                <a:alpha val="30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4500"/>
              <a:buNone/>
              <a:defRPr sz="4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200" name="Google Shape;200;p14"/>
          <p:cNvSpPr txBox="1">
            <a:spLocks noGrp="1"/>
          </p:cNvSpPr>
          <p:nvPr>
            <p:ph type="subTitle" idx="1"/>
          </p:nvPr>
        </p:nvSpPr>
        <p:spPr>
          <a:xfrm>
            <a:off x="4773178" y="1388449"/>
            <a:ext cx="3657600" cy="39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14"/>
          <p:cNvSpPr txBox="1">
            <a:spLocks noGrp="1"/>
          </p:cNvSpPr>
          <p:nvPr>
            <p:ph type="title" idx="2" hasCustomPrompt="1"/>
          </p:nvPr>
        </p:nvSpPr>
        <p:spPr>
          <a:xfrm>
            <a:off x="4776178" y="2035937"/>
            <a:ext cx="3654600" cy="704100"/>
          </a:xfrm>
          <a:prstGeom prst="rect">
            <a:avLst/>
          </a:prstGeom>
          <a:solidFill>
            <a:schemeClr val="dk2"/>
          </a:solidFill>
          <a:ln w="76200" cap="flat" cmpd="sng">
            <a:solidFill>
              <a:schemeClr val="accent3"/>
            </a:solidFill>
            <a:prstDash val="solid"/>
            <a:round/>
            <a:headEnd type="none" w="sm" len="sm"/>
            <a:tailEnd type="none" w="sm" len="sm"/>
          </a:ln>
          <a:effectLst>
            <a:outerShdw dist="28575" dir="3840000" algn="bl" rotWithShape="0">
              <a:srgbClr val="000000">
                <a:alpha val="30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4500"/>
              <a:buNone/>
              <a:defRPr sz="4000">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202" name="Google Shape;202;p14"/>
          <p:cNvSpPr txBox="1">
            <a:spLocks noGrp="1"/>
          </p:cNvSpPr>
          <p:nvPr>
            <p:ph type="subTitle" idx="3"/>
          </p:nvPr>
        </p:nvSpPr>
        <p:spPr>
          <a:xfrm>
            <a:off x="4773178" y="2788201"/>
            <a:ext cx="3657600" cy="39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14"/>
          <p:cNvSpPr txBox="1">
            <a:spLocks noGrp="1"/>
          </p:cNvSpPr>
          <p:nvPr>
            <p:ph type="title" idx="4" hasCustomPrompt="1"/>
          </p:nvPr>
        </p:nvSpPr>
        <p:spPr>
          <a:xfrm>
            <a:off x="4776178" y="3433999"/>
            <a:ext cx="3654600" cy="704100"/>
          </a:xfrm>
          <a:prstGeom prst="rect">
            <a:avLst/>
          </a:prstGeom>
          <a:solidFill>
            <a:schemeClr val="lt2"/>
          </a:solidFill>
          <a:ln w="76200" cap="flat" cmpd="sng">
            <a:solidFill>
              <a:schemeClr val="accent3"/>
            </a:solidFill>
            <a:prstDash val="solid"/>
            <a:round/>
            <a:headEnd type="none" w="sm" len="sm"/>
            <a:tailEnd type="none" w="sm" len="sm"/>
          </a:ln>
          <a:effectLst>
            <a:outerShdw dist="28575" dir="3840000" algn="bl" rotWithShape="0">
              <a:srgbClr val="000000">
                <a:alpha val="30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4500"/>
              <a:buNone/>
              <a:defRPr sz="4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4500"/>
              <a:buNone/>
              <a:defRPr sz="4500">
                <a:solidFill>
                  <a:schemeClr val="lt1"/>
                </a:solidFill>
              </a:defRPr>
            </a:lvl2pPr>
            <a:lvl3pPr lvl="2" algn="ctr" rtl="0">
              <a:spcBef>
                <a:spcPts val="0"/>
              </a:spcBef>
              <a:spcAft>
                <a:spcPts val="0"/>
              </a:spcAft>
              <a:buClr>
                <a:schemeClr val="lt1"/>
              </a:buClr>
              <a:buSzPts val="4500"/>
              <a:buNone/>
              <a:defRPr sz="4500">
                <a:solidFill>
                  <a:schemeClr val="lt1"/>
                </a:solidFill>
              </a:defRPr>
            </a:lvl3pPr>
            <a:lvl4pPr lvl="3" algn="ctr" rtl="0">
              <a:spcBef>
                <a:spcPts val="0"/>
              </a:spcBef>
              <a:spcAft>
                <a:spcPts val="0"/>
              </a:spcAft>
              <a:buClr>
                <a:schemeClr val="lt1"/>
              </a:buClr>
              <a:buSzPts val="4500"/>
              <a:buNone/>
              <a:defRPr sz="4500">
                <a:solidFill>
                  <a:schemeClr val="lt1"/>
                </a:solidFill>
              </a:defRPr>
            </a:lvl4pPr>
            <a:lvl5pPr lvl="4" algn="ctr" rtl="0">
              <a:spcBef>
                <a:spcPts val="0"/>
              </a:spcBef>
              <a:spcAft>
                <a:spcPts val="0"/>
              </a:spcAft>
              <a:buClr>
                <a:schemeClr val="lt1"/>
              </a:buClr>
              <a:buSzPts val="4500"/>
              <a:buNone/>
              <a:defRPr sz="4500">
                <a:solidFill>
                  <a:schemeClr val="lt1"/>
                </a:solidFill>
              </a:defRPr>
            </a:lvl5pPr>
            <a:lvl6pPr lvl="5" algn="ctr" rtl="0">
              <a:spcBef>
                <a:spcPts val="0"/>
              </a:spcBef>
              <a:spcAft>
                <a:spcPts val="0"/>
              </a:spcAft>
              <a:buClr>
                <a:schemeClr val="lt1"/>
              </a:buClr>
              <a:buSzPts val="4500"/>
              <a:buNone/>
              <a:defRPr sz="4500">
                <a:solidFill>
                  <a:schemeClr val="lt1"/>
                </a:solidFill>
              </a:defRPr>
            </a:lvl6pPr>
            <a:lvl7pPr lvl="6" algn="ctr" rtl="0">
              <a:spcBef>
                <a:spcPts val="0"/>
              </a:spcBef>
              <a:spcAft>
                <a:spcPts val="0"/>
              </a:spcAft>
              <a:buClr>
                <a:schemeClr val="lt1"/>
              </a:buClr>
              <a:buSzPts val="4500"/>
              <a:buNone/>
              <a:defRPr sz="4500">
                <a:solidFill>
                  <a:schemeClr val="lt1"/>
                </a:solidFill>
              </a:defRPr>
            </a:lvl7pPr>
            <a:lvl8pPr lvl="7" algn="ctr" rtl="0">
              <a:spcBef>
                <a:spcPts val="0"/>
              </a:spcBef>
              <a:spcAft>
                <a:spcPts val="0"/>
              </a:spcAft>
              <a:buClr>
                <a:schemeClr val="lt1"/>
              </a:buClr>
              <a:buSzPts val="4500"/>
              <a:buNone/>
              <a:defRPr sz="4500">
                <a:solidFill>
                  <a:schemeClr val="lt1"/>
                </a:solidFill>
              </a:defRPr>
            </a:lvl8pPr>
            <a:lvl9pPr lvl="8" algn="ctr" rtl="0">
              <a:spcBef>
                <a:spcPts val="0"/>
              </a:spcBef>
              <a:spcAft>
                <a:spcPts val="0"/>
              </a:spcAft>
              <a:buClr>
                <a:schemeClr val="lt1"/>
              </a:buClr>
              <a:buSzPts val="4500"/>
              <a:buNone/>
              <a:defRPr sz="4500">
                <a:solidFill>
                  <a:schemeClr val="lt1"/>
                </a:solidFill>
              </a:defRPr>
            </a:lvl9pPr>
          </a:lstStyle>
          <a:p>
            <a:r>
              <a:t>xx%</a:t>
            </a:r>
          </a:p>
        </p:txBody>
      </p:sp>
      <p:sp>
        <p:nvSpPr>
          <p:cNvPr id="204" name="Google Shape;204;p14"/>
          <p:cNvSpPr txBox="1">
            <a:spLocks noGrp="1"/>
          </p:cNvSpPr>
          <p:nvPr>
            <p:ph type="subTitle" idx="5"/>
          </p:nvPr>
        </p:nvSpPr>
        <p:spPr>
          <a:xfrm>
            <a:off x="4773178" y="4187953"/>
            <a:ext cx="3657600" cy="39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5"/>
        <p:cNvGrpSpPr/>
        <p:nvPr/>
      </p:nvGrpSpPr>
      <p:grpSpPr>
        <a:xfrm>
          <a:off x="0" y="0"/>
          <a:ext cx="0" cy="0"/>
          <a:chOff x="0" y="0"/>
          <a:chExt cx="0" cy="0"/>
        </a:xfrm>
      </p:grpSpPr>
      <p:grpSp>
        <p:nvGrpSpPr>
          <p:cNvPr id="206" name="Google Shape;206;p15"/>
          <p:cNvGrpSpPr/>
          <p:nvPr/>
        </p:nvGrpSpPr>
        <p:grpSpPr>
          <a:xfrm>
            <a:off x="295788" y="201800"/>
            <a:ext cx="8552688" cy="4729450"/>
            <a:chOff x="295788" y="201800"/>
            <a:chExt cx="8552688" cy="4729450"/>
          </a:xfrm>
        </p:grpSpPr>
        <p:grpSp>
          <p:nvGrpSpPr>
            <p:cNvPr id="207" name="Google Shape;207;p15"/>
            <p:cNvGrpSpPr/>
            <p:nvPr/>
          </p:nvGrpSpPr>
          <p:grpSpPr>
            <a:xfrm>
              <a:off x="295788" y="207025"/>
              <a:ext cx="8552400" cy="4719000"/>
              <a:chOff x="295800" y="212250"/>
              <a:chExt cx="8552400" cy="4719000"/>
            </a:xfrm>
          </p:grpSpPr>
          <p:sp>
            <p:nvSpPr>
              <p:cNvPr id="208" name="Google Shape;208;p15"/>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9" name="Google Shape;209;p15"/>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210" name="Google Shape;210;p15"/>
            <p:cNvGrpSpPr/>
            <p:nvPr/>
          </p:nvGrpSpPr>
          <p:grpSpPr>
            <a:xfrm>
              <a:off x="295800" y="201800"/>
              <a:ext cx="8552675" cy="4729450"/>
              <a:chOff x="295800" y="201800"/>
              <a:chExt cx="8552675" cy="4729450"/>
            </a:xfrm>
          </p:grpSpPr>
          <p:sp>
            <p:nvSpPr>
              <p:cNvPr id="211" name="Google Shape;211;p15"/>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12" name="Google Shape;212;p15"/>
              <p:cNvGrpSpPr/>
              <p:nvPr/>
            </p:nvGrpSpPr>
            <p:grpSpPr>
              <a:xfrm>
                <a:off x="296075" y="201800"/>
                <a:ext cx="8552400" cy="224400"/>
                <a:chOff x="296075" y="201800"/>
                <a:chExt cx="8552400" cy="224400"/>
              </a:xfrm>
            </p:grpSpPr>
            <p:sp>
              <p:nvSpPr>
                <p:cNvPr id="213" name="Google Shape;213;p15"/>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214" name="Google Shape;214;p15"/>
                <p:cNvGrpSpPr/>
                <p:nvPr/>
              </p:nvGrpSpPr>
              <p:grpSpPr>
                <a:xfrm>
                  <a:off x="417375" y="268531"/>
                  <a:ext cx="376575" cy="91500"/>
                  <a:chOff x="417375" y="256400"/>
                  <a:chExt cx="376575" cy="91500"/>
                </a:xfrm>
              </p:grpSpPr>
              <p:sp>
                <p:nvSpPr>
                  <p:cNvPr id="215" name="Google Shape;215;p15"/>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216" name="Google Shape;216;p15"/>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217" name="Google Shape;217;p15"/>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sp>
        <p:nvSpPr>
          <p:cNvPr id="218" name="Google Shape;218;p15"/>
          <p:cNvSpPr txBox="1">
            <a:spLocks noGrp="1"/>
          </p:cNvSpPr>
          <p:nvPr>
            <p:ph type="title"/>
          </p:nvPr>
        </p:nvSpPr>
        <p:spPr>
          <a:xfrm>
            <a:off x="730425" y="3334188"/>
            <a:ext cx="4114800" cy="6861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3400"/>
              <a:buFont typeface="Bakbak One"/>
              <a:buNone/>
              <a:defRPr sz="3400">
                <a:solidFill>
                  <a:schemeClr val="dk1"/>
                </a:solidFill>
                <a:latin typeface="Arial" panose="020B0604020202020204" pitchFamily="34" charset="0"/>
                <a:ea typeface="Arial" panose="020B0604020202020204" pitchFamily="34" charset="0"/>
                <a:cs typeface="Arial" panose="020B0604020202020204" pitchFamily="34" charset="0"/>
                <a:sym typeface="Bakbak One"/>
              </a:defRPr>
            </a:lvl1pPr>
            <a:lvl2pPr lvl="1"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2pPr>
            <a:lvl3pPr lvl="2"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3pPr>
            <a:lvl4pPr lvl="3"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4pPr>
            <a:lvl5pPr lvl="4"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5pPr>
            <a:lvl6pPr lvl="5"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6pPr>
            <a:lvl7pPr lvl="6"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7pPr>
            <a:lvl8pPr lvl="7"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8pPr>
            <a:lvl9pPr lvl="8" rtl="0">
              <a:lnSpc>
                <a:spcPct val="100000"/>
              </a:lnSpc>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9pPr>
          </a:lstStyle>
          <a:p>
            <a:endParaRPr/>
          </a:p>
        </p:txBody>
      </p:sp>
      <p:sp>
        <p:nvSpPr>
          <p:cNvPr id="219" name="Google Shape;219;p15"/>
          <p:cNvSpPr txBox="1">
            <a:spLocks noGrp="1"/>
          </p:cNvSpPr>
          <p:nvPr>
            <p:ph type="subTitle" idx="1"/>
          </p:nvPr>
        </p:nvSpPr>
        <p:spPr>
          <a:xfrm>
            <a:off x="730425" y="1123213"/>
            <a:ext cx="4110900" cy="16692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None/>
              <a:defRPr sz="2200">
                <a:latin typeface="Arial" panose="020B0604020202020204" pitchFamily="34" charset="0"/>
                <a:cs typeface="Arial" panose="020B0604020202020204" pitchFamily="34" charset="0"/>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448"/>
        <p:cNvGrpSpPr/>
        <p:nvPr/>
      </p:nvGrpSpPr>
      <p:grpSpPr>
        <a:xfrm>
          <a:off x="0" y="0"/>
          <a:ext cx="0" cy="0"/>
          <a:chOff x="0" y="0"/>
          <a:chExt cx="0" cy="0"/>
        </a:xfrm>
      </p:grpSpPr>
      <p:grpSp>
        <p:nvGrpSpPr>
          <p:cNvPr id="449" name="Google Shape;449;p27"/>
          <p:cNvGrpSpPr/>
          <p:nvPr/>
        </p:nvGrpSpPr>
        <p:grpSpPr>
          <a:xfrm>
            <a:off x="295788" y="201800"/>
            <a:ext cx="8552688" cy="4729450"/>
            <a:chOff x="295788" y="201800"/>
            <a:chExt cx="8552688" cy="4729450"/>
          </a:xfrm>
        </p:grpSpPr>
        <p:grpSp>
          <p:nvGrpSpPr>
            <p:cNvPr id="450" name="Google Shape;450;p27"/>
            <p:cNvGrpSpPr/>
            <p:nvPr/>
          </p:nvGrpSpPr>
          <p:grpSpPr>
            <a:xfrm>
              <a:off x="295788" y="207025"/>
              <a:ext cx="8552400" cy="4719000"/>
              <a:chOff x="295800" y="212250"/>
              <a:chExt cx="8552400" cy="4719000"/>
            </a:xfrm>
          </p:grpSpPr>
          <p:sp>
            <p:nvSpPr>
              <p:cNvPr id="451" name="Google Shape;451;p27"/>
              <p:cNvSpPr/>
              <p:nvPr/>
            </p:nvSpPr>
            <p:spPr>
              <a:xfrm>
                <a:off x="295800" y="212250"/>
                <a:ext cx="8552400" cy="4719000"/>
              </a:xfrm>
              <a:prstGeom prst="roundRect">
                <a:avLst>
                  <a:gd name="adj" fmla="val 1934"/>
                </a:avLst>
              </a:prstGeom>
              <a:solidFill>
                <a:schemeClr val="lt1"/>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2" name="Google Shape;452;p27"/>
              <p:cNvSpPr/>
              <p:nvPr/>
            </p:nvSpPr>
            <p:spPr>
              <a:xfrm rot="5400000">
                <a:off x="8605725" y="275725"/>
                <a:ext cx="105900" cy="91500"/>
              </a:xfrm>
              <a:prstGeom prst="triangle">
                <a:avLst>
                  <a:gd name="adj" fmla="val 50000"/>
                </a:avLst>
              </a:prstGeom>
              <a:solidFill>
                <a:srgbClr val="E6D5D3"/>
              </a:solidFill>
              <a:ln w="114300" cap="flat" cmpd="sng">
                <a:solidFill>
                  <a:srgbClr val="FFFFFF"/>
                </a:solidFill>
                <a:prstDash val="solid"/>
                <a:round/>
                <a:headEnd type="none" w="sm" len="sm"/>
                <a:tailEnd type="none" w="sm" len="sm"/>
              </a:ln>
              <a:effectLst>
                <a:outerShdw dist="38100" dir="366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453" name="Google Shape;453;p27"/>
            <p:cNvGrpSpPr/>
            <p:nvPr/>
          </p:nvGrpSpPr>
          <p:grpSpPr>
            <a:xfrm>
              <a:off x="295800" y="201800"/>
              <a:ext cx="8552675" cy="4729450"/>
              <a:chOff x="295800" y="201800"/>
              <a:chExt cx="8552675" cy="4729450"/>
            </a:xfrm>
          </p:grpSpPr>
          <p:sp>
            <p:nvSpPr>
              <p:cNvPr id="454" name="Google Shape;454;p27"/>
              <p:cNvSpPr/>
              <p:nvPr/>
            </p:nvSpPr>
            <p:spPr>
              <a:xfrm>
                <a:off x="295800" y="212250"/>
                <a:ext cx="8552400" cy="4719000"/>
              </a:xfrm>
              <a:prstGeom prst="roundRect">
                <a:avLst>
                  <a:gd name="adj" fmla="val 1934"/>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55" name="Google Shape;455;p27"/>
              <p:cNvGrpSpPr/>
              <p:nvPr/>
            </p:nvGrpSpPr>
            <p:grpSpPr>
              <a:xfrm>
                <a:off x="296075" y="201800"/>
                <a:ext cx="8552400" cy="224400"/>
                <a:chOff x="296075" y="201800"/>
                <a:chExt cx="8552400" cy="224400"/>
              </a:xfrm>
            </p:grpSpPr>
            <p:sp>
              <p:nvSpPr>
                <p:cNvPr id="456" name="Google Shape;456;p27"/>
                <p:cNvSpPr/>
                <p:nvPr/>
              </p:nvSpPr>
              <p:spPr>
                <a:xfrm rot="10800000" flipH="1">
                  <a:off x="296075" y="201800"/>
                  <a:ext cx="8552400" cy="224400"/>
                </a:xfrm>
                <a:prstGeom prst="round2SameRect">
                  <a:avLst>
                    <a:gd name="adj1" fmla="val 0"/>
                    <a:gd name="adj2" fmla="val 3783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457" name="Google Shape;457;p27"/>
                <p:cNvGrpSpPr/>
                <p:nvPr/>
              </p:nvGrpSpPr>
              <p:grpSpPr>
                <a:xfrm>
                  <a:off x="417375" y="268531"/>
                  <a:ext cx="376575" cy="91500"/>
                  <a:chOff x="417375" y="256400"/>
                  <a:chExt cx="376575" cy="91500"/>
                </a:xfrm>
              </p:grpSpPr>
              <p:sp>
                <p:nvSpPr>
                  <p:cNvPr id="458" name="Google Shape;458;p27"/>
                  <p:cNvSpPr/>
                  <p:nvPr/>
                </p:nvSpPr>
                <p:spPr>
                  <a:xfrm>
                    <a:off x="417375" y="256400"/>
                    <a:ext cx="91500" cy="91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459" name="Google Shape;459;p27"/>
                  <p:cNvSpPr/>
                  <p:nvPr/>
                </p:nvSpPr>
                <p:spPr>
                  <a:xfrm>
                    <a:off x="556875" y="256400"/>
                    <a:ext cx="91500" cy="9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460" name="Google Shape;460;p27"/>
                  <p:cNvSpPr/>
                  <p:nvPr/>
                </p:nvSpPr>
                <p:spPr>
                  <a:xfrm>
                    <a:off x="702450" y="256400"/>
                    <a:ext cx="91500" cy="91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grpSp>
      </p:grpSp>
      <p:grpSp>
        <p:nvGrpSpPr>
          <p:cNvPr id="461" name="Google Shape;461;p27"/>
          <p:cNvGrpSpPr/>
          <p:nvPr/>
        </p:nvGrpSpPr>
        <p:grpSpPr>
          <a:xfrm>
            <a:off x="198752" y="4045093"/>
            <a:ext cx="1209188" cy="758335"/>
            <a:chOff x="833133" y="3063675"/>
            <a:chExt cx="1447956" cy="908077"/>
          </a:xfrm>
        </p:grpSpPr>
        <p:sp>
          <p:nvSpPr>
            <p:cNvPr id="462" name="Google Shape;462;p27"/>
            <p:cNvSpPr/>
            <p:nvPr/>
          </p:nvSpPr>
          <p:spPr>
            <a:xfrm rot="-631368">
              <a:off x="884257" y="3180970"/>
              <a:ext cx="1346538" cy="673397"/>
            </a:xfrm>
            <a:custGeom>
              <a:avLst/>
              <a:gdLst/>
              <a:ahLst/>
              <a:cxnLst/>
              <a:rect l="l" t="t" r="r" b="b"/>
              <a:pathLst>
                <a:path w="1347473" h="673865" extrusionOk="0">
                  <a:moveTo>
                    <a:pt x="1318700" y="569368"/>
                  </a:moveTo>
                  <a:lnTo>
                    <a:pt x="840383" y="581503"/>
                  </a:lnTo>
                  <a:cubicBezTo>
                    <a:pt x="827391" y="581694"/>
                    <a:pt x="816561" y="592962"/>
                    <a:pt x="813370" y="608126"/>
                  </a:cubicBezTo>
                  <a:lnTo>
                    <a:pt x="366353" y="602334"/>
                  </a:lnTo>
                  <a:cubicBezTo>
                    <a:pt x="343493" y="602077"/>
                    <a:pt x="322118" y="592933"/>
                    <a:pt x="306155" y="576588"/>
                  </a:cubicBezTo>
                  <a:cubicBezTo>
                    <a:pt x="294982" y="565168"/>
                    <a:pt x="287495" y="551166"/>
                    <a:pt x="284028" y="535983"/>
                  </a:cubicBezTo>
                  <a:lnTo>
                    <a:pt x="418435" y="537526"/>
                  </a:lnTo>
                  <a:cubicBezTo>
                    <a:pt x="428970" y="537650"/>
                    <a:pt x="437600" y="529211"/>
                    <a:pt x="437724" y="518676"/>
                  </a:cubicBezTo>
                  <a:lnTo>
                    <a:pt x="438267" y="471823"/>
                  </a:lnTo>
                  <a:lnTo>
                    <a:pt x="510276" y="472652"/>
                  </a:lnTo>
                  <a:lnTo>
                    <a:pt x="510276" y="472975"/>
                  </a:lnTo>
                  <a:lnTo>
                    <a:pt x="511171" y="472975"/>
                  </a:lnTo>
                  <a:cubicBezTo>
                    <a:pt x="512895" y="472975"/>
                    <a:pt x="514580" y="472832"/>
                    <a:pt x="516276" y="472718"/>
                  </a:cubicBezTo>
                  <a:lnTo>
                    <a:pt x="601563" y="473699"/>
                  </a:lnTo>
                  <a:cubicBezTo>
                    <a:pt x="641406" y="474157"/>
                    <a:pt x="674077" y="442228"/>
                    <a:pt x="674543" y="402376"/>
                  </a:cubicBezTo>
                  <a:lnTo>
                    <a:pt x="678020" y="99757"/>
                  </a:lnTo>
                  <a:cubicBezTo>
                    <a:pt x="678477" y="59914"/>
                    <a:pt x="646550" y="27244"/>
                    <a:pt x="606706" y="26777"/>
                  </a:cubicBezTo>
                  <a:lnTo>
                    <a:pt x="522182" y="25805"/>
                  </a:lnTo>
                  <a:cubicBezTo>
                    <a:pt x="519953" y="25586"/>
                    <a:pt x="517715" y="25424"/>
                    <a:pt x="515447" y="25405"/>
                  </a:cubicBezTo>
                  <a:lnTo>
                    <a:pt x="515447" y="25729"/>
                  </a:lnTo>
                  <a:cubicBezTo>
                    <a:pt x="515447" y="25729"/>
                    <a:pt x="263749" y="22833"/>
                    <a:pt x="263749" y="22833"/>
                  </a:cubicBezTo>
                  <a:cubicBezTo>
                    <a:pt x="263616" y="22281"/>
                    <a:pt x="263559" y="21719"/>
                    <a:pt x="263397" y="21176"/>
                  </a:cubicBezTo>
                  <a:lnTo>
                    <a:pt x="257911" y="22767"/>
                  </a:lnTo>
                  <a:lnTo>
                    <a:pt x="256463" y="22748"/>
                  </a:lnTo>
                  <a:cubicBezTo>
                    <a:pt x="252910" y="11051"/>
                    <a:pt x="242242" y="2421"/>
                    <a:pt x="229364" y="2279"/>
                  </a:cubicBezTo>
                  <a:lnTo>
                    <a:pt x="31577" y="2"/>
                  </a:lnTo>
                  <a:cubicBezTo>
                    <a:pt x="15671" y="-179"/>
                    <a:pt x="2631" y="12565"/>
                    <a:pt x="2450" y="28463"/>
                  </a:cubicBezTo>
                  <a:lnTo>
                    <a:pt x="2" y="241632"/>
                  </a:lnTo>
                  <a:cubicBezTo>
                    <a:pt x="-160" y="255548"/>
                    <a:pt x="9584" y="267273"/>
                    <a:pt x="22681" y="270112"/>
                  </a:cubicBezTo>
                  <a:lnTo>
                    <a:pt x="21243" y="276922"/>
                  </a:lnTo>
                  <a:cubicBezTo>
                    <a:pt x="21738" y="277027"/>
                    <a:pt x="22291" y="277008"/>
                    <a:pt x="22795" y="277094"/>
                  </a:cubicBezTo>
                  <a:lnTo>
                    <a:pt x="21443" y="394861"/>
                  </a:lnTo>
                  <a:cubicBezTo>
                    <a:pt x="20986" y="434713"/>
                    <a:pt x="52914" y="467375"/>
                    <a:pt x="92757" y="467841"/>
                  </a:cubicBezTo>
                  <a:lnTo>
                    <a:pt x="162137" y="468641"/>
                  </a:lnTo>
                  <a:lnTo>
                    <a:pt x="161594" y="515495"/>
                  </a:lnTo>
                  <a:cubicBezTo>
                    <a:pt x="161470" y="526030"/>
                    <a:pt x="169909" y="534659"/>
                    <a:pt x="180444" y="534783"/>
                  </a:cubicBezTo>
                  <a:lnTo>
                    <a:pt x="217010" y="535202"/>
                  </a:lnTo>
                  <a:lnTo>
                    <a:pt x="217010" y="535202"/>
                  </a:lnTo>
                  <a:lnTo>
                    <a:pt x="269702" y="535812"/>
                  </a:lnTo>
                  <a:cubicBezTo>
                    <a:pt x="273350" y="554738"/>
                    <a:pt x="282409" y="572207"/>
                    <a:pt x="296211" y="586313"/>
                  </a:cubicBezTo>
                  <a:cubicBezTo>
                    <a:pt x="314785" y="605316"/>
                    <a:pt x="339635" y="615946"/>
                    <a:pt x="366200" y="616250"/>
                  </a:cubicBezTo>
                  <a:lnTo>
                    <a:pt x="812713" y="622032"/>
                  </a:lnTo>
                  <a:cubicBezTo>
                    <a:pt x="814552" y="638882"/>
                    <a:pt x="825724" y="652036"/>
                    <a:pt x="839650" y="652512"/>
                  </a:cubicBezTo>
                  <a:lnTo>
                    <a:pt x="1317586" y="673153"/>
                  </a:lnTo>
                  <a:cubicBezTo>
                    <a:pt x="1333359" y="673686"/>
                    <a:pt x="1346485" y="657837"/>
                    <a:pt x="1346713" y="637977"/>
                  </a:cubicBezTo>
                  <a:lnTo>
                    <a:pt x="1347085" y="605202"/>
                  </a:lnTo>
                  <a:cubicBezTo>
                    <a:pt x="1347313" y="585304"/>
                    <a:pt x="1334503" y="569130"/>
                    <a:pt x="1318691" y="569368"/>
                  </a:cubicBezTo>
                  <a:close/>
                </a:path>
              </a:pathLst>
            </a:custGeom>
            <a:solidFill>
              <a:srgbClr val="FF0000"/>
            </a:solidFill>
            <a:ln w="114300" cap="flat" cmpd="sng">
              <a:solidFill>
                <a:schemeClr val="accent3"/>
              </a:solidFill>
              <a:prstDash val="solid"/>
              <a:round/>
              <a:headEnd type="none" w="sm" len="sm"/>
              <a:tailEnd type="none" w="sm" len="sm"/>
            </a:ln>
            <a:effectLst>
              <a:outerShdw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27"/>
            <p:cNvGrpSpPr/>
            <p:nvPr/>
          </p:nvGrpSpPr>
          <p:grpSpPr>
            <a:xfrm rot="-627423">
              <a:off x="883104" y="3181012"/>
              <a:ext cx="1348014" cy="674006"/>
              <a:chOff x="4662078" y="4850652"/>
              <a:chExt cx="1348002" cy="674000"/>
            </a:xfrm>
          </p:grpSpPr>
          <p:sp>
            <p:nvSpPr>
              <p:cNvPr id="464" name="Google Shape;464;p27"/>
              <p:cNvSpPr/>
              <p:nvPr/>
            </p:nvSpPr>
            <p:spPr>
              <a:xfrm rot="-10757030">
                <a:off x="4860936" y="5274640"/>
                <a:ext cx="239601" cy="113004"/>
              </a:xfrm>
              <a:custGeom>
                <a:avLst/>
                <a:gdLst/>
                <a:ahLst/>
                <a:cxnLst/>
                <a:rect l="l" t="t" r="r" b="b"/>
                <a:pathLst>
                  <a:path w="239582" h="112995" extrusionOk="0">
                    <a:moveTo>
                      <a:pt x="220513" y="0"/>
                    </a:moveTo>
                    <a:cubicBezTo>
                      <a:pt x="231044" y="0"/>
                      <a:pt x="239582" y="8537"/>
                      <a:pt x="239582" y="19069"/>
                    </a:cubicBezTo>
                    <a:lnTo>
                      <a:pt x="239582" y="93926"/>
                    </a:lnTo>
                    <a:cubicBezTo>
                      <a:pt x="239582" y="104458"/>
                      <a:pt x="231045" y="112995"/>
                      <a:pt x="220513" y="112995"/>
                    </a:cubicBezTo>
                    <a:lnTo>
                      <a:pt x="19069" y="112995"/>
                    </a:lnTo>
                    <a:cubicBezTo>
                      <a:pt x="8537" y="112995"/>
                      <a:pt x="0" y="104458"/>
                      <a:pt x="0" y="93926"/>
                    </a:cubicBezTo>
                    <a:lnTo>
                      <a:pt x="0" y="19069"/>
                    </a:lnTo>
                    <a:cubicBezTo>
                      <a:pt x="0" y="8538"/>
                      <a:pt x="8537" y="0"/>
                      <a:pt x="19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4930560" y="5367240"/>
                <a:ext cx="765486" cy="108960"/>
              </a:xfrm>
              <a:custGeom>
                <a:avLst/>
                <a:gdLst/>
                <a:ahLst/>
                <a:cxnLst/>
                <a:rect l="l" t="t" r="r" b="b"/>
                <a:pathLst>
                  <a:path w="765486" h="109233" extrusionOk="0">
                    <a:moveTo>
                      <a:pt x="765035" y="109233"/>
                    </a:moveTo>
                    <a:lnTo>
                      <a:pt x="98333" y="100603"/>
                    </a:lnTo>
                    <a:cubicBezTo>
                      <a:pt x="71768" y="100308"/>
                      <a:pt x="46917" y="89678"/>
                      <a:pt x="28343" y="70666"/>
                    </a:cubicBezTo>
                    <a:cubicBezTo>
                      <a:pt x="9741" y="51654"/>
                      <a:pt x="-289" y="26565"/>
                      <a:pt x="6" y="0"/>
                    </a:cubicBezTo>
                    <a:lnTo>
                      <a:pt x="13932" y="162"/>
                    </a:lnTo>
                    <a:cubicBezTo>
                      <a:pt x="13665" y="23013"/>
                      <a:pt x="22304" y="44587"/>
                      <a:pt x="38297" y="60932"/>
                    </a:cubicBezTo>
                    <a:cubicBezTo>
                      <a:pt x="54261" y="77276"/>
                      <a:pt x="75635" y="86420"/>
                      <a:pt x="98495" y="86677"/>
                    </a:cubicBezTo>
                    <a:lnTo>
                      <a:pt x="765197" y="95307"/>
                    </a:lnTo>
                    <a:lnTo>
                      <a:pt x="765035" y="1092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5474880" y="5420880"/>
                <a:ext cx="535200" cy="103772"/>
              </a:xfrm>
              <a:custGeom>
                <a:avLst/>
                <a:gdLst/>
                <a:ahLst/>
                <a:cxnLst/>
                <a:rect l="l" t="t" r="r" b="b"/>
                <a:pathLst>
                  <a:path w="535200" h="104556" extrusionOk="0">
                    <a:moveTo>
                      <a:pt x="27321" y="83146"/>
                    </a:moveTo>
                    <a:lnTo>
                      <a:pt x="505257" y="103788"/>
                    </a:lnTo>
                    <a:cubicBezTo>
                      <a:pt x="521030" y="104321"/>
                      <a:pt x="534156" y="88471"/>
                      <a:pt x="534384" y="68611"/>
                    </a:cubicBezTo>
                    <a:lnTo>
                      <a:pt x="534756" y="35836"/>
                    </a:lnTo>
                    <a:cubicBezTo>
                      <a:pt x="534984" y="15938"/>
                      <a:pt x="522173" y="-235"/>
                      <a:pt x="506362" y="3"/>
                    </a:cubicBezTo>
                    <a:lnTo>
                      <a:pt x="28045" y="12138"/>
                    </a:lnTo>
                    <a:cubicBezTo>
                      <a:pt x="12691" y="12366"/>
                      <a:pt x="231" y="27997"/>
                      <a:pt x="3" y="47323"/>
                    </a:cubicBezTo>
                    <a:lnTo>
                      <a:pt x="3" y="47323"/>
                    </a:lnTo>
                    <a:cubicBezTo>
                      <a:pt x="-216" y="66687"/>
                      <a:pt x="11928" y="82623"/>
                      <a:pt x="27302" y="831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27"/>
              <p:cNvGrpSpPr/>
              <p:nvPr/>
            </p:nvGrpSpPr>
            <p:grpSpPr>
              <a:xfrm>
                <a:off x="4662078" y="4850652"/>
                <a:ext cx="679715" cy="475524"/>
                <a:chOff x="4662078" y="4850652"/>
                <a:chExt cx="679715" cy="475524"/>
              </a:xfrm>
            </p:grpSpPr>
            <p:sp>
              <p:nvSpPr>
                <p:cNvPr id="468" name="Google Shape;468;p27"/>
                <p:cNvSpPr/>
                <p:nvPr/>
              </p:nvSpPr>
              <p:spPr>
                <a:xfrm rot="-10757030">
                  <a:off x="4778184" y="4875711"/>
                  <a:ext cx="560838" cy="446977"/>
                </a:xfrm>
                <a:custGeom>
                  <a:avLst/>
                  <a:gdLst/>
                  <a:ahLst/>
                  <a:cxnLst/>
                  <a:rect l="l" t="t" r="r" b="b"/>
                  <a:pathLst>
                    <a:path w="560794" h="446942" extrusionOk="0">
                      <a:moveTo>
                        <a:pt x="488642" y="0"/>
                      </a:moveTo>
                      <a:cubicBezTo>
                        <a:pt x="528490" y="0"/>
                        <a:pt x="560794" y="32304"/>
                        <a:pt x="560794" y="72152"/>
                      </a:cubicBezTo>
                      <a:lnTo>
                        <a:pt x="560794" y="374790"/>
                      </a:lnTo>
                      <a:cubicBezTo>
                        <a:pt x="560794" y="414638"/>
                        <a:pt x="528491" y="446942"/>
                        <a:pt x="488642" y="446942"/>
                      </a:cubicBezTo>
                      <a:lnTo>
                        <a:pt x="72152" y="446942"/>
                      </a:lnTo>
                      <a:cubicBezTo>
                        <a:pt x="32303" y="446942"/>
                        <a:pt x="0" y="414638"/>
                        <a:pt x="0" y="374790"/>
                      </a:cubicBezTo>
                      <a:lnTo>
                        <a:pt x="0" y="72152"/>
                      </a:lnTo>
                      <a:cubicBezTo>
                        <a:pt x="0" y="32303"/>
                        <a:pt x="32303" y="0"/>
                        <a:pt x="72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rot="-10757030">
                  <a:off x="4686024" y="4874631"/>
                  <a:ext cx="560838" cy="446977"/>
                </a:xfrm>
                <a:custGeom>
                  <a:avLst/>
                  <a:gdLst/>
                  <a:ahLst/>
                  <a:cxnLst/>
                  <a:rect l="l" t="t" r="r" b="b"/>
                  <a:pathLst>
                    <a:path w="560794" h="446942" extrusionOk="0">
                      <a:moveTo>
                        <a:pt x="488642" y="0"/>
                      </a:moveTo>
                      <a:cubicBezTo>
                        <a:pt x="528490" y="0"/>
                        <a:pt x="560794" y="32304"/>
                        <a:pt x="560794" y="72152"/>
                      </a:cubicBezTo>
                      <a:lnTo>
                        <a:pt x="560794" y="374790"/>
                      </a:lnTo>
                      <a:cubicBezTo>
                        <a:pt x="560794" y="414638"/>
                        <a:pt x="528491" y="446942"/>
                        <a:pt x="488642" y="446942"/>
                      </a:cubicBezTo>
                      <a:lnTo>
                        <a:pt x="72152" y="446942"/>
                      </a:lnTo>
                      <a:cubicBezTo>
                        <a:pt x="32303" y="446942"/>
                        <a:pt x="0" y="414638"/>
                        <a:pt x="0" y="374790"/>
                      </a:cubicBezTo>
                      <a:lnTo>
                        <a:pt x="0" y="72152"/>
                      </a:lnTo>
                      <a:cubicBezTo>
                        <a:pt x="0" y="32303"/>
                        <a:pt x="32303" y="0"/>
                        <a:pt x="72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5172840" y="4876920"/>
                  <a:ext cx="81458" cy="447570"/>
                </a:xfrm>
                <a:custGeom>
                  <a:avLst/>
                  <a:gdLst/>
                  <a:ahLst/>
                  <a:cxnLst/>
                  <a:rect l="l" t="t" r="r" b="b"/>
                  <a:pathLst>
                    <a:path w="81458" h="447570" extrusionOk="0">
                      <a:moveTo>
                        <a:pt x="895" y="447570"/>
                      </a:moveTo>
                      <a:lnTo>
                        <a:pt x="0" y="447570"/>
                      </a:lnTo>
                      <a:lnTo>
                        <a:pt x="162" y="433645"/>
                      </a:lnTo>
                      <a:lnTo>
                        <a:pt x="895" y="433645"/>
                      </a:lnTo>
                      <a:cubicBezTo>
                        <a:pt x="35319" y="433645"/>
                        <a:pt x="63541" y="405841"/>
                        <a:pt x="63951" y="371322"/>
                      </a:cubicBezTo>
                      <a:lnTo>
                        <a:pt x="67323" y="77686"/>
                      </a:lnTo>
                      <a:cubicBezTo>
                        <a:pt x="67513" y="60846"/>
                        <a:pt x="61122" y="44939"/>
                        <a:pt x="49378" y="32890"/>
                      </a:cubicBezTo>
                      <a:cubicBezTo>
                        <a:pt x="37605" y="20841"/>
                        <a:pt x="21831" y="14116"/>
                        <a:pt x="5000" y="13926"/>
                      </a:cubicBezTo>
                      <a:lnTo>
                        <a:pt x="5162" y="0"/>
                      </a:lnTo>
                      <a:cubicBezTo>
                        <a:pt x="25718" y="229"/>
                        <a:pt x="44939" y="8458"/>
                        <a:pt x="59321" y="23165"/>
                      </a:cubicBezTo>
                      <a:cubicBezTo>
                        <a:pt x="73676" y="37862"/>
                        <a:pt x="81458" y="57274"/>
                        <a:pt x="81239" y="77838"/>
                      </a:cubicBezTo>
                      <a:lnTo>
                        <a:pt x="77867" y="371475"/>
                      </a:lnTo>
                      <a:cubicBezTo>
                        <a:pt x="77352" y="413623"/>
                        <a:pt x="42929" y="447551"/>
                        <a:pt x="886" y="4475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4950720" y="4929840"/>
                  <a:ext cx="247078" cy="246812"/>
                </a:xfrm>
                <a:custGeom>
                  <a:avLst/>
                  <a:gdLst/>
                  <a:ahLst/>
                  <a:cxnLst/>
                  <a:rect l="l" t="t" r="r" b="b"/>
                  <a:pathLst>
                    <a:path w="247078" h="246812" extrusionOk="0">
                      <a:moveTo>
                        <a:pt x="203162" y="246803"/>
                      </a:moveTo>
                      <a:lnTo>
                        <a:pt x="202648" y="246803"/>
                      </a:lnTo>
                      <a:lnTo>
                        <a:pt x="41304" y="244955"/>
                      </a:lnTo>
                      <a:cubicBezTo>
                        <a:pt x="30131" y="244831"/>
                        <a:pt x="19691" y="240364"/>
                        <a:pt x="11881" y="232362"/>
                      </a:cubicBezTo>
                      <a:cubicBezTo>
                        <a:pt x="4080" y="224371"/>
                        <a:pt x="-139" y="213817"/>
                        <a:pt x="4" y="202664"/>
                      </a:cubicBezTo>
                      <a:lnTo>
                        <a:pt x="1851" y="41329"/>
                      </a:lnTo>
                      <a:cubicBezTo>
                        <a:pt x="2118" y="18440"/>
                        <a:pt x="20796" y="0"/>
                        <a:pt x="43637" y="0"/>
                      </a:cubicBezTo>
                      <a:lnTo>
                        <a:pt x="44123" y="0"/>
                      </a:lnTo>
                      <a:lnTo>
                        <a:pt x="205467" y="1867"/>
                      </a:lnTo>
                      <a:cubicBezTo>
                        <a:pt x="216640" y="1991"/>
                        <a:pt x="227079" y="6468"/>
                        <a:pt x="234890" y="14459"/>
                      </a:cubicBezTo>
                      <a:cubicBezTo>
                        <a:pt x="242691" y="22441"/>
                        <a:pt x="246939" y="32985"/>
                        <a:pt x="246796" y="44148"/>
                      </a:cubicBezTo>
                      <a:lnTo>
                        <a:pt x="244920" y="205492"/>
                      </a:lnTo>
                      <a:cubicBezTo>
                        <a:pt x="244786" y="216656"/>
                        <a:pt x="240328" y="227104"/>
                        <a:pt x="232328" y="234915"/>
                      </a:cubicBezTo>
                      <a:cubicBezTo>
                        <a:pt x="224469" y="242592"/>
                        <a:pt x="214135" y="246812"/>
                        <a:pt x="203153" y="246812"/>
                      </a:cubicBezTo>
                      <a:close/>
                      <a:moveTo>
                        <a:pt x="43637" y="13916"/>
                      </a:moveTo>
                      <a:cubicBezTo>
                        <a:pt x="28416" y="13916"/>
                        <a:pt x="15929" y="26223"/>
                        <a:pt x="15767" y="41491"/>
                      </a:cubicBezTo>
                      <a:lnTo>
                        <a:pt x="13920" y="202835"/>
                      </a:lnTo>
                      <a:cubicBezTo>
                        <a:pt x="13815" y="210283"/>
                        <a:pt x="16634" y="217313"/>
                        <a:pt x="21825" y="222628"/>
                      </a:cubicBezTo>
                      <a:cubicBezTo>
                        <a:pt x="27016" y="227971"/>
                        <a:pt x="34008" y="230953"/>
                        <a:pt x="41456" y="231029"/>
                      </a:cubicBezTo>
                      <a:lnTo>
                        <a:pt x="202800" y="232877"/>
                      </a:lnTo>
                      <a:cubicBezTo>
                        <a:pt x="209544" y="232887"/>
                        <a:pt x="217269" y="230172"/>
                        <a:pt x="222622" y="224933"/>
                      </a:cubicBezTo>
                      <a:cubicBezTo>
                        <a:pt x="227927" y="219742"/>
                        <a:pt x="230909" y="212770"/>
                        <a:pt x="230994" y="205321"/>
                      </a:cubicBezTo>
                      <a:lnTo>
                        <a:pt x="232871" y="43977"/>
                      </a:lnTo>
                      <a:cubicBezTo>
                        <a:pt x="232947" y="36529"/>
                        <a:pt x="230127" y="29499"/>
                        <a:pt x="224936" y="24175"/>
                      </a:cubicBezTo>
                      <a:cubicBezTo>
                        <a:pt x="219716" y="18850"/>
                        <a:pt x="212754" y="15869"/>
                        <a:pt x="205306" y="15783"/>
                      </a:cubicBezTo>
                      <a:lnTo>
                        <a:pt x="43961" y="13916"/>
                      </a:lnTo>
                      <a:lnTo>
                        <a:pt x="43637" y="139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rot="-10757030">
                  <a:off x="4663761" y="4852237"/>
                  <a:ext cx="255414" cy="270798"/>
                </a:xfrm>
                <a:custGeom>
                  <a:avLst/>
                  <a:gdLst/>
                  <a:ahLst/>
                  <a:cxnLst/>
                  <a:rect l="l" t="t" r="r" b="b"/>
                  <a:pathLst>
                    <a:path w="255394" h="270777" extrusionOk="0">
                      <a:moveTo>
                        <a:pt x="226600" y="0"/>
                      </a:moveTo>
                      <a:cubicBezTo>
                        <a:pt x="242502" y="0"/>
                        <a:pt x="255394" y="12892"/>
                        <a:pt x="255394" y="28794"/>
                      </a:cubicBezTo>
                      <a:lnTo>
                        <a:pt x="255394" y="241983"/>
                      </a:lnTo>
                      <a:cubicBezTo>
                        <a:pt x="255394" y="257885"/>
                        <a:pt x="242502" y="270777"/>
                        <a:pt x="226600" y="270777"/>
                      </a:cubicBezTo>
                      <a:lnTo>
                        <a:pt x="28794" y="270777"/>
                      </a:lnTo>
                      <a:cubicBezTo>
                        <a:pt x="12892" y="270777"/>
                        <a:pt x="0" y="257885"/>
                        <a:pt x="0" y="241983"/>
                      </a:cubicBezTo>
                      <a:lnTo>
                        <a:pt x="0" y="28794"/>
                      </a:lnTo>
                      <a:cubicBezTo>
                        <a:pt x="0" y="12892"/>
                        <a:pt x="12892" y="0"/>
                        <a:pt x="28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4683960" y="4872960"/>
                  <a:ext cx="243592" cy="258823"/>
                </a:xfrm>
                <a:custGeom>
                  <a:avLst/>
                  <a:gdLst/>
                  <a:ahLst/>
                  <a:cxnLst/>
                  <a:rect l="l" t="t" r="r" b="b"/>
                  <a:pathLst>
                    <a:path w="243592" h="258823" extrusionOk="0">
                      <a:moveTo>
                        <a:pt x="205340" y="258823"/>
                      </a:moveTo>
                      <a:lnTo>
                        <a:pt x="204931" y="258823"/>
                      </a:lnTo>
                      <a:lnTo>
                        <a:pt x="7153" y="256546"/>
                      </a:lnTo>
                      <a:cubicBezTo>
                        <a:pt x="4677" y="256508"/>
                        <a:pt x="2286" y="256232"/>
                        <a:pt x="0" y="255746"/>
                      </a:cubicBezTo>
                      <a:lnTo>
                        <a:pt x="2886" y="242126"/>
                      </a:lnTo>
                      <a:cubicBezTo>
                        <a:pt x="4296" y="242421"/>
                        <a:pt x="5820" y="242611"/>
                        <a:pt x="7344" y="242630"/>
                      </a:cubicBezTo>
                      <a:lnTo>
                        <a:pt x="205092" y="244907"/>
                      </a:lnTo>
                      <a:lnTo>
                        <a:pt x="205340" y="244907"/>
                      </a:lnTo>
                      <a:cubicBezTo>
                        <a:pt x="217256" y="244907"/>
                        <a:pt x="227038" y="235267"/>
                        <a:pt x="227171" y="223313"/>
                      </a:cubicBezTo>
                      <a:lnTo>
                        <a:pt x="229619" y="10144"/>
                      </a:lnTo>
                      <a:cubicBezTo>
                        <a:pt x="229648" y="8039"/>
                        <a:pt x="229372" y="5944"/>
                        <a:pt x="228772" y="3886"/>
                      </a:cubicBezTo>
                      <a:lnTo>
                        <a:pt x="242154" y="0"/>
                      </a:lnTo>
                      <a:cubicBezTo>
                        <a:pt x="243135" y="3410"/>
                        <a:pt x="243592" y="6886"/>
                        <a:pt x="243545" y="10363"/>
                      </a:cubicBezTo>
                      <a:lnTo>
                        <a:pt x="241097" y="223476"/>
                      </a:lnTo>
                      <a:cubicBezTo>
                        <a:pt x="240849" y="243049"/>
                        <a:pt x="224866" y="258823"/>
                        <a:pt x="205340" y="2588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4707000" y="4907880"/>
                  <a:ext cx="160370" cy="160371"/>
                </a:xfrm>
                <a:custGeom>
                  <a:avLst/>
                  <a:gdLst/>
                  <a:ahLst/>
                  <a:cxnLst/>
                  <a:rect l="l" t="t" r="r" b="b"/>
                  <a:pathLst>
                    <a:path w="161582" h="161583" extrusionOk="0">
                      <a:moveTo>
                        <a:pt x="10" y="79368"/>
                      </a:moveTo>
                      <a:cubicBezTo>
                        <a:pt x="-495" y="123706"/>
                        <a:pt x="35033" y="160073"/>
                        <a:pt x="79372" y="160578"/>
                      </a:cubicBezTo>
                      <a:cubicBezTo>
                        <a:pt x="123711" y="161083"/>
                        <a:pt x="160077" y="125555"/>
                        <a:pt x="160582" y="81215"/>
                      </a:cubicBezTo>
                      <a:cubicBezTo>
                        <a:pt x="161087" y="36877"/>
                        <a:pt x="125559" y="510"/>
                        <a:pt x="81210" y="5"/>
                      </a:cubicBezTo>
                      <a:cubicBezTo>
                        <a:pt x="36871" y="-500"/>
                        <a:pt x="505" y="35029"/>
                        <a:pt x="0" y="793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rot="-10757030">
                  <a:off x="5124999" y="5209573"/>
                  <a:ext cx="62260" cy="36677"/>
                </a:xfrm>
                <a:custGeom>
                  <a:avLst/>
                  <a:gdLst/>
                  <a:ahLst/>
                  <a:cxnLst/>
                  <a:rect l="l" t="t" r="r" b="b"/>
                  <a:pathLst>
                    <a:path w="62255" h="36766" extrusionOk="0">
                      <a:moveTo>
                        <a:pt x="51778" y="0"/>
                      </a:moveTo>
                      <a:cubicBezTo>
                        <a:pt x="57564" y="0"/>
                        <a:pt x="62255" y="4691"/>
                        <a:pt x="62255" y="10477"/>
                      </a:cubicBezTo>
                      <a:lnTo>
                        <a:pt x="62255" y="26289"/>
                      </a:lnTo>
                      <a:cubicBezTo>
                        <a:pt x="62255" y="32075"/>
                        <a:pt x="57564" y="36766"/>
                        <a:pt x="51778" y="36766"/>
                      </a:cubicBezTo>
                      <a:lnTo>
                        <a:pt x="10477" y="36766"/>
                      </a:lnTo>
                      <a:cubicBezTo>
                        <a:pt x="4691" y="36766"/>
                        <a:pt x="0" y="32075"/>
                        <a:pt x="0" y="26289"/>
                      </a:cubicBezTo>
                      <a:lnTo>
                        <a:pt x="0" y="10477"/>
                      </a:lnTo>
                      <a:cubicBezTo>
                        <a:pt x="0" y="4691"/>
                        <a:pt x="4691" y="0"/>
                        <a:pt x="10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rot="-10757030">
                  <a:off x="5040759" y="5208853"/>
                  <a:ext cx="62260" cy="36677"/>
                </a:xfrm>
                <a:custGeom>
                  <a:avLst/>
                  <a:gdLst/>
                  <a:ahLst/>
                  <a:cxnLst/>
                  <a:rect l="l" t="t" r="r" b="b"/>
                  <a:pathLst>
                    <a:path w="62255" h="36766" extrusionOk="0">
                      <a:moveTo>
                        <a:pt x="51778" y="0"/>
                      </a:moveTo>
                      <a:cubicBezTo>
                        <a:pt x="57564" y="0"/>
                        <a:pt x="62255" y="4691"/>
                        <a:pt x="62255" y="10477"/>
                      </a:cubicBezTo>
                      <a:lnTo>
                        <a:pt x="62255" y="26289"/>
                      </a:lnTo>
                      <a:cubicBezTo>
                        <a:pt x="62255" y="32075"/>
                        <a:pt x="57564" y="36766"/>
                        <a:pt x="51778" y="36766"/>
                      </a:cubicBezTo>
                      <a:lnTo>
                        <a:pt x="10478" y="36766"/>
                      </a:lnTo>
                      <a:cubicBezTo>
                        <a:pt x="4691" y="36766"/>
                        <a:pt x="0" y="32075"/>
                        <a:pt x="0" y="26289"/>
                      </a:cubicBezTo>
                      <a:lnTo>
                        <a:pt x="0" y="10477"/>
                      </a:lnTo>
                      <a:cubicBezTo>
                        <a:pt x="0" y="4691"/>
                        <a:pt x="4691" y="0"/>
                        <a:pt x="10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rot="-10757030">
                  <a:off x="4956519" y="5207773"/>
                  <a:ext cx="62260" cy="36677"/>
                </a:xfrm>
                <a:custGeom>
                  <a:avLst/>
                  <a:gdLst/>
                  <a:ahLst/>
                  <a:cxnLst/>
                  <a:rect l="l" t="t" r="r" b="b"/>
                  <a:pathLst>
                    <a:path w="62255" h="36766" extrusionOk="0">
                      <a:moveTo>
                        <a:pt x="51778" y="0"/>
                      </a:moveTo>
                      <a:cubicBezTo>
                        <a:pt x="57564" y="0"/>
                        <a:pt x="62255" y="4691"/>
                        <a:pt x="62255" y="10477"/>
                      </a:cubicBezTo>
                      <a:lnTo>
                        <a:pt x="62255" y="26289"/>
                      </a:lnTo>
                      <a:cubicBezTo>
                        <a:pt x="62255" y="32075"/>
                        <a:pt x="57564" y="36766"/>
                        <a:pt x="51778" y="36766"/>
                      </a:cubicBezTo>
                      <a:lnTo>
                        <a:pt x="10478" y="36766"/>
                      </a:lnTo>
                      <a:cubicBezTo>
                        <a:pt x="4691" y="36766"/>
                        <a:pt x="0" y="32075"/>
                        <a:pt x="0" y="26289"/>
                      </a:cubicBezTo>
                      <a:lnTo>
                        <a:pt x="0" y="10477"/>
                      </a:lnTo>
                      <a:cubicBezTo>
                        <a:pt x="0" y="4691"/>
                        <a:pt x="4691" y="0"/>
                        <a:pt x="10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7"/>
              <p:cNvSpPr/>
              <p:nvPr/>
            </p:nvSpPr>
            <p:spPr>
              <a:xfrm rot="-10757030">
                <a:off x="4824575" y="5274280"/>
                <a:ext cx="239602" cy="113004"/>
              </a:xfrm>
              <a:custGeom>
                <a:avLst/>
                <a:gdLst/>
                <a:ahLst/>
                <a:cxnLst/>
                <a:rect l="l" t="t" r="r" b="b"/>
                <a:pathLst>
                  <a:path w="239583" h="112995" extrusionOk="0">
                    <a:moveTo>
                      <a:pt x="220513" y="0"/>
                    </a:moveTo>
                    <a:cubicBezTo>
                      <a:pt x="231045" y="0"/>
                      <a:pt x="239583" y="8537"/>
                      <a:pt x="239583" y="19069"/>
                    </a:cubicBezTo>
                    <a:lnTo>
                      <a:pt x="239583" y="93926"/>
                    </a:lnTo>
                    <a:cubicBezTo>
                      <a:pt x="239583" y="104458"/>
                      <a:pt x="231045" y="112995"/>
                      <a:pt x="220513" y="112995"/>
                    </a:cubicBezTo>
                    <a:lnTo>
                      <a:pt x="19069" y="112995"/>
                    </a:lnTo>
                    <a:cubicBezTo>
                      <a:pt x="8538" y="112995"/>
                      <a:pt x="0" y="104458"/>
                      <a:pt x="0" y="93926"/>
                    </a:cubicBezTo>
                    <a:lnTo>
                      <a:pt x="0" y="19069"/>
                    </a:lnTo>
                    <a:cubicBezTo>
                      <a:pt x="0" y="8538"/>
                      <a:pt x="8538" y="0"/>
                      <a:pt x="19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9" name="Google Shape;479;p27"/>
          <p:cNvGrpSpPr/>
          <p:nvPr/>
        </p:nvGrpSpPr>
        <p:grpSpPr>
          <a:xfrm>
            <a:off x="390193" y="729675"/>
            <a:ext cx="8358802" cy="4136145"/>
            <a:chOff x="390193" y="729675"/>
            <a:chExt cx="8358802" cy="4136145"/>
          </a:xfrm>
        </p:grpSpPr>
        <p:grpSp>
          <p:nvGrpSpPr>
            <p:cNvPr id="480" name="Google Shape;480;p27"/>
            <p:cNvGrpSpPr/>
            <p:nvPr/>
          </p:nvGrpSpPr>
          <p:grpSpPr>
            <a:xfrm rot="10800000" flipH="1">
              <a:off x="444483" y="729675"/>
              <a:ext cx="8304513" cy="4012121"/>
              <a:chOff x="444483" y="729675"/>
              <a:chExt cx="8304513" cy="4012121"/>
            </a:xfrm>
          </p:grpSpPr>
          <p:sp>
            <p:nvSpPr>
              <p:cNvPr id="481" name="Google Shape;481;p27"/>
              <p:cNvSpPr/>
              <p:nvPr/>
            </p:nvSpPr>
            <p:spPr>
              <a:xfrm>
                <a:off x="444483" y="4162675"/>
                <a:ext cx="213600" cy="2136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482" name="Google Shape;482;p27"/>
              <p:cNvSpPr/>
              <p:nvPr/>
            </p:nvSpPr>
            <p:spPr>
              <a:xfrm>
                <a:off x="713224" y="4590296"/>
                <a:ext cx="151500" cy="1515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483" name="Google Shape;483;p27"/>
              <p:cNvSpPr/>
              <p:nvPr/>
            </p:nvSpPr>
            <p:spPr>
              <a:xfrm flipH="1">
                <a:off x="8383911" y="729675"/>
                <a:ext cx="213600" cy="2136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484" name="Google Shape;484;p27"/>
              <p:cNvSpPr/>
              <p:nvPr/>
            </p:nvSpPr>
            <p:spPr>
              <a:xfrm flipH="1">
                <a:off x="8597495" y="1172471"/>
                <a:ext cx="151500" cy="151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485" name="Google Shape;485;p27"/>
            <p:cNvGrpSpPr/>
            <p:nvPr/>
          </p:nvGrpSpPr>
          <p:grpSpPr>
            <a:xfrm>
              <a:off x="390193" y="3784159"/>
              <a:ext cx="1433730" cy="1081661"/>
              <a:chOff x="5055224" y="1307078"/>
              <a:chExt cx="1163175" cy="881981"/>
            </a:xfrm>
          </p:grpSpPr>
          <p:sp>
            <p:nvSpPr>
              <p:cNvPr id="486" name="Google Shape;486;p27"/>
              <p:cNvSpPr/>
              <p:nvPr/>
            </p:nvSpPr>
            <p:spPr>
              <a:xfrm>
                <a:off x="6072000" y="2042659"/>
                <a:ext cx="146400" cy="1464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487" name="Google Shape;487;p27"/>
              <p:cNvSpPr/>
              <p:nvPr/>
            </p:nvSpPr>
            <p:spPr>
              <a:xfrm>
                <a:off x="5055224" y="1307078"/>
                <a:ext cx="137100" cy="1371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7125" y="463300"/>
            <a:ext cx="7729800" cy="564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1pPr>
            <a:lvl2pPr lvl="1"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2pPr>
            <a:lvl3pPr lvl="2"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3pPr>
            <a:lvl4pPr lvl="3"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4pPr>
            <a:lvl5pPr lvl="4"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5pPr>
            <a:lvl6pPr lvl="5"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6pPr>
            <a:lvl7pPr lvl="6"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7pPr>
            <a:lvl8pPr lvl="7"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8pPr>
            <a:lvl9pPr lvl="8" algn="ctr">
              <a:spcBef>
                <a:spcPts val="0"/>
              </a:spcBef>
              <a:spcAft>
                <a:spcPts val="0"/>
              </a:spcAft>
              <a:buClr>
                <a:schemeClr val="dk1"/>
              </a:buClr>
              <a:buSzPts val="3400"/>
              <a:buFont typeface="Bakbak One"/>
              <a:buNone/>
              <a:defRPr sz="3400">
                <a:solidFill>
                  <a:schemeClr val="dk1"/>
                </a:solidFill>
                <a:latin typeface="Bakbak One"/>
                <a:ea typeface="Bakbak One"/>
                <a:cs typeface="Bakbak One"/>
                <a:sym typeface="Bakbak One"/>
              </a:defRPr>
            </a:lvl9pPr>
          </a:lstStyle>
          <a:p>
            <a:endParaRPr/>
          </a:p>
        </p:txBody>
      </p:sp>
      <p:sp>
        <p:nvSpPr>
          <p:cNvPr id="7" name="Google Shape;7;p1"/>
          <p:cNvSpPr txBox="1">
            <a:spLocks noGrp="1"/>
          </p:cNvSpPr>
          <p:nvPr>
            <p:ph type="body" idx="1"/>
          </p:nvPr>
        </p:nvSpPr>
        <p:spPr>
          <a:xfrm>
            <a:off x="707125" y="1127908"/>
            <a:ext cx="7729800" cy="3364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8" r:id="rId5"/>
    <p:sldLayoutId id="2147483659" r:id="rId6"/>
    <p:sldLayoutId id="2147483660" r:id="rId7"/>
    <p:sldLayoutId id="2147483661" r:id="rId8"/>
    <p:sldLayoutId id="2147483673" r:id="rId9"/>
    <p:sldLayoutId id="2147483674"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grpSp>
        <p:nvGrpSpPr>
          <p:cNvPr id="1384" name="Google Shape;1384;p46"/>
          <p:cNvGrpSpPr/>
          <p:nvPr/>
        </p:nvGrpSpPr>
        <p:grpSpPr>
          <a:xfrm>
            <a:off x="4784993" y="2221475"/>
            <a:ext cx="3821066" cy="2472054"/>
            <a:chOff x="2647583" y="2221475"/>
            <a:chExt cx="3821066" cy="2472054"/>
          </a:xfrm>
        </p:grpSpPr>
        <p:sp>
          <p:nvSpPr>
            <p:cNvPr id="1385" name="Google Shape;1385;p46"/>
            <p:cNvSpPr/>
            <p:nvPr/>
          </p:nvSpPr>
          <p:spPr>
            <a:xfrm>
              <a:off x="3101525" y="2221475"/>
              <a:ext cx="2941887" cy="2472054"/>
            </a:xfrm>
            <a:custGeom>
              <a:avLst/>
              <a:gdLst/>
              <a:ahLst/>
              <a:cxnLst/>
              <a:rect l="l" t="t" r="r" b="b"/>
              <a:pathLst>
                <a:path w="1991125" h="1673133" extrusionOk="0">
                  <a:moveTo>
                    <a:pt x="47758" y="1673133"/>
                  </a:moveTo>
                  <a:lnTo>
                    <a:pt x="1943405" y="1673133"/>
                  </a:lnTo>
                  <a:lnTo>
                    <a:pt x="1943405" y="1385792"/>
                  </a:lnTo>
                  <a:lnTo>
                    <a:pt x="1991125" y="1385792"/>
                  </a:lnTo>
                  <a:lnTo>
                    <a:pt x="1991125" y="1322270"/>
                  </a:lnTo>
                  <a:lnTo>
                    <a:pt x="1751666" y="1322270"/>
                  </a:lnTo>
                  <a:cubicBezTo>
                    <a:pt x="1761287" y="1230325"/>
                    <a:pt x="1756049" y="1082364"/>
                    <a:pt x="1645367" y="958444"/>
                  </a:cubicBezTo>
                  <a:lnTo>
                    <a:pt x="1646321" y="958444"/>
                  </a:lnTo>
                  <a:cubicBezTo>
                    <a:pt x="1646321" y="958444"/>
                    <a:pt x="1644319" y="924239"/>
                    <a:pt x="1644319" y="924239"/>
                  </a:cubicBezTo>
                  <a:cubicBezTo>
                    <a:pt x="1644319" y="924239"/>
                    <a:pt x="1644224" y="924201"/>
                    <a:pt x="1644224" y="924192"/>
                  </a:cubicBezTo>
                  <a:cubicBezTo>
                    <a:pt x="1647177" y="920353"/>
                    <a:pt x="1650035" y="915924"/>
                    <a:pt x="1652702" y="910876"/>
                  </a:cubicBezTo>
                  <a:cubicBezTo>
                    <a:pt x="1698993" y="923277"/>
                    <a:pt x="1738331" y="932098"/>
                    <a:pt x="1755286" y="931259"/>
                  </a:cubicBezTo>
                  <a:cubicBezTo>
                    <a:pt x="1767192" y="931040"/>
                    <a:pt x="1777480" y="929373"/>
                    <a:pt x="1786338" y="926373"/>
                  </a:cubicBezTo>
                  <a:cubicBezTo>
                    <a:pt x="1792338" y="924630"/>
                    <a:pt x="1798148" y="922106"/>
                    <a:pt x="1803388" y="918753"/>
                  </a:cubicBezTo>
                  <a:cubicBezTo>
                    <a:pt x="1825199" y="904961"/>
                    <a:pt x="1837011" y="878977"/>
                    <a:pt x="1836725" y="845572"/>
                  </a:cubicBezTo>
                  <a:cubicBezTo>
                    <a:pt x="1836344" y="804177"/>
                    <a:pt x="1805769" y="722271"/>
                    <a:pt x="1767860" y="644395"/>
                  </a:cubicBezTo>
                  <a:cubicBezTo>
                    <a:pt x="1772622" y="641318"/>
                    <a:pt x="1777385" y="638194"/>
                    <a:pt x="1782147" y="635165"/>
                  </a:cubicBezTo>
                  <a:cubicBezTo>
                    <a:pt x="1738046" y="547240"/>
                    <a:pt x="1688992" y="468706"/>
                    <a:pt x="1658988" y="450485"/>
                  </a:cubicBezTo>
                  <a:cubicBezTo>
                    <a:pt x="1657750" y="449742"/>
                    <a:pt x="1656512" y="449209"/>
                    <a:pt x="1655273" y="448513"/>
                  </a:cubicBezTo>
                  <a:cubicBezTo>
                    <a:pt x="1629366" y="431044"/>
                    <a:pt x="1570025" y="409213"/>
                    <a:pt x="1522971" y="406146"/>
                  </a:cubicBezTo>
                  <a:cubicBezTo>
                    <a:pt x="1522971" y="406146"/>
                    <a:pt x="1522971" y="406146"/>
                    <a:pt x="1522971" y="406146"/>
                  </a:cubicBezTo>
                  <a:cubicBezTo>
                    <a:pt x="1507541" y="404146"/>
                    <a:pt x="1492967" y="402803"/>
                    <a:pt x="1480109" y="401698"/>
                  </a:cubicBezTo>
                  <a:cubicBezTo>
                    <a:pt x="1479347" y="398897"/>
                    <a:pt x="1478490" y="396726"/>
                    <a:pt x="1477252" y="394992"/>
                  </a:cubicBezTo>
                  <a:cubicBezTo>
                    <a:pt x="1520114" y="393783"/>
                    <a:pt x="1554595" y="358712"/>
                    <a:pt x="1554595" y="315516"/>
                  </a:cubicBezTo>
                  <a:cubicBezTo>
                    <a:pt x="1554595" y="293008"/>
                    <a:pt x="1545165" y="272729"/>
                    <a:pt x="1530115" y="258251"/>
                  </a:cubicBezTo>
                  <a:cubicBezTo>
                    <a:pt x="1530305" y="257813"/>
                    <a:pt x="1530496" y="257518"/>
                    <a:pt x="1530592" y="257404"/>
                  </a:cubicBezTo>
                  <a:lnTo>
                    <a:pt x="1528115" y="256346"/>
                  </a:lnTo>
                  <a:cubicBezTo>
                    <a:pt x="1540878" y="234715"/>
                    <a:pt x="1548213" y="208817"/>
                    <a:pt x="1548213" y="179365"/>
                  </a:cubicBezTo>
                  <a:cubicBezTo>
                    <a:pt x="1548213" y="88964"/>
                    <a:pt x="1487062" y="0"/>
                    <a:pt x="1390098" y="0"/>
                  </a:cubicBezTo>
                  <a:cubicBezTo>
                    <a:pt x="1293228" y="0"/>
                    <a:pt x="1226458" y="73285"/>
                    <a:pt x="1226458" y="163687"/>
                  </a:cubicBezTo>
                  <a:cubicBezTo>
                    <a:pt x="1226458" y="206940"/>
                    <a:pt x="1243317" y="246164"/>
                    <a:pt x="1270749" y="275425"/>
                  </a:cubicBezTo>
                  <a:cubicBezTo>
                    <a:pt x="1275988" y="287084"/>
                    <a:pt x="1282274" y="298266"/>
                    <a:pt x="1289895" y="308581"/>
                  </a:cubicBezTo>
                  <a:cubicBezTo>
                    <a:pt x="1301324" y="324212"/>
                    <a:pt x="1315802" y="338709"/>
                    <a:pt x="1332757" y="348329"/>
                  </a:cubicBezTo>
                  <a:lnTo>
                    <a:pt x="1332757" y="348425"/>
                  </a:lnTo>
                  <a:cubicBezTo>
                    <a:pt x="1332757" y="348425"/>
                    <a:pt x="1331709" y="350787"/>
                    <a:pt x="1331709" y="350787"/>
                  </a:cubicBezTo>
                  <a:cubicBezTo>
                    <a:pt x="1331996" y="350882"/>
                    <a:pt x="1332186" y="350930"/>
                    <a:pt x="1332376" y="351025"/>
                  </a:cubicBezTo>
                  <a:lnTo>
                    <a:pt x="1328281" y="387353"/>
                  </a:lnTo>
                  <a:lnTo>
                    <a:pt x="1328281" y="387239"/>
                  </a:lnTo>
                  <a:cubicBezTo>
                    <a:pt x="1322755" y="387448"/>
                    <a:pt x="1306277" y="399717"/>
                    <a:pt x="1303325" y="403060"/>
                  </a:cubicBezTo>
                  <a:cubicBezTo>
                    <a:pt x="1290752" y="404717"/>
                    <a:pt x="1274369" y="407232"/>
                    <a:pt x="1256748" y="410832"/>
                  </a:cubicBezTo>
                  <a:lnTo>
                    <a:pt x="1256748" y="410832"/>
                  </a:lnTo>
                  <a:cubicBezTo>
                    <a:pt x="1227125" y="414890"/>
                    <a:pt x="1185881" y="429139"/>
                    <a:pt x="1158640" y="443408"/>
                  </a:cubicBezTo>
                  <a:cubicBezTo>
                    <a:pt x="1153877" y="445427"/>
                    <a:pt x="1149210" y="447713"/>
                    <a:pt x="1144734" y="450475"/>
                  </a:cubicBezTo>
                  <a:cubicBezTo>
                    <a:pt x="1143495" y="451209"/>
                    <a:pt x="1142257" y="452190"/>
                    <a:pt x="1140923" y="453114"/>
                  </a:cubicBezTo>
                  <a:cubicBezTo>
                    <a:pt x="1117968" y="453295"/>
                    <a:pt x="1097013" y="463687"/>
                    <a:pt x="1097013" y="463687"/>
                  </a:cubicBezTo>
                  <a:cubicBezTo>
                    <a:pt x="1097013" y="463687"/>
                    <a:pt x="1099681" y="476345"/>
                    <a:pt x="1106824" y="490299"/>
                  </a:cubicBezTo>
                  <a:cubicBezTo>
                    <a:pt x="1080631" y="525532"/>
                    <a:pt x="1050055" y="578320"/>
                    <a:pt x="1021575" y="635156"/>
                  </a:cubicBezTo>
                  <a:cubicBezTo>
                    <a:pt x="1026337" y="638185"/>
                    <a:pt x="1031100" y="641309"/>
                    <a:pt x="1035862" y="644385"/>
                  </a:cubicBezTo>
                  <a:cubicBezTo>
                    <a:pt x="1025766" y="665093"/>
                    <a:pt x="1016241" y="686057"/>
                    <a:pt x="1007573" y="706498"/>
                  </a:cubicBezTo>
                  <a:lnTo>
                    <a:pt x="1007573" y="706574"/>
                  </a:lnTo>
                  <a:cubicBezTo>
                    <a:pt x="934517" y="654510"/>
                    <a:pt x="839743" y="599494"/>
                    <a:pt x="816692" y="585578"/>
                  </a:cubicBezTo>
                  <a:cubicBezTo>
                    <a:pt x="816692" y="585578"/>
                    <a:pt x="793833" y="573824"/>
                    <a:pt x="768305" y="563937"/>
                  </a:cubicBezTo>
                  <a:lnTo>
                    <a:pt x="768305" y="563909"/>
                  </a:lnTo>
                  <a:cubicBezTo>
                    <a:pt x="768305" y="563909"/>
                    <a:pt x="765638" y="562899"/>
                    <a:pt x="765638" y="562899"/>
                  </a:cubicBezTo>
                  <a:cubicBezTo>
                    <a:pt x="763543" y="562127"/>
                    <a:pt x="761543" y="561365"/>
                    <a:pt x="759448" y="560632"/>
                  </a:cubicBezTo>
                  <a:lnTo>
                    <a:pt x="747826" y="556317"/>
                  </a:lnTo>
                  <a:lnTo>
                    <a:pt x="737349" y="528828"/>
                  </a:lnTo>
                  <a:lnTo>
                    <a:pt x="743541" y="527047"/>
                  </a:lnTo>
                  <a:cubicBezTo>
                    <a:pt x="753161" y="524285"/>
                    <a:pt x="760591" y="517750"/>
                    <a:pt x="764781" y="509559"/>
                  </a:cubicBezTo>
                  <a:lnTo>
                    <a:pt x="766210" y="507349"/>
                  </a:lnTo>
                  <a:lnTo>
                    <a:pt x="765734" y="507082"/>
                  </a:lnTo>
                  <a:cubicBezTo>
                    <a:pt x="768973" y="499501"/>
                    <a:pt x="769639" y="490814"/>
                    <a:pt x="766781" y="482384"/>
                  </a:cubicBezTo>
                  <a:lnTo>
                    <a:pt x="716966" y="337156"/>
                  </a:lnTo>
                  <a:cubicBezTo>
                    <a:pt x="677723" y="331146"/>
                    <a:pt x="641813" y="340585"/>
                    <a:pt x="609809" y="368036"/>
                  </a:cubicBezTo>
                  <a:lnTo>
                    <a:pt x="640575" y="517731"/>
                  </a:lnTo>
                  <a:cubicBezTo>
                    <a:pt x="642481" y="526828"/>
                    <a:pt x="647814" y="534172"/>
                    <a:pt x="654767" y="539067"/>
                  </a:cubicBezTo>
                  <a:lnTo>
                    <a:pt x="654578" y="539487"/>
                  </a:lnTo>
                  <a:lnTo>
                    <a:pt x="659149" y="541687"/>
                  </a:lnTo>
                  <a:lnTo>
                    <a:pt x="659149" y="541687"/>
                  </a:lnTo>
                  <a:cubicBezTo>
                    <a:pt x="666673" y="545421"/>
                    <a:pt x="675437" y="546649"/>
                    <a:pt x="684200" y="544125"/>
                  </a:cubicBezTo>
                  <a:lnTo>
                    <a:pt x="690392" y="542344"/>
                  </a:lnTo>
                  <a:lnTo>
                    <a:pt x="690392" y="542392"/>
                  </a:lnTo>
                  <a:cubicBezTo>
                    <a:pt x="690392" y="542392"/>
                    <a:pt x="694582" y="563528"/>
                    <a:pt x="694582" y="563528"/>
                  </a:cubicBezTo>
                  <a:cubicBezTo>
                    <a:pt x="686200" y="575415"/>
                    <a:pt x="679913" y="594398"/>
                    <a:pt x="678675" y="614944"/>
                  </a:cubicBezTo>
                  <a:lnTo>
                    <a:pt x="678390" y="614963"/>
                  </a:lnTo>
                  <a:lnTo>
                    <a:pt x="678485" y="618334"/>
                  </a:lnTo>
                  <a:cubicBezTo>
                    <a:pt x="678199" y="629517"/>
                    <a:pt x="679342" y="640994"/>
                    <a:pt x="682485" y="651977"/>
                  </a:cubicBezTo>
                  <a:lnTo>
                    <a:pt x="682676" y="654958"/>
                  </a:lnTo>
                  <a:lnTo>
                    <a:pt x="683342" y="654910"/>
                  </a:lnTo>
                  <a:cubicBezTo>
                    <a:pt x="685819" y="662407"/>
                    <a:pt x="689058" y="669646"/>
                    <a:pt x="693534" y="676266"/>
                  </a:cubicBezTo>
                  <a:cubicBezTo>
                    <a:pt x="705250" y="694801"/>
                    <a:pt x="740207" y="698011"/>
                    <a:pt x="771068" y="697849"/>
                  </a:cubicBezTo>
                  <a:cubicBezTo>
                    <a:pt x="771068" y="697849"/>
                    <a:pt x="771068" y="697859"/>
                    <a:pt x="771068" y="697868"/>
                  </a:cubicBezTo>
                  <a:lnTo>
                    <a:pt x="771354" y="700402"/>
                  </a:lnTo>
                  <a:cubicBezTo>
                    <a:pt x="772020" y="700335"/>
                    <a:pt x="772592" y="700249"/>
                    <a:pt x="773259" y="700183"/>
                  </a:cubicBezTo>
                  <a:cubicBezTo>
                    <a:pt x="831933" y="761581"/>
                    <a:pt x="958996" y="898255"/>
                    <a:pt x="996239" y="916962"/>
                  </a:cubicBezTo>
                  <a:cubicBezTo>
                    <a:pt x="999287" y="918582"/>
                    <a:pt x="1002240" y="919991"/>
                    <a:pt x="1005097" y="921287"/>
                  </a:cubicBezTo>
                  <a:cubicBezTo>
                    <a:pt x="1013003" y="925411"/>
                    <a:pt x="1021670" y="927906"/>
                    <a:pt x="1030720" y="928764"/>
                  </a:cubicBezTo>
                  <a:cubicBezTo>
                    <a:pt x="1031958" y="928916"/>
                    <a:pt x="1033196" y="928973"/>
                    <a:pt x="1034435" y="929050"/>
                  </a:cubicBezTo>
                  <a:cubicBezTo>
                    <a:pt x="1035387" y="929097"/>
                    <a:pt x="1036434" y="929211"/>
                    <a:pt x="1037387" y="929211"/>
                  </a:cubicBezTo>
                  <a:cubicBezTo>
                    <a:pt x="1039959" y="929249"/>
                    <a:pt x="1042435" y="929107"/>
                    <a:pt x="1044912" y="928830"/>
                  </a:cubicBezTo>
                  <a:cubicBezTo>
                    <a:pt x="1055484" y="927878"/>
                    <a:pt x="1066152" y="924897"/>
                    <a:pt x="1076248" y="919696"/>
                  </a:cubicBezTo>
                  <a:cubicBezTo>
                    <a:pt x="1088727" y="913200"/>
                    <a:pt x="1108538" y="894550"/>
                    <a:pt x="1131303" y="868737"/>
                  </a:cubicBezTo>
                  <a:cubicBezTo>
                    <a:pt x="1134447" y="881177"/>
                    <a:pt x="1137781" y="892512"/>
                    <a:pt x="1141305" y="902160"/>
                  </a:cubicBezTo>
                  <a:cubicBezTo>
                    <a:pt x="1140923" y="902265"/>
                    <a:pt x="1140542" y="902437"/>
                    <a:pt x="1140162" y="902522"/>
                  </a:cubicBezTo>
                  <a:lnTo>
                    <a:pt x="1148544" y="957110"/>
                  </a:lnTo>
                  <a:cubicBezTo>
                    <a:pt x="1148544" y="957110"/>
                    <a:pt x="1068629" y="1130475"/>
                    <a:pt x="1061009" y="1322261"/>
                  </a:cubicBezTo>
                  <a:lnTo>
                    <a:pt x="979284" y="1322261"/>
                  </a:lnTo>
                  <a:cubicBezTo>
                    <a:pt x="998811" y="1247032"/>
                    <a:pt x="1010907" y="1174471"/>
                    <a:pt x="1014526" y="1104881"/>
                  </a:cubicBezTo>
                  <a:cubicBezTo>
                    <a:pt x="1014813" y="1104843"/>
                    <a:pt x="1015194" y="1104805"/>
                    <a:pt x="1015480" y="1104757"/>
                  </a:cubicBezTo>
                  <a:lnTo>
                    <a:pt x="1014813" y="1100985"/>
                  </a:lnTo>
                  <a:cubicBezTo>
                    <a:pt x="1018909" y="1100366"/>
                    <a:pt x="1021766" y="1099728"/>
                    <a:pt x="1022813" y="1099042"/>
                  </a:cubicBezTo>
                  <a:cubicBezTo>
                    <a:pt x="1036053" y="1090489"/>
                    <a:pt x="1046150" y="1037015"/>
                    <a:pt x="1039006" y="1018842"/>
                  </a:cubicBezTo>
                  <a:cubicBezTo>
                    <a:pt x="1037387" y="1014775"/>
                    <a:pt x="1020909" y="1011460"/>
                    <a:pt x="996239" y="1008917"/>
                  </a:cubicBezTo>
                  <a:cubicBezTo>
                    <a:pt x="979570" y="998982"/>
                    <a:pt x="942898" y="983666"/>
                    <a:pt x="872605" y="981923"/>
                  </a:cubicBezTo>
                  <a:cubicBezTo>
                    <a:pt x="815930" y="980523"/>
                    <a:pt x="782879" y="992715"/>
                    <a:pt x="764305" y="1004249"/>
                  </a:cubicBezTo>
                  <a:cubicBezTo>
                    <a:pt x="738397" y="1005583"/>
                    <a:pt x="720680" y="1007745"/>
                    <a:pt x="718204" y="1010764"/>
                  </a:cubicBezTo>
                  <a:cubicBezTo>
                    <a:pt x="707250" y="1024033"/>
                    <a:pt x="704869" y="1101919"/>
                    <a:pt x="720490" y="1106538"/>
                  </a:cubicBezTo>
                  <a:cubicBezTo>
                    <a:pt x="721823" y="1106948"/>
                    <a:pt x="725348" y="1107281"/>
                    <a:pt x="730301" y="1107567"/>
                  </a:cubicBezTo>
                  <a:lnTo>
                    <a:pt x="730301" y="1111396"/>
                  </a:lnTo>
                  <a:cubicBezTo>
                    <a:pt x="730396" y="1111396"/>
                    <a:pt x="730396" y="1111396"/>
                    <a:pt x="730491" y="1111396"/>
                  </a:cubicBezTo>
                  <a:cubicBezTo>
                    <a:pt x="732968" y="1181681"/>
                    <a:pt x="741730" y="1251966"/>
                    <a:pt x="756876" y="1322251"/>
                  </a:cubicBezTo>
                  <a:lnTo>
                    <a:pt x="529799" y="1322251"/>
                  </a:lnTo>
                  <a:lnTo>
                    <a:pt x="362350" y="814197"/>
                  </a:lnTo>
                  <a:cubicBezTo>
                    <a:pt x="364636" y="813235"/>
                    <a:pt x="366160" y="812149"/>
                    <a:pt x="366446" y="810939"/>
                  </a:cubicBezTo>
                  <a:cubicBezTo>
                    <a:pt x="368923" y="800805"/>
                    <a:pt x="371875" y="766143"/>
                    <a:pt x="366446" y="755809"/>
                  </a:cubicBezTo>
                  <a:cubicBezTo>
                    <a:pt x="364636" y="752361"/>
                    <a:pt x="354445" y="750541"/>
                    <a:pt x="341680" y="749856"/>
                  </a:cubicBezTo>
                  <a:lnTo>
                    <a:pt x="341680" y="693706"/>
                  </a:lnTo>
                  <a:cubicBezTo>
                    <a:pt x="362255" y="692629"/>
                    <a:pt x="379209" y="690010"/>
                    <a:pt x="380448" y="686095"/>
                  </a:cubicBezTo>
                  <a:cubicBezTo>
                    <a:pt x="383020" y="677770"/>
                    <a:pt x="386162" y="652948"/>
                    <a:pt x="383210" y="638594"/>
                  </a:cubicBezTo>
                  <a:cubicBezTo>
                    <a:pt x="415976" y="637404"/>
                    <a:pt x="440550" y="635165"/>
                    <a:pt x="443122" y="631908"/>
                  </a:cubicBezTo>
                  <a:cubicBezTo>
                    <a:pt x="445123" y="629269"/>
                    <a:pt x="447218" y="618611"/>
                    <a:pt x="449027" y="604152"/>
                  </a:cubicBezTo>
                  <a:cubicBezTo>
                    <a:pt x="449123" y="604152"/>
                    <a:pt x="449218" y="604152"/>
                    <a:pt x="449313" y="604152"/>
                  </a:cubicBezTo>
                  <a:lnTo>
                    <a:pt x="449313" y="601599"/>
                  </a:lnTo>
                  <a:lnTo>
                    <a:pt x="449313" y="601599"/>
                  </a:lnTo>
                  <a:cubicBezTo>
                    <a:pt x="486175" y="601847"/>
                    <a:pt x="525704" y="600332"/>
                    <a:pt x="528085" y="597103"/>
                  </a:cubicBezTo>
                  <a:cubicBezTo>
                    <a:pt x="532657" y="591141"/>
                    <a:pt x="538372" y="515369"/>
                    <a:pt x="528085" y="509626"/>
                  </a:cubicBezTo>
                  <a:cubicBezTo>
                    <a:pt x="522846" y="506654"/>
                    <a:pt x="486080" y="505073"/>
                    <a:pt x="451124" y="505111"/>
                  </a:cubicBezTo>
                  <a:lnTo>
                    <a:pt x="451124" y="502558"/>
                  </a:lnTo>
                  <a:cubicBezTo>
                    <a:pt x="451028" y="502558"/>
                    <a:pt x="450933" y="502558"/>
                    <a:pt x="450838" y="502558"/>
                  </a:cubicBezTo>
                  <a:cubicBezTo>
                    <a:pt x="449218" y="492062"/>
                    <a:pt x="446741" y="484613"/>
                    <a:pt x="443122" y="482546"/>
                  </a:cubicBezTo>
                  <a:cubicBezTo>
                    <a:pt x="433406" y="477107"/>
                    <a:pt x="361779" y="474393"/>
                    <a:pt x="298724" y="474888"/>
                  </a:cubicBezTo>
                  <a:cubicBezTo>
                    <a:pt x="298628" y="474859"/>
                    <a:pt x="298628" y="474802"/>
                    <a:pt x="298533" y="474783"/>
                  </a:cubicBezTo>
                  <a:lnTo>
                    <a:pt x="298533" y="474888"/>
                  </a:lnTo>
                  <a:cubicBezTo>
                    <a:pt x="248050" y="475298"/>
                    <a:pt x="203092" y="477755"/>
                    <a:pt x="199568" y="482537"/>
                  </a:cubicBezTo>
                  <a:cubicBezTo>
                    <a:pt x="199282" y="482832"/>
                    <a:pt x="199091" y="483241"/>
                    <a:pt x="198901" y="483708"/>
                  </a:cubicBezTo>
                  <a:cubicBezTo>
                    <a:pt x="198615" y="483708"/>
                    <a:pt x="198330" y="483708"/>
                    <a:pt x="198044" y="483699"/>
                  </a:cubicBezTo>
                  <a:lnTo>
                    <a:pt x="198044" y="486242"/>
                  </a:lnTo>
                  <a:cubicBezTo>
                    <a:pt x="198044" y="486242"/>
                    <a:pt x="198044" y="486251"/>
                    <a:pt x="198044" y="486261"/>
                  </a:cubicBezTo>
                  <a:cubicBezTo>
                    <a:pt x="181280" y="486108"/>
                    <a:pt x="163659" y="486756"/>
                    <a:pt x="162516" y="488318"/>
                  </a:cubicBezTo>
                  <a:cubicBezTo>
                    <a:pt x="160325" y="491233"/>
                    <a:pt x="159277" y="525894"/>
                    <a:pt x="162516" y="528714"/>
                  </a:cubicBezTo>
                  <a:cubicBezTo>
                    <a:pt x="163944" y="530028"/>
                    <a:pt x="178137" y="530714"/>
                    <a:pt x="192996" y="530781"/>
                  </a:cubicBezTo>
                  <a:lnTo>
                    <a:pt x="192996" y="530914"/>
                  </a:lnTo>
                  <a:cubicBezTo>
                    <a:pt x="190805" y="572138"/>
                    <a:pt x="192043" y="625354"/>
                    <a:pt x="199568" y="631898"/>
                  </a:cubicBezTo>
                  <a:cubicBezTo>
                    <a:pt x="203282" y="635146"/>
                    <a:pt x="227666" y="637356"/>
                    <a:pt x="259766" y="638556"/>
                  </a:cubicBezTo>
                  <a:cubicBezTo>
                    <a:pt x="257004" y="651815"/>
                    <a:pt x="257861" y="676913"/>
                    <a:pt x="262909" y="686076"/>
                  </a:cubicBezTo>
                  <a:cubicBezTo>
                    <a:pt x="265195" y="690362"/>
                    <a:pt x="281387" y="692858"/>
                    <a:pt x="301010" y="693801"/>
                  </a:cubicBezTo>
                  <a:lnTo>
                    <a:pt x="301010" y="750741"/>
                  </a:lnTo>
                  <a:cubicBezTo>
                    <a:pt x="288246" y="751884"/>
                    <a:pt x="278244" y="753713"/>
                    <a:pt x="276625" y="755799"/>
                  </a:cubicBezTo>
                  <a:cubicBezTo>
                    <a:pt x="274148" y="759085"/>
                    <a:pt x="273005" y="771030"/>
                    <a:pt x="273101" y="783288"/>
                  </a:cubicBezTo>
                  <a:lnTo>
                    <a:pt x="207855" y="820350"/>
                  </a:lnTo>
                  <a:cubicBezTo>
                    <a:pt x="204521" y="819674"/>
                    <a:pt x="201092" y="820074"/>
                    <a:pt x="197948" y="821836"/>
                  </a:cubicBezTo>
                  <a:lnTo>
                    <a:pt x="148228" y="850087"/>
                  </a:lnTo>
                  <a:cubicBezTo>
                    <a:pt x="141370" y="853935"/>
                    <a:pt x="138989" y="862555"/>
                    <a:pt x="142894" y="869337"/>
                  </a:cubicBezTo>
                  <a:cubicBezTo>
                    <a:pt x="146704" y="876119"/>
                    <a:pt x="155372" y="878500"/>
                    <a:pt x="162134" y="874652"/>
                  </a:cubicBezTo>
                  <a:lnTo>
                    <a:pt x="211950" y="846401"/>
                  </a:lnTo>
                  <a:cubicBezTo>
                    <a:pt x="214999" y="844639"/>
                    <a:pt x="217189" y="841858"/>
                    <a:pt x="218237" y="838733"/>
                  </a:cubicBezTo>
                  <a:lnTo>
                    <a:pt x="275291" y="806358"/>
                  </a:lnTo>
                  <a:cubicBezTo>
                    <a:pt x="275673" y="808120"/>
                    <a:pt x="276149" y="809701"/>
                    <a:pt x="276625" y="810939"/>
                  </a:cubicBezTo>
                  <a:cubicBezTo>
                    <a:pt x="276816" y="811359"/>
                    <a:pt x="277292" y="811730"/>
                    <a:pt x="277673" y="812121"/>
                  </a:cubicBezTo>
                  <a:lnTo>
                    <a:pt x="109557" y="1322251"/>
                  </a:lnTo>
                  <a:lnTo>
                    <a:pt x="0" y="1322251"/>
                  </a:lnTo>
                  <a:lnTo>
                    <a:pt x="0" y="1385773"/>
                  </a:lnTo>
                  <a:lnTo>
                    <a:pt x="47797" y="1385773"/>
                  </a:lnTo>
                  <a:lnTo>
                    <a:pt x="47797" y="1673114"/>
                  </a:lnTo>
                  <a:close/>
                  <a:moveTo>
                    <a:pt x="1464298" y="400393"/>
                  </a:moveTo>
                  <a:lnTo>
                    <a:pt x="1463535" y="394240"/>
                  </a:lnTo>
                  <a:cubicBezTo>
                    <a:pt x="1463630" y="394240"/>
                    <a:pt x="1463726" y="394259"/>
                    <a:pt x="1463726" y="394268"/>
                  </a:cubicBezTo>
                  <a:cubicBezTo>
                    <a:pt x="1464107" y="396326"/>
                    <a:pt x="1464298" y="398364"/>
                    <a:pt x="1464583" y="400421"/>
                  </a:cubicBezTo>
                  <a:cubicBezTo>
                    <a:pt x="1464487" y="400421"/>
                    <a:pt x="1464392" y="400402"/>
                    <a:pt x="1464298" y="400402"/>
                  </a:cubicBezTo>
                  <a:close/>
                  <a:moveTo>
                    <a:pt x="327203" y="1322280"/>
                  </a:moveTo>
                  <a:lnTo>
                    <a:pt x="333109" y="829523"/>
                  </a:lnTo>
                  <a:lnTo>
                    <a:pt x="509321" y="1322280"/>
                  </a:lnTo>
                  <a:lnTo>
                    <a:pt x="327203" y="1322280"/>
                  </a:lnTo>
                  <a:close/>
                  <a:moveTo>
                    <a:pt x="301294" y="844496"/>
                  </a:moveTo>
                  <a:lnTo>
                    <a:pt x="305962" y="1322280"/>
                  </a:lnTo>
                  <a:lnTo>
                    <a:pt x="129559" y="1322280"/>
                  </a:lnTo>
                  <a:lnTo>
                    <a:pt x="301294" y="844496"/>
                  </a:ln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6" name="Google Shape;1386;p46"/>
            <p:cNvGrpSpPr/>
            <p:nvPr/>
          </p:nvGrpSpPr>
          <p:grpSpPr>
            <a:xfrm>
              <a:off x="3102183" y="2221481"/>
              <a:ext cx="2940592" cy="2470568"/>
              <a:chOff x="9517287" y="105480"/>
              <a:chExt cx="1991192" cy="1672920"/>
            </a:xfrm>
          </p:grpSpPr>
          <p:grpSp>
            <p:nvGrpSpPr>
              <p:cNvPr id="1387" name="Google Shape;1387;p46"/>
              <p:cNvGrpSpPr/>
              <p:nvPr/>
            </p:nvGrpSpPr>
            <p:grpSpPr>
              <a:xfrm>
                <a:off x="9625680" y="580320"/>
                <a:ext cx="434264" cy="851177"/>
                <a:chOff x="9625680" y="580320"/>
                <a:chExt cx="434264" cy="851177"/>
              </a:xfrm>
            </p:grpSpPr>
            <p:sp>
              <p:nvSpPr>
                <p:cNvPr id="1388" name="Google Shape;1388;p46"/>
                <p:cNvSpPr/>
                <p:nvPr/>
              </p:nvSpPr>
              <p:spPr>
                <a:xfrm>
                  <a:off x="9818280" y="911880"/>
                  <a:ext cx="32398" cy="517817"/>
                </a:xfrm>
                <a:custGeom>
                  <a:avLst/>
                  <a:gdLst/>
                  <a:ahLst/>
                  <a:cxnLst/>
                  <a:rect l="l" t="t" r="r" b="b"/>
                  <a:pathLst>
                    <a:path w="32479" h="517817" extrusionOk="0">
                      <a:moveTo>
                        <a:pt x="5047" y="517817"/>
                      </a:moveTo>
                      <a:lnTo>
                        <a:pt x="26289" y="517817"/>
                      </a:lnTo>
                      <a:lnTo>
                        <a:pt x="32479" y="0"/>
                      </a:lnTo>
                      <a:lnTo>
                        <a:pt x="0" y="0"/>
                      </a:lnTo>
                      <a:lnTo>
                        <a:pt x="5047" y="517817"/>
                      </a:lnTo>
                      <a:close/>
                    </a:path>
                  </a:pathLst>
                </a:custGeom>
                <a:solidFill>
                  <a:schemeClr val="dk1"/>
                </a:solidFill>
                <a:ln>
                  <a:noFill/>
                </a:ln>
              </p:spPr>
            </p:sp>
            <p:sp>
              <p:nvSpPr>
                <p:cNvPr id="1389" name="Google Shape;1389;p46"/>
                <p:cNvSpPr/>
                <p:nvPr/>
              </p:nvSpPr>
              <p:spPr>
                <a:xfrm>
                  <a:off x="9844560" y="913680"/>
                  <a:ext cx="203929" cy="517817"/>
                </a:xfrm>
                <a:custGeom>
                  <a:avLst/>
                  <a:gdLst/>
                  <a:ahLst/>
                  <a:cxnLst/>
                  <a:rect l="l" t="t" r="r" b="b"/>
                  <a:pathLst>
                    <a:path w="203929" h="517817" extrusionOk="0">
                      <a:moveTo>
                        <a:pt x="33147" y="0"/>
                      </a:moveTo>
                      <a:lnTo>
                        <a:pt x="203929" y="517817"/>
                      </a:lnTo>
                      <a:lnTo>
                        <a:pt x="183452" y="517817"/>
                      </a:lnTo>
                      <a:lnTo>
                        <a:pt x="0" y="4763"/>
                      </a:lnTo>
                      <a:lnTo>
                        <a:pt x="33147" y="0"/>
                      </a:lnTo>
                      <a:close/>
                    </a:path>
                  </a:pathLst>
                </a:custGeom>
                <a:solidFill>
                  <a:schemeClr val="dk1"/>
                </a:solidFill>
                <a:ln>
                  <a:noFill/>
                </a:ln>
              </p:spPr>
            </p:sp>
            <p:sp>
              <p:nvSpPr>
                <p:cNvPr id="1390" name="Google Shape;1390;p46"/>
                <p:cNvSpPr/>
                <p:nvPr/>
              </p:nvSpPr>
              <p:spPr>
                <a:xfrm>
                  <a:off x="9625680" y="913680"/>
                  <a:ext cx="204407" cy="517817"/>
                </a:xfrm>
                <a:custGeom>
                  <a:avLst/>
                  <a:gdLst/>
                  <a:ahLst/>
                  <a:cxnLst/>
                  <a:rect l="l" t="t" r="r" b="b"/>
                  <a:pathLst>
                    <a:path w="204407" h="517817" extrusionOk="0">
                      <a:moveTo>
                        <a:pt x="170688" y="0"/>
                      </a:moveTo>
                      <a:lnTo>
                        <a:pt x="0" y="517817"/>
                      </a:lnTo>
                      <a:lnTo>
                        <a:pt x="19908" y="517817"/>
                      </a:lnTo>
                      <a:lnTo>
                        <a:pt x="204407" y="4763"/>
                      </a:lnTo>
                      <a:lnTo>
                        <a:pt x="170688" y="0"/>
                      </a:lnTo>
                      <a:close/>
                    </a:path>
                  </a:pathLst>
                </a:custGeom>
                <a:solidFill>
                  <a:schemeClr val="dk1"/>
                </a:solidFill>
                <a:ln>
                  <a:noFill/>
                </a:ln>
              </p:spPr>
            </p:sp>
            <p:sp>
              <p:nvSpPr>
                <p:cNvPr id="1391" name="Google Shape;1391;p46"/>
                <p:cNvSpPr/>
                <p:nvPr/>
              </p:nvSpPr>
              <p:spPr>
                <a:xfrm rot="10800000">
                  <a:off x="9818288" y="770993"/>
                  <a:ext cx="40672" cy="105247"/>
                </a:xfrm>
                <a:custGeom>
                  <a:avLst/>
                  <a:gdLst/>
                  <a:ahLst/>
                  <a:cxnLst/>
                  <a:rect l="l" t="t" r="r" b="b"/>
                  <a:pathLst>
                    <a:path w="40672" h="104985" extrusionOk="0">
                      <a:moveTo>
                        <a:pt x="0" y="0"/>
                      </a:moveTo>
                      <a:lnTo>
                        <a:pt x="40672" y="0"/>
                      </a:lnTo>
                      <a:lnTo>
                        <a:pt x="40672" y="104985"/>
                      </a:lnTo>
                      <a:lnTo>
                        <a:pt x="0" y="104985"/>
                      </a:lnTo>
                      <a:close/>
                    </a:path>
                  </a:pathLst>
                </a:custGeom>
                <a:solidFill>
                  <a:schemeClr val="dk2"/>
                </a:solidFill>
                <a:ln>
                  <a:noFill/>
                </a:ln>
              </p:spPr>
            </p:sp>
            <p:sp>
              <p:nvSpPr>
                <p:cNvPr id="1392" name="Google Shape;1392;p46"/>
                <p:cNvSpPr/>
                <p:nvPr/>
              </p:nvSpPr>
              <p:spPr>
                <a:xfrm>
                  <a:off x="9773901" y="732931"/>
                  <a:ext cx="133685" cy="74195"/>
                </a:xfrm>
                <a:custGeom>
                  <a:avLst/>
                  <a:gdLst/>
                  <a:ahLst/>
                  <a:cxnLst/>
                  <a:rect l="l" t="t" r="r" b="b"/>
                  <a:pathLst>
                    <a:path w="131064" h="77086" extrusionOk="0">
                      <a:moveTo>
                        <a:pt x="4643" y="61432"/>
                      </a:moveTo>
                      <a:cubicBezTo>
                        <a:pt x="11026" y="73052"/>
                        <a:pt x="119039" y="71566"/>
                        <a:pt x="122182" y="61432"/>
                      </a:cubicBezTo>
                      <a:cubicBezTo>
                        <a:pt x="125420" y="51297"/>
                        <a:pt x="129421" y="16636"/>
                        <a:pt x="122182" y="6301"/>
                      </a:cubicBezTo>
                      <a:cubicBezTo>
                        <a:pt x="115038" y="-4034"/>
                        <a:pt x="10740" y="81"/>
                        <a:pt x="4643" y="6301"/>
                      </a:cubicBezTo>
                      <a:cubicBezTo>
                        <a:pt x="-1452" y="12521"/>
                        <a:pt x="-1643" y="49821"/>
                        <a:pt x="4643" y="614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9790559" y="855002"/>
                  <a:ext cx="101860" cy="79591"/>
                </a:xfrm>
                <a:custGeom>
                  <a:avLst/>
                  <a:gdLst/>
                  <a:ahLst/>
                  <a:cxnLst/>
                  <a:rect l="l" t="t" r="r" b="b"/>
                  <a:pathLst>
                    <a:path w="100108" h="77086" extrusionOk="0">
                      <a:moveTo>
                        <a:pt x="3572" y="61432"/>
                      </a:moveTo>
                      <a:cubicBezTo>
                        <a:pt x="8430" y="73052"/>
                        <a:pt x="90917" y="71566"/>
                        <a:pt x="93393" y="61432"/>
                      </a:cubicBezTo>
                      <a:cubicBezTo>
                        <a:pt x="95775" y="51297"/>
                        <a:pt x="98822" y="16636"/>
                        <a:pt x="93393" y="6301"/>
                      </a:cubicBezTo>
                      <a:cubicBezTo>
                        <a:pt x="87868" y="-4034"/>
                        <a:pt x="8239" y="81"/>
                        <a:pt x="3572" y="6301"/>
                      </a:cubicBezTo>
                      <a:cubicBezTo>
                        <a:pt x="-1095" y="12521"/>
                        <a:pt x="-1286" y="49821"/>
                        <a:pt x="3572" y="614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9722160" y="882576"/>
                  <a:ext cx="96086" cy="64425"/>
                </a:xfrm>
                <a:custGeom>
                  <a:avLst/>
                  <a:gdLst/>
                  <a:ahLst/>
                  <a:cxnLst/>
                  <a:rect l="l" t="t" r="r" b="b"/>
                  <a:pathLst>
                    <a:path w="98298" h="66589" extrusionOk="0">
                      <a:moveTo>
                        <a:pt x="727" y="52662"/>
                      </a:moveTo>
                      <a:lnTo>
                        <a:pt x="5776" y="61492"/>
                      </a:lnTo>
                      <a:cubicBezTo>
                        <a:pt x="7204" y="64130"/>
                        <a:pt x="10634" y="65054"/>
                        <a:pt x="13205" y="63559"/>
                      </a:cubicBezTo>
                      <a:lnTo>
                        <a:pt x="90739" y="19553"/>
                      </a:lnTo>
                      <a:cubicBezTo>
                        <a:pt x="95787" y="16744"/>
                        <a:pt x="97501" y="10438"/>
                        <a:pt x="94644" y="5475"/>
                      </a:cubicBezTo>
                      <a:lnTo>
                        <a:pt x="94644" y="5475"/>
                      </a:lnTo>
                      <a:cubicBezTo>
                        <a:pt x="91691" y="284"/>
                        <a:pt x="85119" y="-1535"/>
                        <a:pt x="79975" y="1408"/>
                      </a:cubicBezTo>
                      <a:lnTo>
                        <a:pt x="2823" y="45176"/>
                      </a:lnTo>
                      <a:cubicBezTo>
                        <a:pt x="156" y="46671"/>
                        <a:pt x="-797" y="50024"/>
                        <a:pt x="727" y="526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9657625" y="926089"/>
                  <a:ext cx="82516" cy="59747"/>
                </a:xfrm>
                <a:custGeom>
                  <a:avLst/>
                  <a:gdLst/>
                  <a:ahLst/>
                  <a:cxnLst/>
                  <a:rect l="l" t="t" r="r" b="b"/>
                  <a:pathLst>
                    <a:path w="82105" h="60503" extrusionOk="0">
                      <a:moveTo>
                        <a:pt x="76176" y="7146"/>
                      </a:moveTo>
                      <a:lnTo>
                        <a:pt x="76176" y="7146"/>
                      </a:lnTo>
                      <a:cubicBezTo>
                        <a:pt x="80081" y="13928"/>
                        <a:pt x="77700" y="22548"/>
                        <a:pt x="70842" y="26396"/>
                      </a:cubicBezTo>
                      <a:lnTo>
                        <a:pt x="21121" y="54647"/>
                      </a:lnTo>
                      <a:cubicBezTo>
                        <a:pt x="14264" y="58496"/>
                        <a:pt x="5691" y="56114"/>
                        <a:pt x="1881" y="49332"/>
                      </a:cubicBezTo>
                      <a:lnTo>
                        <a:pt x="1881" y="49332"/>
                      </a:lnTo>
                      <a:cubicBezTo>
                        <a:pt x="-2024" y="42551"/>
                        <a:pt x="357" y="33931"/>
                        <a:pt x="7120" y="30092"/>
                      </a:cubicBezTo>
                      <a:lnTo>
                        <a:pt x="56935" y="1841"/>
                      </a:lnTo>
                      <a:cubicBezTo>
                        <a:pt x="63698" y="-2007"/>
                        <a:pt x="72366" y="374"/>
                        <a:pt x="76176" y="71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6"/>
                <p:cNvSpPr/>
                <p:nvPr/>
              </p:nvSpPr>
              <p:spPr>
                <a:xfrm>
                  <a:off x="9709200" y="580320"/>
                  <a:ext cx="271528" cy="173927"/>
                </a:xfrm>
                <a:custGeom>
                  <a:avLst/>
                  <a:gdLst/>
                  <a:ahLst/>
                  <a:cxnLst/>
                  <a:rect l="l" t="t" r="r" b="b"/>
                  <a:pathLst>
                    <a:path w="272892" h="170517" extrusionOk="0">
                      <a:moveTo>
                        <a:pt x="7497" y="157068"/>
                      </a:moveTo>
                      <a:cubicBezTo>
                        <a:pt x="19403" y="167460"/>
                        <a:pt x="243336" y="167250"/>
                        <a:pt x="251051" y="157068"/>
                      </a:cubicBezTo>
                      <a:cubicBezTo>
                        <a:pt x="258862" y="146886"/>
                        <a:pt x="268578" y="17508"/>
                        <a:pt x="251051" y="7716"/>
                      </a:cubicBezTo>
                      <a:cubicBezTo>
                        <a:pt x="233620" y="-2076"/>
                        <a:pt x="15593" y="-3057"/>
                        <a:pt x="7497" y="7716"/>
                      </a:cubicBezTo>
                      <a:cubicBezTo>
                        <a:pt x="-504" y="18489"/>
                        <a:pt x="-4314" y="146676"/>
                        <a:pt x="7497" y="1570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6"/>
                <p:cNvSpPr/>
                <p:nvPr/>
              </p:nvSpPr>
              <p:spPr>
                <a:xfrm>
                  <a:off x="9895718" y="611503"/>
                  <a:ext cx="164225" cy="99130"/>
                </a:xfrm>
                <a:custGeom>
                  <a:avLst/>
                  <a:gdLst/>
                  <a:ahLst/>
                  <a:cxnLst/>
                  <a:rect l="l" t="t" r="r" b="b"/>
                  <a:pathLst>
                    <a:path w="159830" h="99879" extrusionOk="0">
                      <a:moveTo>
                        <a:pt x="4432" y="91999"/>
                      </a:moveTo>
                      <a:cubicBezTo>
                        <a:pt x="11289" y="98085"/>
                        <a:pt x="142449" y="97961"/>
                        <a:pt x="147021" y="91999"/>
                      </a:cubicBezTo>
                      <a:cubicBezTo>
                        <a:pt x="151592" y="86036"/>
                        <a:pt x="157307" y="10265"/>
                        <a:pt x="147021" y="4521"/>
                      </a:cubicBezTo>
                      <a:cubicBezTo>
                        <a:pt x="136828" y="-1213"/>
                        <a:pt x="9099" y="-1794"/>
                        <a:pt x="4432" y="4521"/>
                      </a:cubicBezTo>
                      <a:cubicBezTo>
                        <a:pt x="-331" y="10836"/>
                        <a:pt x="-2523" y="85912"/>
                        <a:pt x="4432" y="919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8" name="Google Shape;1398;p46"/>
                <p:cNvGrpSpPr/>
                <p:nvPr/>
              </p:nvGrpSpPr>
              <p:grpSpPr>
                <a:xfrm>
                  <a:off x="9912240" y="623160"/>
                  <a:ext cx="124895" cy="71605"/>
                  <a:chOff x="9912240" y="623160"/>
                  <a:chExt cx="124895" cy="71605"/>
                </a:xfrm>
              </p:grpSpPr>
              <p:sp>
                <p:nvSpPr>
                  <p:cNvPr id="1399" name="Google Shape;1399;p46"/>
                  <p:cNvSpPr/>
                  <p:nvPr/>
                </p:nvSpPr>
                <p:spPr>
                  <a:xfrm>
                    <a:off x="9914760" y="625320"/>
                    <a:ext cx="119931" cy="66547"/>
                  </a:xfrm>
                  <a:custGeom>
                    <a:avLst/>
                    <a:gdLst/>
                    <a:ahLst/>
                    <a:cxnLst/>
                    <a:rect l="l" t="t" r="r" b="b"/>
                    <a:pathLst>
                      <a:path w="125254" h="68961" extrusionOk="0">
                        <a:moveTo>
                          <a:pt x="3459" y="63522"/>
                        </a:moveTo>
                        <a:cubicBezTo>
                          <a:pt x="8888" y="67722"/>
                          <a:pt x="111663" y="67636"/>
                          <a:pt x="115282" y="63522"/>
                        </a:cubicBezTo>
                        <a:cubicBezTo>
                          <a:pt x="118807" y="59407"/>
                          <a:pt x="123283" y="7086"/>
                          <a:pt x="115282" y="3124"/>
                        </a:cubicBezTo>
                        <a:cubicBezTo>
                          <a:pt x="107185" y="-839"/>
                          <a:pt x="7173" y="-1239"/>
                          <a:pt x="3459" y="3124"/>
                        </a:cubicBezTo>
                        <a:cubicBezTo>
                          <a:pt x="-256" y="7486"/>
                          <a:pt x="-1971" y="59321"/>
                          <a:pt x="3459" y="635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a:off x="9912240" y="623160"/>
                    <a:ext cx="124895" cy="71605"/>
                  </a:xfrm>
                  <a:custGeom>
                    <a:avLst/>
                    <a:gdLst/>
                    <a:ahLst/>
                    <a:cxnLst/>
                    <a:rect l="l" t="t" r="r" b="b"/>
                    <a:pathLst>
                      <a:path w="127444" h="74010" extrusionOk="0">
                        <a:moveTo>
                          <a:pt x="71884" y="71516"/>
                        </a:moveTo>
                        <a:cubicBezTo>
                          <a:pt x="41214" y="71516"/>
                          <a:pt x="6829" y="69792"/>
                          <a:pt x="4447" y="67982"/>
                        </a:cubicBezTo>
                        <a:lnTo>
                          <a:pt x="4447" y="67982"/>
                        </a:lnTo>
                        <a:cubicBezTo>
                          <a:pt x="3114" y="66954"/>
                          <a:pt x="1589" y="64763"/>
                          <a:pt x="732" y="56343"/>
                        </a:cubicBezTo>
                        <a:cubicBezTo>
                          <a:pt x="-887" y="41293"/>
                          <a:pt x="160" y="8489"/>
                          <a:pt x="4066" y="3927"/>
                        </a:cubicBezTo>
                        <a:cubicBezTo>
                          <a:pt x="9496" y="-2484"/>
                          <a:pt x="112556" y="183"/>
                          <a:pt x="118843" y="3289"/>
                        </a:cubicBezTo>
                        <a:cubicBezTo>
                          <a:pt x="121129" y="4384"/>
                          <a:pt x="122558" y="7099"/>
                          <a:pt x="123510" y="11823"/>
                        </a:cubicBezTo>
                        <a:cubicBezTo>
                          <a:pt x="126557" y="26891"/>
                          <a:pt x="123510" y="63248"/>
                          <a:pt x="119700" y="67639"/>
                        </a:cubicBezTo>
                        <a:cubicBezTo>
                          <a:pt x="117223" y="70487"/>
                          <a:pt x="95696" y="71526"/>
                          <a:pt x="71884" y="71526"/>
                        </a:cubicBezTo>
                        <a:close/>
                        <a:moveTo>
                          <a:pt x="7495" y="63925"/>
                        </a:moveTo>
                        <a:cubicBezTo>
                          <a:pt x="15497" y="67478"/>
                          <a:pt x="109032" y="67535"/>
                          <a:pt x="116271" y="63963"/>
                        </a:cubicBezTo>
                        <a:cubicBezTo>
                          <a:pt x="117986" y="60934"/>
                          <a:pt x="121795" y="25853"/>
                          <a:pt x="118271" y="11594"/>
                        </a:cubicBezTo>
                        <a:cubicBezTo>
                          <a:pt x="117509" y="8394"/>
                          <a:pt x="116652" y="7851"/>
                          <a:pt x="116652" y="7851"/>
                        </a:cubicBezTo>
                        <a:cubicBezTo>
                          <a:pt x="109222" y="4212"/>
                          <a:pt x="14448" y="3936"/>
                          <a:pt x="7590" y="7537"/>
                        </a:cubicBezTo>
                        <a:cubicBezTo>
                          <a:pt x="5018" y="11756"/>
                          <a:pt x="3495" y="58848"/>
                          <a:pt x="7495" y="639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1" name="Google Shape;1401;p46"/>
                <p:cNvSpPr/>
                <p:nvPr/>
              </p:nvSpPr>
              <p:spPr>
                <a:xfrm>
                  <a:off x="9895680" y="608040"/>
                  <a:ext cx="72706" cy="101584"/>
                </a:xfrm>
                <a:custGeom>
                  <a:avLst/>
                  <a:gdLst/>
                  <a:ahLst/>
                  <a:cxnLst/>
                  <a:rect l="l" t="t" r="r" b="b"/>
                  <a:pathLst>
                    <a:path w="75343" h="101584" extrusionOk="0">
                      <a:moveTo>
                        <a:pt x="70753" y="101584"/>
                      </a:moveTo>
                      <a:cubicBezTo>
                        <a:pt x="48369" y="101432"/>
                        <a:pt x="9983" y="100555"/>
                        <a:pt x="5316" y="96460"/>
                      </a:cubicBezTo>
                      <a:cubicBezTo>
                        <a:pt x="-2685" y="89411"/>
                        <a:pt x="-685" y="13173"/>
                        <a:pt x="4935" y="5544"/>
                      </a:cubicBezTo>
                      <a:cubicBezTo>
                        <a:pt x="7602" y="1905"/>
                        <a:pt x="30462" y="38"/>
                        <a:pt x="72658" y="0"/>
                      </a:cubicBezTo>
                      <a:lnTo>
                        <a:pt x="72658" y="5096"/>
                      </a:lnTo>
                      <a:cubicBezTo>
                        <a:pt x="34368" y="5134"/>
                        <a:pt x="11508" y="7010"/>
                        <a:pt x="8745" y="8849"/>
                      </a:cubicBezTo>
                      <a:cubicBezTo>
                        <a:pt x="5316" y="14002"/>
                        <a:pt x="2935" y="86916"/>
                        <a:pt x="8650" y="92640"/>
                      </a:cubicBezTo>
                      <a:cubicBezTo>
                        <a:pt x="11317" y="94326"/>
                        <a:pt x="33605" y="96241"/>
                        <a:pt x="70848" y="96488"/>
                      </a:cubicBezTo>
                      <a:lnTo>
                        <a:pt x="70753" y="10158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p:nvPr/>
              </p:nvSpPr>
              <p:spPr>
                <a:xfrm>
                  <a:off x="9677880" y="592646"/>
                  <a:ext cx="70591" cy="44621"/>
                </a:xfrm>
                <a:custGeom>
                  <a:avLst/>
                  <a:gdLst/>
                  <a:ahLst/>
                  <a:cxnLst/>
                  <a:rect l="l" t="t" r="r" b="b"/>
                  <a:pathLst>
                    <a:path w="73724" h="46120" extrusionOk="0">
                      <a:moveTo>
                        <a:pt x="1984" y="42483"/>
                      </a:moveTo>
                      <a:cubicBezTo>
                        <a:pt x="5223" y="45293"/>
                        <a:pt x="65801" y="45235"/>
                        <a:pt x="67897" y="42483"/>
                      </a:cubicBezTo>
                      <a:cubicBezTo>
                        <a:pt x="69992" y="39730"/>
                        <a:pt x="72564" y="4745"/>
                        <a:pt x="67897" y="2087"/>
                      </a:cubicBezTo>
                      <a:cubicBezTo>
                        <a:pt x="63134" y="-561"/>
                        <a:pt x="4174" y="-827"/>
                        <a:pt x="1984" y="2087"/>
                      </a:cubicBezTo>
                      <a:cubicBezTo>
                        <a:pt x="-111" y="5002"/>
                        <a:pt x="-1160" y="39663"/>
                        <a:pt x="1984" y="424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6"/>
                <p:cNvSpPr/>
                <p:nvPr/>
              </p:nvSpPr>
              <p:spPr>
                <a:xfrm>
                  <a:off x="9710280" y="588960"/>
                  <a:ext cx="40687" cy="49654"/>
                </a:xfrm>
                <a:custGeom>
                  <a:avLst/>
                  <a:gdLst/>
                  <a:ahLst/>
                  <a:cxnLst/>
                  <a:rect l="l" t="t" r="r" b="b"/>
                  <a:pathLst>
                    <a:path w="41624" h="49654" extrusionOk="0">
                      <a:moveTo>
                        <a:pt x="3620" y="49654"/>
                      </a:moveTo>
                      <a:cubicBezTo>
                        <a:pt x="2477" y="49654"/>
                        <a:pt x="1238" y="49654"/>
                        <a:pt x="0" y="49644"/>
                      </a:cubicBezTo>
                      <a:lnTo>
                        <a:pt x="0" y="44548"/>
                      </a:lnTo>
                      <a:cubicBezTo>
                        <a:pt x="17526" y="44644"/>
                        <a:pt x="30480" y="43891"/>
                        <a:pt x="33528" y="43091"/>
                      </a:cubicBezTo>
                      <a:cubicBezTo>
                        <a:pt x="35337" y="38119"/>
                        <a:pt x="36862" y="10039"/>
                        <a:pt x="34004" y="6687"/>
                      </a:cubicBezTo>
                      <a:cubicBezTo>
                        <a:pt x="32575" y="6115"/>
                        <a:pt x="21717" y="5248"/>
                        <a:pt x="5048" y="5096"/>
                      </a:cubicBezTo>
                      <a:lnTo>
                        <a:pt x="5048" y="0"/>
                      </a:lnTo>
                      <a:cubicBezTo>
                        <a:pt x="15430" y="86"/>
                        <a:pt x="33338" y="514"/>
                        <a:pt x="36671" y="2391"/>
                      </a:cubicBezTo>
                      <a:cubicBezTo>
                        <a:pt x="38195" y="3219"/>
                        <a:pt x="39148" y="4991"/>
                        <a:pt x="39719" y="7953"/>
                      </a:cubicBezTo>
                      <a:cubicBezTo>
                        <a:pt x="41624" y="17107"/>
                        <a:pt x="40100" y="43082"/>
                        <a:pt x="37433" y="46549"/>
                      </a:cubicBezTo>
                      <a:cubicBezTo>
                        <a:pt x="36766" y="47406"/>
                        <a:pt x="35052" y="49644"/>
                        <a:pt x="3620" y="496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6"/>
                <p:cNvSpPr/>
                <p:nvPr/>
              </p:nvSpPr>
              <p:spPr>
                <a:xfrm>
                  <a:off x="9731160" y="590040"/>
                  <a:ext cx="43555" cy="48558"/>
                </a:xfrm>
                <a:custGeom>
                  <a:avLst/>
                  <a:gdLst/>
                  <a:ahLst/>
                  <a:cxnLst/>
                  <a:rect l="l" t="t" r="r" b="b"/>
                  <a:pathLst>
                    <a:path w="44672" h="48558" extrusionOk="0">
                      <a:moveTo>
                        <a:pt x="5715" y="48558"/>
                      </a:moveTo>
                      <a:cubicBezTo>
                        <a:pt x="3905" y="48558"/>
                        <a:pt x="2000" y="48558"/>
                        <a:pt x="0" y="48539"/>
                      </a:cubicBezTo>
                      <a:lnTo>
                        <a:pt x="0" y="43444"/>
                      </a:lnTo>
                      <a:cubicBezTo>
                        <a:pt x="21526" y="43615"/>
                        <a:pt x="33623" y="42939"/>
                        <a:pt x="36576" y="42272"/>
                      </a:cubicBezTo>
                      <a:cubicBezTo>
                        <a:pt x="38385" y="37157"/>
                        <a:pt x="39814" y="9268"/>
                        <a:pt x="37052" y="5925"/>
                      </a:cubicBezTo>
                      <a:cubicBezTo>
                        <a:pt x="35242" y="5315"/>
                        <a:pt x="21336" y="5210"/>
                        <a:pt x="11144" y="5134"/>
                      </a:cubicBezTo>
                      <a:lnTo>
                        <a:pt x="5905" y="5096"/>
                      </a:lnTo>
                      <a:lnTo>
                        <a:pt x="5905" y="0"/>
                      </a:lnTo>
                      <a:lnTo>
                        <a:pt x="11239" y="38"/>
                      </a:lnTo>
                      <a:cubicBezTo>
                        <a:pt x="29718" y="181"/>
                        <a:pt x="37433" y="352"/>
                        <a:pt x="39719" y="1629"/>
                      </a:cubicBezTo>
                      <a:cubicBezTo>
                        <a:pt x="41147" y="2457"/>
                        <a:pt x="42196" y="4229"/>
                        <a:pt x="42767" y="7191"/>
                      </a:cubicBezTo>
                      <a:cubicBezTo>
                        <a:pt x="44672" y="16345"/>
                        <a:pt x="43148" y="42320"/>
                        <a:pt x="40481" y="45787"/>
                      </a:cubicBezTo>
                      <a:cubicBezTo>
                        <a:pt x="39624" y="46958"/>
                        <a:pt x="38385" y="48549"/>
                        <a:pt x="5715" y="485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46"/>
                <p:cNvGrpSpPr/>
                <p:nvPr/>
              </p:nvGrpSpPr>
              <p:grpSpPr>
                <a:xfrm>
                  <a:off x="9691920" y="601200"/>
                  <a:ext cx="42085" cy="25936"/>
                  <a:chOff x="9691920" y="601200"/>
                  <a:chExt cx="42085" cy="25936"/>
                </a:xfrm>
              </p:grpSpPr>
              <p:sp>
                <p:nvSpPr>
                  <p:cNvPr id="1406" name="Google Shape;1406;p46"/>
                  <p:cNvSpPr/>
                  <p:nvPr/>
                </p:nvSpPr>
                <p:spPr>
                  <a:xfrm>
                    <a:off x="9694440" y="603720"/>
                    <a:ext cx="37113" cy="20493"/>
                  </a:xfrm>
                  <a:custGeom>
                    <a:avLst/>
                    <a:gdLst/>
                    <a:ahLst/>
                    <a:cxnLst/>
                    <a:rect l="l" t="t" r="r" b="b"/>
                    <a:pathLst>
                      <a:path w="38862" h="21403" extrusionOk="0">
                        <a:moveTo>
                          <a:pt x="1044" y="19714"/>
                        </a:moveTo>
                        <a:cubicBezTo>
                          <a:pt x="2758" y="21019"/>
                          <a:pt x="34667" y="20990"/>
                          <a:pt x="35809" y="19714"/>
                        </a:cubicBezTo>
                        <a:cubicBezTo>
                          <a:pt x="36857" y="18437"/>
                          <a:pt x="38286" y="2197"/>
                          <a:pt x="35809" y="969"/>
                        </a:cubicBezTo>
                        <a:cubicBezTo>
                          <a:pt x="33333" y="-260"/>
                          <a:pt x="2187" y="-384"/>
                          <a:pt x="1044" y="969"/>
                        </a:cubicBezTo>
                        <a:cubicBezTo>
                          <a:pt x="-99" y="2321"/>
                          <a:pt x="-576" y="18409"/>
                          <a:pt x="1044" y="197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9691920" y="601200"/>
                    <a:ext cx="42085" cy="25936"/>
                  </a:xfrm>
                  <a:custGeom>
                    <a:avLst/>
                    <a:gdLst/>
                    <a:ahLst/>
                    <a:cxnLst/>
                    <a:rect l="l" t="t" r="r" b="b"/>
                    <a:pathLst>
                      <a:path w="43054" h="27518" extrusionOk="0">
                        <a:moveTo>
                          <a:pt x="22109" y="25754"/>
                        </a:moveTo>
                        <a:cubicBezTo>
                          <a:pt x="12775" y="25754"/>
                          <a:pt x="3155" y="25125"/>
                          <a:pt x="2012" y="24211"/>
                        </a:cubicBezTo>
                        <a:cubicBezTo>
                          <a:pt x="964" y="23410"/>
                          <a:pt x="488" y="22058"/>
                          <a:pt x="202" y="19391"/>
                        </a:cubicBezTo>
                        <a:cubicBezTo>
                          <a:pt x="-84" y="16600"/>
                          <a:pt x="-370" y="4170"/>
                          <a:pt x="1631" y="1808"/>
                        </a:cubicBezTo>
                        <a:cubicBezTo>
                          <a:pt x="4679" y="-1764"/>
                          <a:pt x="39159" y="1036"/>
                          <a:pt x="39445" y="1170"/>
                        </a:cubicBezTo>
                        <a:cubicBezTo>
                          <a:pt x="41065" y="1970"/>
                          <a:pt x="41541" y="3760"/>
                          <a:pt x="41826" y="5046"/>
                        </a:cubicBezTo>
                        <a:cubicBezTo>
                          <a:pt x="42684" y="9361"/>
                          <a:pt x="42112" y="21686"/>
                          <a:pt x="40207" y="23858"/>
                        </a:cubicBezTo>
                        <a:cubicBezTo>
                          <a:pt x="39064" y="25211"/>
                          <a:pt x="30682" y="25754"/>
                          <a:pt x="22109" y="25754"/>
                        </a:cubicBezTo>
                        <a:close/>
                        <a:moveTo>
                          <a:pt x="5441" y="20058"/>
                        </a:moveTo>
                        <a:cubicBezTo>
                          <a:pt x="10394" y="20791"/>
                          <a:pt x="31634" y="20810"/>
                          <a:pt x="36492" y="20077"/>
                        </a:cubicBezTo>
                        <a:cubicBezTo>
                          <a:pt x="36968" y="17543"/>
                          <a:pt x="37540" y="8237"/>
                          <a:pt x="36778" y="5637"/>
                        </a:cubicBezTo>
                        <a:cubicBezTo>
                          <a:pt x="32587" y="4884"/>
                          <a:pt x="10394" y="4799"/>
                          <a:pt x="5441" y="5551"/>
                        </a:cubicBezTo>
                        <a:cubicBezTo>
                          <a:pt x="5060" y="8018"/>
                          <a:pt x="4774" y="17114"/>
                          <a:pt x="5441" y="200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46"/>
                <p:cNvSpPr/>
                <p:nvPr/>
              </p:nvSpPr>
              <p:spPr>
                <a:xfrm>
                  <a:off x="9812520" y="580320"/>
                  <a:ext cx="15133" cy="164201"/>
                </a:xfrm>
                <a:custGeom>
                  <a:avLst/>
                  <a:gdLst/>
                  <a:ahLst/>
                  <a:cxnLst/>
                  <a:rect l="l" t="t" r="r" b="b"/>
                  <a:pathLst>
                    <a:path w="19717" h="164201" extrusionOk="0">
                      <a:moveTo>
                        <a:pt x="4001" y="164201"/>
                      </a:moveTo>
                      <a:lnTo>
                        <a:pt x="0" y="161106"/>
                      </a:lnTo>
                      <a:cubicBezTo>
                        <a:pt x="6096" y="153124"/>
                        <a:pt x="14955" y="57607"/>
                        <a:pt x="6764" y="18088"/>
                      </a:cubicBezTo>
                      <a:cubicBezTo>
                        <a:pt x="4667" y="7953"/>
                        <a:pt x="2096" y="5182"/>
                        <a:pt x="763" y="4448"/>
                      </a:cubicBezTo>
                      <a:lnTo>
                        <a:pt x="3239" y="0"/>
                      </a:lnTo>
                      <a:cubicBezTo>
                        <a:pt x="6954" y="2105"/>
                        <a:pt x="9716" y="7687"/>
                        <a:pt x="11717" y="17059"/>
                      </a:cubicBezTo>
                      <a:cubicBezTo>
                        <a:pt x="19717" y="55569"/>
                        <a:pt x="11717" y="154143"/>
                        <a:pt x="4001" y="1642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9773640" y="704520"/>
                  <a:ext cx="28099" cy="28048"/>
                </a:xfrm>
                <a:custGeom>
                  <a:avLst/>
                  <a:gdLst/>
                  <a:ahLst/>
                  <a:cxnLst/>
                  <a:rect l="l" t="t" r="r" b="b"/>
                  <a:pathLst>
                    <a:path w="28099" h="28118" extrusionOk="0">
                      <a:moveTo>
                        <a:pt x="14097" y="28118"/>
                      </a:moveTo>
                      <a:cubicBezTo>
                        <a:pt x="6287" y="28118"/>
                        <a:pt x="0" y="21812"/>
                        <a:pt x="0" y="14059"/>
                      </a:cubicBezTo>
                      <a:cubicBezTo>
                        <a:pt x="0" y="6306"/>
                        <a:pt x="6287" y="0"/>
                        <a:pt x="14097" y="0"/>
                      </a:cubicBezTo>
                      <a:cubicBezTo>
                        <a:pt x="21813" y="0"/>
                        <a:pt x="28099" y="6306"/>
                        <a:pt x="28099" y="14059"/>
                      </a:cubicBezTo>
                      <a:cubicBezTo>
                        <a:pt x="28099" y="21812"/>
                        <a:pt x="21813" y="28118"/>
                        <a:pt x="14097" y="28118"/>
                      </a:cubicBezTo>
                      <a:close/>
                      <a:moveTo>
                        <a:pt x="14097" y="5086"/>
                      </a:moveTo>
                      <a:cubicBezTo>
                        <a:pt x="9144" y="5086"/>
                        <a:pt x="5049" y="9106"/>
                        <a:pt x="5049" y="14059"/>
                      </a:cubicBezTo>
                      <a:cubicBezTo>
                        <a:pt x="5049" y="19012"/>
                        <a:pt x="9144" y="23031"/>
                        <a:pt x="14097" y="23031"/>
                      </a:cubicBezTo>
                      <a:cubicBezTo>
                        <a:pt x="18955" y="23031"/>
                        <a:pt x="23051" y="19002"/>
                        <a:pt x="23051" y="14059"/>
                      </a:cubicBezTo>
                      <a:cubicBezTo>
                        <a:pt x="23051" y="9115"/>
                        <a:pt x="18955" y="5086"/>
                        <a:pt x="14097" y="5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46"/>
              <p:cNvGrpSpPr/>
              <p:nvPr/>
            </p:nvGrpSpPr>
            <p:grpSpPr>
              <a:xfrm>
                <a:off x="10129064" y="105480"/>
                <a:ext cx="1244414" cy="1322855"/>
                <a:chOff x="10129064" y="105480"/>
                <a:chExt cx="1244414" cy="1322855"/>
              </a:xfrm>
            </p:grpSpPr>
            <p:grpSp>
              <p:nvGrpSpPr>
                <p:cNvPr id="1411" name="Google Shape;1411;p46"/>
                <p:cNvGrpSpPr/>
                <p:nvPr/>
              </p:nvGrpSpPr>
              <p:grpSpPr>
                <a:xfrm>
                  <a:off x="10227823" y="1087200"/>
                  <a:ext cx="340429" cy="340662"/>
                  <a:chOff x="10227823" y="1087200"/>
                  <a:chExt cx="340429" cy="340662"/>
                </a:xfrm>
              </p:grpSpPr>
              <p:sp>
                <p:nvSpPr>
                  <p:cNvPr id="1412" name="Google Shape;1412;p46"/>
                  <p:cNvSpPr/>
                  <p:nvPr/>
                </p:nvSpPr>
                <p:spPr>
                  <a:xfrm>
                    <a:off x="10260360" y="1087200"/>
                    <a:ext cx="264795" cy="41812"/>
                  </a:xfrm>
                  <a:custGeom>
                    <a:avLst/>
                    <a:gdLst/>
                    <a:ahLst/>
                    <a:cxnLst/>
                    <a:rect l="l" t="t" r="r" b="b"/>
                    <a:pathLst>
                      <a:path w="264795" h="44129" extrusionOk="0">
                        <a:moveTo>
                          <a:pt x="264795" y="35590"/>
                        </a:moveTo>
                        <a:cubicBezTo>
                          <a:pt x="264795" y="35590"/>
                          <a:pt x="234505" y="2701"/>
                          <a:pt x="129541" y="110"/>
                        </a:cubicBezTo>
                        <a:cubicBezTo>
                          <a:pt x="24671" y="-2481"/>
                          <a:pt x="0" y="41648"/>
                          <a:pt x="0" y="41648"/>
                        </a:cubicBezTo>
                        <a:lnTo>
                          <a:pt x="264795" y="355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46"/>
                  <p:cNvGrpSpPr/>
                  <p:nvPr/>
                </p:nvGrpSpPr>
                <p:grpSpPr>
                  <a:xfrm>
                    <a:off x="10227823" y="1110933"/>
                    <a:ext cx="340429" cy="316929"/>
                    <a:chOff x="10227823" y="1110933"/>
                    <a:chExt cx="340429" cy="316929"/>
                  </a:xfrm>
                </p:grpSpPr>
                <p:sp>
                  <p:nvSpPr>
                    <p:cNvPr id="1414" name="Google Shape;1414;p46"/>
                    <p:cNvSpPr/>
                    <p:nvPr/>
                  </p:nvSpPr>
                  <p:spPr>
                    <a:xfrm>
                      <a:off x="10244722" y="1150923"/>
                      <a:ext cx="293711" cy="276939"/>
                    </a:xfrm>
                    <a:custGeom>
                      <a:avLst/>
                      <a:gdLst/>
                      <a:ahLst/>
                      <a:cxnLst/>
                      <a:rect l="l" t="t" r="r" b="b"/>
                      <a:pathLst>
                        <a:path w="289370" h="276939" extrusionOk="0">
                          <a:moveTo>
                            <a:pt x="27042" y="276939"/>
                          </a:moveTo>
                          <a:lnTo>
                            <a:pt x="249546" y="276939"/>
                          </a:lnTo>
                          <a:cubicBezTo>
                            <a:pt x="274692" y="179994"/>
                            <a:pt x="287646" y="87392"/>
                            <a:pt x="285835" y="0"/>
                          </a:cubicBezTo>
                          <a:lnTo>
                            <a:pt x="276" y="0"/>
                          </a:lnTo>
                          <a:cubicBezTo>
                            <a:pt x="-1724" y="92316"/>
                            <a:pt x="7135" y="184623"/>
                            <a:pt x="27042" y="2769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10227823" y="1110933"/>
                      <a:ext cx="340429" cy="105706"/>
                    </a:xfrm>
                    <a:custGeom>
                      <a:avLst/>
                      <a:gdLst/>
                      <a:ahLst/>
                      <a:cxnLst/>
                      <a:rect l="l" t="t" r="r" b="b"/>
                      <a:pathLst>
                        <a:path w="341282" h="113662" extrusionOk="0">
                          <a:moveTo>
                            <a:pt x="329566" y="16206"/>
                          </a:moveTo>
                          <a:cubicBezTo>
                            <a:pt x="336805" y="34379"/>
                            <a:pt x="326708" y="87853"/>
                            <a:pt x="313468" y="96406"/>
                          </a:cubicBezTo>
                          <a:cubicBezTo>
                            <a:pt x="300228" y="104950"/>
                            <a:pt x="26670" y="108522"/>
                            <a:pt x="11144" y="103902"/>
                          </a:cubicBezTo>
                          <a:cubicBezTo>
                            <a:pt x="-4477" y="99283"/>
                            <a:pt x="-2191" y="21397"/>
                            <a:pt x="8858" y="8128"/>
                          </a:cubicBezTo>
                          <a:cubicBezTo>
                            <a:pt x="19812" y="-5140"/>
                            <a:pt x="322422" y="-1968"/>
                            <a:pt x="329566" y="162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10247760" y="1202760"/>
                      <a:ext cx="285084" cy="14413"/>
                    </a:xfrm>
                    <a:custGeom>
                      <a:avLst/>
                      <a:gdLst/>
                      <a:ahLst/>
                      <a:cxnLst/>
                      <a:rect l="l" t="t" r="r" b="b"/>
                      <a:pathLst>
                        <a:path w="285084" h="14449" extrusionOk="0">
                          <a:moveTo>
                            <a:pt x="51149" y="14449"/>
                          </a:moveTo>
                          <a:cubicBezTo>
                            <a:pt x="32861" y="14449"/>
                            <a:pt x="15526" y="14364"/>
                            <a:pt x="0" y="14183"/>
                          </a:cubicBezTo>
                          <a:lnTo>
                            <a:pt x="0" y="6544"/>
                          </a:lnTo>
                          <a:cubicBezTo>
                            <a:pt x="93059" y="7620"/>
                            <a:pt x="249745" y="5572"/>
                            <a:pt x="283845" y="0"/>
                          </a:cubicBezTo>
                          <a:lnTo>
                            <a:pt x="285084" y="7544"/>
                          </a:lnTo>
                          <a:cubicBezTo>
                            <a:pt x="256318" y="12230"/>
                            <a:pt x="142304" y="14449"/>
                            <a:pt x="51149" y="14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7" name="Google Shape;1417;p46"/>
                <p:cNvGrpSpPr/>
                <p:nvPr/>
              </p:nvGrpSpPr>
              <p:grpSpPr>
                <a:xfrm>
                  <a:off x="10129064" y="105480"/>
                  <a:ext cx="1244414" cy="1322855"/>
                  <a:chOff x="10129064" y="105480"/>
                  <a:chExt cx="1244414" cy="1322855"/>
                </a:xfrm>
              </p:grpSpPr>
              <p:grpSp>
                <p:nvGrpSpPr>
                  <p:cNvPr id="1418" name="Google Shape;1418;p46"/>
                  <p:cNvGrpSpPr/>
                  <p:nvPr/>
                </p:nvGrpSpPr>
                <p:grpSpPr>
                  <a:xfrm>
                    <a:off x="10129064" y="437199"/>
                    <a:ext cx="708391" cy="608435"/>
                    <a:chOff x="10129064" y="437199"/>
                    <a:chExt cx="708391" cy="608435"/>
                  </a:xfrm>
                </p:grpSpPr>
                <p:sp>
                  <p:nvSpPr>
                    <p:cNvPr id="1419" name="Google Shape;1419;p46"/>
                    <p:cNvSpPr/>
                    <p:nvPr/>
                  </p:nvSpPr>
                  <p:spPr>
                    <a:xfrm>
                      <a:off x="10484289" y="555353"/>
                      <a:ext cx="353167" cy="480184"/>
                    </a:xfrm>
                    <a:custGeom>
                      <a:avLst/>
                      <a:gdLst/>
                      <a:ahLst/>
                      <a:cxnLst/>
                      <a:rect l="l" t="t" r="r" b="b"/>
                      <a:pathLst>
                        <a:path w="348807" h="483813" extrusionOk="0">
                          <a:moveTo>
                            <a:pt x="270420" y="7925"/>
                          </a:moveTo>
                          <a:cubicBezTo>
                            <a:pt x="259086" y="2629"/>
                            <a:pt x="247084" y="0"/>
                            <a:pt x="235083" y="0"/>
                          </a:cubicBezTo>
                          <a:cubicBezTo>
                            <a:pt x="219366" y="0"/>
                            <a:pt x="203650" y="4477"/>
                            <a:pt x="189362" y="13354"/>
                          </a:cubicBezTo>
                          <a:cubicBezTo>
                            <a:pt x="132212" y="48806"/>
                            <a:pt x="768" y="310477"/>
                            <a:pt x="5" y="396631"/>
                          </a:cubicBezTo>
                          <a:cubicBezTo>
                            <a:pt x="-281" y="430035"/>
                            <a:pt x="11531" y="456019"/>
                            <a:pt x="33343" y="469811"/>
                          </a:cubicBezTo>
                          <a:cubicBezTo>
                            <a:pt x="54869" y="483470"/>
                            <a:pt x="84016" y="483813"/>
                            <a:pt x="109162" y="470754"/>
                          </a:cubicBezTo>
                          <a:cubicBezTo>
                            <a:pt x="162788" y="442979"/>
                            <a:pt x="348526" y="194882"/>
                            <a:pt x="332905" y="101622"/>
                          </a:cubicBezTo>
                          <a:cubicBezTo>
                            <a:pt x="325379" y="57045"/>
                            <a:pt x="302615" y="22889"/>
                            <a:pt x="270420" y="7925"/>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10539001" y="540352"/>
                      <a:ext cx="293103" cy="327713"/>
                    </a:xfrm>
                    <a:custGeom>
                      <a:avLst/>
                      <a:gdLst/>
                      <a:ahLst/>
                      <a:cxnLst/>
                      <a:rect l="l" t="t" r="r" b="b"/>
                      <a:pathLst>
                        <a:path w="299085" h="331023" extrusionOk="0">
                          <a:moveTo>
                            <a:pt x="43816" y="228470"/>
                          </a:moveTo>
                          <a:cubicBezTo>
                            <a:pt x="90012" y="258321"/>
                            <a:pt x="137637" y="284020"/>
                            <a:pt x="190786" y="299031"/>
                          </a:cubicBezTo>
                          <a:cubicBezTo>
                            <a:pt x="201835" y="302156"/>
                            <a:pt x="212980" y="304718"/>
                            <a:pt x="224219" y="307147"/>
                          </a:cubicBezTo>
                          <a:cubicBezTo>
                            <a:pt x="267749" y="230461"/>
                            <a:pt x="299085" y="155328"/>
                            <a:pt x="292037" y="114170"/>
                          </a:cubicBezTo>
                          <a:cubicBezTo>
                            <a:pt x="274607" y="12729"/>
                            <a:pt x="187929" y="-23876"/>
                            <a:pt x="123159" y="15510"/>
                          </a:cubicBezTo>
                          <a:cubicBezTo>
                            <a:pt x="93155" y="33731"/>
                            <a:pt x="44101" y="112256"/>
                            <a:pt x="0" y="200190"/>
                          </a:cubicBezTo>
                          <a:cubicBezTo>
                            <a:pt x="14669" y="209468"/>
                            <a:pt x="29242" y="219031"/>
                            <a:pt x="43816" y="2284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10266947" y="693102"/>
                      <a:ext cx="373795" cy="352532"/>
                    </a:xfrm>
                    <a:custGeom>
                      <a:avLst/>
                      <a:gdLst/>
                      <a:ahLst/>
                      <a:cxnLst/>
                      <a:rect l="l" t="t" r="r" b="b"/>
                      <a:pathLst>
                        <a:path w="377571" h="353416" extrusionOk="0">
                          <a:moveTo>
                            <a:pt x="248508" y="331384"/>
                          </a:moveTo>
                          <a:cubicBezTo>
                            <a:pt x="289274" y="353416"/>
                            <a:pt x="319088" y="344843"/>
                            <a:pt x="345758" y="313334"/>
                          </a:cubicBezTo>
                          <a:cubicBezTo>
                            <a:pt x="369189" y="285550"/>
                            <a:pt x="377571" y="238049"/>
                            <a:pt x="343567" y="194548"/>
                          </a:cubicBezTo>
                          <a:cubicBezTo>
                            <a:pt x="306896" y="138503"/>
                            <a:pt x="104204" y="21269"/>
                            <a:pt x="68961" y="0"/>
                          </a:cubicBezTo>
                          <a:lnTo>
                            <a:pt x="0" y="88506"/>
                          </a:lnTo>
                          <a:cubicBezTo>
                            <a:pt x="30671" y="117558"/>
                            <a:pt x="203835" y="308981"/>
                            <a:pt x="248508" y="331375"/>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10195471" y="652639"/>
                      <a:ext cx="193910" cy="173915"/>
                    </a:xfrm>
                    <a:custGeom>
                      <a:avLst/>
                      <a:gdLst/>
                      <a:ahLst/>
                      <a:cxnLst/>
                      <a:rect l="l" t="t" r="r" b="b"/>
                      <a:pathLst>
                        <a:path w="198882" h="165240" extrusionOk="0">
                          <a:moveTo>
                            <a:pt x="138964" y="145858"/>
                          </a:moveTo>
                          <a:cubicBezTo>
                            <a:pt x="114484" y="145448"/>
                            <a:pt x="34094" y="155735"/>
                            <a:pt x="15139" y="125627"/>
                          </a:cubicBezTo>
                          <a:cubicBezTo>
                            <a:pt x="-14388" y="82097"/>
                            <a:pt x="4376" y="13222"/>
                            <a:pt x="28093" y="1859"/>
                          </a:cubicBezTo>
                          <a:cubicBezTo>
                            <a:pt x="51810" y="-9505"/>
                            <a:pt x="138297" y="34949"/>
                            <a:pt x="138297" y="34949"/>
                          </a:cubicBezTo>
                          <a:cubicBezTo>
                            <a:pt x="160395" y="79326"/>
                            <a:pt x="184494" y="124112"/>
                            <a:pt x="138964" y="145858"/>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6"/>
                    <p:cNvSpPr/>
                    <p:nvPr/>
                  </p:nvSpPr>
                  <p:spPr>
                    <a:xfrm rot="-3260680">
                      <a:off x="10550845" y="797084"/>
                      <a:ext cx="5039" cy="70187"/>
                    </a:xfrm>
                    <a:custGeom>
                      <a:avLst/>
                      <a:gdLst/>
                      <a:ahLst/>
                      <a:cxnLst/>
                      <a:rect l="l" t="t" r="r" b="b"/>
                      <a:pathLst>
                        <a:path w="5086" h="70104" extrusionOk="0">
                          <a:moveTo>
                            <a:pt x="0" y="0"/>
                          </a:moveTo>
                          <a:lnTo>
                            <a:pt x="5086" y="0"/>
                          </a:lnTo>
                          <a:lnTo>
                            <a:pt x="5086" y="70104"/>
                          </a:lnTo>
                          <a:lnTo>
                            <a:pt x="0" y="70104"/>
                          </a:lnTo>
                          <a:close/>
                        </a:path>
                      </a:pathLst>
                    </a:custGeom>
                    <a:solidFill>
                      <a:schemeClr val="dk1"/>
                    </a:solidFill>
                    <a:ln>
                      <a:noFill/>
                    </a:ln>
                  </p:spPr>
                </p:sp>
                <p:grpSp>
                  <p:nvGrpSpPr>
                    <p:cNvPr id="1424" name="Google Shape;1424;p46"/>
                    <p:cNvGrpSpPr/>
                    <p:nvPr/>
                  </p:nvGrpSpPr>
                  <p:grpSpPr>
                    <a:xfrm>
                      <a:off x="10129064" y="437199"/>
                      <a:ext cx="160203" cy="320523"/>
                      <a:chOff x="10129064" y="437199"/>
                      <a:chExt cx="160203" cy="320523"/>
                    </a:xfrm>
                  </p:grpSpPr>
                  <p:sp>
                    <p:nvSpPr>
                      <p:cNvPr id="1425" name="Google Shape;1425;p46"/>
                      <p:cNvSpPr/>
                      <p:nvPr/>
                    </p:nvSpPr>
                    <p:spPr>
                      <a:xfrm>
                        <a:off x="10129064" y="437199"/>
                        <a:ext cx="158954" cy="224045"/>
                      </a:xfrm>
                      <a:custGeom>
                        <a:avLst/>
                        <a:gdLst/>
                        <a:ahLst/>
                        <a:cxnLst/>
                        <a:rect l="l" t="t" r="r" b="b"/>
                        <a:pathLst>
                          <a:path w="163449" h="218580" extrusionOk="0">
                            <a:moveTo>
                              <a:pt x="74486" y="208694"/>
                            </a:moveTo>
                            <a:lnTo>
                              <a:pt x="133731" y="191626"/>
                            </a:lnTo>
                            <a:cubicBezTo>
                              <a:pt x="152877" y="186130"/>
                              <a:pt x="163449" y="165756"/>
                              <a:pt x="156972" y="146963"/>
                            </a:cubicBezTo>
                            <a:lnTo>
                              <a:pt x="107252" y="1735"/>
                            </a:lnTo>
                            <a:cubicBezTo>
                              <a:pt x="68009" y="-4275"/>
                              <a:pt x="32099" y="5164"/>
                              <a:pt x="0" y="32615"/>
                            </a:cubicBezTo>
                            <a:lnTo>
                              <a:pt x="30861" y="182310"/>
                            </a:lnTo>
                            <a:cubicBezTo>
                              <a:pt x="34957" y="202151"/>
                              <a:pt x="55055" y="214305"/>
                              <a:pt x="74486" y="2086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10206000" y="613440"/>
                        <a:ext cx="83267" cy="144283"/>
                      </a:xfrm>
                      <a:custGeom>
                        <a:avLst/>
                        <a:gdLst/>
                        <a:ahLst/>
                        <a:cxnLst/>
                        <a:rect l="l" t="t" r="r" b="b"/>
                        <a:pathLst>
                          <a:path w="88582" h="149904" extrusionOk="0">
                            <a:moveTo>
                              <a:pt x="49691" y="143497"/>
                            </a:moveTo>
                            <a:lnTo>
                              <a:pt x="65789" y="138858"/>
                            </a:lnTo>
                            <a:cubicBezTo>
                              <a:pt x="79314" y="134962"/>
                              <a:pt x="86648" y="120351"/>
                              <a:pt x="81600" y="107216"/>
                            </a:cubicBezTo>
                            <a:lnTo>
                              <a:pt x="46453" y="15414"/>
                            </a:lnTo>
                            <a:cubicBezTo>
                              <a:pt x="41976" y="3784"/>
                              <a:pt x="29307" y="-2512"/>
                              <a:pt x="17401" y="945"/>
                            </a:cubicBezTo>
                            <a:lnTo>
                              <a:pt x="17401" y="945"/>
                            </a:lnTo>
                            <a:cubicBezTo>
                              <a:pt x="5400" y="4394"/>
                              <a:pt x="-1934" y="16433"/>
                              <a:pt x="448" y="28654"/>
                            </a:cubicBezTo>
                            <a:lnTo>
                              <a:pt x="19498" y="125094"/>
                            </a:lnTo>
                            <a:cubicBezTo>
                              <a:pt x="22259" y="138887"/>
                              <a:pt x="36166" y="147392"/>
                              <a:pt x="49691" y="1434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10130760" y="450360"/>
                        <a:ext cx="128723" cy="166059"/>
                      </a:xfrm>
                      <a:custGeom>
                        <a:avLst/>
                        <a:gdLst/>
                        <a:ahLst/>
                        <a:cxnLst/>
                        <a:rect l="l" t="t" r="r" b="b"/>
                        <a:pathLst>
                          <a:path w="130683" h="166059" extrusionOk="0">
                            <a:moveTo>
                              <a:pt x="62199" y="166059"/>
                            </a:moveTo>
                            <a:cubicBezTo>
                              <a:pt x="54007" y="166059"/>
                              <a:pt x="46387" y="160934"/>
                              <a:pt x="43530" y="152848"/>
                            </a:cubicBezTo>
                            <a:lnTo>
                              <a:pt x="0" y="29051"/>
                            </a:lnTo>
                            <a:lnTo>
                              <a:pt x="4763" y="27356"/>
                            </a:lnTo>
                            <a:lnTo>
                              <a:pt x="48387" y="151152"/>
                            </a:lnTo>
                            <a:cubicBezTo>
                              <a:pt x="50959" y="158477"/>
                              <a:pt x="58770" y="162525"/>
                              <a:pt x="66294" y="160382"/>
                            </a:cubicBezTo>
                            <a:lnTo>
                              <a:pt x="113157" y="146856"/>
                            </a:lnTo>
                            <a:cubicBezTo>
                              <a:pt x="120587" y="144723"/>
                              <a:pt x="125063" y="137179"/>
                              <a:pt x="123539" y="129664"/>
                            </a:cubicBezTo>
                            <a:lnTo>
                              <a:pt x="95917" y="1067"/>
                            </a:lnTo>
                            <a:lnTo>
                              <a:pt x="100869" y="0"/>
                            </a:lnTo>
                            <a:lnTo>
                              <a:pt x="128492" y="128597"/>
                            </a:lnTo>
                            <a:cubicBezTo>
                              <a:pt x="130683" y="138713"/>
                              <a:pt x="124587" y="148876"/>
                              <a:pt x="114586" y="151743"/>
                            </a:cubicBezTo>
                            <a:lnTo>
                              <a:pt x="67627" y="165268"/>
                            </a:lnTo>
                            <a:cubicBezTo>
                              <a:pt x="65818" y="165792"/>
                              <a:pt x="64008" y="166040"/>
                              <a:pt x="62199" y="1660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10250280" y="593640"/>
                        <a:ext cx="33147" cy="23740"/>
                      </a:xfrm>
                      <a:custGeom>
                        <a:avLst/>
                        <a:gdLst/>
                        <a:ahLst/>
                        <a:cxnLst/>
                        <a:rect l="l" t="t" r="r" b="b"/>
                        <a:pathLst>
                          <a:path w="33147" h="23622" extrusionOk="0">
                            <a:moveTo>
                              <a:pt x="30384" y="23622"/>
                            </a:moveTo>
                            <a:lnTo>
                              <a:pt x="0" y="4296"/>
                            </a:lnTo>
                            <a:lnTo>
                              <a:pt x="2761" y="0"/>
                            </a:lnTo>
                            <a:lnTo>
                              <a:pt x="33147" y="19326"/>
                            </a:lnTo>
                            <a:lnTo>
                              <a:pt x="30384" y="23622"/>
                            </a:lnTo>
                            <a:close/>
                          </a:path>
                        </a:pathLst>
                      </a:custGeom>
                      <a:solidFill>
                        <a:schemeClr val="dk1"/>
                      </a:solidFill>
                      <a:ln>
                        <a:noFill/>
                      </a:ln>
                    </p:spPr>
                  </p:sp>
                  <p:sp>
                    <p:nvSpPr>
                      <p:cNvPr id="1429" name="Google Shape;1429;p46"/>
                      <p:cNvSpPr/>
                      <p:nvPr/>
                    </p:nvSpPr>
                    <p:spPr>
                      <a:xfrm rot="-3867754">
                        <a:off x="10163518" y="627125"/>
                        <a:ext cx="35979" cy="5043"/>
                      </a:xfrm>
                      <a:custGeom>
                        <a:avLst/>
                        <a:gdLst/>
                        <a:ahLst/>
                        <a:cxnLst/>
                        <a:rect l="l" t="t" r="r" b="b"/>
                        <a:pathLst>
                          <a:path w="36071" h="5096" extrusionOk="0">
                            <a:moveTo>
                              <a:pt x="0" y="0"/>
                            </a:moveTo>
                            <a:lnTo>
                              <a:pt x="36071" y="0"/>
                            </a:lnTo>
                            <a:lnTo>
                              <a:pt x="36071" y="5096"/>
                            </a:lnTo>
                            <a:lnTo>
                              <a:pt x="0" y="5096"/>
                            </a:lnTo>
                            <a:close/>
                          </a:path>
                        </a:pathLst>
                      </a:custGeom>
                      <a:solidFill>
                        <a:schemeClr val="dk1"/>
                      </a:solidFill>
                      <a:ln>
                        <a:noFill/>
                      </a:ln>
                    </p:spPr>
                  </p:sp>
                  <p:sp>
                    <p:nvSpPr>
                      <p:cNvPr id="1430" name="Google Shape;1430;p46"/>
                      <p:cNvSpPr/>
                      <p:nvPr/>
                    </p:nvSpPr>
                    <p:spPr>
                      <a:xfrm rot="-962602">
                        <a:off x="10206728" y="638296"/>
                        <a:ext cx="49006" cy="5040"/>
                      </a:xfrm>
                      <a:custGeom>
                        <a:avLst/>
                        <a:gdLst/>
                        <a:ahLst/>
                        <a:cxnLst/>
                        <a:rect l="l" t="t" r="r" b="b"/>
                        <a:pathLst>
                          <a:path w="48806" h="5096" extrusionOk="0">
                            <a:moveTo>
                              <a:pt x="0" y="0"/>
                            </a:moveTo>
                            <a:lnTo>
                              <a:pt x="48806" y="0"/>
                            </a:lnTo>
                            <a:lnTo>
                              <a:pt x="48806" y="5096"/>
                            </a:lnTo>
                            <a:lnTo>
                              <a:pt x="0" y="5096"/>
                            </a:lnTo>
                            <a:close/>
                          </a:path>
                        </a:pathLst>
                      </a:custGeom>
                      <a:solidFill>
                        <a:schemeClr val="dk1"/>
                      </a:solidFill>
                      <a:ln>
                        <a:noFill/>
                      </a:ln>
                    </p:spPr>
                  </p:sp>
                </p:grpSp>
                <p:sp>
                  <p:nvSpPr>
                    <p:cNvPr id="1431" name="Google Shape;1431;p46"/>
                    <p:cNvSpPr/>
                    <p:nvPr/>
                  </p:nvSpPr>
                  <p:spPr>
                    <a:xfrm>
                      <a:off x="10230840" y="651600"/>
                      <a:ext cx="63771" cy="57932"/>
                    </a:xfrm>
                    <a:custGeom>
                      <a:avLst/>
                      <a:gdLst/>
                      <a:ahLst/>
                      <a:cxnLst/>
                      <a:rect l="l" t="t" r="r" b="b"/>
                      <a:pathLst>
                        <a:path w="87059" h="58665" extrusionOk="0">
                          <a:moveTo>
                            <a:pt x="54819" y="17641"/>
                          </a:moveTo>
                          <a:lnTo>
                            <a:pt x="7290" y="11"/>
                          </a:lnTo>
                          <a:cubicBezTo>
                            <a:pt x="2432" y="-599"/>
                            <a:pt x="-23285" y="25052"/>
                            <a:pt x="63774" y="58066"/>
                          </a:cubicBezTo>
                          <a:lnTo>
                            <a:pt x="54819" y="17641"/>
                          </a:ln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6"/>
                    <p:cNvSpPr/>
                    <p:nvPr/>
                  </p:nvSpPr>
                  <p:spPr>
                    <a:xfrm>
                      <a:off x="10207800" y="690840"/>
                      <a:ext cx="68704" cy="99144"/>
                    </a:xfrm>
                    <a:custGeom>
                      <a:avLst/>
                      <a:gdLst/>
                      <a:ahLst/>
                      <a:cxnLst/>
                      <a:rect l="l" t="t" r="r" b="b"/>
                      <a:pathLst>
                        <a:path w="78295" h="128759" extrusionOk="0">
                          <a:moveTo>
                            <a:pt x="0" y="332"/>
                          </a:moveTo>
                          <a:cubicBezTo>
                            <a:pt x="0" y="332"/>
                            <a:pt x="56387" y="-5059"/>
                            <a:pt x="53530" y="27593"/>
                          </a:cubicBezTo>
                          <a:cubicBezTo>
                            <a:pt x="62674" y="31879"/>
                            <a:pt x="78295" y="51682"/>
                            <a:pt x="60770" y="62569"/>
                          </a:cubicBezTo>
                          <a:cubicBezTo>
                            <a:pt x="71818" y="123700"/>
                            <a:pt x="18287" y="89229"/>
                            <a:pt x="18287" y="89229"/>
                          </a:cubicBezTo>
                          <a:lnTo>
                            <a:pt x="0" y="332"/>
                          </a:ln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6"/>
                    <p:cNvSpPr/>
                    <p:nvPr/>
                  </p:nvSpPr>
                  <p:spPr>
                    <a:xfrm>
                      <a:off x="10288080" y="796680"/>
                      <a:ext cx="20148" cy="9009"/>
                    </a:xfrm>
                    <a:custGeom>
                      <a:avLst/>
                      <a:gdLst/>
                      <a:ahLst/>
                      <a:cxnLst/>
                      <a:rect l="l" t="t" r="r" b="b"/>
                      <a:pathLst>
                        <a:path w="20098" h="9077" extrusionOk="0">
                          <a:moveTo>
                            <a:pt x="381" y="9077"/>
                          </a:moveTo>
                          <a:lnTo>
                            <a:pt x="0" y="4000"/>
                          </a:lnTo>
                          <a:cubicBezTo>
                            <a:pt x="13049" y="2867"/>
                            <a:pt x="16669" y="19"/>
                            <a:pt x="16669" y="0"/>
                          </a:cubicBezTo>
                          <a:lnTo>
                            <a:pt x="20098" y="3724"/>
                          </a:lnTo>
                          <a:cubicBezTo>
                            <a:pt x="19431" y="4391"/>
                            <a:pt x="15240" y="7801"/>
                            <a:pt x="381" y="90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6"/>
                    <p:cNvSpPr/>
                    <p:nvPr/>
                  </p:nvSpPr>
                  <p:spPr>
                    <a:xfrm>
                      <a:off x="10199520" y="750600"/>
                      <a:ext cx="73360" cy="31693"/>
                    </a:xfrm>
                    <a:custGeom>
                      <a:avLst/>
                      <a:gdLst/>
                      <a:ahLst/>
                      <a:cxnLst/>
                      <a:rect l="l" t="t" r="r" b="b"/>
                      <a:pathLst>
                        <a:path w="75629" h="31852" extrusionOk="0">
                          <a:moveTo>
                            <a:pt x="26480" y="31842"/>
                          </a:moveTo>
                          <a:lnTo>
                            <a:pt x="26289" y="26746"/>
                          </a:lnTo>
                          <a:cubicBezTo>
                            <a:pt x="54959" y="25756"/>
                            <a:pt x="64294" y="19317"/>
                            <a:pt x="67056" y="14107"/>
                          </a:cubicBezTo>
                          <a:cubicBezTo>
                            <a:pt x="68961" y="10582"/>
                            <a:pt x="68104" y="7115"/>
                            <a:pt x="67342" y="5296"/>
                          </a:cubicBezTo>
                          <a:lnTo>
                            <a:pt x="381" y="9773"/>
                          </a:lnTo>
                          <a:lnTo>
                            <a:pt x="0" y="4686"/>
                          </a:lnTo>
                          <a:lnTo>
                            <a:pt x="70199" y="0"/>
                          </a:lnTo>
                          <a:lnTo>
                            <a:pt x="71057" y="1286"/>
                          </a:lnTo>
                          <a:cubicBezTo>
                            <a:pt x="71248" y="1591"/>
                            <a:pt x="75629" y="8811"/>
                            <a:pt x="71628" y="16450"/>
                          </a:cubicBezTo>
                          <a:cubicBezTo>
                            <a:pt x="66675" y="25803"/>
                            <a:pt x="51435" y="30985"/>
                            <a:pt x="26480" y="318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6"/>
                    <p:cNvSpPr/>
                    <p:nvPr/>
                  </p:nvSpPr>
                  <p:spPr>
                    <a:xfrm rot="-163170">
                      <a:off x="10195562" y="718542"/>
                      <a:ext cx="66255" cy="5041"/>
                    </a:xfrm>
                    <a:custGeom>
                      <a:avLst/>
                      <a:gdLst/>
                      <a:ahLst/>
                      <a:cxnLst/>
                      <a:rect l="l" t="t" r="r" b="b"/>
                      <a:pathLst>
                        <a:path w="66180" h="5086" extrusionOk="0">
                          <a:moveTo>
                            <a:pt x="0" y="0"/>
                          </a:moveTo>
                          <a:lnTo>
                            <a:pt x="66180" y="0"/>
                          </a:lnTo>
                          <a:lnTo>
                            <a:pt x="66180" y="5086"/>
                          </a:lnTo>
                          <a:lnTo>
                            <a:pt x="0" y="5086"/>
                          </a:lnTo>
                          <a:close/>
                        </a:path>
                      </a:pathLst>
                    </a:custGeom>
                    <a:solidFill>
                      <a:schemeClr val="dk1"/>
                    </a:solidFill>
                    <a:ln>
                      <a:noFill/>
                    </a:ln>
                  </p:spPr>
                </p:sp>
                <p:sp>
                  <p:nvSpPr>
                    <p:cNvPr id="1436" name="Google Shape;1436;p46"/>
                    <p:cNvSpPr/>
                    <p:nvPr/>
                  </p:nvSpPr>
                  <p:spPr>
                    <a:xfrm>
                      <a:off x="10280880" y="705240"/>
                      <a:ext cx="26289" cy="37081"/>
                    </a:xfrm>
                    <a:custGeom>
                      <a:avLst/>
                      <a:gdLst/>
                      <a:ahLst/>
                      <a:cxnLst/>
                      <a:rect l="l" t="t" r="r" b="b"/>
                      <a:pathLst>
                        <a:path w="27242" h="37081" extrusionOk="0">
                          <a:moveTo>
                            <a:pt x="23459" y="37081"/>
                          </a:moveTo>
                          <a:cubicBezTo>
                            <a:pt x="-1020" y="21536"/>
                            <a:pt x="-67" y="867"/>
                            <a:pt x="28" y="0"/>
                          </a:cubicBezTo>
                          <a:lnTo>
                            <a:pt x="5077" y="295"/>
                          </a:lnTo>
                          <a:cubicBezTo>
                            <a:pt x="5077" y="1048"/>
                            <a:pt x="4409" y="18926"/>
                            <a:pt x="26222" y="32776"/>
                          </a:cubicBezTo>
                          <a:lnTo>
                            <a:pt x="23459" y="3707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7" name="Google Shape;1437;p46"/>
                  <p:cNvSpPr/>
                  <p:nvPr/>
                </p:nvSpPr>
                <p:spPr>
                  <a:xfrm>
                    <a:off x="10912680" y="341280"/>
                    <a:ext cx="159181" cy="159182"/>
                  </a:xfrm>
                  <a:custGeom>
                    <a:avLst/>
                    <a:gdLst/>
                    <a:ahLst/>
                    <a:cxnLst/>
                    <a:rect l="l" t="t" r="r" b="b"/>
                    <a:pathLst>
                      <a:path w="159181" h="159182" extrusionOk="0">
                        <a:moveTo>
                          <a:pt x="159182" y="79591"/>
                        </a:moveTo>
                        <a:cubicBezTo>
                          <a:pt x="159182" y="123548"/>
                          <a:pt x="123548" y="159182"/>
                          <a:pt x="79591" y="159182"/>
                        </a:cubicBezTo>
                        <a:cubicBezTo>
                          <a:pt x="35635" y="159182"/>
                          <a:pt x="1" y="123548"/>
                          <a:pt x="1" y="79591"/>
                        </a:cubicBezTo>
                        <a:cubicBezTo>
                          <a:pt x="1" y="35634"/>
                          <a:pt x="35635" y="0"/>
                          <a:pt x="79591" y="0"/>
                        </a:cubicBezTo>
                        <a:cubicBezTo>
                          <a:pt x="123548" y="0"/>
                          <a:pt x="159182" y="35634"/>
                          <a:pt x="159182" y="79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6"/>
                  <p:cNvSpPr/>
                  <p:nvPr/>
                </p:nvSpPr>
                <p:spPr>
                  <a:xfrm>
                    <a:off x="11020312" y="554403"/>
                    <a:ext cx="353167" cy="480184"/>
                  </a:xfrm>
                  <a:custGeom>
                    <a:avLst/>
                    <a:gdLst/>
                    <a:ahLst/>
                    <a:cxnLst/>
                    <a:rect l="l" t="t" r="r" b="b"/>
                    <a:pathLst>
                      <a:path w="348807" h="483813" extrusionOk="0">
                        <a:moveTo>
                          <a:pt x="63414" y="7925"/>
                        </a:moveTo>
                        <a:cubicBezTo>
                          <a:pt x="74748" y="2629"/>
                          <a:pt x="86750" y="0"/>
                          <a:pt x="98751" y="0"/>
                        </a:cubicBezTo>
                        <a:cubicBezTo>
                          <a:pt x="114468" y="0"/>
                          <a:pt x="130184" y="4477"/>
                          <a:pt x="144472" y="13354"/>
                        </a:cubicBezTo>
                        <a:cubicBezTo>
                          <a:pt x="201622" y="48806"/>
                          <a:pt x="333066" y="310477"/>
                          <a:pt x="333829" y="396631"/>
                        </a:cubicBezTo>
                        <a:cubicBezTo>
                          <a:pt x="334115" y="430035"/>
                          <a:pt x="322303" y="456019"/>
                          <a:pt x="300491" y="469811"/>
                        </a:cubicBezTo>
                        <a:cubicBezTo>
                          <a:pt x="278965" y="483470"/>
                          <a:pt x="249818" y="483813"/>
                          <a:pt x="224577" y="470754"/>
                        </a:cubicBezTo>
                        <a:cubicBezTo>
                          <a:pt x="171046" y="442979"/>
                          <a:pt x="-14692" y="194882"/>
                          <a:pt x="929" y="101622"/>
                        </a:cubicBezTo>
                        <a:cubicBezTo>
                          <a:pt x="8454" y="57045"/>
                          <a:pt x="31219" y="22889"/>
                          <a:pt x="63319" y="7925"/>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6"/>
                  <p:cNvSpPr/>
                  <p:nvPr/>
                </p:nvSpPr>
                <p:spPr>
                  <a:xfrm>
                    <a:off x="11006634" y="540352"/>
                    <a:ext cx="304319" cy="333506"/>
                  </a:xfrm>
                  <a:custGeom>
                    <a:avLst/>
                    <a:gdLst/>
                    <a:ahLst/>
                    <a:cxnLst/>
                    <a:rect l="l" t="t" r="r" b="b"/>
                    <a:pathLst>
                      <a:path w="299085" h="331023" extrusionOk="0">
                        <a:moveTo>
                          <a:pt x="249118" y="228470"/>
                        </a:moveTo>
                        <a:cubicBezTo>
                          <a:pt x="203017" y="258321"/>
                          <a:pt x="155392" y="284020"/>
                          <a:pt x="102243" y="299031"/>
                        </a:cubicBezTo>
                        <a:cubicBezTo>
                          <a:pt x="91193" y="302156"/>
                          <a:pt x="79955" y="304718"/>
                          <a:pt x="68810" y="307147"/>
                        </a:cubicBezTo>
                        <a:cubicBezTo>
                          <a:pt x="25280" y="230461"/>
                          <a:pt x="-6056" y="155328"/>
                          <a:pt x="992" y="114170"/>
                        </a:cubicBezTo>
                        <a:cubicBezTo>
                          <a:pt x="18422" y="12729"/>
                          <a:pt x="105005" y="-23876"/>
                          <a:pt x="169870" y="15510"/>
                        </a:cubicBezTo>
                        <a:cubicBezTo>
                          <a:pt x="199874" y="33731"/>
                          <a:pt x="248928" y="112256"/>
                          <a:pt x="293029" y="200190"/>
                        </a:cubicBezTo>
                        <a:cubicBezTo>
                          <a:pt x="278265" y="209468"/>
                          <a:pt x="263786" y="219031"/>
                          <a:pt x="249118" y="2284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6"/>
                  <p:cNvSpPr/>
                  <p:nvPr/>
                </p:nvSpPr>
                <p:spPr>
                  <a:xfrm>
                    <a:off x="10842840" y="356040"/>
                    <a:ext cx="140112" cy="224123"/>
                  </a:xfrm>
                  <a:custGeom>
                    <a:avLst/>
                    <a:gdLst/>
                    <a:ahLst/>
                    <a:cxnLst/>
                    <a:rect l="l" t="t" r="r" b="b"/>
                    <a:pathLst>
                      <a:path w="140112" h="224123" extrusionOk="0">
                        <a:moveTo>
                          <a:pt x="140112" y="160772"/>
                        </a:moveTo>
                        <a:lnTo>
                          <a:pt x="120491" y="0"/>
                        </a:lnTo>
                        <a:lnTo>
                          <a:pt x="18193" y="0"/>
                        </a:lnTo>
                        <a:lnTo>
                          <a:pt x="0" y="160772"/>
                        </a:lnTo>
                        <a:lnTo>
                          <a:pt x="99442" y="224123"/>
                        </a:lnTo>
                        <a:lnTo>
                          <a:pt x="140112" y="160772"/>
                        </a:lnTo>
                        <a:close/>
                      </a:path>
                    </a:pathLst>
                  </a:custGeom>
                  <a:solidFill>
                    <a:srgbClr val="F1BCB6"/>
                  </a:solidFill>
                  <a:ln>
                    <a:noFill/>
                  </a:ln>
                </p:spPr>
              </p:sp>
              <p:sp>
                <p:nvSpPr>
                  <p:cNvPr id="1441" name="Google Shape;1441;p46"/>
                  <p:cNvSpPr/>
                  <p:nvPr/>
                </p:nvSpPr>
                <p:spPr>
                  <a:xfrm>
                    <a:off x="10657718" y="503900"/>
                    <a:ext cx="555895" cy="565213"/>
                  </a:xfrm>
                  <a:custGeom>
                    <a:avLst/>
                    <a:gdLst/>
                    <a:ahLst/>
                    <a:cxnLst/>
                    <a:rect l="l" t="t" r="r" b="b"/>
                    <a:pathLst>
                      <a:path w="631699" h="576748" extrusionOk="0">
                        <a:moveTo>
                          <a:pt x="19469" y="60503"/>
                        </a:moveTo>
                        <a:cubicBezTo>
                          <a:pt x="60141" y="11935"/>
                          <a:pt x="206254" y="0"/>
                          <a:pt x="206254" y="0"/>
                        </a:cubicBezTo>
                        <a:cubicBezTo>
                          <a:pt x="258357" y="26384"/>
                          <a:pt x="295599" y="22898"/>
                          <a:pt x="342462" y="0"/>
                        </a:cubicBezTo>
                        <a:cubicBezTo>
                          <a:pt x="394373" y="4467"/>
                          <a:pt x="496386" y="10611"/>
                          <a:pt x="537152" y="59188"/>
                        </a:cubicBezTo>
                        <a:cubicBezTo>
                          <a:pt x="594113" y="127149"/>
                          <a:pt x="499052" y="538353"/>
                          <a:pt x="499052" y="538353"/>
                        </a:cubicBezTo>
                        <a:cubicBezTo>
                          <a:pt x="462667" y="570471"/>
                          <a:pt x="113196" y="576748"/>
                          <a:pt x="49187" y="538353"/>
                        </a:cubicBezTo>
                        <a:cubicBezTo>
                          <a:pt x="49187" y="538353"/>
                          <a:pt x="-37586" y="128473"/>
                          <a:pt x="19374" y="605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46"/>
                  <p:cNvGrpSpPr/>
                  <p:nvPr/>
                </p:nvGrpSpPr>
                <p:grpSpPr>
                  <a:xfrm>
                    <a:off x="10743840" y="105480"/>
                    <a:ext cx="321755" cy="368265"/>
                    <a:chOff x="10743840" y="105480"/>
                    <a:chExt cx="321755" cy="368265"/>
                  </a:xfrm>
                </p:grpSpPr>
                <p:sp>
                  <p:nvSpPr>
                    <p:cNvPr id="1443" name="Google Shape;1443;p46"/>
                    <p:cNvSpPr/>
                    <p:nvPr/>
                  </p:nvSpPr>
                  <p:spPr>
                    <a:xfrm>
                      <a:off x="10743840" y="105480"/>
                      <a:ext cx="321755" cy="327384"/>
                    </a:xfrm>
                    <a:custGeom>
                      <a:avLst/>
                      <a:gdLst/>
                      <a:ahLst/>
                      <a:cxnLst/>
                      <a:rect l="l" t="t" r="r" b="b"/>
                      <a:pathLst>
                        <a:path w="321755" h="327384" extrusionOk="0">
                          <a:moveTo>
                            <a:pt x="0" y="163697"/>
                          </a:moveTo>
                          <a:cubicBezTo>
                            <a:pt x="0" y="254098"/>
                            <a:pt x="73248" y="327384"/>
                            <a:pt x="163640" y="327384"/>
                          </a:cubicBezTo>
                          <a:cubicBezTo>
                            <a:pt x="254032" y="327384"/>
                            <a:pt x="321755" y="269777"/>
                            <a:pt x="321755" y="179375"/>
                          </a:cubicBezTo>
                          <a:cubicBezTo>
                            <a:pt x="321755" y="88973"/>
                            <a:pt x="260604" y="0"/>
                            <a:pt x="163640" y="0"/>
                          </a:cubicBezTo>
                          <a:cubicBezTo>
                            <a:pt x="66770" y="0"/>
                            <a:pt x="0" y="73285"/>
                            <a:pt x="0" y="1636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6"/>
                    <p:cNvSpPr/>
                    <p:nvPr/>
                  </p:nvSpPr>
                  <p:spPr>
                    <a:xfrm>
                      <a:off x="10770480" y="132749"/>
                      <a:ext cx="243231" cy="340996"/>
                    </a:xfrm>
                    <a:custGeom>
                      <a:avLst/>
                      <a:gdLst/>
                      <a:ahLst/>
                      <a:cxnLst/>
                      <a:rect l="l" t="t" r="r" b="b"/>
                      <a:pathLst>
                        <a:path w="243841" h="349739" extrusionOk="0">
                          <a:moveTo>
                            <a:pt x="50591" y="25060"/>
                          </a:moveTo>
                          <a:cubicBezTo>
                            <a:pt x="93929" y="-8353"/>
                            <a:pt x="150793" y="-8353"/>
                            <a:pt x="194132" y="25060"/>
                          </a:cubicBezTo>
                          <a:cubicBezTo>
                            <a:pt x="220231" y="45120"/>
                            <a:pt x="243377" y="96803"/>
                            <a:pt x="243377" y="151171"/>
                          </a:cubicBezTo>
                          <a:lnTo>
                            <a:pt x="243377" y="200387"/>
                          </a:lnTo>
                          <a:cubicBezTo>
                            <a:pt x="241281" y="247383"/>
                            <a:pt x="193560" y="341386"/>
                            <a:pt x="122313" y="341386"/>
                          </a:cubicBezTo>
                          <a:cubicBezTo>
                            <a:pt x="86690" y="341386"/>
                            <a:pt x="56972" y="317335"/>
                            <a:pt x="36874" y="289789"/>
                          </a:cubicBezTo>
                          <a:cubicBezTo>
                            <a:pt x="12491" y="256470"/>
                            <a:pt x="-464" y="214789"/>
                            <a:pt x="13" y="173241"/>
                          </a:cubicBezTo>
                          <a:cubicBezTo>
                            <a:pt x="394" y="132588"/>
                            <a:pt x="4394" y="87087"/>
                            <a:pt x="27540" y="52349"/>
                          </a:cubicBezTo>
                          <a:cubicBezTo>
                            <a:pt x="33541" y="42329"/>
                            <a:pt x="40971" y="32014"/>
                            <a:pt x="50591" y="25060"/>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6"/>
                    <p:cNvSpPr/>
                    <p:nvPr/>
                  </p:nvSpPr>
                  <p:spPr>
                    <a:xfrm>
                      <a:off x="10993849" y="297568"/>
                      <a:ext cx="55046" cy="79504"/>
                    </a:xfrm>
                    <a:custGeom>
                      <a:avLst/>
                      <a:gdLst/>
                      <a:ahLst/>
                      <a:cxnLst/>
                      <a:rect l="l" t="t" r="r" b="b"/>
                      <a:pathLst>
                        <a:path w="62199" h="101279" extrusionOk="0">
                          <a:moveTo>
                            <a:pt x="10504" y="4211"/>
                          </a:moveTo>
                          <a:cubicBezTo>
                            <a:pt x="10504" y="4211"/>
                            <a:pt x="49270" y="-13172"/>
                            <a:pt x="54795" y="22699"/>
                          </a:cubicBezTo>
                          <a:cubicBezTo>
                            <a:pt x="59367" y="74848"/>
                            <a:pt x="21458" y="88107"/>
                            <a:pt x="6503" y="74848"/>
                          </a:cubicBezTo>
                          <a:cubicBezTo>
                            <a:pt x="-2832" y="72972"/>
                            <a:pt x="-2641" y="28928"/>
                            <a:pt x="10504" y="4211"/>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6"/>
                    <p:cNvSpPr/>
                    <p:nvPr/>
                  </p:nvSpPr>
                  <p:spPr>
                    <a:xfrm>
                      <a:off x="10848960" y="446400"/>
                      <a:ext cx="91058" cy="18013"/>
                    </a:xfrm>
                    <a:custGeom>
                      <a:avLst/>
                      <a:gdLst/>
                      <a:ahLst/>
                      <a:cxnLst/>
                      <a:rect l="l" t="t" r="r" b="b"/>
                      <a:pathLst>
                        <a:path w="91058" h="20126" extrusionOk="0">
                          <a:moveTo>
                            <a:pt x="40100" y="18021"/>
                          </a:moveTo>
                          <a:cubicBezTo>
                            <a:pt x="27813" y="18021"/>
                            <a:pt x="14383" y="15735"/>
                            <a:pt x="0" y="9887"/>
                          </a:cubicBezTo>
                          <a:lnTo>
                            <a:pt x="2000" y="5172"/>
                          </a:lnTo>
                          <a:cubicBezTo>
                            <a:pt x="38671" y="20126"/>
                            <a:pt x="69342" y="10620"/>
                            <a:pt x="88583" y="0"/>
                          </a:cubicBezTo>
                          <a:lnTo>
                            <a:pt x="91058" y="4458"/>
                          </a:lnTo>
                          <a:cubicBezTo>
                            <a:pt x="78391" y="11468"/>
                            <a:pt x="60865" y="18021"/>
                            <a:pt x="40100" y="180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6"/>
                    <p:cNvSpPr/>
                    <p:nvPr/>
                  </p:nvSpPr>
                  <p:spPr>
                    <a:xfrm>
                      <a:off x="10938960" y="322200"/>
                      <a:ext cx="29909" cy="20892"/>
                    </a:xfrm>
                    <a:custGeom>
                      <a:avLst/>
                      <a:gdLst/>
                      <a:ahLst/>
                      <a:cxnLst/>
                      <a:rect l="l" t="t" r="r" b="b"/>
                      <a:pathLst>
                        <a:path w="29909" h="21050" extrusionOk="0">
                          <a:moveTo>
                            <a:pt x="0" y="10525"/>
                          </a:moveTo>
                          <a:cubicBezTo>
                            <a:pt x="0" y="16335"/>
                            <a:pt x="6764" y="21050"/>
                            <a:pt x="14955" y="21050"/>
                          </a:cubicBezTo>
                          <a:cubicBezTo>
                            <a:pt x="23242" y="21050"/>
                            <a:pt x="29909" y="16335"/>
                            <a:pt x="29909" y="10525"/>
                          </a:cubicBezTo>
                          <a:cubicBezTo>
                            <a:pt x="29909" y="4715"/>
                            <a:pt x="23242" y="0"/>
                            <a:pt x="14955" y="0"/>
                          </a:cubicBezTo>
                          <a:cubicBezTo>
                            <a:pt x="6764" y="0"/>
                            <a:pt x="0" y="4715"/>
                            <a:pt x="0" y="105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6"/>
                    <p:cNvSpPr/>
                    <p:nvPr/>
                  </p:nvSpPr>
                  <p:spPr>
                    <a:xfrm>
                      <a:off x="10776240" y="322200"/>
                      <a:ext cx="16183" cy="20892"/>
                    </a:xfrm>
                    <a:custGeom>
                      <a:avLst/>
                      <a:gdLst/>
                      <a:ahLst/>
                      <a:cxnLst/>
                      <a:rect l="l" t="t" r="r" b="b"/>
                      <a:pathLst>
                        <a:path w="16346" h="21050" extrusionOk="0">
                          <a:moveTo>
                            <a:pt x="16345" y="10525"/>
                          </a:moveTo>
                          <a:cubicBezTo>
                            <a:pt x="16345" y="16338"/>
                            <a:pt x="12686" y="21050"/>
                            <a:pt x="8172" y="21050"/>
                          </a:cubicBezTo>
                          <a:cubicBezTo>
                            <a:pt x="3658" y="21050"/>
                            <a:pt x="-1" y="16338"/>
                            <a:pt x="-1" y="10525"/>
                          </a:cubicBezTo>
                          <a:cubicBezTo>
                            <a:pt x="-1" y="4712"/>
                            <a:pt x="3658" y="0"/>
                            <a:pt x="8172" y="0"/>
                          </a:cubicBezTo>
                          <a:cubicBezTo>
                            <a:pt x="12686" y="0"/>
                            <a:pt x="16345" y="4712"/>
                            <a:pt x="16345" y="105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6"/>
                    <p:cNvSpPr/>
                    <p:nvPr/>
                  </p:nvSpPr>
                  <p:spPr>
                    <a:xfrm>
                      <a:off x="10771200" y="116280"/>
                      <a:ext cx="258931" cy="173997"/>
                    </a:xfrm>
                    <a:custGeom>
                      <a:avLst/>
                      <a:gdLst/>
                      <a:ahLst/>
                      <a:cxnLst/>
                      <a:rect l="l" t="t" r="r" b="b"/>
                      <a:pathLst>
                        <a:path w="264891" h="204102" extrusionOk="0">
                          <a:moveTo>
                            <a:pt x="242504" y="167249"/>
                          </a:moveTo>
                          <a:cubicBezTo>
                            <a:pt x="182306" y="204102"/>
                            <a:pt x="198308" y="77857"/>
                            <a:pt x="87151" y="62198"/>
                          </a:cubicBezTo>
                          <a:cubicBezTo>
                            <a:pt x="87151" y="62198"/>
                            <a:pt x="18476" y="80277"/>
                            <a:pt x="1235" y="140646"/>
                          </a:cubicBezTo>
                          <a:cubicBezTo>
                            <a:pt x="-5813" y="74162"/>
                            <a:pt x="16666" y="26441"/>
                            <a:pt x="85056" y="8020"/>
                          </a:cubicBezTo>
                          <a:lnTo>
                            <a:pt x="131156" y="0"/>
                          </a:lnTo>
                          <a:lnTo>
                            <a:pt x="192021" y="17745"/>
                          </a:lnTo>
                          <a:cubicBezTo>
                            <a:pt x="192021" y="17745"/>
                            <a:pt x="242504" y="61627"/>
                            <a:pt x="242694" y="65075"/>
                          </a:cubicBezTo>
                          <a:cubicBezTo>
                            <a:pt x="242789" y="68523"/>
                            <a:pt x="259078" y="116348"/>
                            <a:pt x="259078" y="117834"/>
                          </a:cubicBezTo>
                          <a:cubicBezTo>
                            <a:pt x="259078" y="119320"/>
                            <a:pt x="242409" y="167249"/>
                            <a:pt x="242409" y="1672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 name="Google Shape;1450;p46"/>
                    <p:cNvGrpSpPr/>
                    <p:nvPr/>
                  </p:nvGrpSpPr>
                  <p:grpSpPr>
                    <a:xfrm>
                      <a:off x="10764720" y="261720"/>
                      <a:ext cx="247000" cy="118465"/>
                      <a:chOff x="10764720" y="261720"/>
                      <a:chExt cx="247000" cy="118465"/>
                    </a:xfrm>
                  </p:grpSpPr>
                  <p:sp>
                    <p:nvSpPr>
                      <p:cNvPr id="1451" name="Google Shape;1451;p46"/>
                      <p:cNvSpPr/>
                      <p:nvPr/>
                    </p:nvSpPr>
                    <p:spPr>
                      <a:xfrm>
                        <a:off x="10850040" y="290520"/>
                        <a:ext cx="20860" cy="56845"/>
                      </a:xfrm>
                      <a:custGeom>
                        <a:avLst/>
                        <a:gdLst/>
                        <a:ahLst/>
                        <a:cxnLst/>
                        <a:rect l="l" t="t" r="r" b="b"/>
                        <a:pathLst>
                          <a:path w="20860" h="56845" extrusionOk="0">
                            <a:moveTo>
                              <a:pt x="19050" y="56845"/>
                            </a:moveTo>
                            <a:cubicBezTo>
                              <a:pt x="18288" y="56550"/>
                              <a:pt x="0" y="49587"/>
                              <a:pt x="0" y="36100"/>
                            </a:cubicBezTo>
                            <a:cubicBezTo>
                              <a:pt x="0" y="30661"/>
                              <a:pt x="2477" y="26632"/>
                              <a:pt x="4858" y="22736"/>
                            </a:cubicBezTo>
                            <a:cubicBezTo>
                              <a:pt x="8382" y="17097"/>
                              <a:pt x="11620" y="11773"/>
                              <a:pt x="8954" y="1267"/>
                            </a:cubicBezTo>
                            <a:lnTo>
                              <a:pt x="13906" y="0"/>
                            </a:lnTo>
                            <a:cubicBezTo>
                              <a:pt x="17145" y="12592"/>
                              <a:pt x="12763" y="19698"/>
                              <a:pt x="9239" y="25403"/>
                            </a:cubicBezTo>
                            <a:cubicBezTo>
                              <a:pt x="7048" y="28994"/>
                              <a:pt x="5144" y="32090"/>
                              <a:pt x="5144" y="36100"/>
                            </a:cubicBezTo>
                            <a:cubicBezTo>
                              <a:pt x="5144" y="45930"/>
                              <a:pt x="20670" y="52016"/>
                              <a:pt x="20860" y="52073"/>
                            </a:cubicBezTo>
                            <a:lnTo>
                              <a:pt x="19050" y="5684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6"/>
                      <p:cNvSpPr/>
                      <p:nvPr/>
                    </p:nvSpPr>
                    <p:spPr>
                      <a:xfrm>
                        <a:off x="10903680" y="261720"/>
                        <a:ext cx="34940" cy="9724"/>
                      </a:xfrm>
                      <a:custGeom>
                        <a:avLst/>
                        <a:gdLst/>
                        <a:ahLst/>
                        <a:cxnLst/>
                        <a:rect l="l" t="t" r="r" b="b"/>
                        <a:pathLst>
                          <a:path w="34766" h="11307" extrusionOk="0">
                            <a:moveTo>
                              <a:pt x="32290" y="9573"/>
                            </a:moveTo>
                            <a:cubicBezTo>
                              <a:pt x="21813" y="3620"/>
                              <a:pt x="12097" y="3581"/>
                              <a:pt x="2667" y="9516"/>
                            </a:cubicBezTo>
                            <a:lnTo>
                              <a:pt x="0" y="5201"/>
                            </a:lnTo>
                            <a:cubicBezTo>
                              <a:pt x="10954" y="-1714"/>
                              <a:pt x="22670" y="-1734"/>
                              <a:pt x="34766" y="5144"/>
                            </a:cubicBezTo>
                            <a:lnTo>
                              <a:pt x="32290" y="957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6"/>
                      <p:cNvSpPr/>
                      <p:nvPr/>
                    </p:nvSpPr>
                    <p:spPr>
                      <a:xfrm>
                        <a:off x="10901160" y="299160"/>
                        <a:ext cx="37055" cy="16196"/>
                      </a:xfrm>
                      <a:custGeom>
                        <a:avLst/>
                        <a:gdLst/>
                        <a:ahLst/>
                        <a:cxnLst/>
                        <a:rect l="l" t="t" r="r" b="b"/>
                        <a:pathLst>
                          <a:path w="37148" h="16697" extrusionOk="0">
                            <a:moveTo>
                              <a:pt x="4763" y="16024"/>
                            </a:moveTo>
                            <a:lnTo>
                              <a:pt x="0" y="14319"/>
                            </a:lnTo>
                            <a:cubicBezTo>
                              <a:pt x="3906" y="3413"/>
                              <a:pt x="13717" y="-673"/>
                              <a:pt x="21431" y="89"/>
                            </a:cubicBezTo>
                            <a:cubicBezTo>
                              <a:pt x="29813" y="908"/>
                              <a:pt x="36005" y="6680"/>
                              <a:pt x="37148" y="14805"/>
                            </a:cubicBezTo>
                            <a:lnTo>
                              <a:pt x="32099" y="15538"/>
                            </a:lnTo>
                            <a:cubicBezTo>
                              <a:pt x="31147" y="8595"/>
                              <a:pt x="25717" y="5623"/>
                              <a:pt x="20955" y="5156"/>
                            </a:cubicBezTo>
                            <a:cubicBezTo>
                              <a:pt x="15430" y="4575"/>
                              <a:pt x="7905" y="7147"/>
                              <a:pt x="4763" y="160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6"/>
                      <p:cNvSpPr/>
                      <p:nvPr/>
                    </p:nvSpPr>
                    <p:spPr>
                      <a:xfrm>
                        <a:off x="10792080" y="299160"/>
                        <a:ext cx="37055" cy="16206"/>
                      </a:xfrm>
                      <a:custGeom>
                        <a:avLst/>
                        <a:gdLst/>
                        <a:ahLst/>
                        <a:cxnLst/>
                        <a:rect l="l" t="t" r="r" b="b"/>
                        <a:pathLst>
                          <a:path w="37148" h="16707" extrusionOk="0">
                            <a:moveTo>
                              <a:pt x="4858" y="16026"/>
                            </a:moveTo>
                            <a:lnTo>
                              <a:pt x="0" y="14321"/>
                            </a:lnTo>
                            <a:cubicBezTo>
                              <a:pt x="3906" y="3415"/>
                              <a:pt x="13620" y="-681"/>
                              <a:pt x="21431" y="91"/>
                            </a:cubicBezTo>
                            <a:cubicBezTo>
                              <a:pt x="29813" y="919"/>
                              <a:pt x="36005" y="6692"/>
                              <a:pt x="37148" y="14807"/>
                            </a:cubicBezTo>
                            <a:lnTo>
                              <a:pt x="32099" y="15540"/>
                            </a:lnTo>
                            <a:cubicBezTo>
                              <a:pt x="31147" y="8606"/>
                              <a:pt x="25717" y="5625"/>
                              <a:pt x="20955" y="5158"/>
                            </a:cubicBezTo>
                            <a:cubicBezTo>
                              <a:pt x="15526" y="4615"/>
                              <a:pt x="8001" y="7130"/>
                              <a:pt x="4858" y="160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6"/>
                      <p:cNvSpPr/>
                      <p:nvPr/>
                    </p:nvSpPr>
                    <p:spPr>
                      <a:xfrm>
                        <a:off x="10793160" y="261720"/>
                        <a:ext cx="34949" cy="9724"/>
                      </a:xfrm>
                      <a:custGeom>
                        <a:avLst/>
                        <a:gdLst/>
                        <a:ahLst/>
                        <a:cxnLst/>
                        <a:rect l="l" t="t" r="r" b="b"/>
                        <a:pathLst>
                          <a:path w="34862" h="11307" extrusionOk="0">
                            <a:moveTo>
                              <a:pt x="32385" y="9573"/>
                            </a:moveTo>
                            <a:cubicBezTo>
                              <a:pt x="21813" y="3620"/>
                              <a:pt x="12192" y="3581"/>
                              <a:pt x="2763" y="9516"/>
                            </a:cubicBezTo>
                            <a:lnTo>
                              <a:pt x="0" y="5201"/>
                            </a:lnTo>
                            <a:cubicBezTo>
                              <a:pt x="11049" y="-1714"/>
                              <a:pt x="22765" y="-1734"/>
                              <a:pt x="34862" y="5144"/>
                            </a:cubicBezTo>
                            <a:lnTo>
                              <a:pt x="32385" y="957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6"/>
                      <p:cNvSpPr/>
                      <p:nvPr/>
                    </p:nvSpPr>
                    <p:spPr>
                      <a:xfrm>
                        <a:off x="10824840" y="359280"/>
                        <a:ext cx="82487" cy="20905"/>
                      </a:xfrm>
                      <a:custGeom>
                        <a:avLst/>
                        <a:gdLst/>
                        <a:ahLst/>
                        <a:cxnLst/>
                        <a:rect l="l" t="t" r="r" b="b"/>
                        <a:pathLst>
                          <a:path w="82487" h="29547" extrusionOk="0">
                            <a:moveTo>
                              <a:pt x="82487" y="0"/>
                            </a:moveTo>
                            <a:cubicBezTo>
                              <a:pt x="54387" y="29547"/>
                              <a:pt x="26956" y="25584"/>
                              <a:pt x="0" y="0"/>
                            </a:cubicBezTo>
                            <a:lnTo>
                              <a:pt x="824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6"/>
                      <p:cNvSpPr/>
                      <p:nvPr/>
                    </p:nvSpPr>
                    <p:spPr>
                      <a:xfrm>
                        <a:off x="10875600" y="289800"/>
                        <a:ext cx="91859" cy="44234"/>
                      </a:xfrm>
                      <a:custGeom>
                        <a:avLst/>
                        <a:gdLst/>
                        <a:ahLst/>
                        <a:cxnLst/>
                        <a:rect l="l" t="t" r="r" b="b"/>
                        <a:pathLst>
                          <a:path w="91630" h="44234" extrusionOk="0">
                            <a:moveTo>
                              <a:pt x="45815" y="44234"/>
                            </a:moveTo>
                            <a:cubicBezTo>
                              <a:pt x="21811" y="44234"/>
                              <a:pt x="1714" y="25403"/>
                              <a:pt x="0" y="1362"/>
                            </a:cubicBezTo>
                            <a:cubicBezTo>
                              <a:pt x="0" y="1010"/>
                              <a:pt x="95" y="667"/>
                              <a:pt x="286" y="410"/>
                            </a:cubicBezTo>
                            <a:cubicBezTo>
                              <a:pt x="571" y="152"/>
                              <a:pt x="952" y="0"/>
                              <a:pt x="1238" y="0"/>
                            </a:cubicBezTo>
                            <a:lnTo>
                              <a:pt x="90392" y="0"/>
                            </a:lnTo>
                            <a:cubicBezTo>
                              <a:pt x="90774" y="0"/>
                              <a:pt x="91058" y="152"/>
                              <a:pt x="91344" y="410"/>
                            </a:cubicBezTo>
                            <a:cubicBezTo>
                              <a:pt x="91535" y="667"/>
                              <a:pt x="91630" y="1010"/>
                              <a:pt x="91630" y="1362"/>
                            </a:cubicBezTo>
                            <a:cubicBezTo>
                              <a:pt x="89915" y="25403"/>
                              <a:pt x="69818" y="44234"/>
                              <a:pt x="45815" y="44234"/>
                            </a:cubicBezTo>
                            <a:close/>
                            <a:moveTo>
                              <a:pt x="2667" y="2543"/>
                            </a:moveTo>
                            <a:cubicBezTo>
                              <a:pt x="4953" y="24603"/>
                              <a:pt x="23622" y="41691"/>
                              <a:pt x="45815" y="41691"/>
                            </a:cubicBezTo>
                            <a:cubicBezTo>
                              <a:pt x="68009" y="41691"/>
                              <a:pt x="86677" y="24603"/>
                              <a:pt x="88963" y="2543"/>
                            </a:cubicBezTo>
                            <a:lnTo>
                              <a:pt x="2667" y="254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6"/>
                      <p:cNvSpPr/>
                      <p:nvPr/>
                    </p:nvSpPr>
                    <p:spPr>
                      <a:xfrm>
                        <a:off x="10764720" y="289800"/>
                        <a:ext cx="91726" cy="44234"/>
                      </a:xfrm>
                      <a:custGeom>
                        <a:avLst/>
                        <a:gdLst/>
                        <a:ahLst/>
                        <a:cxnLst/>
                        <a:rect l="l" t="t" r="r" b="b"/>
                        <a:pathLst>
                          <a:path w="91726" h="44234" extrusionOk="0">
                            <a:moveTo>
                              <a:pt x="45840" y="44234"/>
                            </a:moveTo>
                            <a:cubicBezTo>
                              <a:pt x="21837" y="44234"/>
                              <a:pt x="1644" y="25403"/>
                              <a:pt x="25" y="1362"/>
                            </a:cubicBezTo>
                            <a:cubicBezTo>
                              <a:pt x="-70" y="1010"/>
                              <a:pt x="121" y="667"/>
                              <a:pt x="310" y="410"/>
                            </a:cubicBezTo>
                            <a:cubicBezTo>
                              <a:pt x="596" y="152"/>
                              <a:pt x="882" y="0"/>
                              <a:pt x="1264" y="0"/>
                            </a:cubicBezTo>
                            <a:lnTo>
                              <a:pt x="90418" y="0"/>
                            </a:lnTo>
                            <a:cubicBezTo>
                              <a:pt x="90704" y="0"/>
                              <a:pt x="91084" y="152"/>
                              <a:pt x="91274" y="410"/>
                            </a:cubicBezTo>
                            <a:cubicBezTo>
                              <a:pt x="91560" y="667"/>
                              <a:pt x="91656" y="1010"/>
                              <a:pt x="91656" y="1362"/>
                            </a:cubicBezTo>
                            <a:cubicBezTo>
                              <a:pt x="89941" y="25403"/>
                              <a:pt x="69748" y="44234"/>
                              <a:pt x="45840" y="44234"/>
                            </a:cubicBezTo>
                            <a:close/>
                            <a:moveTo>
                              <a:pt x="2597" y="2543"/>
                            </a:moveTo>
                            <a:cubicBezTo>
                              <a:pt x="4883" y="24603"/>
                              <a:pt x="23647" y="41691"/>
                              <a:pt x="45840" y="41691"/>
                            </a:cubicBezTo>
                            <a:cubicBezTo>
                              <a:pt x="68034" y="41691"/>
                              <a:pt x="86703" y="24603"/>
                              <a:pt x="88989" y="2543"/>
                            </a:cubicBezTo>
                            <a:lnTo>
                              <a:pt x="2691" y="254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p:nvPr/>
                    </p:nvSpPr>
                    <p:spPr>
                      <a:xfrm>
                        <a:off x="10854000" y="283680"/>
                        <a:ext cx="23753" cy="8278"/>
                      </a:xfrm>
                      <a:custGeom>
                        <a:avLst/>
                        <a:gdLst/>
                        <a:ahLst/>
                        <a:cxnLst/>
                        <a:rect l="l" t="t" r="r" b="b"/>
                        <a:pathLst>
                          <a:path w="23813" h="8601" extrusionOk="0">
                            <a:moveTo>
                              <a:pt x="2095" y="8321"/>
                            </a:moveTo>
                            <a:lnTo>
                              <a:pt x="0" y="6863"/>
                            </a:lnTo>
                            <a:cubicBezTo>
                              <a:pt x="3238" y="2272"/>
                              <a:pt x="8096" y="-280"/>
                              <a:pt x="13145" y="25"/>
                            </a:cubicBezTo>
                            <a:cubicBezTo>
                              <a:pt x="17716" y="301"/>
                              <a:pt x="21622" y="2844"/>
                              <a:pt x="23813" y="6997"/>
                            </a:cubicBezTo>
                            <a:lnTo>
                              <a:pt x="21527" y="8187"/>
                            </a:lnTo>
                            <a:cubicBezTo>
                              <a:pt x="19812" y="4835"/>
                              <a:pt x="16669" y="2787"/>
                              <a:pt x="13049" y="2568"/>
                            </a:cubicBezTo>
                            <a:cubicBezTo>
                              <a:pt x="8953" y="2415"/>
                              <a:pt x="4858" y="4473"/>
                              <a:pt x="2095" y="83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6"/>
                      <p:cNvSpPr/>
                      <p:nvPr/>
                    </p:nvSpPr>
                    <p:spPr>
                      <a:xfrm>
                        <a:off x="10965600" y="283680"/>
                        <a:ext cx="46120" cy="8994"/>
                      </a:xfrm>
                      <a:custGeom>
                        <a:avLst/>
                        <a:gdLst/>
                        <a:ahLst/>
                        <a:cxnLst/>
                        <a:rect l="l" t="t" r="r" b="b"/>
                        <a:pathLst>
                          <a:path w="46005" h="8839" extrusionOk="0">
                            <a:moveTo>
                              <a:pt x="381" y="8839"/>
                            </a:moveTo>
                            <a:lnTo>
                              <a:pt x="0" y="6315"/>
                            </a:lnTo>
                            <a:lnTo>
                              <a:pt x="45625" y="0"/>
                            </a:lnTo>
                            <a:lnTo>
                              <a:pt x="46005" y="2524"/>
                            </a:lnTo>
                            <a:lnTo>
                              <a:pt x="381" y="8839"/>
                            </a:lnTo>
                            <a:close/>
                          </a:path>
                        </a:pathLst>
                      </a:custGeom>
                      <a:solidFill>
                        <a:schemeClr val="accent3"/>
                      </a:solidFill>
                      <a:ln>
                        <a:noFill/>
                      </a:ln>
                    </p:spPr>
                  </p:sp>
                </p:grpSp>
                <p:sp>
                  <p:nvSpPr>
                    <p:cNvPr id="1461" name="Google Shape;1461;p46"/>
                    <p:cNvSpPr/>
                    <p:nvPr/>
                  </p:nvSpPr>
                  <p:spPr>
                    <a:xfrm>
                      <a:off x="11012040" y="302760"/>
                      <a:ext cx="15846" cy="40697"/>
                    </a:xfrm>
                    <a:custGeom>
                      <a:avLst/>
                      <a:gdLst/>
                      <a:ahLst/>
                      <a:cxnLst/>
                      <a:rect l="l" t="t" r="r" b="b"/>
                      <a:pathLst>
                        <a:path w="24955" h="40596" extrusionOk="0">
                          <a:moveTo>
                            <a:pt x="3429" y="40596"/>
                          </a:moveTo>
                          <a:lnTo>
                            <a:pt x="0" y="36833"/>
                          </a:lnTo>
                          <a:cubicBezTo>
                            <a:pt x="18193" y="20203"/>
                            <a:pt x="7716" y="3505"/>
                            <a:pt x="7239" y="2800"/>
                          </a:cubicBezTo>
                          <a:lnTo>
                            <a:pt x="11525" y="0"/>
                          </a:lnTo>
                          <a:cubicBezTo>
                            <a:pt x="11620" y="210"/>
                            <a:pt x="24955" y="20974"/>
                            <a:pt x="3429" y="40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6"/>
                    <p:cNvSpPr/>
                    <p:nvPr/>
                  </p:nvSpPr>
                  <p:spPr>
                    <a:xfrm>
                      <a:off x="11007360" y="320040"/>
                      <a:ext cx="18338" cy="7549"/>
                    </a:xfrm>
                    <a:custGeom>
                      <a:avLst/>
                      <a:gdLst/>
                      <a:ahLst/>
                      <a:cxnLst/>
                      <a:rect l="l" t="t" r="r" b="b"/>
                      <a:pathLst>
                        <a:path w="18384" h="10306" extrusionOk="0">
                          <a:moveTo>
                            <a:pt x="15335" y="7637"/>
                          </a:moveTo>
                          <a:cubicBezTo>
                            <a:pt x="15049" y="7456"/>
                            <a:pt x="9048" y="3141"/>
                            <a:pt x="2000" y="6141"/>
                          </a:cubicBezTo>
                          <a:lnTo>
                            <a:pt x="0" y="1445"/>
                          </a:lnTo>
                          <a:cubicBezTo>
                            <a:pt x="9811" y="-2669"/>
                            <a:pt x="18002" y="3284"/>
                            <a:pt x="18384" y="3531"/>
                          </a:cubicBezTo>
                          <a:lnTo>
                            <a:pt x="15335" y="76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6"/>
                    <p:cNvSpPr/>
                    <p:nvPr/>
                  </p:nvSpPr>
                  <p:spPr>
                    <a:xfrm>
                      <a:off x="10985760" y="347760"/>
                      <a:ext cx="19429" cy="17263"/>
                    </a:xfrm>
                    <a:custGeom>
                      <a:avLst/>
                      <a:gdLst/>
                      <a:ahLst/>
                      <a:cxnLst/>
                      <a:rect l="l" t="t" r="r" b="b"/>
                      <a:pathLst>
                        <a:path w="19527" h="17393" extrusionOk="0">
                          <a:moveTo>
                            <a:pt x="18098" y="17383"/>
                          </a:moveTo>
                          <a:cubicBezTo>
                            <a:pt x="17430" y="17183"/>
                            <a:pt x="1143" y="12278"/>
                            <a:pt x="0" y="486"/>
                          </a:cubicBezTo>
                          <a:lnTo>
                            <a:pt x="5049" y="0"/>
                          </a:lnTo>
                          <a:cubicBezTo>
                            <a:pt x="5810" y="8363"/>
                            <a:pt x="19431" y="12468"/>
                            <a:pt x="19527" y="12506"/>
                          </a:cubicBezTo>
                          <a:lnTo>
                            <a:pt x="18098" y="1739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6"/>
                    <p:cNvSpPr/>
                    <p:nvPr/>
                  </p:nvSpPr>
                  <p:spPr>
                    <a:xfrm>
                      <a:off x="10970640" y="360720"/>
                      <a:ext cx="77441" cy="62716"/>
                    </a:xfrm>
                    <a:custGeom>
                      <a:avLst/>
                      <a:gdLst/>
                      <a:ahLst/>
                      <a:cxnLst/>
                      <a:rect l="l" t="t" r="r" b="b"/>
                      <a:pathLst>
                        <a:path w="77248" h="62560" extrusionOk="0">
                          <a:moveTo>
                            <a:pt x="1524" y="62560"/>
                          </a:moveTo>
                          <a:lnTo>
                            <a:pt x="0" y="57702"/>
                          </a:lnTo>
                          <a:cubicBezTo>
                            <a:pt x="54673" y="40224"/>
                            <a:pt x="72390" y="400"/>
                            <a:pt x="72580" y="0"/>
                          </a:cubicBezTo>
                          <a:lnTo>
                            <a:pt x="77248" y="2010"/>
                          </a:lnTo>
                          <a:cubicBezTo>
                            <a:pt x="76581" y="3734"/>
                            <a:pt x="58579" y="44329"/>
                            <a:pt x="1524" y="625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6"/>
                    <p:cNvSpPr/>
                    <p:nvPr/>
                  </p:nvSpPr>
                  <p:spPr>
                    <a:xfrm>
                      <a:off x="10855800" y="108720"/>
                      <a:ext cx="58032" cy="69875"/>
                    </a:xfrm>
                    <a:custGeom>
                      <a:avLst/>
                      <a:gdLst/>
                      <a:ahLst/>
                      <a:cxnLst/>
                      <a:rect l="l" t="t" r="r" b="b"/>
                      <a:pathLst>
                        <a:path w="61247" h="69875" extrusionOk="0">
                          <a:moveTo>
                            <a:pt x="34" y="69875"/>
                          </a:moveTo>
                          <a:cubicBezTo>
                            <a:pt x="34" y="69390"/>
                            <a:pt x="-3300" y="20688"/>
                            <a:pt x="56232" y="0"/>
                          </a:cubicBezTo>
                          <a:lnTo>
                            <a:pt x="57947" y="4820"/>
                          </a:lnTo>
                          <a:cubicBezTo>
                            <a:pt x="2224" y="24165"/>
                            <a:pt x="4987" y="67628"/>
                            <a:pt x="5082" y="69466"/>
                          </a:cubicBezTo>
                          <a:lnTo>
                            <a:pt x="34" y="698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6" name="Google Shape;1466;p46"/>
                  <p:cNvSpPr/>
                  <p:nvPr/>
                </p:nvSpPr>
                <p:spPr>
                  <a:xfrm>
                    <a:off x="10578241" y="1043992"/>
                    <a:ext cx="706106" cy="383572"/>
                  </a:xfrm>
                  <a:custGeom>
                    <a:avLst/>
                    <a:gdLst/>
                    <a:ahLst/>
                    <a:cxnLst/>
                    <a:rect l="l" t="t" r="r" b="b"/>
                    <a:pathLst>
                      <a:path w="700850" h="383572" extrusionOk="0">
                        <a:moveTo>
                          <a:pt x="0" y="383572"/>
                        </a:moveTo>
                        <a:cubicBezTo>
                          <a:pt x="18955" y="245002"/>
                          <a:pt x="51435" y="112719"/>
                          <a:pt x="102966" y="0"/>
                        </a:cubicBezTo>
                        <a:lnTo>
                          <a:pt x="565785" y="0"/>
                        </a:lnTo>
                        <a:cubicBezTo>
                          <a:pt x="694468" y="127597"/>
                          <a:pt x="700850" y="286693"/>
                          <a:pt x="690658" y="383572"/>
                        </a:cubicBezTo>
                        <a:lnTo>
                          <a:pt x="0" y="38357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6"/>
                  <p:cNvSpPr/>
                  <p:nvPr/>
                </p:nvSpPr>
                <p:spPr>
                  <a:xfrm>
                    <a:off x="10622037" y="508651"/>
                    <a:ext cx="650846" cy="557672"/>
                  </a:xfrm>
                  <a:custGeom>
                    <a:avLst/>
                    <a:gdLst/>
                    <a:ahLst/>
                    <a:cxnLst/>
                    <a:rect l="l" t="t" r="r" b="b"/>
                    <a:pathLst>
                      <a:path w="649223" h="559070" extrusionOk="0">
                        <a:moveTo>
                          <a:pt x="152857" y="4696"/>
                        </a:moveTo>
                        <a:cubicBezTo>
                          <a:pt x="241153" y="56655"/>
                          <a:pt x="317638" y="42853"/>
                          <a:pt x="419080" y="0"/>
                        </a:cubicBezTo>
                        <a:cubicBezTo>
                          <a:pt x="474039" y="3572"/>
                          <a:pt x="546049" y="32833"/>
                          <a:pt x="561479" y="50740"/>
                        </a:cubicBezTo>
                        <a:cubicBezTo>
                          <a:pt x="620057" y="118710"/>
                          <a:pt x="595102" y="506035"/>
                          <a:pt x="522807" y="532524"/>
                        </a:cubicBezTo>
                        <a:cubicBezTo>
                          <a:pt x="450608" y="559013"/>
                          <a:pt x="110660" y="559070"/>
                          <a:pt x="60083" y="532524"/>
                        </a:cubicBezTo>
                        <a:cubicBezTo>
                          <a:pt x="9505" y="505978"/>
                          <a:pt x="-29166" y="122644"/>
                          <a:pt x="29507" y="54674"/>
                        </a:cubicBezTo>
                        <a:cubicBezTo>
                          <a:pt x="44748" y="36928"/>
                          <a:pt x="110660" y="10468"/>
                          <a:pt x="152857" y="46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6"/>
                  <p:cNvSpPr/>
                  <p:nvPr/>
                </p:nvSpPr>
                <p:spPr>
                  <a:xfrm>
                    <a:off x="10742760" y="1180080"/>
                    <a:ext cx="169545" cy="247783"/>
                  </a:xfrm>
                  <a:custGeom>
                    <a:avLst/>
                    <a:gdLst/>
                    <a:ahLst/>
                    <a:cxnLst/>
                    <a:rect l="l" t="t" r="r" b="b"/>
                    <a:pathLst>
                      <a:path w="169545" h="247783" extrusionOk="0">
                        <a:moveTo>
                          <a:pt x="164402" y="247783"/>
                        </a:moveTo>
                        <a:lnTo>
                          <a:pt x="156592" y="95745"/>
                        </a:lnTo>
                        <a:lnTo>
                          <a:pt x="0" y="4401"/>
                        </a:lnTo>
                        <a:lnTo>
                          <a:pt x="2572" y="0"/>
                        </a:lnTo>
                        <a:lnTo>
                          <a:pt x="161545" y="92735"/>
                        </a:lnTo>
                        <a:lnTo>
                          <a:pt x="169545" y="247526"/>
                        </a:lnTo>
                        <a:lnTo>
                          <a:pt x="164402" y="247783"/>
                        </a:lnTo>
                        <a:close/>
                      </a:path>
                    </a:pathLst>
                  </a:custGeom>
                  <a:solidFill>
                    <a:schemeClr val="dk1"/>
                  </a:solidFill>
                  <a:ln>
                    <a:noFill/>
                  </a:ln>
                </p:spPr>
              </p:sp>
              <p:sp>
                <p:nvSpPr>
                  <p:cNvPr id="1469" name="Google Shape;1469;p46"/>
                  <p:cNvSpPr/>
                  <p:nvPr/>
                </p:nvSpPr>
                <p:spPr>
                  <a:xfrm>
                    <a:off x="10578240" y="652320"/>
                    <a:ext cx="585312" cy="776015"/>
                  </a:xfrm>
                  <a:custGeom>
                    <a:avLst/>
                    <a:gdLst/>
                    <a:ahLst/>
                    <a:cxnLst/>
                    <a:rect l="l" t="t" r="r" b="b"/>
                    <a:pathLst>
                      <a:path w="585312" h="781879" extrusionOk="0">
                        <a:moveTo>
                          <a:pt x="439198" y="15300"/>
                        </a:moveTo>
                        <a:cubicBezTo>
                          <a:pt x="414053" y="-6398"/>
                          <a:pt x="157830" y="-3759"/>
                          <a:pt x="142684" y="15300"/>
                        </a:cubicBezTo>
                        <a:cubicBezTo>
                          <a:pt x="127540" y="34360"/>
                          <a:pt x="113157" y="306194"/>
                          <a:pt x="113157" y="306194"/>
                        </a:cubicBezTo>
                        <a:cubicBezTo>
                          <a:pt x="113157" y="306194"/>
                          <a:pt x="106681" y="349828"/>
                          <a:pt x="79058" y="355743"/>
                        </a:cubicBezTo>
                        <a:lnTo>
                          <a:pt x="87440" y="410330"/>
                        </a:lnTo>
                        <a:cubicBezTo>
                          <a:pt x="87440" y="410330"/>
                          <a:pt x="7620" y="583695"/>
                          <a:pt x="0" y="775481"/>
                        </a:cubicBezTo>
                        <a:lnTo>
                          <a:pt x="573310" y="775481"/>
                        </a:lnTo>
                        <a:cubicBezTo>
                          <a:pt x="583502" y="651513"/>
                          <a:pt x="572167" y="527793"/>
                          <a:pt x="533877" y="411797"/>
                        </a:cubicBezTo>
                        <a:lnTo>
                          <a:pt x="585312" y="411654"/>
                        </a:lnTo>
                        <a:lnTo>
                          <a:pt x="583311" y="377450"/>
                        </a:lnTo>
                        <a:cubicBezTo>
                          <a:pt x="583311" y="377450"/>
                          <a:pt x="495586" y="348666"/>
                          <a:pt x="468059" y="309184"/>
                        </a:cubicBezTo>
                        <a:cubicBezTo>
                          <a:pt x="440627" y="269703"/>
                          <a:pt x="464439" y="36988"/>
                          <a:pt x="439198" y="152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6"/>
                  <p:cNvSpPr/>
                  <p:nvPr/>
                </p:nvSpPr>
                <p:spPr>
                  <a:xfrm>
                    <a:off x="10980360" y="495000"/>
                    <a:ext cx="46785" cy="201815"/>
                  </a:xfrm>
                  <a:custGeom>
                    <a:avLst/>
                    <a:gdLst/>
                    <a:ahLst/>
                    <a:cxnLst/>
                    <a:rect l="l" t="t" r="r" b="b"/>
                    <a:pathLst>
                      <a:path w="48482" h="202321" extrusionOk="0">
                        <a:moveTo>
                          <a:pt x="46481" y="202035"/>
                        </a:moveTo>
                        <a:cubicBezTo>
                          <a:pt x="48482" y="202321"/>
                          <a:pt x="34670" y="58941"/>
                          <a:pt x="17049" y="12192"/>
                        </a:cubicBezTo>
                        <a:cubicBezTo>
                          <a:pt x="14668" y="3143"/>
                          <a:pt x="10668" y="67"/>
                          <a:pt x="0" y="0"/>
                        </a:cubicBezTo>
                        <a:cubicBezTo>
                          <a:pt x="8953" y="59617"/>
                          <a:pt x="11239" y="117748"/>
                          <a:pt x="6762" y="174374"/>
                        </a:cubicBezTo>
                        <a:lnTo>
                          <a:pt x="46481" y="2020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6"/>
                  <p:cNvSpPr/>
                  <p:nvPr/>
                </p:nvSpPr>
                <p:spPr>
                  <a:xfrm>
                    <a:off x="10717200" y="492840"/>
                    <a:ext cx="128397" cy="184375"/>
                  </a:xfrm>
                  <a:custGeom>
                    <a:avLst/>
                    <a:gdLst/>
                    <a:ahLst/>
                    <a:cxnLst/>
                    <a:rect l="l" t="t" r="r" b="b"/>
                    <a:pathLst>
                      <a:path w="128397" h="184375" extrusionOk="0">
                        <a:moveTo>
                          <a:pt x="0" y="184375"/>
                        </a:moveTo>
                        <a:cubicBezTo>
                          <a:pt x="22764" y="105804"/>
                          <a:pt x="56483" y="56255"/>
                          <a:pt x="103346" y="15821"/>
                        </a:cubicBezTo>
                        <a:cubicBezTo>
                          <a:pt x="106298" y="12478"/>
                          <a:pt x="122776" y="210"/>
                          <a:pt x="128397" y="0"/>
                        </a:cubicBezTo>
                        <a:lnTo>
                          <a:pt x="126968" y="13135"/>
                        </a:lnTo>
                        <a:cubicBezTo>
                          <a:pt x="88677" y="50302"/>
                          <a:pt x="54006" y="111385"/>
                          <a:pt x="37623" y="174822"/>
                        </a:cubicBezTo>
                        <a:lnTo>
                          <a:pt x="0" y="1843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6"/>
                  <p:cNvSpPr/>
                  <p:nvPr/>
                </p:nvSpPr>
                <p:spPr>
                  <a:xfrm>
                    <a:off x="10618560" y="664560"/>
                    <a:ext cx="7565" cy="118215"/>
                  </a:xfrm>
                  <a:custGeom>
                    <a:avLst/>
                    <a:gdLst/>
                    <a:ahLst/>
                    <a:cxnLst/>
                    <a:rect l="l" t="t" r="r" b="b"/>
                    <a:pathLst>
                      <a:path w="8382" h="118215" extrusionOk="0">
                        <a:moveTo>
                          <a:pt x="1399" y="118215"/>
                        </a:moveTo>
                        <a:cubicBezTo>
                          <a:pt x="-791" y="83210"/>
                          <a:pt x="-410" y="43444"/>
                          <a:pt x="2542" y="0"/>
                        </a:cubicBezTo>
                        <a:lnTo>
                          <a:pt x="7591" y="352"/>
                        </a:lnTo>
                        <a:cubicBezTo>
                          <a:pt x="4639" y="43577"/>
                          <a:pt x="4257" y="83125"/>
                          <a:pt x="6448" y="117900"/>
                        </a:cubicBezTo>
                        <a:lnTo>
                          <a:pt x="1399" y="118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6"/>
                  <p:cNvSpPr/>
                  <p:nvPr/>
                </p:nvSpPr>
                <p:spPr>
                  <a:xfrm rot="-5356923">
                    <a:off x="11168261" y="745222"/>
                    <a:ext cx="92464" cy="5045"/>
                  </a:xfrm>
                  <a:custGeom>
                    <a:avLst/>
                    <a:gdLst/>
                    <a:ahLst/>
                    <a:cxnLst/>
                    <a:rect l="l" t="t" r="r" b="b"/>
                    <a:pathLst>
                      <a:path w="92688" h="5096" extrusionOk="0">
                        <a:moveTo>
                          <a:pt x="0" y="0"/>
                        </a:moveTo>
                        <a:lnTo>
                          <a:pt x="92688" y="0"/>
                        </a:lnTo>
                        <a:lnTo>
                          <a:pt x="92688" y="5096"/>
                        </a:lnTo>
                        <a:lnTo>
                          <a:pt x="0" y="5096"/>
                        </a:lnTo>
                        <a:close/>
                      </a:path>
                    </a:pathLst>
                  </a:custGeom>
                  <a:solidFill>
                    <a:schemeClr val="dk1"/>
                  </a:solidFill>
                  <a:ln>
                    <a:noFill/>
                  </a:ln>
                </p:spPr>
              </p:sp>
              <p:grpSp>
                <p:nvGrpSpPr>
                  <p:cNvPr id="1474" name="Google Shape;1474;p46"/>
                  <p:cNvGrpSpPr/>
                  <p:nvPr/>
                </p:nvGrpSpPr>
                <p:grpSpPr>
                  <a:xfrm>
                    <a:off x="10590480" y="515520"/>
                    <a:ext cx="427974" cy="522514"/>
                    <a:chOff x="10590480" y="515520"/>
                    <a:chExt cx="427974" cy="522514"/>
                  </a:xfrm>
                </p:grpSpPr>
                <p:sp>
                  <p:nvSpPr>
                    <p:cNvPr id="1475" name="Google Shape;1475;p46"/>
                    <p:cNvSpPr/>
                    <p:nvPr/>
                  </p:nvSpPr>
                  <p:spPr>
                    <a:xfrm>
                      <a:off x="10676160" y="597960"/>
                      <a:ext cx="204756" cy="439131"/>
                    </a:xfrm>
                    <a:custGeom>
                      <a:avLst/>
                      <a:gdLst/>
                      <a:ahLst/>
                      <a:cxnLst/>
                      <a:rect l="l" t="t" r="r" b="b"/>
                      <a:pathLst>
                        <a:path w="236030" h="439131" extrusionOk="0">
                          <a:moveTo>
                            <a:pt x="202978" y="439131"/>
                          </a:moveTo>
                          <a:lnTo>
                            <a:pt x="195358" y="438350"/>
                          </a:lnTo>
                          <a:cubicBezTo>
                            <a:pt x="195739" y="434969"/>
                            <a:pt x="227838" y="99365"/>
                            <a:pt x="0" y="7087"/>
                          </a:cubicBezTo>
                          <a:lnTo>
                            <a:pt x="2953" y="0"/>
                          </a:lnTo>
                          <a:cubicBezTo>
                            <a:pt x="236030" y="94450"/>
                            <a:pt x="203359" y="435702"/>
                            <a:pt x="202978" y="4391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6"/>
                    <p:cNvSpPr/>
                    <p:nvPr/>
                  </p:nvSpPr>
                  <p:spPr>
                    <a:xfrm>
                      <a:off x="10879560" y="593280"/>
                      <a:ext cx="85236" cy="433749"/>
                    </a:xfrm>
                    <a:custGeom>
                      <a:avLst/>
                      <a:gdLst/>
                      <a:ahLst/>
                      <a:cxnLst/>
                      <a:rect l="l" t="t" r="r" b="b"/>
                      <a:pathLst>
                        <a:path w="104584" h="433749" extrusionOk="0">
                          <a:moveTo>
                            <a:pt x="18981" y="433749"/>
                          </a:moveTo>
                          <a:cubicBezTo>
                            <a:pt x="-19214" y="243888"/>
                            <a:pt x="-69" y="106061"/>
                            <a:pt x="79180" y="0"/>
                          </a:cubicBezTo>
                          <a:lnTo>
                            <a:pt x="85370" y="4572"/>
                          </a:lnTo>
                          <a:cubicBezTo>
                            <a:pt x="7456" y="108766"/>
                            <a:pt x="-11213" y="244669"/>
                            <a:pt x="26411" y="432245"/>
                          </a:cubicBezTo>
                          <a:lnTo>
                            <a:pt x="18981" y="43374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6"/>
                    <p:cNvSpPr/>
                    <p:nvPr/>
                  </p:nvSpPr>
                  <p:spPr>
                    <a:xfrm>
                      <a:off x="10698480" y="776160"/>
                      <a:ext cx="170386" cy="261874"/>
                    </a:xfrm>
                    <a:custGeom>
                      <a:avLst/>
                      <a:gdLst/>
                      <a:ahLst/>
                      <a:cxnLst/>
                      <a:rect l="l" t="t" r="r" b="b"/>
                      <a:pathLst>
                        <a:path w="193072" h="266538" extrusionOk="0">
                          <a:moveTo>
                            <a:pt x="162592" y="261581"/>
                          </a:moveTo>
                          <a:lnTo>
                            <a:pt x="155163" y="260019"/>
                          </a:lnTo>
                          <a:cubicBezTo>
                            <a:pt x="155449" y="258562"/>
                            <a:pt x="184785" y="113324"/>
                            <a:pt x="121348" y="44173"/>
                          </a:cubicBezTo>
                          <a:cubicBezTo>
                            <a:pt x="94202" y="14664"/>
                            <a:pt x="53721" y="2958"/>
                            <a:pt x="953" y="9340"/>
                          </a:cubicBezTo>
                          <a:lnTo>
                            <a:pt x="0" y="1758"/>
                          </a:lnTo>
                          <a:cubicBezTo>
                            <a:pt x="55436" y="-4957"/>
                            <a:pt x="98108" y="7587"/>
                            <a:pt x="126969" y="39020"/>
                          </a:cubicBezTo>
                          <a:cubicBezTo>
                            <a:pt x="193072" y="111067"/>
                            <a:pt x="163926" y="255466"/>
                            <a:pt x="162592" y="2615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6"/>
                    <p:cNvSpPr/>
                    <p:nvPr/>
                  </p:nvSpPr>
                  <p:spPr>
                    <a:xfrm>
                      <a:off x="10612340" y="560260"/>
                      <a:ext cx="109347" cy="74272"/>
                    </a:xfrm>
                    <a:custGeom>
                      <a:avLst/>
                      <a:gdLst/>
                      <a:ahLst/>
                      <a:cxnLst/>
                      <a:rect l="l" t="t" r="r" b="b"/>
                      <a:pathLst>
                        <a:path w="109347" h="92840" extrusionOk="0">
                          <a:moveTo>
                            <a:pt x="39338" y="68924"/>
                          </a:moveTo>
                          <a:cubicBezTo>
                            <a:pt x="69533" y="83573"/>
                            <a:pt x="109347" y="63675"/>
                            <a:pt x="109347" y="63675"/>
                          </a:cubicBezTo>
                          <a:cubicBezTo>
                            <a:pt x="109347" y="63675"/>
                            <a:pt x="100299" y="20032"/>
                            <a:pt x="70104" y="5382"/>
                          </a:cubicBezTo>
                          <a:cubicBezTo>
                            <a:pt x="39910" y="-9267"/>
                            <a:pt x="0" y="10631"/>
                            <a:pt x="0" y="10631"/>
                          </a:cubicBezTo>
                          <a:cubicBezTo>
                            <a:pt x="0" y="10631"/>
                            <a:pt x="9144" y="54274"/>
                            <a:pt x="39338" y="689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6"/>
                    <p:cNvSpPr/>
                    <p:nvPr/>
                  </p:nvSpPr>
                  <p:spPr>
                    <a:xfrm>
                      <a:off x="10590480" y="756360"/>
                      <a:ext cx="118670" cy="71266"/>
                    </a:xfrm>
                    <a:custGeom>
                      <a:avLst/>
                      <a:gdLst/>
                      <a:ahLst/>
                      <a:cxnLst/>
                      <a:rect l="l" t="t" r="r" b="b"/>
                      <a:pathLst>
                        <a:path w="118967" h="82867" extrusionOk="0">
                          <a:moveTo>
                            <a:pt x="66675" y="70185"/>
                          </a:moveTo>
                          <a:cubicBezTo>
                            <a:pt x="99537" y="63317"/>
                            <a:pt x="118967" y="23179"/>
                            <a:pt x="118967" y="23179"/>
                          </a:cubicBezTo>
                          <a:cubicBezTo>
                            <a:pt x="118967" y="23179"/>
                            <a:pt x="85059" y="-5815"/>
                            <a:pt x="52292" y="1052"/>
                          </a:cubicBezTo>
                          <a:cubicBezTo>
                            <a:pt x="19431" y="7920"/>
                            <a:pt x="0" y="48058"/>
                            <a:pt x="0" y="48058"/>
                          </a:cubicBezTo>
                          <a:cubicBezTo>
                            <a:pt x="0" y="48058"/>
                            <a:pt x="33910" y="77052"/>
                            <a:pt x="66675" y="701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6"/>
                    <p:cNvSpPr/>
                    <p:nvPr/>
                  </p:nvSpPr>
                  <p:spPr>
                    <a:xfrm>
                      <a:off x="10699920" y="792000"/>
                      <a:ext cx="100869" cy="78064"/>
                    </a:xfrm>
                    <a:custGeom>
                      <a:avLst/>
                      <a:gdLst/>
                      <a:ahLst/>
                      <a:cxnLst/>
                      <a:rect l="l" t="t" r="r" b="b"/>
                      <a:pathLst>
                        <a:path w="100869" h="96079" extrusionOk="0">
                          <a:moveTo>
                            <a:pt x="70104" y="68324"/>
                          </a:moveTo>
                          <a:cubicBezTo>
                            <a:pt x="98013" y="49598"/>
                            <a:pt x="100869" y="5107"/>
                            <a:pt x="100869" y="5107"/>
                          </a:cubicBezTo>
                          <a:cubicBezTo>
                            <a:pt x="100869" y="5107"/>
                            <a:pt x="58579" y="-9019"/>
                            <a:pt x="30670" y="9717"/>
                          </a:cubicBezTo>
                          <a:cubicBezTo>
                            <a:pt x="2858" y="28443"/>
                            <a:pt x="0" y="72934"/>
                            <a:pt x="0" y="72934"/>
                          </a:cubicBezTo>
                          <a:cubicBezTo>
                            <a:pt x="0" y="72934"/>
                            <a:pt x="42292" y="87060"/>
                            <a:pt x="70104" y="683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6"/>
                    <p:cNvSpPr/>
                    <p:nvPr/>
                  </p:nvSpPr>
                  <p:spPr>
                    <a:xfrm>
                      <a:off x="10750320" y="556200"/>
                      <a:ext cx="70575" cy="121320"/>
                    </a:xfrm>
                    <a:custGeom>
                      <a:avLst/>
                      <a:gdLst/>
                      <a:ahLst/>
                      <a:cxnLst/>
                      <a:rect l="l" t="t" r="r" b="b"/>
                      <a:pathLst>
                        <a:path w="74486" h="121320" extrusionOk="0">
                          <a:moveTo>
                            <a:pt x="86" y="58588"/>
                          </a:moveTo>
                          <a:cubicBezTo>
                            <a:pt x="-1915" y="92088"/>
                            <a:pt x="31803" y="121320"/>
                            <a:pt x="31803" y="121320"/>
                          </a:cubicBezTo>
                          <a:cubicBezTo>
                            <a:pt x="31803" y="121320"/>
                            <a:pt x="68665" y="96241"/>
                            <a:pt x="70571" y="62732"/>
                          </a:cubicBezTo>
                          <a:cubicBezTo>
                            <a:pt x="72571" y="29232"/>
                            <a:pt x="38947" y="0"/>
                            <a:pt x="38947" y="0"/>
                          </a:cubicBezTo>
                          <a:cubicBezTo>
                            <a:pt x="38947" y="0"/>
                            <a:pt x="2086" y="25079"/>
                            <a:pt x="86" y="585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6"/>
                    <p:cNvSpPr/>
                    <p:nvPr/>
                  </p:nvSpPr>
                  <p:spPr>
                    <a:xfrm>
                      <a:off x="10884960" y="716760"/>
                      <a:ext cx="111721" cy="73434"/>
                    </a:xfrm>
                    <a:custGeom>
                      <a:avLst/>
                      <a:gdLst/>
                      <a:ahLst/>
                      <a:cxnLst/>
                      <a:rect l="l" t="t" r="r" b="b"/>
                      <a:pathLst>
                        <a:path w="111442" h="91507" extrusionOk="0">
                          <a:moveTo>
                            <a:pt x="41624" y="4361"/>
                          </a:moveTo>
                          <a:cubicBezTo>
                            <a:pt x="10859" y="17715"/>
                            <a:pt x="0" y="60940"/>
                            <a:pt x="0" y="60940"/>
                          </a:cubicBezTo>
                          <a:cubicBezTo>
                            <a:pt x="0" y="60940"/>
                            <a:pt x="38957" y="82514"/>
                            <a:pt x="69722" y="69160"/>
                          </a:cubicBezTo>
                          <a:cubicBezTo>
                            <a:pt x="100488" y="55806"/>
                            <a:pt x="111442" y="12581"/>
                            <a:pt x="111442" y="12581"/>
                          </a:cubicBezTo>
                          <a:cubicBezTo>
                            <a:pt x="111442" y="12581"/>
                            <a:pt x="72485" y="-8993"/>
                            <a:pt x="41624" y="43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6"/>
                    <p:cNvSpPr/>
                    <p:nvPr/>
                  </p:nvSpPr>
                  <p:spPr>
                    <a:xfrm>
                      <a:off x="10847520" y="589680"/>
                      <a:ext cx="72058" cy="116938"/>
                    </a:xfrm>
                    <a:custGeom>
                      <a:avLst/>
                      <a:gdLst/>
                      <a:ahLst/>
                      <a:cxnLst/>
                      <a:rect l="l" t="t" r="r" b="b"/>
                      <a:pathLst>
                        <a:path w="86297" h="116938" extrusionOk="0">
                          <a:moveTo>
                            <a:pt x="1915" y="68094"/>
                          </a:moveTo>
                          <a:cubicBezTo>
                            <a:pt x="11059" y="100384"/>
                            <a:pt x="52492" y="116938"/>
                            <a:pt x="52492" y="116938"/>
                          </a:cubicBezTo>
                          <a:cubicBezTo>
                            <a:pt x="52492" y="116938"/>
                            <a:pt x="79067" y="81134"/>
                            <a:pt x="69923" y="48844"/>
                          </a:cubicBezTo>
                          <a:cubicBezTo>
                            <a:pt x="60779" y="16554"/>
                            <a:pt x="19345" y="0"/>
                            <a:pt x="19345" y="0"/>
                          </a:cubicBezTo>
                          <a:cubicBezTo>
                            <a:pt x="19345" y="0"/>
                            <a:pt x="-7230" y="35804"/>
                            <a:pt x="1915" y="680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6"/>
                    <p:cNvSpPr/>
                    <p:nvPr/>
                  </p:nvSpPr>
                  <p:spPr>
                    <a:xfrm>
                      <a:off x="10940760" y="515520"/>
                      <a:ext cx="77694" cy="101637"/>
                    </a:xfrm>
                    <a:custGeom>
                      <a:avLst/>
                      <a:gdLst/>
                      <a:ahLst/>
                      <a:cxnLst/>
                      <a:rect l="l" t="t" r="r" b="b"/>
                      <a:pathLst>
                        <a:path w="95918" h="101384" extrusionOk="0">
                          <a:moveTo>
                            <a:pt x="9428" y="31223"/>
                          </a:moveTo>
                          <a:cubicBezTo>
                            <a:pt x="-9051" y="59217"/>
                            <a:pt x="5332" y="101384"/>
                            <a:pt x="5332" y="101384"/>
                          </a:cubicBezTo>
                          <a:cubicBezTo>
                            <a:pt x="5332" y="101384"/>
                            <a:pt x="49814" y="98165"/>
                            <a:pt x="68293" y="70161"/>
                          </a:cubicBezTo>
                          <a:cubicBezTo>
                            <a:pt x="86867" y="42167"/>
                            <a:pt x="72388" y="0"/>
                            <a:pt x="72388" y="0"/>
                          </a:cubicBezTo>
                          <a:cubicBezTo>
                            <a:pt x="72388" y="0"/>
                            <a:pt x="27906" y="3219"/>
                            <a:pt x="9428" y="31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6"/>
                    <p:cNvSpPr/>
                    <p:nvPr/>
                  </p:nvSpPr>
                  <p:spPr>
                    <a:xfrm>
                      <a:off x="10698840" y="690840"/>
                      <a:ext cx="121444" cy="70647"/>
                    </a:xfrm>
                    <a:custGeom>
                      <a:avLst/>
                      <a:gdLst/>
                      <a:ahLst/>
                      <a:cxnLst/>
                      <a:rect l="l" t="t" r="r" b="b"/>
                      <a:pathLst>
                        <a:path w="121444" h="73399" extrusionOk="0">
                          <a:moveTo>
                            <a:pt x="59245" y="70604"/>
                          </a:moveTo>
                          <a:cubicBezTo>
                            <a:pt x="92773" y="72023"/>
                            <a:pt x="121444" y="37895"/>
                            <a:pt x="121444" y="37895"/>
                          </a:cubicBezTo>
                          <a:cubicBezTo>
                            <a:pt x="121444" y="37895"/>
                            <a:pt x="95727" y="1462"/>
                            <a:pt x="62199" y="43"/>
                          </a:cubicBezTo>
                          <a:cubicBezTo>
                            <a:pt x="28670" y="-1376"/>
                            <a:pt x="0" y="32752"/>
                            <a:pt x="0" y="32752"/>
                          </a:cubicBezTo>
                          <a:cubicBezTo>
                            <a:pt x="0" y="32752"/>
                            <a:pt x="25717" y="69185"/>
                            <a:pt x="59245" y="706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46"/>
                  <p:cNvGrpSpPr/>
                  <p:nvPr/>
                </p:nvGrpSpPr>
                <p:grpSpPr>
                  <a:xfrm>
                    <a:off x="10810080" y="817560"/>
                    <a:ext cx="552479" cy="222559"/>
                    <a:chOff x="10810080" y="817560"/>
                    <a:chExt cx="552479" cy="222559"/>
                  </a:xfrm>
                </p:grpSpPr>
                <p:sp>
                  <p:nvSpPr>
                    <p:cNvPr id="1487" name="Google Shape;1487;p46"/>
                    <p:cNvSpPr/>
                    <p:nvPr/>
                  </p:nvSpPr>
                  <p:spPr>
                    <a:xfrm>
                      <a:off x="10935854" y="838534"/>
                      <a:ext cx="426705" cy="201584"/>
                    </a:xfrm>
                    <a:custGeom>
                      <a:avLst/>
                      <a:gdLst/>
                      <a:ahLst/>
                      <a:cxnLst/>
                      <a:rect l="l" t="t" r="r" b="b"/>
                      <a:pathLst>
                        <a:path w="418338" h="202597" extrusionOk="0">
                          <a:moveTo>
                            <a:pt x="335852" y="200120"/>
                          </a:moveTo>
                          <a:cubicBezTo>
                            <a:pt x="382143" y="199253"/>
                            <a:pt x="403956" y="177079"/>
                            <a:pt x="411576" y="136560"/>
                          </a:cubicBezTo>
                          <a:cubicBezTo>
                            <a:pt x="418338" y="100832"/>
                            <a:pt x="402241" y="55340"/>
                            <a:pt x="351187" y="34242"/>
                          </a:cubicBezTo>
                          <a:cubicBezTo>
                            <a:pt x="291751" y="3467"/>
                            <a:pt x="57531" y="1200"/>
                            <a:pt x="16478" y="0"/>
                          </a:cubicBezTo>
                          <a:lnTo>
                            <a:pt x="0" y="110995"/>
                          </a:lnTo>
                          <a:cubicBezTo>
                            <a:pt x="40958" y="121215"/>
                            <a:pt x="285941" y="202597"/>
                            <a:pt x="335852" y="200111"/>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p:cNvSpPr/>
                    <p:nvPr/>
                  </p:nvSpPr>
                  <p:spPr>
                    <a:xfrm>
                      <a:off x="11208960" y="849240"/>
                      <a:ext cx="101822" cy="34526"/>
                    </a:xfrm>
                    <a:custGeom>
                      <a:avLst/>
                      <a:gdLst/>
                      <a:ahLst/>
                      <a:cxnLst/>
                      <a:rect l="l" t="t" r="r" b="b"/>
                      <a:pathLst>
                        <a:path w="101822" h="34700" extrusionOk="0">
                          <a:moveTo>
                            <a:pt x="98107" y="34700"/>
                          </a:moveTo>
                          <a:cubicBezTo>
                            <a:pt x="76580" y="11640"/>
                            <a:pt x="762" y="5144"/>
                            <a:pt x="0" y="5077"/>
                          </a:cubicBezTo>
                          <a:lnTo>
                            <a:pt x="380" y="0"/>
                          </a:lnTo>
                          <a:cubicBezTo>
                            <a:pt x="3524" y="267"/>
                            <a:pt x="78961" y="6725"/>
                            <a:pt x="101822" y="31223"/>
                          </a:cubicBezTo>
                          <a:lnTo>
                            <a:pt x="98011" y="3470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9" name="Google Shape;1489;p46"/>
                    <p:cNvGrpSpPr/>
                    <p:nvPr/>
                  </p:nvGrpSpPr>
                  <p:grpSpPr>
                    <a:xfrm>
                      <a:off x="10810080" y="817560"/>
                      <a:ext cx="205320" cy="139897"/>
                      <a:chOff x="10810080" y="817560"/>
                      <a:chExt cx="205320" cy="139897"/>
                    </a:xfrm>
                  </p:grpSpPr>
                  <p:sp>
                    <p:nvSpPr>
                      <p:cNvPr id="1490" name="Google Shape;1490;p46"/>
                      <p:cNvSpPr/>
                      <p:nvPr/>
                    </p:nvSpPr>
                    <p:spPr>
                      <a:xfrm>
                        <a:off x="10810080" y="817560"/>
                        <a:ext cx="205320" cy="139897"/>
                      </a:xfrm>
                      <a:custGeom>
                        <a:avLst/>
                        <a:gdLst/>
                        <a:ahLst/>
                        <a:cxnLst/>
                        <a:rect l="l" t="t" r="r" b="b"/>
                        <a:pathLst>
                          <a:path w="237364" h="142027" extrusionOk="0">
                            <a:moveTo>
                              <a:pt x="179323" y="25908"/>
                            </a:moveTo>
                            <a:cubicBezTo>
                              <a:pt x="151129" y="-1381"/>
                              <a:pt x="46545" y="3600"/>
                              <a:pt x="538" y="0"/>
                            </a:cubicBezTo>
                            <a:cubicBezTo>
                              <a:pt x="-3272" y="19060"/>
                              <a:pt x="13207" y="26013"/>
                              <a:pt x="47973" y="31194"/>
                            </a:cubicBezTo>
                            <a:cubicBezTo>
                              <a:pt x="15493" y="40300"/>
                              <a:pt x="-7844" y="50806"/>
                              <a:pt x="15493" y="73809"/>
                            </a:cubicBezTo>
                            <a:cubicBezTo>
                              <a:pt x="8539" y="82401"/>
                              <a:pt x="17493" y="103680"/>
                              <a:pt x="28542" y="100032"/>
                            </a:cubicBezTo>
                            <a:cubicBezTo>
                              <a:pt x="21208" y="104975"/>
                              <a:pt x="25780" y="129054"/>
                              <a:pt x="42925" y="126378"/>
                            </a:cubicBezTo>
                            <a:cubicBezTo>
                              <a:pt x="42639" y="140646"/>
                              <a:pt x="65880" y="140179"/>
                              <a:pt x="65880" y="140179"/>
                            </a:cubicBezTo>
                            <a:cubicBezTo>
                              <a:pt x="65880" y="140179"/>
                              <a:pt x="145413" y="135274"/>
                              <a:pt x="159034" y="130769"/>
                            </a:cubicBezTo>
                            <a:cubicBezTo>
                              <a:pt x="199802" y="117243"/>
                              <a:pt x="229520" y="52854"/>
                              <a:pt x="179323" y="25918"/>
                            </a:cubicBezTo>
                            <a:close/>
                          </a:path>
                        </a:pathLst>
                      </a:custGeom>
                      <a:solidFill>
                        <a:srgbClr val="F1B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a:off x="10824840" y="878040"/>
                        <a:ext cx="28813" cy="15465"/>
                      </a:xfrm>
                      <a:custGeom>
                        <a:avLst/>
                        <a:gdLst/>
                        <a:ahLst/>
                        <a:cxnLst/>
                        <a:rect l="l" t="t" r="r" b="b"/>
                        <a:pathLst>
                          <a:path w="28670" h="15621" extrusionOk="0">
                            <a:moveTo>
                              <a:pt x="2001" y="15621"/>
                            </a:moveTo>
                            <a:lnTo>
                              <a:pt x="0" y="10906"/>
                            </a:lnTo>
                            <a:lnTo>
                              <a:pt x="26766" y="0"/>
                            </a:lnTo>
                            <a:lnTo>
                              <a:pt x="28670" y="4715"/>
                            </a:lnTo>
                            <a:lnTo>
                              <a:pt x="2001" y="15621"/>
                            </a:lnTo>
                            <a:close/>
                          </a:path>
                        </a:pathLst>
                      </a:custGeom>
                      <a:solidFill>
                        <a:schemeClr val="dk1"/>
                      </a:solidFill>
                      <a:ln>
                        <a:noFill/>
                      </a:ln>
                    </p:spPr>
                  </p:sp>
                  <p:sp>
                    <p:nvSpPr>
                      <p:cNvPr id="1492" name="Google Shape;1492;p46"/>
                      <p:cNvSpPr/>
                      <p:nvPr/>
                    </p:nvSpPr>
                    <p:spPr>
                      <a:xfrm>
                        <a:off x="10836360" y="906120"/>
                        <a:ext cx="32371" cy="14402"/>
                      </a:xfrm>
                      <a:custGeom>
                        <a:avLst/>
                        <a:gdLst/>
                        <a:ahLst/>
                        <a:cxnLst/>
                        <a:rect l="l" t="t" r="r" b="b"/>
                        <a:pathLst>
                          <a:path w="32290" h="14402" extrusionOk="0">
                            <a:moveTo>
                              <a:pt x="1523" y="14402"/>
                            </a:moveTo>
                            <a:lnTo>
                              <a:pt x="0" y="9535"/>
                            </a:lnTo>
                            <a:lnTo>
                              <a:pt x="30766" y="0"/>
                            </a:lnTo>
                            <a:lnTo>
                              <a:pt x="32290" y="4867"/>
                            </a:lnTo>
                            <a:lnTo>
                              <a:pt x="1523" y="14402"/>
                            </a:lnTo>
                            <a:close/>
                          </a:path>
                        </a:pathLst>
                      </a:custGeom>
                      <a:solidFill>
                        <a:schemeClr val="dk1"/>
                      </a:solidFill>
                      <a:ln>
                        <a:noFill/>
                      </a:ln>
                    </p:spPr>
                  </p:sp>
                  <p:sp>
                    <p:nvSpPr>
                      <p:cNvPr id="1493" name="Google Shape;1493;p46"/>
                      <p:cNvSpPr/>
                      <p:nvPr/>
                    </p:nvSpPr>
                    <p:spPr>
                      <a:xfrm>
                        <a:off x="10852560" y="934200"/>
                        <a:ext cx="28789" cy="12595"/>
                      </a:xfrm>
                      <a:custGeom>
                        <a:avLst/>
                        <a:gdLst/>
                        <a:ahLst/>
                        <a:cxnLst/>
                        <a:rect l="l" t="t" r="r" b="b"/>
                        <a:pathLst>
                          <a:path w="28861" h="12440" extrusionOk="0">
                            <a:moveTo>
                              <a:pt x="1429" y="12440"/>
                            </a:moveTo>
                            <a:lnTo>
                              <a:pt x="0" y="7525"/>
                            </a:lnTo>
                            <a:lnTo>
                              <a:pt x="27527" y="0"/>
                            </a:lnTo>
                            <a:lnTo>
                              <a:pt x="28861" y="4915"/>
                            </a:lnTo>
                            <a:lnTo>
                              <a:pt x="1429" y="12440"/>
                            </a:lnTo>
                            <a:close/>
                          </a:path>
                        </a:pathLst>
                      </a:custGeom>
                      <a:solidFill>
                        <a:schemeClr val="dk1"/>
                      </a:solidFill>
                      <a:ln>
                        <a:noFill/>
                      </a:ln>
                    </p:spPr>
                  </p:sp>
                </p:grpSp>
              </p:grpSp>
              <p:sp>
                <p:nvSpPr>
                  <p:cNvPr id="1494" name="Google Shape;1494;p46"/>
                  <p:cNvSpPr/>
                  <p:nvPr/>
                </p:nvSpPr>
                <p:spPr>
                  <a:xfrm>
                    <a:off x="10693800" y="1063080"/>
                    <a:ext cx="280109" cy="244516"/>
                  </a:xfrm>
                  <a:custGeom>
                    <a:avLst/>
                    <a:gdLst/>
                    <a:ahLst/>
                    <a:cxnLst/>
                    <a:rect l="l" t="t" r="r" b="b"/>
                    <a:pathLst>
                      <a:path w="313848" h="244516" extrusionOk="0">
                        <a:moveTo>
                          <a:pt x="140036" y="244516"/>
                        </a:moveTo>
                        <a:cubicBezTo>
                          <a:pt x="97840" y="244516"/>
                          <a:pt x="64407" y="230438"/>
                          <a:pt x="40880" y="202663"/>
                        </a:cubicBezTo>
                        <a:cubicBezTo>
                          <a:pt x="-16936" y="134588"/>
                          <a:pt x="3448" y="5220"/>
                          <a:pt x="3637" y="3924"/>
                        </a:cubicBezTo>
                        <a:lnTo>
                          <a:pt x="4305" y="0"/>
                        </a:lnTo>
                        <a:lnTo>
                          <a:pt x="7638" y="2219"/>
                        </a:lnTo>
                        <a:cubicBezTo>
                          <a:pt x="36785" y="21869"/>
                          <a:pt x="242144" y="21841"/>
                          <a:pt x="272434" y="2191"/>
                        </a:cubicBezTo>
                        <a:lnTo>
                          <a:pt x="275672" y="76"/>
                        </a:lnTo>
                        <a:lnTo>
                          <a:pt x="276338" y="3924"/>
                        </a:lnTo>
                        <a:cubicBezTo>
                          <a:pt x="276529" y="5220"/>
                          <a:pt x="296912" y="134588"/>
                          <a:pt x="239096" y="202663"/>
                        </a:cubicBezTo>
                        <a:cubicBezTo>
                          <a:pt x="215568" y="230429"/>
                          <a:pt x="182231" y="244516"/>
                          <a:pt x="140036" y="244516"/>
                        </a:cubicBezTo>
                        <a:close/>
                        <a:moveTo>
                          <a:pt x="8210" y="8353"/>
                        </a:moveTo>
                        <a:cubicBezTo>
                          <a:pt x="5352" y="29604"/>
                          <a:pt x="-6173" y="139398"/>
                          <a:pt x="44786" y="199387"/>
                        </a:cubicBezTo>
                        <a:cubicBezTo>
                          <a:pt x="67360" y="225952"/>
                          <a:pt x="99364" y="239430"/>
                          <a:pt x="140036" y="239430"/>
                        </a:cubicBezTo>
                        <a:cubicBezTo>
                          <a:pt x="180612" y="239430"/>
                          <a:pt x="212712" y="225952"/>
                          <a:pt x="235286" y="199377"/>
                        </a:cubicBezTo>
                        <a:cubicBezTo>
                          <a:pt x="286244" y="139322"/>
                          <a:pt x="274624" y="29451"/>
                          <a:pt x="271766" y="8315"/>
                        </a:cubicBezTo>
                        <a:cubicBezTo>
                          <a:pt x="231952" y="26746"/>
                          <a:pt x="47358" y="26746"/>
                          <a:pt x="8210" y="83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5" name="Google Shape;1495;p46"/>
              <p:cNvGrpSpPr/>
              <p:nvPr/>
            </p:nvGrpSpPr>
            <p:grpSpPr>
              <a:xfrm>
                <a:off x="9517287" y="1418868"/>
                <a:ext cx="1991192" cy="359532"/>
                <a:chOff x="9517287" y="1418868"/>
                <a:chExt cx="1991192" cy="359532"/>
              </a:xfrm>
            </p:grpSpPr>
            <p:sp>
              <p:nvSpPr>
                <p:cNvPr id="1496" name="Google Shape;1496;p46"/>
                <p:cNvSpPr/>
                <p:nvPr/>
              </p:nvSpPr>
              <p:spPr>
                <a:xfrm rot="10800000">
                  <a:off x="9517287" y="1418868"/>
                  <a:ext cx="1991192" cy="72256"/>
                </a:xfrm>
                <a:custGeom>
                  <a:avLst/>
                  <a:gdLst/>
                  <a:ahLst/>
                  <a:cxnLst/>
                  <a:rect l="l" t="t" r="r" b="b"/>
                  <a:pathLst>
                    <a:path w="1991192" h="63522" extrusionOk="0">
                      <a:moveTo>
                        <a:pt x="0" y="0"/>
                      </a:moveTo>
                      <a:lnTo>
                        <a:pt x="1991191" y="0"/>
                      </a:lnTo>
                      <a:lnTo>
                        <a:pt x="1991191" y="63522"/>
                      </a:lnTo>
                      <a:lnTo>
                        <a:pt x="-1" y="63522"/>
                      </a:lnTo>
                      <a:close/>
                    </a:path>
                  </a:pathLst>
                </a:custGeom>
                <a:solidFill>
                  <a:schemeClr val="dk2"/>
                </a:solidFill>
                <a:ln>
                  <a:noFill/>
                </a:ln>
              </p:spPr>
            </p:sp>
            <p:sp>
              <p:nvSpPr>
                <p:cNvPr id="1497" name="Google Shape;1497;p46"/>
                <p:cNvSpPr/>
                <p:nvPr/>
              </p:nvSpPr>
              <p:spPr>
                <a:xfrm rot="10800000">
                  <a:off x="9564992" y="1491059"/>
                  <a:ext cx="1895608" cy="287341"/>
                </a:xfrm>
                <a:custGeom>
                  <a:avLst/>
                  <a:gdLst/>
                  <a:ahLst/>
                  <a:cxnLst/>
                  <a:rect l="l" t="t" r="r" b="b"/>
                  <a:pathLst>
                    <a:path w="1895608" h="287341" extrusionOk="0">
                      <a:moveTo>
                        <a:pt x="0" y="0"/>
                      </a:moveTo>
                      <a:lnTo>
                        <a:pt x="1895608" y="0"/>
                      </a:lnTo>
                      <a:lnTo>
                        <a:pt x="1895608" y="287341"/>
                      </a:lnTo>
                      <a:lnTo>
                        <a:pt x="0" y="287341"/>
                      </a:lnTo>
                      <a:close/>
                    </a:path>
                  </a:pathLst>
                </a:custGeom>
                <a:solidFill>
                  <a:schemeClr val="dk1"/>
                </a:solidFill>
                <a:ln>
                  <a:noFill/>
                </a:ln>
              </p:spPr>
            </p:sp>
          </p:grpSp>
        </p:grpSp>
        <p:sp>
          <p:nvSpPr>
            <p:cNvPr id="1498" name="Google Shape;1498;p46"/>
            <p:cNvSpPr/>
            <p:nvPr/>
          </p:nvSpPr>
          <p:spPr>
            <a:xfrm>
              <a:off x="2647583" y="3501575"/>
              <a:ext cx="213600" cy="2136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499" name="Google Shape;1499;p46"/>
            <p:cNvSpPr/>
            <p:nvPr/>
          </p:nvSpPr>
          <p:spPr>
            <a:xfrm>
              <a:off x="2861183" y="3095200"/>
              <a:ext cx="213600" cy="2136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500" name="Google Shape;1500;p46"/>
            <p:cNvSpPr/>
            <p:nvPr/>
          </p:nvSpPr>
          <p:spPr>
            <a:xfrm>
              <a:off x="6103558" y="2884350"/>
              <a:ext cx="213600" cy="21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501" name="Google Shape;1501;p46"/>
            <p:cNvSpPr/>
            <p:nvPr/>
          </p:nvSpPr>
          <p:spPr>
            <a:xfrm>
              <a:off x="6317149" y="3157296"/>
              <a:ext cx="151500" cy="1515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502" name="Google Shape;1502;p46"/>
            <p:cNvSpPr/>
            <p:nvPr/>
          </p:nvSpPr>
          <p:spPr>
            <a:xfrm>
              <a:off x="4442924" y="2488646"/>
              <a:ext cx="151500" cy="1515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
        <p:nvSpPr>
          <p:cNvPr id="122" name="TextBox 121"/>
          <p:cNvSpPr txBox="1"/>
          <p:nvPr/>
        </p:nvSpPr>
        <p:spPr>
          <a:xfrm>
            <a:off x="823673" y="683021"/>
            <a:ext cx="5486400" cy="1800493"/>
          </a:xfrm>
          <a:prstGeom prst="rect">
            <a:avLst/>
          </a:prstGeom>
          <a:noFill/>
        </p:spPr>
        <p:txBody>
          <a:bodyPr wrap="square" rtlCol="0">
            <a:spAutoFit/>
          </a:bodyPr>
          <a:lstStyle/>
          <a:p>
            <a:pPr algn="ctr">
              <a:lnSpc>
                <a:spcPct val="150000"/>
              </a:lnSpc>
            </a:pPr>
            <a:r>
              <a:rPr lang="en-US" sz="3700" b="1">
                <a:solidFill>
                  <a:srgbClr val="191919"/>
                </a:solidFill>
              </a:rPr>
              <a:t>CHÀO MỪNG CÁC EM ĐẾN BUỔI HỌC NÀY!</a:t>
            </a: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49748"/>
            <a:ext cx="9144000" cy="507831"/>
          </a:xfrm>
          <a:prstGeom prst="rect">
            <a:avLst/>
          </a:prstGeom>
          <a:noFill/>
        </p:spPr>
        <p:txBody>
          <a:bodyPr wrap="square" rtlCol="0">
            <a:spAutoFit/>
          </a:bodyPr>
          <a:lstStyle/>
          <a:p>
            <a:pPr algn="ctr"/>
            <a:r>
              <a:rPr lang="en-US" sz="2700" b="1">
                <a:solidFill>
                  <a:srgbClr val="C00000"/>
                </a:solidFill>
              </a:rPr>
              <a:t>2. </a:t>
            </a:r>
            <a:r>
              <a:rPr lang="vi-VN" sz="2700" b="1">
                <a:solidFill>
                  <a:srgbClr val="C00000"/>
                </a:solidFill>
              </a:rPr>
              <a:t>Chia tách video</a:t>
            </a:r>
          </a:p>
        </p:txBody>
      </p:sp>
      <p:grpSp>
        <p:nvGrpSpPr>
          <p:cNvPr id="9" name="Group 8"/>
          <p:cNvGrpSpPr/>
          <p:nvPr/>
        </p:nvGrpSpPr>
        <p:grpSpPr>
          <a:xfrm rot="244722">
            <a:off x="1539922" y="1157309"/>
            <a:ext cx="6064157" cy="1287563"/>
            <a:chOff x="1223898" y="1843031"/>
            <a:chExt cx="6064157" cy="1287563"/>
          </a:xfrm>
        </p:grpSpPr>
        <p:sp>
          <p:nvSpPr>
            <p:cNvPr id="11" name="Google Shape;1134;p84"/>
            <p:cNvSpPr/>
            <p:nvPr/>
          </p:nvSpPr>
          <p:spPr>
            <a:xfrm rot="21334571">
              <a:off x="1223898" y="1843031"/>
              <a:ext cx="6064157" cy="1287563"/>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accent6"/>
            </a:solidFill>
            <a:ln w="38100" cap="flat" cmpd="sng">
              <a:solidFill>
                <a:schemeClr val="accent6"/>
              </a:solidFill>
              <a:prstDash val="solid"/>
              <a:round/>
              <a:headEnd type="none" w="sm" len="sm"/>
              <a:tailEnd type="none" w="sm" len="sm"/>
            </a:ln>
            <a:effectLst>
              <a:outerShdw blurRad="57150" dist="19050" dir="5400000" algn="bl" rotWithShape="0">
                <a:schemeClr val="dk2">
                  <a:alpha val="3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p:cNvSpPr txBox="1"/>
            <p:nvPr/>
          </p:nvSpPr>
          <p:spPr>
            <a:xfrm rot="21334571">
              <a:off x="1614803" y="1967955"/>
              <a:ext cx="5281632" cy="1027704"/>
            </a:xfrm>
            <a:prstGeom prst="rect">
              <a:avLst/>
            </a:prstGeom>
            <a:noFill/>
          </p:spPr>
          <p:txBody>
            <a:bodyPr wrap="square" rtlCol="0">
              <a:spAutoFit/>
            </a:bodyPr>
            <a:lstStyle/>
            <a:p>
              <a:pPr algn="ctr">
                <a:lnSpc>
                  <a:spcPct val="150000"/>
                </a:lnSpc>
              </a:pPr>
              <a:r>
                <a:rPr lang="en-US" sz="2000"/>
                <a:t>Loại bỏ những đoạn phim không cần thiết và bị lỗi nằm giữa video, không cần ghi lại.</a:t>
              </a:r>
            </a:p>
          </p:txBody>
        </p:sp>
        <p:pic>
          <p:nvPicPr>
            <p:cNvPr id="13" name="Picture 12">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18262785">
              <a:off x="1363843" y="1945189"/>
              <a:ext cx="362743" cy="362743"/>
            </a:xfrm>
            <a:prstGeom prst="rect">
              <a:avLst/>
            </a:prstGeom>
          </p:spPr>
        </p:pic>
      </p:grpSp>
      <p:pic>
        <p:nvPicPr>
          <p:cNvPr id="1026" name="Picture 2" descr="https://static.clideo.com/assets/images/landing/split-vide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70" y="2674914"/>
            <a:ext cx="3751943" cy="2045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clideo.com/assets/images/landing/cu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957" y="2679501"/>
            <a:ext cx="3751943" cy="204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452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500"/>
                                        <p:tgtEl>
                                          <p:spTgt spid="1026"/>
                                        </p:tgtEl>
                                      </p:cBhvr>
                                    </p:animEffect>
                                  </p:childTnLst>
                                </p:cTn>
                              </p:par>
                              <p:par>
                                <p:cTn id="13" presetID="21" presetClass="entr" presetSubtype="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heel(1)">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49748"/>
            <a:ext cx="9144000" cy="507831"/>
          </a:xfrm>
          <a:prstGeom prst="rect">
            <a:avLst/>
          </a:prstGeom>
          <a:noFill/>
        </p:spPr>
        <p:txBody>
          <a:bodyPr wrap="square" rtlCol="0">
            <a:spAutoFit/>
          </a:bodyPr>
          <a:lstStyle/>
          <a:p>
            <a:pPr algn="ctr"/>
            <a:r>
              <a:rPr lang="en-US" sz="2700" b="1">
                <a:solidFill>
                  <a:srgbClr val="C00000"/>
                </a:solidFill>
              </a:rPr>
              <a:t>2. </a:t>
            </a:r>
            <a:r>
              <a:rPr lang="vi-VN" sz="2700" b="1">
                <a:solidFill>
                  <a:srgbClr val="C00000"/>
                </a:solidFill>
              </a:rPr>
              <a:t>Chia tách video</a:t>
            </a:r>
          </a:p>
        </p:txBody>
      </p:sp>
      <p:grpSp>
        <p:nvGrpSpPr>
          <p:cNvPr id="10" name="Group 9"/>
          <p:cNvGrpSpPr/>
          <p:nvPr/>
        </p:nvGrpSpPr>
        <p:grpSpPr>
          <a:xfrm>
            <a:off x="361444" y="1057579"/>
            <a:ext cx="8388856" cy="553998"/>
            <a:chOff x="605200" y="2456835"/>
            <a:chExt cx="8388856" cy="553998"/>
          </a:xfrm>
        </p:grpSpPr>
        <p:sp>
          <p:nvSpPr>
            <p:cNvPr id="14" name="TextBox 13"/>
            <p:cNvSpPr txBox="1"/>
            <p:nvPr/>
          </p:nvSpPr>
          <p:spPr>
            <a:xfrm>
              <a:off x="605200" y="2456835"/>
              <a:ext cx="8388856" cy="55399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1</a:t>
              </a:r>
              <a:r>
                <a:rPr lang="vi-VN" sz="2000" b="1">
                  <a:solidFill>
                    <a:srgbClr val="7030A0"/>
                  </a:solidFill>
                </a:rPr>
                <a:t>. </a:t>
              </a:r>
              <a:r>
                <a:rPr lang="vi-VN" sz="2000"/>
                <a:t>Chọn video cần chia tách trong bảng phân cảnh </a:t>
              </a:r>
              <a:r>
                <a:rPr lang="vi-VN" sz="2000" b="1"/>
                <a:t>Storyboard</a:t>
              </a:r>
              <a:r>
                <a:rPr lang="vi-VN" sz="2000"/>
                <a:t>.</a:t>
              </a:r>
              <a:endParaRPr lang="en-US" sz="2000"/>
            </a:p>
          </p:txBody>
        </p:sp>
        <p:pic>
          <p:nvPicPr>
            <p:cNvPr id="16"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361444" y="3800534"/>
            <a:ext cx="8388856" cy="1015663"/>
            <a:chOff x="605200" y="2456835"/>
            <a:chExt cx="8388856" cy="1015663"/>
          </a:xfrm>
        </p:grpSpPr>
        <p:sp>
          <p:nvSpPr>
            <p:cNvPr id="18" name="TextBox 17"/>
            <p:cNvSpPr txBox="1"/>
            <p:nvPr/>
          </p:nvSpPr>
          <p:spPr>
            <a:xfrm>
              <a:off x="605200" y="2456835"/>
              <a:ext cx="8388856" cy="1015663"/>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Chọn </a:t>
              </a:r>
              <a:r>
                <a:rPr lang="vi-VN" sz="2000" b="1"/>
                <a:t>Split</a:t>
              </a:r>
              <a:r>
                <a:rPr lang="vi-VN" sz="2000"/>
                <a:t> trên thanh công cụ của bảng phân cảnh hoặc nháy chuột phải chọn</a:t>
              </a:r>
              <a:r>
                <a:rPr lang="vi-VN" sz="2000" b="1"/>
                <a:t> Split </a:t>
              </a:r>
              <a:r>
                <a:rPr lang="vi-VN" sz="2000"/>
                <a:t>để mở giao diện chia tách video.</a:t>
              </a:r>
              <a:endParaRPr lang="en-US" sz="2000"/>
            </a:p>
          </p:txBody>
        </p:sp>
        <p:pic>
          <p:nvPicPr>
            <p:cNvPr id="19"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7357028" y="2111815"/>
            <a:ext cx="1393272" cy="1200329"/>
          </a:xfrm>
          <a:prstGeom prst="rect">
            <a:avLst/>
          </a:prstGeom>
          <a:noFill/>
        </p:spPr>
        <p:txBody>
          <a:bodyPr wrap="square" rtlCol="0">
            <a:spAutoFit/>
          </a:bodyPr>
          <a:lstStyle/>
          <a:p>
            <a:pPr algn="ctr">
              <a:lnSpc>
                <a:spcPct val="150000"/>
              </a:lnSpc>
            </a:pPr>
            <a:r>
              <a:rPr lang="en-US" sz="1600" i="1"/>
              <a:t>Hình 2.a. Chọn video cần chia tách</a:t>
            </a:r>
          </a:p>
        </p:txBody>
      </p:sp>
      <p:pic>
        <p:nvPicPr>
          <p:cNvPr id="21" name="Picture 20" descr="A screenshot of a video&#10;&#10;Description automatically generated"/>
          <p:cNvPicPr/>
          <p:nvPr/>
        </p:nvPicPr>
        <p:blipFill rotWithShape="1">
          <a:blip r:embed="rId3"/>
          <a:srcRect t="5819" b="6965"/>
          <a:stretch/>
        </p:blipFill>
        <p:spPr>
          <a:xfrm>
            <a:off x="526068" y="1712195"/>
            <a:ext cx="6815999" cy="1987721"/>
          </a:xfrm>
          <a:prstGeom prst="rect">
            <a:avLst/>
          </a:prstGeom>
        </p:spPr>
      </p:pic>
    </p:spTree>
    <p:extLst>
      <p:ext uri="{BB962C8B-B14F-4D97-AF65-F5344CB8AC3E}">
        <p14:creationId xmlns:p14="http://schemas.microsoft.com/office/powerpoint/2010/main" val="2909676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49748"/>
            <a:ext cx="9144000" cy="507831"/>
          </a:xfrm>
          <a:prstGeom prst="rect">
            <a:avLst/>
          </a:prstGeom>
          <a:noFill/>
        </p:spPr>
        <p:txBody>
          <a:bodyPr wrap="square" rtlCol="0">
            <a:spAutoFit/>
          </a:bodyPr>
          <a:lstStyle/>
          <a:p>
            <a:pPr algn="ctr"/>
            <a:r>
              <a:rPr lang="en-US" sz="2700" b="1">
                <a:solidFill>
                  <a:srgbClr val="C00000"/>
                </a:solidFill>
              </a:rPr>
              <a:t>2. </a:t>
            </a:r>
            <a:r>
              <a:rPr lang="vi-VN" sz="2700" b="1">
                <a:solidFill>
                  <a:srgbClr val="C00000"/>
                </a:solidFill>
              </a:rPr>
              <a:t>Chia tách video</a:t>
            </a:r>
          </a:p>
        </p:txBody>
      </p:sp>
      <p:grpSp>
        <p:nvGrpSpPr>
          <p:cNvPr id="10" name="Group 9"/>
          <p:cNvGrpSpPr/>
          <p:nvPr/>
        </p:nvGrpSpPr>
        <p:grpSpPr>
          <a:xfrm>
            <a:off x="513844" y="1057579"/>
            <a:ext cx="3054856" cy="3785652"/>
            <a:chOff x="605200" y="2456835"/>
            <a:chExt cx="3054856" cy="3785652"/>
          </a:xfrm>
        </p:grpSpPr>
        <p:sp>
          <p:nvSpPr>
            <p:cNvPr id="14" name="TextBox 13"/>
            <p:cNvSpPr txBox="1"/>
            <p:nvPr/>
          </p:nvSpPr>
          <p:spPr>
            <a:xfrm>
              <a:off x="605200" y="2456835"/>
              <a:ext cx="3054856" cy="3785652"/>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Nháy chuột vào vị trí muốn tách video trên thanh thời gian. Video sẽ được tách thành hai đoạn video với thời lượng tương ứng như danh sách trên bảng </a:t>
              </a:r>
              <a:r>
                <a:rPr lang="vi-VN" sz="2000" b="1"/>
                <a:t>Split </a:t>
              </a:r>
              <a:r>
                <a:rPr lang="vi-VN" sz="2000"/>
                <a:t>bên phải</a:t>
              </a:r>
              <a:r>
                <a:rPr lang="en-US" sz="2000"/>
                <a:t>.</a:t>
              </a:r>
            </a:p>
          </p:txBody>
        </p:sp>
        <p:pic>
          <p:nvPicPr>
            <p:cNvPr id="16"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3745383" y="4300828"/>
            <a:ext cx="4851400" cy="461665"/>
          </a:xfrm>
          <a:prstGeom prst="rect">
            <a:avLst/>
          </a:prstGeom>
          <a:noFill/>
        </p:spPr>
        <p:txBody>
          <a:bodyPr wrap="square" rtlCol="0">
            <a:spAutoFit/>
          </a:bodyPr>
          <a:lstStyle/>
          <a:p>
            <a:pPr algn="ctr">
              <a:lnSpc>
                <a:spcPct val="150000"/>
              </a:lnSpc>
            </a:pPr>
            <a:r>
              <a:rPr lang="en-US" sz="1600" i="1"/>
              <a:t>Hình 2b. Vị trí phân tách video trên thanh thời gian.</a:t>
            </a:r>
          </a:p>
        </p:txBody>
      </p:sp>
      <p:pic>
        <p:nvPicPr>
          <p:cNvPr id="11" name="Picture 10" descr="A screenshot of a video&#10;&#10;Description automatically generated"/>
          <p:cNvPicPr/>
          <p:nvPr/>
        </p:nvPicPr>
        <p:blipFill>
          <a:blip r:embed="rId3"/>
          <a:stretch>
            <a:fillRect/>
          </a:stretch>
        </p:blipFill>
        <p:spPr>
          <a:xfrm>
            <a:off x="3769667" y="1288411"/>
            <a:ext cx="4802833" cy="3000837"/>
          </a:xfrm>
          <a:prstGeom prst="rect">
            <a:avLst/>
          </a:prstGeom>
        </p:spPr>
      </p:pic>
    </p:spTree>
    <p:extLst>
      <p:ext uri="{BB962C8B-B14F-4D97-AF65-F5344CB8AC3E}">
        <p14:creationId xmlns:p14="http://schemas.microsoft.com/office/powerpoint/2010/main" val="14924256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par>
                                <p:cTn id="15" presetID="14"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49748"/>
            <a:ext cx="9144000" cy="507831"/>
          </a:xfrm>
          <a:prstGeom prst="rect">
            <a:avLst/>
          </a:prstGeom>
          <a:noFill/>
        </p:spPr>
        <p:txBody>
          <a:bodyPr wrap="square" rtlCol="0">
            <a:spAutoFit/>
          </a:bodyPr>
          <a:lstStyle/>
          <a:p>
            <a:pPr algn="ctr"/>
            <a:r>
              <a:rPr lang="en-US" sz="2700" b="1">
                <a:solidFill>
                  <a:srgbClr val="C00000"/>
                </a:solidFill>
              </a:rPr>
              <a:t>2. </a:t>
            </a:r>
            <a:r>
              <a:rPr lang="vi-VN" sz="2700" b="1">
                <a:solidFill>
                  <a:srgbClr val="C00000"/>
                </a:solidFill>
              </a:rPr>
              <a:t>Chia tách video</a:t>
            </a:r>
          </a:p>
        </p:txBody>
      </p:sp>
      <p:grpSp>
        <p:nvGrpSpPr>
          <p:cNvPr id="10" name="Group 9"/>
          <p:cNvGrpSpPr/>
          <p:nvPr/>
        </p:nvGrpSpPr>
        <p:grpSpPr>
          <a:xfrm>
            <a:off x="587122" y="1192274"/>
            <a:ext cx="7969756" cy="1015663"/>
            <a:chOff x="605200" y="2456835"/>
            <a:chExt cx="7969756" cy="1015663"/>
          </a:xfrm>
        </p:grpSpPr>
        <p:sp>
          <p:nvSpPr>
            <p:cNvPr id="14" name="TextBox 13"/>
            <p:cNvSpPr txBox="1"/>
            <p:nvPr/>
          </p:nvSpPr>
          <p:spPr>
            <a:xfrm>
              <a:off x="605200" y="2456835"/>
              <a:ext cx="7969756" cy="1015663"/>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4</a:t>
              </a:r>
              <a:r>
                <a:rPr lang="vi-VN" sz="2000" b="1">
                  <a:solidFill>
                    <a:srgbClr val="7030A0"/>
                  </a:solidFill>
                </a:rPr>
                <a:t>. </a:t>
              </a:r>
              <a:r>
                <a:rPr lang="vi-VN" sz="2000"/>
                <a:t>Chọn </a:t>
              </a:r>
              <a:r>
                <a:rPr lang="vi-VN" sz="2000" b="1"/>
                <a:t>Done </a:t>
              </a:r>
              <a:r>
                <a:rPr lang="vi-VN" sz="2000"/>
                <a:t>để hoàn thành. Video được phân tách thành hai đoạn video trên bảng phân cảnh.</a:t>
              </a:r>
              <a:endParaRPr lang="en-US" sz="2000"/>
            </a:p>
          </p:txBody>
        </p:sp>
        <p:pic>
          <p:nvPicPr>
            <p:cNvPr id="16"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0" y="4202697"/>
            <a:ext cx="9144000" cy="461665"/>
          </a:xfrm>
          <a:prstGeom prst="rect">
            <a:avLst/>
          </a:prstGeom>
          <a:noFill/>
        </p:spPr>
        <p:txBody>
          <a:bodyPr wrap="square" rtlCol="0">
            <a:spAutoFit/>
          </a:bodyPr>
          <a:lstStyle/>
          <a:p>
            <a:pPr algn="ctr">
              <a:lnSpc>
                <a:spcPct val="150000"/>
              </a:lnSpc>
            </a:pPr>
            <a:r>
              <a:rPr lang="vi-VN" sz="1600" i="1"/>
              <a:t>Hình 2c. Video được cắt thành hai đoạn.</a:t>
            </a:r>
            <a:endParaRPr lang="en-US" sz="1600" i="1"/>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543" t="76556" r="9655" b="8629"/>
          <a:stretch/>
        </p:blipFill>
        <p:spPr>
          <a:xfrm>
            <a:off x="552111" y="2342633"/>
            <a:ext cx="8039778" cy="1652011"/>
          </a:xfrm>
          <a:prstGeom prst="rect">
            <a:avLst/>
          </a:prstGeom>
        </p:spPr>
      </p:pic>
    </p:spTree>
    <p:extLst>
      <p:ext uri="{BB962C8B-B14F-4D97-AF65-F5344CB8AC3E}">
        <p14:creationId xmlns:p14="http://schemas.microsoft.com/office/powerpoint/2010/main" val="3533518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5"/>
          <p:cNvSpPr txBox="1">
            <a:spLocks noGrp="1"/>
          </p:cNvSpPr>
          <p:nvPr>
            <p:ph type="title"/>
          </p:nvPr>
        </p:nvSpPr>
        <p:spPr>
          <a:xfrm>
            <a:off x="3894904" y="915247"/>
            <a:ext cx="1192765" cy="9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 </a:t>
            </a:r>
            <a:endParaRPr/>
          </a:p>
        </p:txBody>
      </p:sp>
      <p:sp>
        <p:nvSpPr>
          <p:cNvPr id="64" name="TextBox 63"/>
          <p:cNvSpPr txBox="1"/>
          <p:nvPr/>
        </p:nvSpPr>
        <p:spPr>
          <a:xfrm>
            <a:off x="4105154" y="1095076"/>
            <a:ext cx="772263" cy="630942"/>
          </a:xfrm>
          <a:prstGeom prst="rect">
            <a:avLst/>
          </a:prstGeom>
          <a:noFill/>
        </p:spPr>
        <p:txBody>
          <a:bodyPr wrap="square" rtlCol="0">
            <a:spAutoFit/>
          </a:bodyPr>
          <a:lstStyle/>
          <a:p>
            <a:pPr algn="ctr"/>
            <a:r>
              <a:rPr lang="en-US" sz="3500" b="1">
                <a:solidFill>
                  <a:schemeClr val="accent6"/>
                </a:solidFill>
              </a:rPr>
              <a:t>3</a:t>
            </a:r>
            <a:endParaRPr lang="vi-VN" sz="3500" b="1">
              <a:solidFill>
                <a:schemeClr val="accent6"/>
              </a:solidFill>
            </a:endParaRPr>
          </a:p>
        </p:txBody>
      </p:sp>
      <p:sp>
        <p:nvSpPr>
          <p:cNvPr id="55" name="TextBox 54"/>
          <p:cNvSpPr txBox="1"/>
          <p:nvPr/>
        </p:nvSpPr>
        <p:spPr>
          <a:xfrm>
            <a:off x="2161914" y="2085676"/>
            <a:ext cx="4658742" cy="1885068"/>
          </a:xfrm>
          <a:prstGeom prst="rect">
            <a:avLst/>
          </a:prstGeom>
          <a:noFill/>
        </p:spPr>
        <p:txBody>
          <a:bodyPr wrap="square" rtlCol="0">
            <a:spAutoFit/>
          </a:bodyPr>
          <a:lstStyle/>
          <a:p>
            <a:pPr algn="ctr">
              <a:lnSpc>
                <a:spcPct val="150000"/>
              </a:lnSpc>
            </a:pPr>
            <a:r>
              <a:rPr lang="vi-VN" sz="2700" b="1">
                <a:solidFill>
                  <a:srgbClr val="191919"/>
                </a:solidFill>
              </a:rPr>
              <a:t>Thực hành khám phá </a:t>
            </a:r>
            <a:endParaRPr lang="en-US" sz="2700" b="1">
              <a:solidFill>
                <a:srgbClr val="191919"/>
              </a:solidFill>
            </a:endParaRPr>
          </a:p>
          <a:p>
            <a:pPr algn="ctr">
              <a:lnSpc>
                <a:spcPct val="150000"/>
              </a:lnSpc>
            </a:pPr>
            <a:r>
              <a:rPr lang="vi-VN" sz="2700" b="1">
                <a:solidFill>
                  <a:srgbClr val="191919"/>
                </a:solidFill>
              </a:rPr>
              <a:t>cách điều chỉnh âm lượng, tốc độ phát video</a:t>
            </a:r>
          </a:p>
        </p:txBody>
      </p:sp>
      <p:grpSp>
        <p:nvGrpSpPr>
          <p:cNvPr id="56" name="Google Shape;2154;p60"/>
          <p:cNvGrpSpPr/>
          <p:nvPr/>
        </p:nvGrpSpPr>
        <p:grpSpPr>
          <a:xfrm>
            <a:off x="595883" y="3236387"/>
            <a:ext cx="1842517" cy="1436752"/>
            <a:chOff x="1060025" y="855168"/>
            <a:chExt cx="2137527" cy="1666794"/>
          </a:xfrm>
        </p:grpSpPr>
        <p:grpSp>
          <p:nvGrpSpPr>
            <p:cNvPr id="57" name="Google Shape;2155;p60"/>
            <p:cNvGrpSpPr/>
            <p:nvPr/>
          </p:nvGrpSpPr>
          <p:grpSpPr>
            <a:xfrm flipH="1">
              <a:off x="1324544" y="855168"/>
              <a:ext cx="1873007" cy="1666794"/>
              <a:chOff x="3635494" y="2923493"/>
              <a:chExt cx="1873007" cy="1666794"/>
            </a:xfrm>
          </p:grpSpPr>
          <p:grpSp>
            <p:nvGrpSpPr>
              <p:cNvPr id="59" name="Google Shape;2156;p60"/>
              <p:cNvGrpSpPr/>
              <p:nvPr/>
            </p:nvGrpSpPr>
            <p:grpSpPr>
              <a:xfrm>
                <a:off x="3635494" y="3138590"/>
                <a:ext cx="1873007" cy="1451698"/>
                <a:chOff x="3749394" y="3224340"/>
                <a:chExt cx="1873007" cy="1451698"/>
              </a:xfrm>
            </p:grpSpPr>
            <p:sp>
              <p:nvSpPr>
                <p:cNvPr id="62" name="Google Shape;2157;p60"/>
                <p:cNvSpPr/>
                <p:nvPr/>
              </p:nvSpPr>
              <p:spPr>
                <a:xfrm rot="-458153">
                  <a:off x="3823443" y="3337331"/>
                  <a:ext cx="1682815" cy="1226511"/>
                </a:xfrm>
                <a:custGeom>
                  <a:avLst/>
                  <a:gdLst/>
                  <a:ahLst/>
                  <a:cxnLst/>
                  <a:rect l="l" t="t" r="r" b="b"/>
                  <a:pathLst>
                    <a:path w="1466279" h="1050246" extrusionOk="0">
                      <a:moveTo>
                        <a:pt x="1433799" y="225758"/>
                      </a:moveTo>
                      <a:cubicBezTo>
                        <a:pt x="1423417" y="211938"/>
                        <a:pt x="1324452" y="202879"/>
                        <a:pt x="1192720" y="198231"/>
                      </a:cubicBezTo>
                      <a:cubicBezTo>
                        <a:pt x="1192720" y="191030"/>
                        <a:pt x="1192531" y="183639"/>
                        <a:pt x="1192149" y="177276"/>
                      </a:cubicBezTo>
                      <a:cubicBezTo>
                        <a:pt x="1229868" y="176304"/>
                        <a:pt x="1260538" y="173999"/>
                        <a:pt x="1266159" y="170266"/>
                      </a:cubicBezTo>
                      <a:cubicBezTo>
                        <a:pt x="1281494" y="159883"/>
                        <a:pt x="1275875" y="21542"/>
                        <a:pt x="1266159" y="10865"/>
                      </a:cubicBezTo>
                      <a:cubicBezTo>
                        <a:pt x="1261967" y="6293"/>
                        <a:pt x="1219581" y="3445"/>
                        <a:pt x="1171670" y="2616"/>
                      </a:cubicBezTo>
                      <a:lnTo>
                        <a:pt x="1171670" y="178"/>
                      </a:lnTo>
                      <a:cubicBezTo>
                        <a:pt x="1171100" y="178"/>
                        <a:pt x="1109663" y="-223"/>
                        <a:pt x="1094137" y="178"/>
                      </a:cubicBezTo>
                      <a:cubicBezTo>
                        <a:pt x="1083946" y="444"/>
                        <a:pt x="1076230" y="1816"/>
                        <a:pt x="1071181" y="4140"/>
                      </a:cubicBezTo>
                      <a:cubicBezTo>
                        <a:pt x="1047559" y="5531"/>
                        <a:pt x="1030606" y="7740"/>
                        <a:pt x="1027652" y="10865"/>
                      </a:cubicBezTo>
                      <a:cubicBezTo>
                        <a:pt x="1016603" y="22847"/>
                        <a:pt x="1014603" y="160503"/>
                        <a:pt x="1027652" y="170266"/>
                      </a:cubicBezTo>
                      <a:cubicBezTo>
                        <a:pt x="1031463" y="173056"/>
                        <a:pt x="1051274" y="175095"/>
                        <a:pt x="1078135" y="176352"/>
                      </a:cubicBezTo>
                      <a:cubicBezTo>
                        <a:pt x="1083278" y="177124"/>
                        <a:pt x="1090517" y="177905"/>
                        <a:pt x="1100994" y="178629"/>
                      </a:cubicBezTo>
                      <a:lnTo>
                        <a:pt x="1101090" y="177190"/>
                      </a:lnTo>
                      <a:cubicBezTo>
                        <a:pt x="1105757" y="177324"/>
                        <a:pt x="1110519" y="177438"/>
                        <a:pt x="1115377" y="177524"/>
                      </a:cubicBezTo>
                      <a:cubicBezTo>
                        <a:pt x="1115187" y="183201"/>
                        <a:pt x="1115092" y="189658"/>
                        <a:pt x="1115187" y="196078"/>
                      </a:cubicBezTo>
                      <a:cubicBezTo>
                        <a:pt x="838009" y="190240"/>
                        <a:pt x="476326" y="200974"/>
                        <a:pt x="445504" y="225768"/>
                      </a:cubicBezTo>
                      <a:cubicBezTo>
                        <a:pt x="395907" y="265658"/>
                        <a:pt x="322631" y="946258"/>
                        <a:pt x="368532" y="980805"/>
                      </a:cubicBezTo>
                      <a:cubicBezTo>
                        <a:pt x="369599" y="981605"/>
                        <a:pt x="371266" y="982386"/>
                        <a:pt x="373228" y="983158"/>
                      </a:cubicBezTo>
                      <a:lnTo>
                        <a:pt x="357178" y="983158"/>
                      </a:lnTo>
                      <a:lnTo>
                        <a:pt x="353616" y="983129"/>
                      </a:lnTo>
                      <a:cubicBezTo>
                        <a:pt x="353616" y="983129"/>
                        <a:pt x="353616" y="983158"/>
                        <a:pt x="353616" y="983158"/>
                      </a:cubicBezTo>
                      <a:lnTo>
                        <a:pt x="0" y="983158"/>
                      </a:lnTo>
                      <a:cubicBezTo>
                        <a:pt x="1791" y="1009304"/>
                        <a:pt x="5677" y="1026535"/>
                        <a:pt x="12106" y="1031373"/>
                      </a:cubicBezTo>
                      <a:cubicBezTo>
                        <a:pt x="21813" y="1038679"/>
                        <a:pt x="179994" y="1043308"/>
                        <a:pt x="385325" y="1045442"/>
                      </a:cubicBezTo>
                      <a:cubicBezTo>
                        <a:pt x="389497" y="1047537"/>
                        <a:pt x="394164" y="1049157"/>
                        <a:pt x="399507" y="1050023"/>
                      </a:cubicBezTo>
                      <a:lnTo>
                        <a:pt x="400231" y="1045585"/>
                      </a:lnTo>
                      <a:cubicBezTo>
                        <a:pt x="796480" y="1049443"/>
                        <a:pt x="1355693" y="1044251"/>
                        <a:pt x="1373791" y="1031364"/>
                      </a:cubicBezTo>
                      <a:cubicBezTo>
                        <a:pt x="1379791" y="1027021"/>
                        <a:pt x="1386649" y="1009714"/>
                        <a:pt x="1393699" y="983148"/>
                      </a:cubicBezTo>
                      <a:lnTo>
                        <a:pt x="1339692" y="983148"/>
                      </a:lnTo>
                      <a:cubicBezTo>
                        <a:pt x="1382363" y="952668"/>
                        <a:pt x="1466279" y="269173"/>
                        <a:pt x="1433799" y="225768"/>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2158;p60"/>
                <p:cNvGrpSpPr/>
                <p:nvPr/>
              </p:nvGrpSpPr>
              <p:grpSpPr>
                <a:xfrm rot="-459958">
                  <a:off x="3823912" y="3333818"/>
                  <a:ext cx="1723970" cy="1232742"/>
                  <a:chOff x="9009149" y="4989960"/>
                  <a:chExt cx="1476080" cy="1055485"/>
                </a:xfrm>
              </p:grpSpPr>
              <p:sp>
                <p:nvSpPr>
                  <p:cNvPr id="65" name="Google Shape;2159;p60"/>
                  <p:cNvSpPr/>
                  <p:nvPr/>
                </p:nvSpPr>
                <p:spPr>
                  <a:xfrm>
                    <a:off x="10104686" y="5144283"/>
                    <a:ext cx="59113" cy="75319"/>
                  </a:xfrm>
                  <a:custGeom>
                    <a:avLst/>
                    <a:gdLst/>
                    <a:ahLst/>
                    <a:cxnLst/>
                    <a:rect l="l" t="t" r="r" b="b"/>
                    <a:pathLst>
                      <a:path w="62388" h="77648" extrusionOk="0">
                        <a:moveTo>
                          <a:pt x="3120" y="72596"/>
                        </a:moveTo>
                        <a:cubicBezTo>
                          <a:pt x="-500" y="68757"/>
                          <a:pt x="-1547" y="7283"/>
                          <a:pt x="3120" y="3035"/>
                        </a:cubicBezTo>
                        <a:cubicBezTo>
                          <a:pt x="7787" y="-1214"/>
                          <a:pt x="53317" y="-804"/>
                          <a:pt x="56364" y="3035"/>
                        </a:cubicBezTo>
                        <a:cubicBezTo>
                          <a:pt x="59413" y="6873"/>
                          <a:pt x="60841" y="69557"/>
                          <a:pt x="56364" y="72596"/>
                        </a:cubicBezTo>
                        <a:cubicBezTo>
                          <a:pt x="51888" y="75624"/>
                          <a:pt x="6739" y="76434"/>
                          <a:pt x="3120" y="72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160;p60"/>
                  <p:cNvGrpSpPr/>
                  <p:nvPr/>
                </p:nvGrpSpPr>
                <p:grpSpPr>
                  <a:xfrm>
                    <a:off x="9009149" y="5186213"/>
                    <a:ext cx="1476080" cy="859233"/>
                    <a:chOff x="9009149" y="5186213"/>
                    <a:chExt cx="1476080" cy="859233"/>
                  </a:xfrm>
                </p:grpSpPr>
                <p:sp>
                  <p:nvSpPr>
                    <p:cNvPr id="73" name="Google Shape;2161;p60"/>
                    <p:cNvSpPr/>
                    <p:nvPr/>
                  </p:nvSpPr>
                  <p:spPr>
                    <a:xfrm>
                      <a:off x="9352998" y="5186213"/>
                      <a:ext cx="1132231" cy="826743"/>
                    </a:xfrm>
                    <a:custGeom>
                      <a:avLst/>
                      <a:gdLst/>
                      <a:ahLst/>
                      <a:cxnLst/>
                      <a:rect l="l" t="t" r="r" b="b"/>
                      <a:pathLst>
                        <a:path w="1143668" h="832990" extrusionOk="0">
                          <a:moveTo>
                            <a:pt x="985691" y="788644"/>
                          </a:moveTo>
                          <a:cubicBezTo>
                            <a:pt x="943019" y="819123"/>
                            <a:pt x="60413" y="820838"/>
                            <a:pt x="14513" y="786291"/>
                          </a:cubicBezTo>
                          <a:cubicBezTo>
                            <a:pt x="-31389" y="751753"/>
                            <a:pt x="41887" y="71154"/>
                            <a:pt x="91484" y="31253"/>
                          </a:cubicBezTo>
                          <a:cubicBezTo>
                            <a:pt x="141081" y="-8647"/>
                            <a:pt x="1047222" y="-12152"/>
                            <a:pt x="1079798" y="31253"/>
                          </a:cubicBezTo>
                          <a:cubicBezTo>
                            <a:pt x="1112279" y="74659"/>
                            <a:pt x="1028363" y="758154"/>
                            <a:pt x="985691" y="7886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62;p60"/>
                    <p:cNvSpPr/>
                    <p:nvPr/>
                  </p:nvSpPr>
                  <p:spPr>
                    <a:xfrm>
                      <a:off x="9009149" y="5974755"/>
                      <a:ext cx="1393727" cy="70691"/>
                    </a:xfrm>
                    <a:custGeom>
                      <a:avLst/>
                      <a:gdLst/>
                      <a:ahLst/>
                      <a:cxnLst/>
                      <a:rect l="l" t="t" r="r" b="b"/>
                      <a:pathLst>
                        <a:path w="1393727" h="69646" extrusionOk="0">
                          <a:moveTo>
                            <a:pt x="1020346" y="0"/>
                          </a:moveTo>
                          <a:lnTo>
                            <a:pt x="0" y="0"/>
                          </a:lnTo>
                          <a:cubicBezTo>
                            <a:pt x="1791" y="26146"/>
                            <a:pt x="5677" y="43376"/>
                            <a:pt x="12106" y="48215"/>
                          </a:cubicBezTo>
                          <a:cubicBezTo>
                            <a:pt x="40586" y="69646"/>
                            <a:pt x="1346007" y="68008"/>
                            <a:pt x="1373724" y="48215"/>
                          </a:cubicBezTo>
                          <a:cubicBezTo>
                            <a:pt x="1379820" y="43872"/>
                            <a:pt x="1386678" y="26565"/>
                            <a:pt x="1393727" y="0"/>
                          </a:cubicBezTo>
                          <a:lnTo>
                            <a:pt x="10203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3;p60"/>
                    <p:cNvSpPr/>
                    <p:nvPr/>
                  </p:nvSpPr>
                  <p:spPr>
                    <a:xfrm>
                      <a:off x="9397800" y="5213160"/>
                      <a:ext cx="96474" cy="762477"/>
                    </a:xfrm>
                    <a:custGeom>
                      <a:avLst/>
                      <a:gdLst/>
                      <a:ahLst/>
                      <a:cxnLst/>
                      <a:rect l="l" t="t" r="r" b="b"/>
                      <a:pathLst>
                        <a:path w="99202" h="762477" extrusionOk="0">
                          <a:moveTo>
                            <a:pt x="15833" y="762477"/>
                          </a:moveTo>
                          <a:cubicBezTo>
                            <a:pt x="12261" y="759790"/>
                            <a:pt x="1402" y="751627"/>
                            <a:pt x="116" y="671160"/>
                          </a:cubicBezTo>
                          <a:cubicBezTo>
                            <a:pt x="-2798" y="490985"/>
                            <a:pt x="49742" y="34280"/>
                            <a:pt x="92366" y="0"/>
                          </a:cubicBezTo>
                          <a:lnTo>
                            <a:pt x="96404" y="5039"/>
                          </a:lnTo>
                          <a:cubicBezTo>
                            <a:pt x="58457" y="35566"/>
                            <a:pt x="3488" y="479413"/>
                            <a:pt x="6584" y="671056"/>
                          </a:cubicBezTo>
                          <a:cubicBezTo>
                            <a:pt x="7670" y="738321"/>
                            <a:pt x="15280" y="753971"/>
                            <a:pt x="19718" y="757314"/>
                          </a:cubicBezTo>
                          <a:lnTo>
                            <a:pt x="15833" y="76247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2164;p60"/>
                    <p:cNvGrpSpPr/>
                    <p:nvPr/>
                  </p:nvGrpSpPr>
                  <p:grpSpPr>
                    <a:xfrm>
                      <a:off x="9842760" y="5458320"/>
                      <a:ext cx="205511" cy="193796"/>
                      <a:chOff x="9842760" y="5458320"/>
                      <a:chExt cx="205511" cy="193796"/>
                    </a:xfrm>
                  </p:grpSpPr>
                  <p:sp>
                    <p:nvSpPr>
                      <p:cNvPr id="79" name="Google Shape;2165;p60"/>
                      <p:cNvSpPr/>
                      <p:nvPr/>
                    </p:nvSpPr>
                    <p:spPr>
                      <a:xfrm>
                        <a:off x="9899280" y="5458320"/>
                        <a:ext cx="93492" cy="193796"/>
                      </a:xfrm>
                      <a:custGeom>
                        <a:avLst/>
                        <a:gdLst/>
                        <a:ahLst/>
                        <a:cxnLst/>
                        <a:rect l="l" t="t" r="r" b="b"/>
                        <a:pathLst>
                          <a:path w="93726" h="193796" extrusionOk="0">
                            <a:moveTo>
                              <a:pt x="46862" y="193796"/>
                            </a:moveTo>
                            <a:lnTo>
                              <a:pt x="44672" y="191691"/>
                            </a:lnTo>
                            <a:cubicBezTo>
                              <a:pt x="42863" y="189957"/>
                              <a:pt x="0" y="148752"/>
                              <a:pt x="0" y="96898"/>
                            </a:cubicBezTo>
                            <a:cubicBezTo>
                              <a:pt x="0" y="45044"/>
                              <a:pt x="42863" y="3829"/>
                              <a:pt x="44672" y="2105"/>
                            </a:cubicBezTo>
                            <a:lnTo>
                              <a:pt x="46862" y="0"/>
                            </a:lnTo>
                            <a:lnTo>
                              <a:pt x="49148" y="2115"/>
                            </a:lnTo>
                            <a:cubicBezTo>
                              <a:pt x="50959" y="3839"/>
                              <a:pt x="93726" y="45054"/>
                              <a:pt x="93726" y="96898"/>
                            </a:cubicBezTo>
                            <a:cubicBezTo>
                              <a:pt x="93726" y="148743"/>
                              <a:pt x="50959" y="189948"/>
                              <a:pt x="49148" y="191681"/>
                            </a:cubicBezTo>
                            <a:lnTo>
                              <a:pt x="46862" y="193796"/>
                            </a:lnTo>
                            <a:close/>
                            <a:moveTo>
                              <a:pt x="46862" y="9049"/>
                            </a:moveTo>
                            <a:cubicBezTo>
                              <a:pt x="38100" y="18259"/>
                              <a:pt x="6476" y="54436"/>
                              <a:pt x="6476" y="96898"/>
                            </a:cubicBezTo>
                            <a:cubicBezTo>
                              <a:pt x="6476" y="139361"/>
                              <a:pt x="38100" y="175536"/>
                              <a:pt x="46862" y="184738"/>
                            </a:cubicBezTo>
                            <a:cubicBezTo>
                              <a:pt x="55626" y="175527"/>
                              <a:pt x="87248" y="139351"/>
                              <a:pt x="87248" y="96898"/>
                            </a:cubicBezTo>
                            <a:cubicBezTo>
                              <a:pt x="87248" y="54445"/>
                              <a:pt x="55626" y="18259"/>
                              <a:pt x="46862" y="9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6;p60"/>
                      <p:cNvSpPr/>
                      <p:nvPr/>
                    </p:nvSpPr>
                    <p:spPr>
                      <a:xfrm>
                        <a:off x="9942840" y="5540040"/>
                        <a:ext cx="105431" cy="110861"/>
                      </a:xfrm>
                      <a:custGeom>
                        <a:avLst/>
                        <a:gdLst/>
                        <a:ahLst/>
                        <a:cxnLst/>
                        <a:rect l="l" t="t" r="r" b="b"/>
                        <a:pathLst>
                          <a:path w="109824" h="110861" extrusionOk="0">
                            <a:moveTo>
                              <a:pt x="261" y="110861"/>
                            </a:moveTo>
                            <a:lnTo>
                              <a:pt x="70" y="107804"/>
                            </a:lnTo>
                            <a:cubicBezTo>
                              <a:pt x="-25" y="105842"/>
                              <a:pt x="-2121" y="59350"/>
                              <a:pt x="25787" y="29851"/>
                            </a:cubicBezTo>
                            <a:cubicBezTo>
                              <a:pt x="53791" y="352"/>
                              <a:pt x="100369" y="0"/>
                              <a:pt x="102273" y="0"/>
                            </a:cubicBezTo>
                            <a:lnTo>
                              <a:pt x="105322" y="0"/>
                            </a:lnTo>
                            <a:lnTo>
                              <a:pt x="105511" y="3057"/>
                            </a:lnTo>
                            <a:cubicBezTo>
                              <a:pt x="105607" y="5019"/>
                              <a:pt x="107703" y="51521"/>
                              <a:pt x="79794" y="81010"/>
                            </a:cubicBezTo>
                            <a:lnTo>
                              <a:pt x="79794" y="81010"/>
                            </a:lnTo>
                            <a:cubicBezTo>
                              <a:pt x="51791" y="110509"/>
                              <a:pt x="5309" y="110861"/>
                              <a:pt x="3308" y="110861"/>
                            </a:cubicBezTo>
                            <a:lnTo>
                              <a:pt x="261" y="110861"/>
                            </a:lnTo>
                            <a:close/>
                            <a:moveTo>
                              <a:pt x="99130" y="6591"/>
                            </a:moveTo>
                            <a:cubicBezTo>
                              <a:pt x="88272" y="7229"/>
                              <a:pt x="52553" y="11087"/>
                              <a:pt x="30550" y="34290"/>
                            </a:cubicBezTo>
                            <a:cubicBezTo>
                              <a:pt x="8452" y="57550"/>
                              <a:pt x="6548" y="93459"/>
                              <a:pt x="6452" y="104270"/>
                            </a:cubicBezTo>
                            <a:cubicBezTo>
                              <a:pt x="17310" y="103632"/>
                              <a:pt x="53124" y="99774"/>
                              <a:pt x="75127" y="76571"/>
                            </a:cubicBezTo>
                            <a:lnTo>
                              <a:pt x="75127" y="76571"/>
                            </a:lnTo>
                            <a:cubicBezTo>
                              <a:pt x="97129" y="53359"/>
                              <a:pt x="99035" y="17421"/>
                              <a:pt x="99130" y="6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7;p60"/>
                      <p:cNvSpPr/>
                      <p:nvPr/>
                    </p:nvSpPr>
                    <p:spPr>
                      <a:xfrm>
                        <a:off x="9842760" y="5540040"/>
                        <a:ext cx="105522" cy="110861"/>
                      </a:xfrm>
                      <a:custGeom>
                        <a:avLst/>
                        <a:gdLst/>
                        <a:ahLst/>
                        <a:cxnLst/>
                        <a:rect l="l" t="t" r="r" b="b"/>
                        <a:pathLst>
                          <a:path w="109919" h="110861" extrusionOk="0">
                            <a:moveTo>
                              <a:pt x="105327" y="110861"/>
                            </a:moveTo>
                            <a:lnTo>
                              <a:pt x="102278" y="110861"/>
                            </a:lnTo>
                            <a:cubicBezTo>
                              <a:pt x="100279" y="110861"/>
                              <a:pt x="53796" y="110509"/>
                              <a:pt x="25794" y="81010"/>
                            </a:cubicBezTo>
                            <a:lnTo>
                              <a:pt x="25794" y="81010"/>
                            </a:lnTo>
                            <a:cubicBezTo>
                              <a:pt x="-2211" y="51511"/>
                              <a:pt x="-20" y="5019"/>
                              <a:pt x="75" y="3057"/>
                            </a:cubicBezTo>
                            <a:lnTo>
                              <a:pt x="171" y="0"/>
                            </a:lnTo>
                            <a:lnTo>
                              <a:pt x="3314" y="0"/>
                            </a:lnTo>
                            <a:cubicBezTo>
                              <a:pt x="5219" y="0"/>
                              <a:pt x="51797" y="352"/>
                              <a:pt x="79800" y="29851"/>
                            </a:cubicBezTo>
                            <a:cubicBezTo>
                              <a:pt x="107708" y="59350"/>
                              <a:pt x="105613" y="105842"/>
                              <a:pt x="105518" y="107804"/>
                            </a:cubicBezTo>
                            <a:lnTo>
                              <a:pt x="105327" y="110861"/>
                            </a:lnTo>
                            <a:close/>
                            <a:moveTo>
                              <a:pt x="6458" y="6591"/>
                            </a:moveTo>
                            <a:cubicBezTo>
                              <a:pt x="6553" y="17421"/>
                              <a:pt x="8457" y="53359"/>
                              <a:pt x="30461" y="76571"/>
                            </a:cubicBezTo>
                            <a:lnTo>
                              <a:pt x="30461" y="76571"/>
                            </a:lnTo>
                            <a:cubicBezTo>
                              <a:pt x="52463" y="99783"/>
                              <a:pt x="88277" y="103641"/>
                              <a:pt x="99040" y="104270"/>
                            </a:cubicBezTo>
                            <a:cubicBezTo>
                              <a:pt x="99040" y="93450"/>
                              <a:pt x="97040" y="57502"/>
                              <a:pt x="75037" y="34290"/>
                            </a:cubicBezTo>
                            <a:cubicBezTo>
                              <a:pt x="53035" y="11077"/>
                              <a:pt x="17316" y="7220"/>
                              <a:pt x="6458" y="6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2168;p60"/>
                    <p:cNvSpPr/>
                    <p:nvPr/>
                  </p:nvSpPr>
                  <p:spPr>
                    <a:xfrm>
                      <a:off x="9362880" y="5973120"/>
                      <a:ext cx="46803" cy="66894"/>
                    </a:xfrm>
                    <a:custGeom>
                      <a:avLst/>
                      <a:gdLst/>
                      <a:ahLst/>
                      <a:cxnLst/>
                      <a:rect l="l" t="t" r="r" b="b"/>
                      <a:pathLst>
                        <a:path w="46920" h="66894" extrusionOk="0">
                          <a:moveTo>
                            <a:pt x="45891" y="66894"/>
                          </a:moveTo>
                          <a:cubicBezTo>
                            <a:pt x="0" y="59417"/>
                            <a:pt x="0" y="591"/>
                            <a:pt x="0" y="0"/>
                          </a:cubicBezTo>
                          <a:lnTo>
                            <a:pt x="6458" y="58"/>
                          </a:lnTo>
                          <a:cubicBezTo>
                            <a:pt x="6448" y="2257"/>
                            <a:pt x="6525" y="53931"/>
                            <a:pt x="46920" y="60522"/>
                          </a:cubicBezTo>
                          <a:lnTo>
                            <a:pt x="45882" y="6689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9;p60"/>
                    <p:cNvSpPr/>
                    <p:nvPr/>
                  </p:nvSpPr>
                  <p:spPr>
                    <a:xfrm>
                      <a:off x="9382680" y="5969880"/>
                      <a:ext cx="966340" cy="6474"/>
                    </a:xfrm>
                    <a:custGeom>
                      <a:avLst/>
                      <a:gdLst/>
                      <a:ahLst/>
                      <a:cxnLst/>
                      <a:rect l="l" t="t" r="r" b="b"/>
                      <a:pathLst>
                        <a:path w="966340" h="6458" extrusionOk="0">
                          <a:moveTo>
                            <a:pt x="0" y="0"/>
                          </a:moveTo>
                          <a:lnTo>
                            <a:pt x="966340" y="0"/>
                          </a:lnTo>
                          <a:lnTo>
                            <a:pt x="966340" y="6458"/>
                          </a:lnTo>
                          <a:lnTo>
                            <a:pt x="0" y="6458"/>
                          </a:lnTo>
                          <a:close/>
                        </a:path>
                      </a:pathLst>
                    </a:custGeom>
                    <a:solidFill>
                      <a:schemeClr val="dk2"/>
                    </a:solidFill>
                    <a:ln>
                      <a:noFill/>
                    </a:ln>
                  </p:spPr>
                </p:sp>
              </p:grpSp>
              <p:grpSp>
                <p:nvGrpSpPr>
                  <p:cNvPr id="67" name="Google Shape;2170;p60"/>
                  <p:cNvGrpSpPr/>
                  <p:nvPr/>
                </p:nvGrpSpPr>
                <p:grpSpPr>
                  <a:xfrm>
                    <a:off x="10007952" y="4989960"/>
                    <a:ext cx="266891" cy="232279"/>
                    <a:chOff x="10007952" y="4989960"/>
                    <a:chExt cx="266891" cy="232279"/>
                  </a:xfrm>
                </p:grpSpPr>
                <p:sp>
                  <p:nvSpPr>
                    <p:cNvPr id="68" name="Google Shape;2171;p60"/>
                    <p:cNvSpPr/>
                    <p:nvPr/>
                  </p:nvSpPr>
                  <p:spPr>
                    <a:xfrm>
                      <a:off x="10007952" y="4991828"/>
                      <a:ext cx="266891" cy="184038"/>
                    </a:xfrm>
                    <a:custGeom>
                      <a:avLst/>
                      <a:gdLst/>
                      <a:ahLst/>
                      <a:cxnLst/>
                      <a:rect l="l" t="t" r="r" b="b"/>
                      <a:pathLst>
                        <a:path w="266891" h="181766" extrusionOk="0">
                          <a:moveTo>
                            <a:pt x="247559" y="167906"/>
                          </a:moveTo>
                          <a:cubicBezTo>
                            <a:pt x="232128" y="178288"/>
                            <a:pt x="22197" y="177659"/>
                            <a:pt x="9052" y="167906"/>
                          </a:cubicBezTo>
                          <a:cubicBezTo>
                            <a:pt x="-3997" y="158152"/>
                            <a:pt x="-1997" y="20487"/>
                            <a:pt x="9052" y="8504"/>
                          </a:cubicBezTo>
                          <a:cubicBezTo>
                            <a:pt x="20197" y="-3478"/>
                            <a:pt x="237748" y="-2173"/>
                            <a:pt x="247559" y="8504"/>
                          </a:cubicBezTo>
                          <a:cubicBezTo>
                            <a:pt x="257275" y="19182"/>
                            <a:pt x="262894" y="157523"/>
                            <a:pt x="247559" y="1679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2;p60"/>
                    <p:cNvSpPr/>
                    <p:nvPr/>
                  </p:nvSpPr>
                  <p:spPr>
                    <a:xfrm>
                      <a:off x="10064520" y="4989960"/>
                      <a:ext cx="116416" cy="178395"/>
                    </a:xfrm>
                    <a:custGeom>
                      <a:avLst/>
                      <a:gdLst/>
                      <a:ahLst/>
                      <a:cxnLst/>
                      <a:rect l="l" t="t" r="r" b="b"/>
                      <a:pathLst>
                        <a:path w="118490" h="178842" extrusionOk="0">
                          <a:moveTo>
                            <a:pt x="45588" y="178619"/>
                          </a:moveTo>
                          <a:cubicBezTo>
                            <a:pt x="18728" y="176752"/>
                            <a:pt x="12632" y="174562"/>
                            <a:pt x="10346" y="172856"/>
                          </a:cubicBezTo>
                          <a:cubicBezTo>
                            <a:pt x="7774" y="170923"/>
                            <a:pt x="4059" y="165484"/>
                            <a:pt x="1773" y="140729"/>
                          </a:cubicBezTo>
                          <a:cubicBezTo>
                            <a:pt x="-2131" y="98609"/>
                            <a:pt x="344" y="19027"/>
                            <a:pt x="9869" y="8674"/>
                          </a:cubicBezTo>
                          <a:cubicBezTo>
                            <a:pt x="13299" y="3569"/>
                            <a:pt x="23109" y="587"/>
                            <a:pt x="38826" y="178"/>
                          </a:cubicBezTo>
                          <a:cubicBezTo>
                            <a:pt x="54352" y="-223"/>
                            <a:pt x="115788" y="178"/>
                            <a:pt x="116359" y="178"/>
                          </a:cubicBezTo>
                          <a:lnTo>
                            <a:pt x="116359" y="6636"/>
                          </a:lnTo>
                          <a:cubicBezTo>
                            <a:pt x="115693" y="6636"/>
                            <a:pt x="54447" y="6236"/>
                            <a:pt x="38921" y="6636"/>
                          </a:cubicBezTo>
                          <a:cubicBezTo>
                            <a:pt x="20157" y="7112"/>
                            <a:pt x="15870" y="11379"/>
                            <a:pt x="14918" y="12665"/>
                          </a:cubicBezTo>
                          <a:cubicBezTo>
                            <a:pt x="8346" y="19885"/>
                            <a:pt x="3679" y="91980"/>
                            <a:pt x="8156" y="140129"/>
                          </a:cubicBezTo>
                          <a:cubicBezTo>
                            <a:pt x="10441" y="164189"/>
                            <a:pt x="13870" y="167379"/>
                            <a:pt x="14252" y="167665"/>
                          </a:cubicBezTo>
                          <a:cubicBezTo>
                            <a:pt x="14823" y="168085"/>
                            <a:pt x="19014" y="170294"/>
                            <a:pt x="46065" y="172161"/>
                          </a:cubicBezTo>
                          <a:lnTo>
                            <a:pt x="45588" y="1786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3;p60"/>
                    <p:cNvSpPr/>
                    <p:nvPr/>
                  </p:nvSpPr>
                  <p:spPr>
                    <a:xfrm>
                      <a:off x="10176262" y="5015221"/>
                      <a:ext cx="61927" cy="42881"/>
                    </a:xfrm>
                    <a:custGeom>
                      <a:avLst/>
                      <a:gdLst/>
                      <a:ahLst/>
                      <a:cxnLst/>
                      <a:rect l="l" t="t" r="r" b="b"/>
                      <a:pathLst>
                        <a:path w="64007" h="45138" extrusionOk="0">
                          <a:moveTo>
                            <a:pt x="59902" y="40583"/>
                          </a:moveTo>
                          <a:cubicBezTo>
                            <a:pt x="56662" y="43192"/>
                            <a:pt x="5990" y="43973"/>
                            <a:pt x="2466" y="40583"/>
                          </a:cubicBezTo>
                          <a:cubicBezTo>
                            <a:pt x="-963" y="37192"/>
                            <a:pt x="-677" y="4293"/>
                            <a:pt x="2466" y="2064"/>
                          </a:cubicBezTo>
                          <a:cubicBezTo>
                            <a:pt x="5704" y="-165"/>
                            <a:pt x="57330" y="-1165"/>
                            <a:pt x="59902" y="2064"/>
                          </a:cubicBezTo>
                          <a:cubicBezTo>
                            <a:pt x="62378" y="5283"/>
                            <a:pt x="63044" y="37972"/>
                            <a:pt x="59902" y="405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4;p60"/>
                    <p:cNvSpPr/>
                    <p:nvPr/>
                  </p:nvSpPr>
                  <p:spPr>
                    <a:xfrm>
                      <a:off x="10142640" y="5146920"/>
                      <a:ext cx="59426" cy="75319"/>
                    </a:xfrm>
                    <a:custGeom>
                      <a:avLst/>
                      <a:gdLst/>
                      <a:ahLst/>
                      <a:cxnLst/>
                      <a:rect l="l" t="t" r="r" b="b"/>
                      <a:pathLst>
                        <a:path w="62389" h="77648" extrusionOk="0">
                          <a:moveTo>
                            <a:pt x="3119" y="72596"/>
                          </a:moveTo>
                          <a:cubicBezTo>
                            <a:pt x="-499" y="68757"/>
                            <a:pt x="-1548" y="7283"/>
                            <a:pt x="3119" y="3035"/>
                          </a:cubicBezTo>
                          <a:cubicBezTo>
                            <a:pt x="7882" y="-1214"/>
                            <a:pt x="53316" y="-804"/>
                            <a:pt x="56460" y="3035"/>
                          </a:cubicBezTo>
                          <a:cubicBezTo>
                            <a:pt x="59508" y="6873"/>
                            <a:pt x="60841" y="69557"/>
                            <a:pt x="56460" y="72596"/>
                          </a:cubicBezTo>
                          <a:cubicBezTo>
                            <a:pt x="51983" y="75624"/>
                            <a:pt x="6739" y="76434"/>
                            <a:pt x="3119" y="725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5;p60"/>
                    <p:cNvSpPr/>
                    <p:nvPr/>
                  </p:nvSpPr>
                  <p:spPr>
                    <a:xfrm>
                      <a:off x="10154880" y="5178240"/>
                      <a:ext cx="35654" cy="32005"/>
                    </a:xfrm>
                    <a:custGeom>
                      <a:avLst/>
                      <a:gdLst/>
                      <a:ahLst/>
                      <a:cxnLst/>
                      <a:rect l="l" t="t" r="r" b="b"/>
                      <a:pathLst>
                        <a:path w="37432" h="33166" extrusionOk="0">
                          <a:moveTo>
                            <a:pt x="1902" y="31012"/>
                          </a:moveTo>
                          <a:cubicBezTo>
                            <a:pt x="-290" y="29373"/>
                            <a:pt x="-956" y="3113"/>
                            <a:pt x="1902" y="1294"/>
                          </a:cubicBezTo>
                          <a:cubicBezTo>
                            <a:pt x="4663" y="-516"/>
                            <a:pt x="31905" y="-344"/>
                            <a:pt x="33810" y="1294"/>
                          </a:cubicBezTo>
                          <a:cubicBezTo>
                            <a:pt x="35620" y="2932"/>
                            <a:pt x="36476" y="29717"/>
                            <a:pt x="33810" y="31012"/>
                          </a:cubicBezTo>
                          <a:cubicBezTo>
                            <a:pt x="31143" y="32307"/>
                            <a:pt x="3997" y="32650"/>
                            <a:pt x="1902" y="3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0" name="Google Shape;2176;p60"/>
              <p:cNvSpPr/>
              <p:nvPr/>
            </p:nvSpPr>
            <p:spPr>
              <a:xfrm>
                <a:off x="4356055" y="2923493"/>
                <a:ext cx="216000" cy="2151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61" name="Google Shape;2177;p60"/>
              <p:cNvSpPr/>
              <p:nvPr/>
            </p:nvSpPr>
            <p:spPr>
              <a:xfrm>
                <a:off x="3840321" y="4124136"/>
                <a:ext cx="143400" cy="1431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
          <p:nvSpPr>
            <p:cNvPr id="58" name="Google Shape;2178;p60"/>
            <p:cNvSpPr/>
            <p:nvPr/>
          </p:nvSpPr>
          <p:spPr>
            <a:xfrm flipH="1">
              <a:off x="1060025" y="1934486"/>
              <a:ext cx="143400" cy="1431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82" name="Google Shape;1202;p44"/>
          <p:cNvGrpSpPr/>
          <p:nvPr/>
        </p:nvGrpSpPr>
        <p:grpSpPr>
          <a:xfrm flipH="1">
            <a:off x="7031254" y="621105"/>
            <a:ext cx="1452345" cy="4052988"/>
            <a:chOff x="974050" y="1018943"/>
            <a:chExt cx="1257773" cy="3510007"/>
          </a:xfrm>
        </p:grpSpPr>
        <p:grpSp>
          <p:nvGrpSpPr>
            <p:cNvPr id="83" name="Google Shape;1203;p44"/>
            <p:cNvGrpSpPr/>
            <p:nvPr/>
          </p:nvGrpSpPr>
          <p:grpSpPr>
            <a:xfrm>
              <a:off x="1016585" y="1451354"/>
              <a:ext cx="1215238" cy="3077596"/>
              <a:chOff x="1016585" y="1451065"/>
              <a:chExt cx="1215238" cy="3077596"/>
            </a:xfrm>
          </p:grpSpPr>
          <p:sp>
            <p:nvSpPr>
              <p:cNvPr id="87" name="Google Shape;1204;p44"/>
              <p:cNvSpPr/>
              <p:nvPr/>
            </p:nvSpPr>
            <p:spPr>
              <a:xfrm flipH="1">
                <a:off x="1017166" y="1451274"/>
                <a:ext cx="1214296" cy="3076521"/>
              </a:xfrm>
              <a:custGeom>
                <a:avLst/>
                <a:gdLst/>
                <a:ahLst/>
                <a:cxnLst/>
                <a:rect l="l" t="t" r="r" b="b"/>
                <a:pathLst>
                  <a:path w="810882" h="2054438" extrusionOk="0">
                    <a:moveTo>
                      <a:pt x="471373" y="604656"/>
                    </a:moveTo>
                    <a:cubicBezTo>
                      <a:pt x="483203" y="597389"/>
                      <a:pt x="480907" y="556317"/>
                      <a:pt x="471373" y="552936"/>
                    </a:cubicBezTo>
                    <a:cubicBezTo>
                      <a:pt x="468249" y="551831"/>
                      <a:pt x="454476" y="551154"/>
                      <a:pt x="436997" y="550850"/>
                    </a:cubicBezTo>
                    <a:lnTo>
                      <a:pt x="436997" y="548269"/>
                    </a:lnTo>
                    <a:lnTo>
                      <a:pt x="436921" y="548269"/>
                    </a:lnTo>
                    <a:cubicBezTo>
                      <a:pt x="436626" y="540458"/>
                      <a:pt x="435426" y="533429"/>
                      <a:pt x="433578" y="532276"/>
                    </a:cubicBezTo>
                    <a:cubicBezTo>
                      <a:pt x="432530" y="531628"/>
                      <a:pt x="428691" y="531181"/>
                      <a:pt x="423491" y="530905"/>
                    </a:cubicBezTo>
                    <a:lnTo>
                      <a:pt x="423491" y="321202"/>
                    </a:lnTo>
                    <a:cubicBezTo>
                      <a:pt x="428520" y="319926"/>
                      <a:pt x="432302" y="317726"/>
                      <a:pt x="433578" y="314363"/>
                    </a:cubicBezTo>
                    <a:cubicBezTo>
                      <a:pt x="436597" y="306353"/>
                      <a:pt x="437445" y="276063"/>
                      <a:pt x="436778" y="251717"/>
                    </a:cubicBezTo>
                    <a:lnTo>
                      <a:pt x="437007" y="251717"/>
                    </a:lnTo>
                    <a:lnTo>
                      <a:pt x="437007" y="249269"/>
                    </a:lnTo>
                    <a:cubicBezTo>
                      <a:pt x="465744" y="249041"/>
                      <a:pt x="489880" y="248174"/>
                      <a:pt x="496005" y="246364"/>
                    </a:cubicBezTo>
                    <a:cubicBezTo>
                      <a:pt x="511226" y="241868"/>
                      <a:pt x="509416" y="217770"/>
                      <a:pt x="498357" y="212912"/>
                    </a:cubicBezTo>
                    <a:cubicBezTo>
                      <a:pt x="511597" y="211703"/>
                      <a:pt x="520855" y="210160"/>
                      <a:pt x="523684" y="208245"/>
                    </a:cubicBezTo>
                    <a:cubicBezTo>
                      <a:pt x="531866" y="202730"/>
                      <a:pt x="534362" y="162601"/>
                      <a:pt x="533495" y="123054"/>
                    </a:cubicBezTo>
                    <a:lnTo>
                      <a:pt x="544058" y="123054"/>
                    </a:lnTo>
                    <a:cubicBezTo>
                      <a:pt x="544058" y="123054"/>
                      <a:pt x="544058" y="123120"/>
                      <a:pt x="544058" y="123158"/>
                    </a:cubicBezTo>
                    <a:lnTo>
                      <a:pt x="546021" y="123072"/>
                    </a:lnTo>
                    <a:cubicBezTo>
                      <a:pt x="546573" y="137179"/>
                      <a:pt x="548021" y="148685"/>
                      <a:pt x="550545" y="150666"/>
                    </a:cubicBezTo>
                    <a:cubicBezTo>
                      <a:pt x="557469" y="156134"/>
                      <a:pt x="668378" y="156486"/>
                      <a:pt x="676513" y="150666"/>
                    </a:cubicBezTo>
                    <a:cubicBezTo>
                      <a:pt x="684647" y="144847"/>
                      <a:pt x="681685" y="67342"/>
                      <a:pt x="676513" y="61360"/>
                    </a:cubicBezTo>
                    <a:cubicBezTo>
                      <a:pt x="671341" y="55378"/>
                      <a:pt x="556393" y="54645"/>
                      <a:pt x="550545" y="61360"/>
                    </a:cubicBezTo>
                    <a:cubicBezTo>
                      <a:pt x="548640" y="63541"/>
                      <a:pt x="547258" y="73209"/>
                      <a:pt x="546478" y="85392"/>
                    </a:cubicBezTo>
                    <a:lnTo>
                      <a:pt x="531628" y="85392"/>
                    </a:lnTo>
                    <a:cubicBezTo>
                      <a:pt x="529828" y="62941"/>
                      <a:pt x="526989" y="45377"/>
                      <a:pt x="523684" y="41767"/>
                    </a:cubicBezTo>
                    <a:cubicBezTo>
                      <a:pt x="519313" y="36995"/>
                      <a:pt x="475231" y="34023"/>
                      <a:pt x="425319" y="33156"/>
                    </a:cubicBezTo>
                    <a:cubicBezTo>
                      <a:pt x="425234" y="32852"/>
                      <a:pt x="425148" y="32566"/>
                      <a:pt x="425053" y="32252"/>
                    </a:cubicBezTo>
                    <a:lnTo>
                      <a:pt x="425053" y="31604"/>
                    </a:lnTo>
                    <a:cubicBezTo>
                      <a:pt x="425053" y="31604"/>
                      <a:pt x="424891" y="31604"/>
                      <a:pt x="424853" y="31604"/>
                    </a:cubicBezTo>
                    <a:cubicBezTo>
                      <a:pt x="421519" y="20479"/>
                      <a:pt x="416423" y="5810"/>
                      <a:pt x="412252" y="3781"/>
                    </a:cubicBezTo>
                    <a:cubicBezTo>
                      <a:pt x="408156" y="1791"/>
                      <a:pt x="388715" y="1086"/>
                      <a:pt x="372742" y="1496"/>
                    </a:cubicBezTo>
                    <a:cubicBezTo>
                      <a:pt x="369065" y="1400"/>
                      <a:pt x="365207" y="1372"/>
                      <a:pt x="361397" y="1391"/>
                    </a:cubicBezTo>
                    <a:lnTo>
                      <a:pt x="361245" y="0"/>
                    </a:lnTo>
                    <a:cubicBezTo>
                      <a:pt x="356797" y="486"/>
                      <a:pt x="355006" y="1038"/>
                      <a:pt x="354044" y="1514"/>
                    </a:cubicBezTo>
                    <a:cubicBezTo>
                      <a:pt x="343757" y="1810"/>
                      <a:pt x="335061" y="2572"/>
                      <a:pt x="333127" y="3781"/>
                    </a:cubicBezTo>
                    <a:cubicBezTo>
                      <a:pt x="329612" y="5982"/>
                      <a:pt x="321964" y="24327"/>
                      <a:pt x="317782" y="34871"/>
                    </a:cubicBezTo>
                    <a:cubicBezTo>
                      <a:pt x="294284" y="36328"/>
                      <a:pt x="277558" y="38605"/>
                      <a:pt x="274644" y="41767"/>
                    </a:cubicBezTo>
                    <a:cubicBezTo>
                      <a:pt x="273072" y="43462"/>
                      <a:pt x="271691" y="47644"/>
                      <a:pt x="270481" y="53521"/>
                    </a:cubicBezTo>
                    <a:cubicBezTo>
                      <a:pt x="269957" y="53473"/>
                      <a:pt x="269395" y="53435"/>
                      <a:pt x="268862" y="53388"/>
                    </a:cubicBezTo>
                    <a:lnTo>
                      <a:pt x="267300" y="53121"/>
                    </a:lnTo>
                    <a:cubicBezTo>
                      <a:pt x="267300" y="53121"/>
                      <a:pt x="267291" y="53207"/>
                      <a:pt x="267281" y="53254"/>
                    </a:cubicBezTo>
                    <a:cubicBezTo>
                      <a:pt x="229600" y="50149"/>
                      <a:pt x="172878" y="45749"/>
                      <a:pt x="145894" y="45034"/>
                    </a:cubicBezTo>
                    <a:lnTo>
                      <a:pt x="145228" y="43120"/>
                    </a:lnTo>
                    <a:cubicBezTo>
                      <a:pt x="143703" y="43653"/>
                      <a:pt x="142217" y="44282"/>
                      <a:pt x="140741" y="44939"/>
                    </a:cubicBezTo>
                    <a:cubicBezTo>
                      <a:pt x="139103" y="44930"/>
                      <a:pt x="137579" y="44930"/>
                      <a:pt x="136312" y="44958"/>
                    </a:cubicBezTo>
                    <a:cubicBezTo>
                      <a:pt x="101727" y="44958"/>
                      <a:pt x="73695" y="80658"/>
                      <a:pt x="73695" y="124692"/>
                    </a:cubicBezTo>
                    <a:cubicBezTo>
                      <a:pt x="73695" y="168726"/>
                      <a:pt x="101727" y="204426"/>
                      <a:pt x="136312" y="204426"/>
                    </a:cubicBezTo>
                    <a:cubicBezTo>
                      <a:pt x="137750" y="204454"/>
                      <a:pt x="139246" y="204464"/>
                      <a:pt x="140741" y="204473"/>
                    </a:cubicBezTo>
                    <a:cubicBezTo>
                      <a:pt x="142675" y="205330"/>
                      <a:pt x="144646" y="206102"/>
                      <a:pt x="146666" y="206750"/>
                    </a:cubicBezTo>
                    <a:lnTo>
                      <a:pt x="147390" y="204473"/>
                    </a:lnTo>
                    <a:cubicBezTo>
                      <a:pt x="183746" y="204178"/>
                      <a:pt x="233648" y="199749"/>
                      <a:pt x="267281" y="196301"/>
                    </a:cubicBezTo>
                    <a:cubicBezTo>
                      <a:pt x="267281" y="196348"/>
                      <a:pt x="267291" y="196405"/>
                      <a:pt x="267300" y="196453"/>
                    </a:cubicBezTo>
                    <a:lnTo>
                      <a:pt x="269662" y="196053"/>
                    </a:lnTo>
                    <a:cubicBezTo>
                      <a:pt x="271005" y="202378"/>
                      <a:pt x="272653" y="206759"/>
                      <a:pt x="274644" y="208245"/>
                    </a:cubicBezTo>
                    <a:cubicBezTo>
                      <a:pt x="277825" y="210617"/>
                      <a:pt x="292198" y="212465"/>
                      <a:pt x="312468" y="213779"/>
                    </a:cubicBezTo>
                    <a:cubicBezTo>
                      <a:pt x="300371" y="220189"/>
                      <a:pt x="300238" y="243688"/>
                      <a:pt x="317468" y="246374"/>
                    </a:cubicBezTo>
                    <a:cubicBezTo>
                      <a:pt x="324364" y="247450"/>
                      <a:pt x="346967" y="248364"/>
                      <a:pt x="373913" y="248879"/>
                    </a:cubicBezTo>
                    <a:lnTo>
                      <a:pt x="373913" y="251717"/>
                    </a:lnTo>
                    <a:lnTo>
                      <a:pt x="374180" y="251717"/>
                    </a:lnTo>
                    <a:cubicBezTo>
                      <a:pt x="373351" y="277254"/>
                      <a:pt x="374485" y="309277"/>
                      <a:pt x="378133" y="314363"/>
                    </a:cubicBezTo>
                    <a:cubicBezTo>
                      <a:pt x="379514" y="316287"/>
                      <a:pt x="382952" y="318002"/>
                      <a:pt x="387420" y="319392"/>
                    </a:cubicBezTo>
                    <a:lnTo>
                      <a:pt x="387420" y="531133"/>
                    </a:lnTo>
                    <a:cubicBezTo>
                      <a:pt x="382828" y="531419"/>
                      <a:pt x="379352" y="531809"/>
                      <a:pt x="378133" y="532276"/>
                    </a:cubicBezTo>
                    <a:cubicBezTo>
                      <a:pt x="375799" y="533181"/>
                      <a:pt x="374352" y="540334"/>
                      <a:pt x="374009" y="548269"/>
                    </a:cubicBezTo>
                    <a:lnTo>
                      <a:pt x="373913" y="548269"/>
                    </a:lnTo>
                    <a:lnTo>
                      <a:pt x="373913" y="551088"/>
                    </a:lnTo>
                    <a:cubicBezTo>
                      <a:pt x="357835" y="551478"/>
                      <a:pt x="345138" y="552117"/>
                      <a:pt x="341395" y="552936"/>
                    </a:cubicBezTo>
                    <a:cubicBezTo>
                      <a:pt x="329136" y="555641"/>
                      <a:pt x="327298" y="600094"/>
                      <a:pt x="341395" y="604656"/>
                    </a:cubicBezTo>
                    <a:cubicBezTo>
                      <a:pt x="343243" y="605256"/>
                      <a:pt x="346691" y="605819"/>
                      <a:pt x="351215" y="606333"/>
                    </a:cubicBezTo>
                    <a:lnTo>
                      <a:pt x="0" y="2054438"/>
                    </a:lnTo>
                    <a:lnTo>
                      <a:pt x="13506" y="2054438"/>
                    </a:lnTo>
                    <a:lnTo>
                      <a:pt x="384829" y="637746"/>
                    </a:lnTo>
                    <a:lnTo>
                      <a:pt x="398688" y="2054438"/>
                    </a:lnTo>
                    <a:lnTo>
                      <a:pt x="412194" y="2054438"/>
                    </a:lnTo>
                    <a:lnTo>
                      <a:pt x="426053" y="637746"/>
                    </a:lnTo>
                    <a:lnTo>
                      <a:pt x="797376" y="2054438"/>
                    </a:lnTo>
                    <a:lnTo>
                      <a:pt x="810882" y="2054438"/>
                    </a:lnTo>
                    <a:lnTo>
                      <a:pt x="459905" y="607305"/>
                    </a:lnTo>
                    <a:cubicBezTo>
                      <a:pt x="465391" y="606628"/>
                      <a:pt x="469544" y="605781"/>
                      <a:pt x="471354" y="604666"/>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1205;p44"/>
              <p:cNvGrpSpPr/>
              <p:nvPr/>
            </p:nvGrpSpPr>
            <p:grpSpPr>
              <a:xfrm flipH="1">
                <a:off x="1016585" y="1451065"/>
                <a:ext cx="1215238" cy="3077596"/>
                <a:chOff x="7909920" y="4701240"/>
                <a:chExt cx="811132" cy="2054196"/>
              </a:xfrm>
            </p:grpSpPr>
            <p:grpSp>
              <p:nvGrpSpPr>
                <p:cNvPr id="89" name="Google Shape;1206;p44"/>
                <p:cNvGrpSpPr/>
                <p:nvPr/>
              </p:nvGrpSpPr>
              <p:grpSpPr>
                <a:xfrm>
                  <a:off x="7909920" y="4914484"/>
                  <a:ext cx="811132" cy="1840952"/>
                  <a:chOff x="7909920" y="4914484"/>
                  <a:chExt cx="811132" cy="1840952"/>
                </a:xfrm>
              </p:grpSpPr>
              <p:grpSp>
                <p:nvGrpSpPr>
                  <p:cNvPr id="106" name="Google Shape;1207;p44"/>
                  <p:cNvGrpSpPr/>
                  <p:nvPr/>
                </p:nvGrpSpPr>
                <p:grpSpPr>
                  <a:xfrm>
                    <a:off x="7909920" y="5294520"/>
                    <a:ext cx="811132" cy="1460916"/>
                    <a:chOff x="7909920" y="5294520"/>
                    <a:chExt cx="811132" cy="1460916"/>
                  </a:xfrm>
                </p:grpSpPr>
                <p:sp>
                  <p:nvSpPr>
                    <p:cNvPr id="114" name="Google Shape;1208;p44"/>
                    <p:cNvSpPr/>
                    <p:nvPr/>
                  </p:nvSpPr>
                  <p:spPr>
                    <a:xfrm>
                      <a:off x="8294400" y="5294520"/>
                      <a:ext cx="42100" cy="1460916"/>
                    </a:xfrm>
                    <a:custGeom>
                      <a:avLst/>
                      <a:gdLst/>
                      <a:ahLst/>
                      <a:cxnLst/>
                      <a:rect l="l" t="t" r="r" b="b"/>
                      <a:pathLst>
                        <a:path w="42100" h="1460916" extrusionOk="0">
                          <a:moveTo>
                            <a:pt x="27804" y="1460916"/>
                          </a:moveTo>
                          <a:lnTo>
                            <a:pt x="14297" y="1460916"/>
                          </a:lnTo>
                          <a:lnTo>
                            <a:pt x="0" y="0"/>
                          </a:lnTo>
                          <a:lnTo>
                            <a:pt x="42100" y="0"/>
                          </a:lnTo>
                          <a:lnTo>
                            <a:pt x="27804" y="1460916"/>
                          </a:lnTo>
                          <a:close/>
                        </a:path>
                      </a:pathLst>
                    </a:custGeom>
                    <a:solidFill>
                      <a:schemeClr val="dk1"/>
                    </a:solidFill>
                    <a:ln>
                      <a:noFill/>
                    </a:ln>
                  </p:spPr>
                </p:sp>
                <p:sp>
                  <p:nvSpPr>
                    <p:cNvPr id="115" name="Google Shape;1209;p44"/>
                    <p:cNvSpPr/>
                    <p:nvPr/>
                  </p:nvSpPr>
                  <p:spPr>
                    <a:xfrm>
                      <a:off x="7909920" y="5294520"/>
                      <a:ext cx="396411" cy="1460916"/>
                    </a:xfrm>
                    <a:custGeom>
                      <a:avLst/>
                      <a:gdLst/>
                      <a:ahLst/>
                      <a:cxnLst/>
                      <a:rect l="l" t="t" r="r" b="b"/>
                      <a:pathLst>
                        <a:path w="396411" h="1460916" extrusionOk="0">
                          <a:moveTo>
                            <a:pt x="13507" y="1460916"/>
                          </a:moveTo>
                          <a:lnTo>
                            <a:pt x="0" y="1460916"/>
                          </a:lnTo>
                          <a:lnTo>
                            <a:pt x="354321" y="0"/>
                          </a:lnTo>
                          <a:lnTo>
                            <a:pt x="396411" y="0"/>
                          </a:lnTo>
                          <a:lnTo>
                            <a:pt x="13507" y="1460916"/>
                          </a:lnTo>
                          <a:close/>
                        </a:path>
                      </a:pathLst>
                    </a:custGeom>
                    <a:solidFill>
                      <a:schemeClr val="dk1"/>
                    </a:solidFill>
                    <a:ln>
                      <a:noFill/>
                    </a:ln>
                  </p:spPr>
                </p:sp>
                <p:sp>
                  <p:nvSpPr>
                    <p:cNvPr id="116" name="Google Shape;1210;p44"/>
                    <p:cNvSpPr/>
                    <p:nvPr/>
                  </p:nvSpPr>
                  <p:spPr>
                    <a:xfrm>
                      <a:off x="8324640" y="5294520"/>
                      <a:ext cx="396412" cy="1460916"/>
                    </a:xfrm>
                    <a:custGeom>
                      <a:avLst/>
                      <a:gdLst/>
                      <a:ahLst/>
                      <a:cxnLst/>
                      <a:rect l="l" t="t" r="r" b="b"/>
                      <a:pathLst>
                        <a:path w="396412" h="1460916" extrusionOk="0">
                          <a:moveTo>
                            <a:pt x="382905" y="1460916"/>
                          </a:moveTo>
                          <a:lnTo>
                            <a:pt x="396412" y="1460916"/>
                          </a:lnTo>
                          <a:lnTo>
                            <a:pt x="42101" y="0"/>
                          </a:lnTo>
                          <a:lnTo>
                            <a:pt x="0" y="0"/>
                          </a:lnTo>
                          <a:lnTo>
                            <a:pt x="382905" y="1460916"/>
                          </a:lnTo>
                          <a:close/>
                        </a:path>
                      </a:pathLst>
                    </a:custGeom>
                    <a:solidFill>
                      <a:schemeClr val="dk1"/>
                    </a:solidFill>
                    <a:ln>
                      <a:noFill/>
                    </a:ln>
                  </p:spPr>
                </p:sp>
              </p:grpSp>
              <p:sp>
                <p:nvSpPr>
                  <p:cNvPr id="107" name="Google Shape;1211;p44"/>
                  <p:cNvSpPr/>
                  <p:nvPr/>
                </p:nvSpPr>
                <p:spPr>
                  <a:xfrm>
                    <a:off x="8297640" y="4986000"/>
                    <a:ext cx="35972" cy="289626"/>
                  </a:xfrm>
                  <a:custGeom>
                    <a:avLst/>
                    <a:gdLst/>
                    <a:ahLst/>
                    <a:cxnLst/>
                    <a:rect l="l" t="t" r="r" b="b"/>
                    <a:pathLst>
                      <a:path w="36062" h="289626" extrusionOk="0">
                        <a:moveTo>
                          <a:pt x="0" y="0"/>
                        </a:moveTo>
                        <a:lnTo>
                          <a:pt x="36062" y="0"/>
                        </a:lnTo>
                        <a:lnTo>
                          <a:pt x="36062" y="289626"/>
                        </a:lnTo>
                        <a:lnTo>
                          <a:pt x="0" y="289626"/>
                        </a:lnTo>
                        <a:close/>
                      </a:path>
                    </a:pathLst>
                  </a:custGeom>
                  <a:solidFill>
                    <a:schemeClr val="dk1"/>
                  </a:solidFill>
                  <a:ln>
                    <a:noFill/>
                  </a:ln>
                </p:spPr>
              </p:sp>
              <p:sp>
                <p:nvSpPr>
                  <p:cNvPr id="108" name="Google Shape;1212;p44"/>
                  <p:cNvSpPr/>
                  <p:nvPr/>
                </p:nvSpPr>
                <p:spPr>
                  <a:xfrm>
                    <a:off x="8238563" y="5251893"/>
                    <a:ext cx="158624" cy="60811"/>
                  </a:xfrm>
                  <a:custGeom>
                    <a:avLst/>
                    <a:gdLst/>
                    <a:ahLst/>
                    <a:cxnLst/>
                    <a:rect l="l" t="t" r="r" b="b"/>
                    <a:pathLst>
                      <a:path w="155896" h="62370" extrusionOk="0">
                        <a:moveTo>
                          <a:pt x="139864" y="54010"/>
                        </a:moveTo>
                        <a:cubicBezTo>
                          <a:pt x="128044" y="61278"/>
                          <a:pt x="23993" y="58573"/>
                          <a:pt x="9895" y="54010"/>
                        </a:cubicBezTo>
                        <a:cubicBezTo>
                          <a:pt x="-4202" y="49448"/>
                          <a:pt x="-2363" y="4994"/>
                          <a:pt x="9895" y="2289"/>
                        </a:cubicBezTo>
                        <a:cubicBezTo>
                          <a:pt x="22154" y="-416"/>
                          <a:pt x="130330" y="-1092"/>
                          <a:pt x="139864" y="2289"/>
                        </a:cubicBezTo>
                        <a:cubicBezTo>
                          <a:pt x="149398" y="5671"/>
                          <a:pt x="151694" y="46742"/>
                          <a:pt x="139864" y="540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13;p44"/>
                  <p:cNvSpPr/>
                  <p:nvPr/>
                </p:nvSpPr>
                <p:spPr>
                  <a:xfrm>
                    <a:off x="8283968" y="4916154"/>
                    <a:ext cx="65976" cy="115722"/>
                  </a:xfrm>
                  <a:custGeom>
                    <a:avLst/>
                    <a:gdLst/>
                    <a:ahLst/>
                    <a:cxnLst/>
                    <a:rect l="l" t="t" r="r" b="b"/>
                    <a:pathLst>
                      <a:path w="66475" h="114576" extrusionOk="0">
                        <a:moveTo>
                          <a:pt x="59646" y="99218"/>
                        </a:moveTo>
                        <a:cubicBezTo>
                          <a:pt x="54607" y="112572"/>
                          <a:pt x="10230" y="107600"/>
                          <a:pt x="4220" y="99218"/>
                        </a:cubicBezTo>
                        <a:cubicBezTo>
                          <a:pt x="-1791" y="90836"/>
                          <a:pt x="-1009" y="9178"/>
                          <a:pt x="4220" y="4206"/>
                        </a:cubicBezTo>
                        <a:cubicBezTo>
                          <a:pt x="9449" y="-766"/>
                          <a:pt x="55579" y="-2004"/>
                          <a:pt x="59646" y="4206"/>
                        </a:cubicBezTo>
                        <a:cubicBezTo>
                          <a:pt x="63713" y="10416"/>
                          <a:pt x="64684" y="85864"/>
                          <a:pt x="59646" y="992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14;p44"/>
                  <p:cNvSpPr/>
                  <p:nvPr/>
                </p:nvSpPr>
                <p:spPr>
                  <a:xfrm>
                    <a:off x="8284038" y="5230982"/>
                    <a:ext cx="67472" cy="45552"/>
                  </a:xfrm>
                  <a:custGeom>
                    <a:avLst/>
                    <a:gdLst/>
                    <a:ahLst/>
                    <a:cxnLst/>
                    <a:rect l="l" t="t" r="r" b="b"/>
                    <a:pathLst>
                      <a:path w="66475" h="46720" extrusionOk="0">
                        <a:moveTo>
                          <a:pt x="59646" y="40454"/>
                        </a:moveTo>
                        <a:cubicBezTo>
                          <a:pt x="54607" y="45903"/>
                          <a:pt x="10230" y="43874"/>
                          <a:pt x="4220" y="40454"/>
                        </a:cubicBezTo>
                        <a:cubicBezTo>
                          <a:pt x="-1791" y="37035"/>
                          <a:pt x="-1009" y="3736"/>
                          <a:pt x="4220" y="1716"/>
                        </a:cubicBezTo>
                        <a:cubicBezTo>
                          <a:pt x="9449" y="-313"/>
                          <a:pt x="55579" y="-817"/>
                          <a:pt x="59646" y="1716"/>
                        </a:cubicBezTo>
                        <a:cubicBezTo>
                          <a:pt x="63713" y="4250"/>
                          <a:pt x="64684" y="35016"/>
                          <a:pt x="59646" y="404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15;p44"/>
                  <p:cNvSpPr/>
                  <p:nvPr/>
                </p:nvSpPr>
                <p:spPr>
                  <a:xfrm>
                    <a:off x="8214117" y="4914484"/>
                    <a:ext cx="215193" cy="38508"/>
                  </a:xfrm>
                  <a:custGeom>
                    <a:avLst/>
                    <a:gdLst/>
                    <a:ahLst/>
                    <a:cxnLst/>
                    <a:rect l="l" t="t" r="r" b="b"/>
                    <a:pathLst>
                      <a:path w="214122" h="41185" extrusionOk="0">
                        <a:moveTo>
                          <a:pt x="192111" y="35665"/>
                        </a:moveTo>
                        <a:cubicBezTo>
                          <a:pt x="175871" y="40465"/>
                          <a:pt x="32957" y="38684"/>
                          <a:pt x="13593" y="35665"/>
                        </a:cubicBezTo>
                        <a:cubicBezTo>
                          <a:pt x="-5771" y="32655"/>
                          <a:pt x="-3247" y="3290"/>
                          <a:pt x="13593" y="1508"/>
                        </a:cubicBezTo>
                        <a:cubicBezTo>
                          <a:pt x="30433" y="-273"/>
                          <a:pt x="179014" y="-720"/>
                          <a:pt x="192111" y="1508"/>
                        </a:cubicBezTo>
                        <a:cubicBezTo>
                          <a:pt x="205208" y="3737"/>
                          <a:pt x="208351" y="30864"/>
                          <a:pt x="192111" y="35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16;p44"/>
                  <p:cNvSpPr/>
                  <p:nvPr/>
                </p:nvSpPr>
                <p:spPr>
                  <a:xfrm>
                    <a:off x="8283960" y="4948200"/>
                    <a:ext cx="63075" cy="4680"/>
                  </a:xfrm>
                  <a:custGeom>
                    <a:avLst/>
                    <a:gdLst/>
                    <a:ahLst/>
                    <a:cxnLst/>
                    <a:rect l="l" t="t" r="r" b="b"/>
                    <a:pathLst>
                      <a:path w="63075" h="4763" extrusionOk="0">
                        <a:moveTo>
                          <a:pt x="0" y="0"/>
                        </a:moveTo>
                        <a:lnTo>
                          <a:pt x="63075" y="0"/>
                        </a:lnTo>
                        <a:lnTo>
                          <a:pt x="63075" y="4763"/>
                        </a:lnTo>
                        <a:lnTo>
                          <a:pt x="0" y="4763"/>
                        </a:lnTo>
                        <a:close/>
                      </a:path>
                    </a:pathLst>
                  </a:custGeom>
                  <a:solidFill>
                    <a:schemeClr val="dk2"/>
                  </a:solidFill>
                  <a:ln>
                    <a:noFill/>
                  </a:ln>
                </p:spPr>
              </p:sp>
              <p:sp>
                <p:nvSpPr>
                  <p:cNvPr id="113" name="Google Shape;1217;p44"/>
                  <p:cNvSpPr/>
                  <p:nvPr/>
                </p:nvSpPr>
                <p:spPr>
                  <a:xfrm>
                    <a:off x="8283960" y="5249520"/>
                    <a:ext cx="63075" cy="4680"/>
                  </a:xfrm>
                  <a:custGeom>
                    <a:avLst/>
                    <a:gdLst/>
                    <a:ahLst/>
                    <a:cxnLst/>
                    <a:rect l="l" t="t" r="r" b="b"/>
                    <a:pathLst>
                      <a:path w="63075" h="4763" extrusionOk="0">
                        <a:moveTo>
                          <a:pt x="0" y="0"/>
                        </a:moveTo>
                        <a:lnTo>
                          <a:pt x="63075" y="0"/>
                        </a:lnTo>
                        <a:lnTo>
                          <a:pt x="63075" y="4763"/>
                        </a:lnTo>
                        <a:lnTo>
                          <a:pt x="0" y="4763"/>
                        </a:lnTo>
                        <a:close/>
                      </a:path>
                    </a:pathLst>
                  </a:custGeom>
                  <a:solidFill>
                    <a:schemeClr val="dk2"/>
                  </a:solidFill>
                  <a:ln>
                    <a:noFill/>
                  </a:ln>
                </p:spPr>
              </p:sp>
            </p:grpSp>
            <p:grpSp>
              <p:nvGrpSpPr>
                <p:cNvPr id="90" name="Google Shape;1218;p44"/>
                <p:cNvGrpSpPr/>
                <p:nvPr/>
              </p:nvGrpSpPr>
              <p:grpSpPr>
                <a:xfrm>
                  <a:off x="7983724" y="4701240"/>
                  <a:ext cx="611567" cy="223089"/>
                  <a:chOff x="7983724" y="4701240"/>
                  <a:chExt cx="611567" cy="223089"/>
                </a:xfrm>
              </p:grpSpPr>
              <p:sp>
                <p:nvSpPr>
                  <p:cNvPr id="91" name="Google Shape;1219;p44"/>
                  <p:cNvSpPr/>
                  <p:nvPr/>
                </p:nvSpPr>
                <p:spPr>
                  <a:xfrm>
                    <a:off x="7983724" y="4745884"/>
                    <a:ext cx="230344" cy="163764"/>
                  </a:xfrm>
                  <a:custGeom>
                    <a:avLst/>
                    <a:gdLst/>
                    <a:ahLst/>
                    <a:cxnLst/>
                    <a:rect l="l" t="t" r="r" b="b"/>
                    <a:pathLst>
                      <a:path w="230344" h="161344" extrusionOk="0">
                        <a:moveTo>
                          <a:pt x="230344" y="11444"/>
                        </a:moveTo>
                        <a:cubicBezTo>
                          <a:pt x="230344" y="11444"/>
                          <a:pt x="92650" y="-719"/>
                          <a:pt x="62618" y="34"/>
                        </a:cubicBezTo>
                        <a:cubicBezTo>
                          <a:pt x="28032" y="34"/>
                          <a:pt x="0" y="35733"/>
                          <a:pt x="0" y="79767"/>
                        </a:cubicBezTo>
                        <a:cubicBezTo>
                          <a:pt x="0" y="123801"/>
                          <a:pt x="28032" y="159501"/>
                          <a:pt x="62618" y="159501"/>
                        </a:cubicBezTo>
                        <a:cubicBezTo>
                          <a:pt x="120730" y="160625"/>
                          <a:pt x="230344" y="147338"/>
                          <a:pt x="230344" y="147338"/>
                        </a:cubicBezTo>
                        <a:lnTo>
                          <a:pt x="230344" y="114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20;p44"/>
                  <p:cNvSpPr/>
                  <p:nvPr/>
                </p:nvSpPr>
                <p:spPr>
                  <a:xfrm>
                    <a:off x="8005320" y="4744080"/>
                    <a:ext cx="52967" cy="163630"/>
                  </a:xfrm>
                  <a:custGeom>
                    <a:avLst/>
                    <a:gdLst/>
                    <a:ahLst/>
                    <a:cxnLst/>
                    <a:rect l="l" t="t" r="r" b="b"/>
                    <a:pathLst>
                      <a:path w="52835" h="163630" extrusionOk="0">
                        <a:moveTo>
                          <a:pt x="51378" y="163630"/>
                        </a:moveTo>
                        <a:cubicBezTo>
                          <a:pt x="21127" y="153943"/>
                          <a:pt x="0" y="120196"/>
                          <a:pt x="0" y="81572"/>
                        </a:cubicBezTo>
                        <a:cubicBezTo>
                          <a:pt x="0" y="43815"/>
                          <a:pt x="20536" y="10268"/>
                          <a:pt x="49949" y="0"/>
                        </a:cubicBezTo>
                        <a:lnTo>
                          <a:pt x="51511" y="4496"/>
                        </a:lnTo>
                        <a:cubicBezTo>
                          <a:pt x="23984" y="14106"/>
                          <a:pt x="4763" y="45806"/>
                          <a:pt x="4763" y="81572"/>
                        </a:cubicBezTo>
                        <a:cubicBezTo>
                          <a:pt x="4763" y="118148"/>
                          <a:pt x="24527" y="150028"/>
                          <a:pt x="52835" y="159087"/>
                        </a:cubicBezTo>
                        <a:lnTo>
                          <a:pt x="51388" y="16363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21;p44"/>
                  <p:cNvSpPr/>
                  <p:nvPr/>
                </p:nvSpPr>
                <p:spPr>
                  <a:xfrm>
                    <a:off x="8436600" y="4786560"/>
                    <a:ext cx="28794" cy="37756"/>
                  </a:xfrm>
                  <a:custGeom>
                    <a:avLst/>
                    <a:gdLst/>
                    <a:ahLst/>
                    <a:cxnLst/>
                    <a:rect l="l" t="t" r="r" b="b"/>
                    <a:pathLst>
                      <a:path w="28794" h="37662" extrusionOk="0">
                        <a:moveTo>
                          <a:pt x="0" y="0"/>
                        </a:moveTo>
                        <a:lnTo>
                          <a:pt x="28794" y="0"/>
                        </a:lnTo>
                        <a:lnTo>
                          <a:pt x="28794" y="37662"/>
                        </a:lnTo>
                        <a:lnTo>
                          <a:pt x="0" y="37662"/>
                        </a:lnTo>
                        <a:close/>
                      </a:path>
                    </a:pathLst>
                  </a:custGeom>
                  <a:solidFill>
                    <a:schemeClr val="dk1"/>
                  </a:solidFill>
                  <a:ln>
                    <a:noFill/>
                  </a:ln>
                </p:spPr>
              </p:sp>
              <p:sp>
                <p:nvSpPr>
                  <p:cNvPr id="94" name="Google Shape;1222;p44"/>
                  <p:cNvSpPr/>
                  <p:nvPr/>
                </p:nvSpPr>
                <p:spPr>
                  <a:xfrm>
                    <a:off x="8224920" y="4702680"/>
                    <a:ext cx="113472" cy="42839"/>
                  </a:xfrm>
                  <a:custGeom>
                    <a:avLst/>
                    <a:gdLst/>
                    <a:ahLst/>
                    <a:cxnLst/>
                    <a:rect l="l" t="t" r="r" b="b"/>
                    <a:pathLst>
                      <a:path w="113472" h="43272" extrusionOk="0">
                        <a:moveTo>
                          <a:pt x="113462" y="42951"/>
                        </a:moveTo>
                        <a:cubicBezTo>
                          <a:pt x="113462" y="42951"/>
                          <a:pt x="104156" y="5708"/>
                          <a:pt x="97327" y="2403"/>
                        </a:cubicBezTo>
                        <a:cubicBezTo>
                          <a:pt x="93231" y="412"/>
                          <a:pt x="73790" y="-293"/>
                          <a:pt x="57817" y="117"/>
                        </a:cubicBezTo>
                        <a:cubicBezTo>
                          <a:pt x="41329" y="-321"/>
                          <a:pt x="21270" y="479"/>
                          <a:pt x="18202" y="2403"/>
                        </a:cubicBezTo>
                        <a:cubicBezTo>
                          <a:pt x="13240" y="5508"/>
                          <a:pt x="0" y="40884"/>
                          <a:pt x="0" y="40884"/>
                        </a:cubicBezTo>
                        <a:lnTo>
                          <a:pt x="95584" y="42951"/>
                        </a:lnTo>
                        <a:cubicBezTo>
                          <a:pt x="95584" y="42951"/>
                          <a:pt x="95545" y="42798"/>
                          <a:pt x="95488" y="42560"/>
                        </a:cubicBezTo>
                        <a:lnTo>
                          <a:pt x="113472" y="4295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23;p44"/>
                  <p:cNvSpPr/>
                  <p:nvPr/>
                </p:nvSpPr>
                <p:spPr>
                  <a:xfrm>
                    <a:off x="8244360" y="4701240"/>
                    <a:ext cx="27394" cy="43209"/>
                  </a:xfrm>
                  <a:custGeom>
                    <a:avLst/>
                    <a:gdLst/>
                    <a:ahLst/>
                    <a:cxnLst/>
                    <a:rect l="l" t="t" r="r" b="b"/>
                    <a:pathLst>
                      <a:path w="27394" h="43101" extrusionOk="0">
                        <a:moveTo>
                          <a:pt x="4468" y="43101"/>
                        </a:moveTo>
                        <a:lnTo>
                          <a:pt x="0" y="41434"/>
                        </a:lnTo>
                        <a:cubicBezTo>
                          <a:pt x="3172" y="32956"/>
                          <a:pt x="13926" y="5039"/>
                          <a:pt x="19174" y="1762"/>
                        </a:cubicBezTo>
                        <a:cubicBezTo>
                          <a:pt x="20012" y="1238"/>
                          <a:pt x="21641" y="581"/>
                          <a:pt x="26870" y="0"/>
                        </a:cubicBezTo>
                        <a:lnTo>
                          <a:pt x="27394" y="4734"/>
                        </a:lnTo>
                        <a:cubicBezTo>
                          <a:pt x="22803" y="5239"/>
                          <a:pt x="21793" y="5744"/>
                          <a:pt x="21698" y="5801"/>
                        </a:cubicBezTo>
                        <a:cubicBezTo>
                          <a:pt x="19031" y="7534"/>
                          <a:pt x="10678" y="26508"/>
                          <a:pt x="4468" y="430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24;p44"/>
                  <p:cNvSpPr/>
                  <p:nvPr/>
                </p:nvSpPr>
                <p:spPr>
                  <a:xfrm>
                    <a:off x="8175237" y="4734002"/>
                    <a:ext cx="278100" cy="190327"/>
                  </a:xfrm>
                  <a:custGeom>
                    <a:avLst/>
                    <a:gdLst/>
                    <a:ahLst/>
                    <a:cxnLst/>
                    <a:rect l="l" t="t" r="r" b="b"/>
                    <a:pathLst>
                      <a:path w="278797" h="189852" extrusionOk="0">
                        <a:moveTo>
                          <a:pt x="258514" y="175371"/>
                        </a:moveTo>
                        <a:cubicBezTo>
                          <a:pt x="242435" y="186220"/>
                          <a:pt x="23170" y="185563"/>
                          <a:pt x="9482" y="175371"/>
                        </a:cubicBezTo>
                        <a:cubicBezTo>
                          <a:pt x="-4205" y="165179"/>
                          <a:pt x="-2072" y="21399"/>
                          <a:pt x="9482" y="8883"/>
                        </a:cubicBezTo>
                        <a:cubicBezTo>
                          <a:pt x="21036" y="-3632"/>
                          <a:pt x="248293" y="-2270"/>
                          <a:pt x="258514" y="8883"/>
                        </a:cubicBezTo>
                        <a:cubicBezTo>
                          <a:pt x="268734" y="20037"/>
                          <a:pt x="274592" y="164522"/>
                          <a:pt x="258514" y="1753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25;p44"/>
                  <p:cNvSpPr/>
                  <p:nvPr/>
                </p:nvSpPr>
                <p:spPr>
                  <a:xfrm>
                    <a:off x="8455673" y="4757764"/>
                    <a:ext cx="139618" cy="100823"/>
                  </a:xfrm>
                  <a:custGeom>
                    <a:avLst/>
                    <a:gdLst/>
                    <a:ahLst/>
                    <a:cxnLst/>
                    <a:rect l="l" t="t" r="r" b="b"/>
                    <a:pathLst>
                      <a:path w="141028" h="101841" extrusionOk="0">
                        <a:moveTo>
                          <a:pt x="130766" y="94072"/>
                        </a:moveTo>
                        <a:cubicBezTo>
                          <a:pt x="122632" y="99891"/>
                          <a:pt x="11723" y="99539"/>
                          <a:pt x="4799" y="94072"/>
                        </a:cubicBezTo>
                        <a:cubicBezTo>
                          <a:pt x="-2127" y="88604"/>
                          <a:pt x="-1050" y="11480"/>
                          <a:pt x="4799" y="4765"/>
                        </a:cubicBezTo>
                        <a:cubicBezTo>
                          <a:pt x="10646" y="-1950"/>
                          <a:pt x="125594" y="-1216"/>
                          <a:pt x="130766" y="4765"/>
                        </a:cubicBezTo>
                        <a:cubicBezTo>
                          <a:pt x="135938" y="10747"/>
                          <a:pt x="138901" y="88252"/>
                          <a:pt x="130766" y="940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26;p44"/>
                  <p:cNvSpPr/>
                  <p:nvPr/>
                </p:nvSpPr>
                <p:spPr>
                  <a:xfrm>
                    <a:off x="8467200" y="4766040"/>
                    <a:ext cx="113159" cy="81714"/>
                  </a:xfrm>
                  <a:custGeom>
                    <a:avLst/>
                    <a:gdLst/>
                    <a:ahLst/>
                    <a:cxnLst/>
                    <a:rect l="l" t="t" r="r" b="b"/>
                    <a:pathLst>
                      <a:path w="117263" h="84678" extrusionOk="0">
                        <a:moveTo>
                          <a:pt x="108733" y="78218"/>
                        </a:moveTo>
                        <a:cubicBezTo>
                          <a:pt x="101970" y="83057"/>
                          <a:pt x="9749" y="82761"/>
                          <a:pt x="3986" y="78218"/>
                        </a:cubicBezTo>
                        <a:cubicBezTo>
                          <a:pt x="-1767" y="73674"/>
                          <a:pt x="-872" y="9543"/>
                          <a:pt x="3986" y="3961"/>
                        </a:cubicBezTo>
                        <a:cubicBezTo>
                          <a:pt x="8844" y="-1621"/>
                          <a:pt x="104427" y="-1011"/>
                          <a:pt x="108733" y="3961"/>
                        </a:cubicBezTo>
                        <a:cubicBezTo>
                          <a:pt x="113028" y="8933"/>
                          <a:pt x="115496" y="73389"/>
                          <a:pt x="108733" y="78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27;p44"/>
                  <p:cNvSpPr/>
                  <p:nvPr/>
                </p:nvSpPr>
                <p:spPr>
                  <a:xfrm>
                    <a:off x="8214480" y="4732560"/>
                    <a:ext cx="120563" cy="184794"/>
                  </a:xfrm>
                  <a:custGeom>
                    <a:avLst/>
                    <a:gdLst/>
                    <a:ahLst/>
                    <a:cxnLst/>
                    <a:rect l="l" t="t" r="r" b="b"/>
                    <a:pathLst>
                      <a:path w="122710" h="184794" extrusionOk="0">
                        <a:moveTo>
                          <a:pt x="46700" y="184560"/>
                        </a:moveTo>
                        <a:cubicBezTo>
                          <a:pt x="18544" y="182607"/>
                          <a:pt x="12477" y="180302"/>
                          <a:pt x="10381" y="178740"/>
                        </a:cubicBezTo>
                        <a:cubicBezTo>
                          <a:pt x="7819" y="176835"/>
                          <a:pt x="4152" y="171358"/>
                          <a:pt x="1789" y="145945"/>
                        </a:cubicBezTo>
                        <a:cubicBezTo>
                          <a:pt x="-2182" y="103149"/>
                          <a:pt x="408" y="19196"/>
                          <a:pt x="10057" y="8738"/>
                        </a:cubicBezTo>
                        <a:cubicBezTo>
                          <a:pt x="13515" y="3575"/>
                          <a:pt x="23507" y="594"/>
                          <a:pt x="39528" y="184"/>
                        </a:cubicBezTo>
                        <a:cubicBezTo>
                          <a:pt x="55806" y="-225"/>
                          <a:pt x="119890" y="175"/>
                          <a:pt x="120528" y="184"/>
                        </a:cubicBezTo>
                        <a:lnTo>
                          <a:pt x="120490" y="4947"/>
                        </a:lnTo>
                        <a:cubicBezTo>
                          <a:pt x="119852" y="4937"/>
                          <a:pt x="55844" y="4537"/>
                          <a:pt x="39661" y="4947"/>
                        </a:cubicBezTo>
                        <a:cubicBezTo>
                          <a:pt x="20068" y="5442"/>
                          <a:pt x="15039" y="9823"/>
                          <a:pt x="13782" y="11681"/>
                        </a:cubicBezTo>
                        <a:cubicBezTo>
                          <a:pt x="6133" y="20006"/>
                          <a:pt x="2056" y="97387"/>
                          <a:pt x="6533" y="145507"/>
                        </a:cubicBezTo>
                        <a:cubicBezTo>
                          <a:pt x="8790" y="169853"/>
                          <a:pt x="12229" y="174177"/>
                          <a:pt x="13229" y="174920"/>
                        </a:cubicBezTo>
                        <a:cubicBezTo>
                          <a:pt x="14115" y="175578"/>
                          <a:pt x="19173" y="177892"/>
                          <a:pt x="47043" y="179816"/>
                        </a:cubicBezTo>
                        <a:lnTo>
                          <a:pt x="46709" y="18456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28;p44"/>
                  <p:cNvSpPr/>
                  <p:nvPr/>
                </p:nvSpPr>
                <p:spPr>
                  <a:xfrm>
                    <a:off x="8291160" y="4762080"/>
                    <a:ext cx="129738" cy="89565"/>
                  </a:xfrm>
                  <a:custGeom>
                    <a:avLst/>
                    <a:gdLst/>
                    <a:ahLst/>
                    <a:cxnLst/>
                    <a:rect l="l" t="t" r="r" b="b"/>
                    <a:pathLst>
                      <a:path w="133750" h="94279" extrusionOk="0">
                        <a:moveTo>
                          <a:pt x="125044" y="84761"/>
                        </a:moveTo>
                        <a:cubicBezTo>
                          <a:pt x="118424" y="90219"/>
                          <a:pt x="12544" y="91848"/>
                          <a:pt x="5229" y="84761"/>
                        </a:cubicBezTo>
                        <a:cubicBezTo>
                          <a:pt x="-2086" y="77675"/>
                          <a:pt x="-1391" y="8942"/>
                          <a:pt x="5229" y="4304"/>
                        </a:cubicBezTo>
                        <a:cubicBezTo>
                          <a:pt x="11848" y="-345"/>
                          <a:pt x="119824" y="-2431"/>
                          <a:pt x="125044" y="4304"/>
                        </a:cubicBezTo>
                        <a:cubicBezTo>
                          <a:pt x="130273" y="11038"/>
                          <a:pt x="131664" y="79303"/>
                          <a:pt x="125044" y="847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9;p44"/>
                  <p:cNvSpPr/>
                  <p:nvPr/>
                </p:nvSpPr>
                <p:spPr>
                  <a:xfrm>
                    <a:off x="8439480" y="4786560"/>
                    <a:ext cx="6476" cy="37821"/>
                  </a:xfrm>
                  <a:custGeom>
                    <a:avLst/>
                    <a:gdLst/>
                    <a:ahLst/>
                    <a:cxnLst/>
                    <a:rect l="l" t="t" r="r" b="b"/>
                    <a:pathLst>
                      <a:path w="6591" h="37633" extrusionOk="0">
                        <a:moveTo>
                          <a:pt x="1829" y="37633"/>
                        </a:moveTo>
                        <a:cubicBezTo>
                          <a:pt x="1600" y="24632"/>
                          <a:pt x="981" y="12106"/>
                          <a:pt x="0" y="400"/>
                        </a:cubicBezTo>
                        <a:lnTo>
                          <a:pt x="4743" y="0"/>
                        </a:lnTo>
                        <a:cubicBezTo>
                          <a:pt x="5743" y="11811"/>
                          <a:pt x="6362" y="24441"/>
                          <a:pt x="6591" y="37547"/>
                        </a:cubicBezTo>
                        <a:lnTo>
                          <a:pt x="1829" y="3763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0;p44"/>
                  <p:cNvSpPr/>
                  <p:nvPr/>
                </p:nvSpPr>
                <p:spPr>
                  <a:xfrm>
                    <a:off x="8453520" y="4786560"/>
                    <a:ext cx="5045" cy="37812"/>
                  </a:xfrm>
                  <a:custGeom>
                    <a:avLst/>
                    <a:gdLst/>
                    <a:ahLst/>
                    <a:cxnLst/>
                    <a:rect l="l" t="t" r="r" b="b"/>
                    <a:pathLst>
                      <a:path w="5353" h="37624" extrusionOk="0">
                        <a:moveTo>
                          <a:pt x="443" y="37624"/>
                        </a:moveTo>
                        <a:cubicBezTo>
                          <a:pt x="-148" y="23708"/>
                          <a:pt x="-148" y="11411"/>
                          <a:pt x="443" y="0"/>
                        </a:cubicBezTo>
                        <a:lnTo>
                          <a:pt x="5205" y="248"/>
                        </a:lnTo>
                        <a:cubicBezTo>
                          <a:pt x="4615" y="11497"/>
                          <a:pt x="4615" y="23651"/>
                          <a:pt x="5205" y="37414"/>
                        </a:cubicBezTo>
                        <a:lnTo>
                          <a:pt x="443" y="3762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31;p44"/>
                  <p:cNvSpPr/>
                  <p:nvPr/>
                </p:nvSpPr>
                <p:spPr>
                  <a:xfrm>
                    <a:off x="8171280" y="4754160"/>
                    <a:ext cx="10793" cy="143342"/>
                  </a:xfrm>
                  <a:custGeom>
                    <a:avLst/>
                    <a:gdLst/>
                    <a:ahLst/>
                    <a:cxnLst/>
                    <a:rect l="l" t="t" r="r" b="b"/>
                    <a:pathLst>
                      <a:path w="12735" h="143342" extrusionOk="0">
                        <a:moveTo>
                          <a:pt x="6036" y="143342"/>
                        </a:moveTo>
                        <a:cubicBezTo>
                          <a:pt x="-2012" y="95783"/>
                          <a:pt x="-2012" y="47558"/>
                          <a:pt x="6036" y="0"/>
                        </a:cubicBezTo>
                        <a:lnTo>
                          <a:pt x="10723" y="791"/>
                        </a:lnTo>
                        <a:cubicBezTo>
                          <a:pt x="2770" y="47825"/>
                          <a:pt x="2770" y="95517"/>
                          <a:pt x="10723" y="142551"/>
                        </a:cubicBezTo>
                        <a:lnTo>
                          <a:pt x="6036" y="1433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32;p44"/>
                  <p:cNvSpPr/>
                  <p:nvPr/>
                </p:nvSpPr>
                <p:spPr>
                  <a:xfrm>
                    <a:off x="8227440" y="4777200"/>
                    <a:ext cx="51144" cy="51144"/>
                  </a:xfrm>
                  <a:custGeom>
                    <a:avLst/>
                    <a:gdLst/>
                    <a:ahLst/>
                    <a:cxnLst/>
                    <a:rect l="l" t="t" r="r" b="b"/>
                    <a:pathLst>
                      <a:path w="51016" h="51016" extrusionOk="0">
                        <a:moveTo>
                          <a:pt x="25508" y="51016"/>
                        </a:moveTo>
                        <a:cubicBezTo>
                          <a:pt x="11449" y="51016"/>
                          <a:pt x="0" y="39576"/>
                          <a:pt x="0" y="25508"/>
                        </a:cubicBezTo>
                        <a:cubicBezTo>
                          <a:pt x="0" y="11440"/>
                          <a:pt x="11439" y="0"/>
                          <a:pt x="25508" y="0"/>
                        </a:cubicBezTo>
                        <a:cubicBezTo>
                          <a:pt x="39577" y="0"/>
                          <a:pt x="51016" y="11440"/>
                          <a:pt x="51016" y="25508"/>
                        </a:cubicBezTo>
                        <a:cubicBezTo>
                          <a:pt x="51016" y="39576"/>
                          <a:pt x="39577" y="51016"/>
                          <a:pt x="25508" y="51016"/>
                        </a:cubicBezTo>
                        <a:close/>
                        <a:moveTo>
                          <a:pt x="25508" y="4772"/>
                        </a:moveTo>
                        <a:cubicBezTo>
                          <a:pt x="14068" y="4772"/>
                          <a:pt x="4763" y="14078"/>
                          <a:pt x="4763" y="25518"/>
                        </a:cubicBezTo>
                        <a:cubicBezTo>
                          <a:pt x="4763" y="36957"/>
                          <a:pt x="14068" y="46263"/>
                          <a:pt x="25508" y="46263"/>
                        </a:cubicBezTo>
                        <a:cubicBezTo>
                          <a:pt x="36948" y="46263"/>
                          <a:pt x="46254" y="36957"/>
                          <a:pt x="46254" y="25518"/>
                        </a:cubicBezTo>
                        <a:cubicBezTo>
                          <a:pt x="46254" y="14078"/>
                          <a:pt x="36948" y="4772"/>
                          <a:pt x="25508" y="47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33;p44"/>
                  <p:cNvSpPr/>
                  <p:nvPr/>
                </p:nvSpPr>
                <p:spPr>
                  <a:xfrm>
                    <a:off x="8302320" y="4892040"/>
                    <a:ext cx="111652" cy="7563"/>
                  </a:xfrm>
                  <a:custGeom>
                    <a:avLst/>
                    <a:gdLst/>
                    <a:ahLst/>
                    <a:cxnLst/>
                    <a:rect l="l" t="t" r="r" b="b"/>
                    <a:pathLst>
                      <a:path w="111652" h="7620" extrusionOk="0">
                        <a:moveTo>
                          <a:pt x="133" y="7620"/>
                        </a:moveTo>
                        <a:lnTo>
                          <a:pt x="0" y="2858"/>
                        </a:lnTo>
                        <a:lnTo>
                          <a:pt x="111519" y="0"/>
                        </a:lnTo>
                        <a:lnTo>
                          <a:pt x="111652" y="4763"/>
                        </a:lnTo>
                        <a:lnTo>
                          <a:pt x="133" y="7620"/>
                        </a:lnTo>
                        <a:close/>
                      </a:path>
                    </a:pathLst>
                  </a:custGeom>
                  <a:solidFill>
                    <a:schemeClr val="dk2"/>
                  </a:solidFill>
                  <a:ln>
                    <a:noFill/>
                  </a:ln>
                </p:spPr>
              </p:sp>
            </p:grpSp>
          </p:grpSp>
        </p:grpSp>
        <p:sp>
          <p:nvSpPr>
            <p:cNvPr id="84" name="Google Shape;1234;p44"/>
            <p:cNvSpPr/>
            <p:nvPr/>
          </p:nvSpPr>
          <p:spPr>
            <a:xfrm>
              <a:off x="1086780" y="1018943"/>
              <a:ext cx="216000" cy="2151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85" name="Google Shape;1235;p44"/>
            <p:cNvSpPr/>
            <p:nvPr/>
          </p:nvSpPr>
          <p:spPr>
            <a:xfrm>
              <a:off x="2020725" y="2146950"/>
              <a:ext cx="204000" cy="2034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86" name="Google Shape;1236;p44"/>
            <p:cNvSpPr/>
            <p:nvPr/>
          </p:nvSpPr>
          <p:spPr>
            <a:xfrm>
              <a:off x="974050" y="2815675"/>
              <a:ext cx="204000" cy="2034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Tree>
    <p:extLst>
      <p:ext uri="{BB962C8B-B14F-4D97-AF65-F5344CB8AC3E}">
        <p14:creationId xmlns:p14="http://schemas.microsoft.com/office/powerpoint/2010/main" val="2055551329"/>
      </p:ext>
    </p:extLst>
  </p:cSld>
  <p:clrMapOvr>
    <a:masterClrMapping/>
  </p:clrMapOvr>
  <p:transition spd="med">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463251"/>
            <a:ext cx="9144000" cy="1261820"/>
          </a:xfrm>
          <a:prstGeom prst="rect">
            <a:avLst/>
          </a:prstGeom>
          <a:noFill/>
        </p:spPr>
        <p:txBody>
          <a:bodyPr wrap="square" rtlCol="0">
            <a:spAutoFit/>
          </a:bodyPr>
          <a:lstStyle/>
          <a:p>
            <a:pPr algn="ctr">
              <a:lnSpc>
                <a:spcPct val="150000"/>
              </a:lnSpc>
            </a:pPr>
            <a:r>
              <a:rPr lang="vi-VN" sz="2700" b="1">
                <a:solidFill>
                  <a:srgbClr val="C00000"/>
                </a:solidFill>
              </a:rPr>
              <a:t>3. Thực hành khám phá </a:t>
            </a:r>
            <a:endParaRPr lang="en-US" sz="2700" b="1">
              <a:solidFill>
                <a:srgbClr val="C00000"/>
              </a:solidFill>
            </a:endParaRPr>
          </a:p>
          <a:p>
            <a:pPr algn="ctr">
              <a:lnSpc>
                <a:spcPct val="150000"/>
              </a:lnSpc>
            </a:pPr>
            <a:r>
              <a:rPr lang="vi-VN" sz="2700" b="1">
                <a:solidFill>
                  <a:srgbClr val="C00000"/>
                </a:solidFill>
              </a:rPr>
              <a:t>cách điều chỉnh âm lượng, tốc độ phát video</a:t>
            </a:r>
          </a:p>
        </p:txBody>
      </p:sp>
      <p:sp>
        <p:nvSpPr>
          <p:cNvPr id="8" name="Rounded Rectangle 7"/>
          <p:cNvSpPr/>
          <p:nvPr/>
        </p:nvSpPr>
        <p:spPr>
          <a:xfrm>
            <a:off x="2593424" y="1882921"/>
            <a:ext cx="3957152" cy="557305"/>
          </a:xfrm>
          <a:prstGeom prst="roundRect">
            <a:avLst/>
          </a:prstGeom>
          <a:solidFill>
            <a:schemeClr val="accent1">
              <a:lumMod val="60000"/>
              <a:lumOff val="40000"/>
            </a:schemeClr>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a:latin typeface="Arial" panose="020B0604020202020204" pitchFamily="34" charset="0"/>
                <a:cs typeface="Arial" panose="020B0604020202020204" pitchFamily="34" charset="0"/>
              </a:rPr>
              <a:t>THỰC HÀNH THEO NHÓM</a:t>
            </a:r>
            <a:endParaRPr kumimoji="0" lang="en-US" sz="2200" b="1"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2" name="Group 1"/>
          <p:cNvGrpSpPr/>
          <p:nvPr/>
        </p:nvGrpSpPr>
        <p:grpSpPr>
          <a:xfrm>
            <a:off x="719673" y="2680339"/>
            <a:ext cx="7735456" cy="2149158"/>
            <a:chOff x="719673" y="2680339"/>
            <a:chExt cx="7735456" cy="2149158"/>
          </a:xfrm>
        </p:grpSpPr>
        <p:sp>
          <p:nvSpPr>
            <p:cNvPr id="9" name="Rounded Rectangle 8"/>
            <p:cNvSpPr/>
            <p:nvPr/>
          </p:nvSpPr>
          <p:spPr>
            <a:xfrm>
              <a:off x="719673" y="2680340"/>
              <a:ext cx="3715716" cy="632921"/>
            </a:xfrm>
            <a:prstGeom prst="roundRect">
              <a:avLst>
                <a:gd name="adj" fmla="val 8411"/>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1900">
                  <a:solidFill>
                    <a:srgbClr val="000000"/>
                  </a:solidFill>
                  <a:cs typeface="Arial" panose="020B0604020202020204" pitchFamily="34" charset="0"/>
                </a:rPr>
                <a:t>Điều chỉnh âm lượng của video.</a:t>
              </a:r>
              <a:endParaRPr lang="en-US" sz="1900" dirty="0">
                <a:solidFill>
                  <a:srgbClr val="0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rot="4519703">
              <a:off x="3450102" y="3410965"/>
              <a:ext cx="890361" cy="478828"/>
            </a:xfrm>
            <a:prstGeom prst="rect">
              <a:avLst/>
            </a:prstGeom>
          </p:spPr>
        </p:pic>
        <p:sp>
          <p:nvSpPr>
            <p:cNvPr id="21" name="Rounded Rectangle 20"/>
            <p:cNvSpPr/>
            <p:nvPr/>
          </p:nvSpPr>
          <p:spPr>
            <a:xfrm>
              <a:off x="5042026" y="2680339"/>
              <a:ext cx="3413103" cy="632921"/>
            </a:xfrm>
            <a:prstGeom prst="roundRect">
              <a:avLst>
                <a:gd name="adj" fmla="val 8411"/>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1900">
                  <a:solidFill>
                    <a:srgbClr val="000000"/>
                  </a:solidFill>
                  <a:cs typeface="Arial" panose="020B0604020202020204" pitchFamily="34" charset="0"/>
                </a:rPr>
                <a:t>Điều chỉnh tốc độ phát video</a:t>
              </a:r>
              <a:r>
                <a:rPr lang="en-US" sz="1900">
                  <a:solidFill>
                    <a:srgbClr val="000000"/>
                  </a:solidFill>
                  <a:cs typeface="Arial" panose="020B0604020202020204" pitchFamily="34" charset="0"/>
                </a:rPr>
                <a:t>.</a:t>
              </a:r>
              <a:endParaRPr lang="en-US" sz="1900" dirty="0">
                <a:solidFill>
                  <a:srgbClr val="0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
            <a:stretch>
              <a:fillRect/>
            </a:stretch>
          </p:blipFill>
          <p:spPr>
            <a:xfrm rot="15927625" flipH="1">
              <a:off x="4854917" y="3477122"/>
              <a:ext cx="890361" cy="478828"/>
            </a:xfrm>
            <a:prstGeom prst="rect">
              <a:avLst/>
            </a:prstGeom>
          </p:spPr>
        </p:pic>
        <p:grpSp>
          <p:nvGrpSpPr>
            <p:cNvPr id="12" name="Group 11"/>
            <p:cNvGrpSpPr/>
            <p:nvPr/>
          </p:nvGrpSpPr>
          <p:grpSpPr>
            <a:xfrm>
              <a:off x="3471478" y="3529042"/>
              <a:ext cx="2201043" cy="1300455"/>
              <a:chOff x="3886129" y="2890157"/>
              <a:chExt cx="2201043" cy="1568450"/>
            </a:xfrm>
          </p:grpSpPr>
          <p:pic>
            <p:nvPicPr>
              <p:cNvPr id="13" name="Picture 12"/>
              <p:cNvPicPr>
                <a:picLocks noChangeAspect="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12643" b="15756"/>
              <a:stretch/>
            </p:blipFill>
            <p:spPr>
              <a:xfrm>
                <a:off x="3886129" y="2890157"/>
                <a:ext cx="2201043" cy="1568450"/>
              </a:xfrm>
              <a:prstGeom prst="rect">
                <a:avLst/>
              </a:prstGeom>
            </p:spPr>
          </p:pic>
          <p:sp>
            <p:nvSpPr>
              <p:cNvPr id="17" name="Rectangle 16"/>
              <p:cNvSpPr/>
              <p:nvPr/>
            </p:nvSpPr>
            <p:spPr>
              <a:xfrm>
                <a:off x="4083180" y="3433099"/>
                <a:ext cx="1806940" cy="4825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eaLnBrk="1" fontAlgn="auto" latinLnBrk="0" hangingPunct="1">
                  <a:spcBef>
                    <a:spcPts val="0"/>
                  </a:spcBef>
                  <a:spcAft>
                    <a:spcPts val="0"/>
                  </a:spcAft>
                  <a:buClrTx/>
                  <a:buSzTx/>
                  <a:buFontTx/>
                  <a:buNone/>
                  <a:tabLst/>
                  <a:defRPr/>
                </a:pPr>
                <a:r>
                  <a:rPr lang="en-US" sz="2000" b="1">
                    <a:solidFill>
                      <a:sysClr val="windowText" lastClr="000000"/>
                    </a:solidFill>
                  </a:rPr>
                  <a:t>NHIỆM VỤ</a:t>
                </a:r>
                <a:endParaRPr kumimoji="0" lang="en-US" sz="2000" b="1" i="0" u="none" strike="noStrike" kern="0" cap="none" spc="0" normalizeH="0" baseline="0" noProof="0" dirty="0">
                  <a:ln>
                    <a:noFill/>
                  </a:ln>
                  <a:solidFill>
                    <a:sysClr val="windowText" lastClr="000000"/>
                  </a:solidFill>
                  <a:effectLst/>
                  <a:uLnTx/>
                  <a:uFillTx/>
                </a:endParaRPr>
              </a:p>
            </p:txBody>
          </p:sp>
        </p:grpSp>
      </p:grpSp>
    </p:spTree>
    <p:extLst>
      <p:ext uri="{BB962C8B-B14F-4D97-AF65-F5344CB8AC3E}">
        <p14:creationId xmlns:p14="http://schemas.microsoft.com/office/powerpoint/2010/main" val="2349184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463251"/>
            <a:ext cx="9144000" cy="1261820"/>
          </a:xfrm>
          <a:prstGeom prst="rect">
            <a:avLst/>
          </a:prstGeom>
          <a:noFill/>
        </p:spPr>
        <p:txBody>
          <a:bodyPr wrap="square" rtlCol="0">
            <a:spAutoFit/>
          </a:bodyPr>
          <a:lstStyle/>
          <a:p>
            <a:pPr algn="ctr">
              <a:lnSpc>
                <a:spcPct val="150000"/>
              </a:lnSpc>
            </a:pPr>
            <a:r>
              <a:rPr lang="vi-VN" sz="2700" b="1">
                <a:solidFill>
                  <a:srgbClr val="C00000"/>
                </a:solidFill>
              </a:rPr>
              <a:t>3. Thực hành khám phá </a:t>
            </a:r>
            <a:endParaRPr lang="en-US" sz="2700" b="1">
              <a:solidFill>
                <a:srgbClr val="C00000"/>
              </a:solidFill>
            </a:endParaRPr>
          </a:p>
          <a:p>
            <a:pPr algn="ctr">
              <a:lnSpc>
                <a:spcPct val="150000"/>
              </a:lnSpc>
            </a:pPr>
            <a:r>
              <a:rPr lang="vi-VN" sz="2700" b="1">
                <a:solidFill>
                  <a:srgbClr val="C00000"/>
                </a:solidFill>
              </a:rPr>
              <a:t>cách điều chỉnh âm lượng, tốc độ phát video</a:t>
            </a:r>
          </a:p>
        </p:txBody>
      </p:sp>
      <p:grpSp>
        <p:nvGrpSpPr>
          <p:cNvPr id="11" name="Group 10">
            <a:extLst>
              <a:ext uri="{FF2B5EF4-FFF2-40B4-BE49-F238E27FC236}">
                <a16:creationId xmlns:a16="http://schemas.microsoft.com/office/drawing/2014/main" id="{39338A61-E650-D252-D6E7-F65D7ED84A95}"/>
              </a:ext>
            </a:extLst>
          </p:cNvPr>
          <p:cNvGrpSpPr/>
          <p:nvPr/>
        </p:nvGrpSpPr>
        <p:grpSpPr>
          <a:xfrm>
            <a:off x="2883213" y="1892691"/>
            <a:ext cx="3377573" cy="542968"/>
            <a:chOff x="-609601" y="391227"/>
            <a:chExt cx="4027714" cy="542968"/>
          </a:xfrm>
        </p:grpSpPr>
        <p:sp>
          <p:nvSpPr>
            <p:cNvPr id="14"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vi-VN" sz="2000" b="1">
                  <a:solidFill>
                    <a:srgbClr val="FFFFFF"/>
                  </a:solidFill>
                </a:rPr>
                <a:t>a) Điều chỉnh âm lượng</a:t>
              </a:r>
              <a:endParaRPr lang="en-US" sz="2000" b="1">
                <a:solidFill>
                  <a:srgbClr val="FFFFFF"/>
                </a:solidFill>
              </a:endParaRPr>
            </a:p>
          </p:txBody>
        </p:sp>
      </p:grpSp>
      <p:grpSp>
        <p:nvGrpSpPr>
          <p:cNvPr id="3" name="Group 2"/>
          <p:cNvGrpSpPr/>
          <p:nvPr/>
        </p:nvGrpSpPr>
        <p:grpSpPr>
          <a:xfrm>
            <a:off x="744590" y="2603279"/>
            <a:ext cx="4691009" cy="1938992"/>
            <a:chOff x="610040" y="2603279"/>
            <a:chExt cx="4691009" cy="1938992"/>
          </a:xfrm>
        </p:grpSpPr>
        <p:sp>
          <p:nvSpPr>
            <p:cNvPr id="19" name="TextBox 18"/>
            <p:cNvSpPr txBox="1"/>
            <p:nvPr/>
          </p:nvSpPr>
          <p:spPr>
            <a:xfrm>
              <a:off x="610040" y="2603279"/>
              <a:ext cx="4691009" cy="1938992"/>
            </a:xfrm>
            <a:prstGeom prst="rect">
              <a:avLst/>
            </a:prstGeom>
            <a:noFill/>
          </p:spPr>
          <p:txBody>
            <a:bodyPr wrap="square" rtlCol="0">
              <a:spAutoFit/>
            </a:bodyPr>
            <a:lstStyle/>
            <a:p>
              <a:pPr algn="just">
                <a:lnSpc>
                  <a:spcPct val="150000"/>
                </a:lnSpc>
              </a:pPr>
              <a:r>
                <a:rPr lang="vi-VN" sz="2000"/>
                <a:t>Có thể điều chỉnh âm lượng của từng video trong bảng phân cảnh bằng cách: Chọn biểu tượng</a:t>
              </a:r>
              <a:r>
                <a:rPr lang="vi-VN" sz="2000" b="1"/>
                <a:t> volume </a:t>
              </a:r>
              <a:r>
                <a:rPr lang="en-US" sz="2000" b="1"/>
                <a:t>     </a:t>
              </a:r>
              <a:r>
                <a:rPr lang="vi-VN" sz="2000"/>
                <a:t>tăng hoặc giảm âm lượng.</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645" t="59052" r="68698" b="28760"/>
            <a:stretch/>
          </p:blipFill>
          <p:spPr>
            <a:xfrm>
              <a:off x="3704841" y="3667125"/>
              <a:ext cx="303915" cy="300936"/>
            </a:xfrm>
            <a:prstGeom prst="rect">
              <a:avLst/>
            </a:prstGeom>
          </p:spPr>
        </p:pic>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309" t="54330" b="5950"/>
          <a:stretch/>
        </p:blipFill>
        <p:spPr>
          <a:xfrm flipH="1">
            <a:off x="5435599" y="2237540"/>
            <a:ext cx="3111500" cy="2647022"/>
          </a:xfrm>
          <a:prstGeom prst="rect">
            <a:avLst/>
          </a:prstGeom>
        </p:spPr>
      </p:pic>
    </p:spTree>
    <p:extLst>
      <p:ext uri="{BB962C8B-B14F-4D97-AF65-F5344CB8AC3E}">
        <p14:creationId xmlns:p14="http://schemas.microsoft.com/office/powerpoint/2010/main" val="2636450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9338A61-E650-D252-D6E7-F65D7ED84A95}"/>
              </a:ext>
            </a:extLst>
          </p:cNvPr>
          <p:cNvGrpSpPr/>
          <p:nvPr/>
        </p:nvGrpSpPr>
        <p:grpSpPr>
          <a:xfrm>
            <a:off x="2476655" y="623184"/>
            <a:ext cx="4190687" cy="542968"/>
            <a:chOff x="-609601" y="391227"/>
            <a:chExt cx="4997342" cy="542968"/>
          </a:xfrm>
        </p:grpSpPr>
        <p:sp>
          <p:nvSpPr>
            <p:cNvPr id="14" name="Rectangle: Rounded Corners 5">
              <a:extLst>
                <a:ext uri="{FF2B5EF4-FFF2-40B4-BE49-F238E27FC236}">
                  <a16:creationId xmlns:a16="http://schemas.microsoft.com/office/drawing/2014/main" id="{2019DC16-A4CD-93F9-4B2B-24CA3B797C60}"/>
                </a:ext>
              </a:extLst>
            </p:cNvPr>
            <p:cNvSpPr/>
            <p:nvPr/>
          </p:nvSpPr>
          <p:spPr>
            <a:xfrm>
              <a:off x="-609601" y="391227"/>
              <a:ext cx="4997342" cy="542968"/>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694298-C4C1-D112-BA12-E25BD7A9DC18}"/>
                </a:ext>
              </a:extLst>
            </p:cNvPr>
            <p:cNvSpPr txBox="1"/>
            <p:nvPr/>
          </p:nvSpPr>
          <p:spPr>
            <a:xfrm>
              <a:off x="-609600" y="462656"/>
              <a:ext cx="4997341" cy="400110"/>
            </a:xfrm>
            <a:prstGeom prst="rect">
              <a:avLst/>
            </a:prstGeom>
            <a:noFill/>
          </p:spPr>
          <p:txBody>
            <a:bodyPr wrap="square" rtlCol="0">
              <a:spAutoFit/>
            </a:bodyPr>
            <a:lstStyle/>
            <a:p>
              <a:pPr algn="ctr"/>
              <a:r>
                <a:rPr lang="vi-VN" sz="2000" b="1">
                  <a:solidFill>
                    <a:srgbClr val="FFFFFF"/>
                  </a:solidFill>
                </a:rPr>
                <a:t>b) Điều chỉnh tốc độ phát video</a:t>
              </a:r>
              <a:endParaRPr lang="en-US" sz="2000" b="1">
                <a:solidFill>
                  <a:srgbClr val="FFFFFF"/>
                </a:solidFill>
              </a:endParaRPr>
            </a:p>
          </p:txBody>
        </p:sp>
      </p:grpSp>
      <p:grpSp>
        <p:nvGrpSpPr>
          <p:cNvPr id="10" name="Group 9"/>
          <p:cNvGrpSpPr/>
          <p:nvPr/>
        </p:nvGrpSpPr>
        <p:grpSpPr>
          <a:xfrm>
            <a:off x="599821" y="1332789"/>
            <a:ext cx="4264279" cy="1477328"/>
            <a:chOff x="605200" y="2456835"/>
            <a:chExt cx="4264279" cy="1477328"/>
          </a:xfrm>
        </p:grpSpPr>
        <p:sp>
          <p:nvSpPr>
            <p:cNvPr id="12" name="TextBox 11"/>
            <p:cNvSpPr txBox="1"/>
            <p:nvPr/>
          </p:nvSpPr>
          <p:spPr>
            <a:xfrm>
              <a:off x="605201" y="2456835"/>
              <a:ext cx="4264278" cy="147732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1</a:t>
              </a:r>
              <a:r>
                <a:rPr lang="vi-VN" sz="2000" b="1">
                  <a:solidFill>
                    <a:srgbClr val="7030A0"/>
                  </a:solidFill>
                </a:rPr>
                <a:t>. </a:t>
              </a:r>
              <a:r>
                <a:rPr lang="vi-VN" sz="2000"/>
                <a:t>Chọn video cần điều chỉnh tốc độ trong bảng phân cảnh </a:t>
              </a:r>
              <a:r>
                <a:rPr lang="vi-VN" sz="2000" b="1"/>
                <a:t>Storyboard</a:t>
              </a:r>
              <a:r>
                <a:rPr lang="vi-VN" sz="2000"/>
                <a:t>.</a:t>
              </a:r>
              <a:endParaRPr lang="en-US" sz="2000"/>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99821" y="4263196"/>
            <a:ext cx="7591679" cy="553998"/>
            <a:chOff x="605200" y="2456835"/>
            <a:chExt cx="7591679" cy="553998"/>
          </a:xfrm>
        </p:grpSpPr>
        <p:sp>
          <p:nvSpPr>
            <p:cNvPr id="22" name="TextBox 21"/>
            <p:cNvSpPr txBox="1"/>
            <p:nvPr/>
          </p:nvSpPr>
          <p:spPr>
            <a:xfrm>
              <a:off x="605200" y="2456835"/>
              <a:ext cx="7591679" cy="55399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Sử dụng thanh trượt để điều chỉnh tốc độ</a:t>
              </a:r>
              <a:r>
                <a:rPr lang="en-US" sz="2000"/>
                <a:t>.</a:t>
              </a:r>
            </a:p>
          </p:txBody>
        </p:sp>
        <p:pic>
          <p:nvPicPr>
            <p:cNvPr id="2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306" t="61859" r="30972" b="12255"/>
          <a:stretch/>
        </p:blipFill>
        <p:spPr>
          <a:xfrm>
            <a:off x="5017885" y="1598397"/>
            <a:ext cx="3553942" cy="1234190"/>
          </a:xfrm>
          <a:prstGeom prst="rect">
            <a:avLst/>
          </a:prstGeom>
        </p:spPr>
      </p:pic>
      <p:grpSp>
        <p:nvGrpSpPr>
          <p:cNvPr id="5" name="Group 4"/>
          <p:cNvGrpSpPr/>
          <p:nvPr/>
        </p:nvGrpSpPr>
        <p:grpSpPr>
          <a:xfrm>
            <a:off x="599821" y="2785868"/>
            <a:ext cx="4264279" cy="1477328"/>
            <a:chOff x="599821" y="2785868"/>
            <a:chExt cx="4264279" cy="1477328"/>
          </a:xfrm>
        </p:grpSpPr>
        <p:grpSp>
          <p:nvGrpSpPr>
            <p:cNvPr id="17" name="Group 16"/>
            <p:cNvGrpSpPr/>
            <p:nvPr/>
          </p:nvGrpSpPr>
          <p:grpSpPr>
            <a:xfrm>
              <a:off x="599821" y="2785868"/>
              <a:ext cx="4264279" cy="1477328"/>
              <a:chOff x="605200" y="2456835"/>
              <a:chExt cx="4264279" cy="1477328"/>
            </a:xfrm>
          </p:grpSpPr>
          <p:sp>
            <p:nvSpPr>
              <p:cNvPr id="18" name="TextBox 17"/>
              <p:cNvSpPr txBox="1"/>
              <p:nvPr/>
            </p:nvSpPr>
            <p:spPr>
              <a:xfrm>
                <a:off x="605201" y="2456835"/>
                <a:ext cx="4264278" cy="147732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Chọn </a:t>
                </a:r>
                <a:r>
                  <a:rPr lang="vi-VN" sz="2000" b="1"/>
                  <a:t>Speed</a:t>
                </a:r>
                <a:r>
                  <a:rPr lang="en-US" sz="2000" b="1"/>
                  <a:t>           </a:t>
                </a:r>
                <a:r>
                  <a:rPr lang="vi-VN" sz="2000"/>
                  <a:t>trên thanh công cụ của bảng phân cảnh </a:t>
                </a:r>
                <a:r>
                  <a:rPr lang="vi-VN" sz="2000" b="1"/>
                  <a:t>Storyboard</a:t>
                </a:r>
                <a:r>
                  <a:rPr lang="vi-VN" sz="2000"/>
                  <a:t>.</a:t>
                </a:r>
                <a:endParaRPr lang="en-US" sz="2000"/>
              </a:p>
            </p:txBody>
          </p:sp>
          <p:pic>
            <p:nvPicPr>
              <p:cNvPr id="2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32031" t="45749" r="62344" b="49022"/>
            <a:stretch/>
          </p:blipFill>
          <p:spPr>
            <a:xfrm>
              <a:off x="3603623" y="2911877"/>
              <a:ext cx="609601" cy="301979"/>
            </a:xfrm>
            <a:prstGeom prst="rect">
              <a:avLst/>
            </a:prstGeom>
          </p:spPr>
        </p:pic>
      </p:grpSp>
      <p:sp>
        <p:nvSpPr>
          <p:cNvPr id="25" name="TextBox 24"/>
          <p:cNvSpPr txBox="1"/>
          <p:nvPr/>
        </p:nvSpPr>
        <p:spPr>
          <a:xfrm>
            <a:off x="5539744" y="2880787"/>
            <a:ext cx="2510223" cy="830997"/>
          </a:xfrm>
          <a:prstGeom prst="rect">
            <a:avLst/>
          </a:prstGeom>
          <a:noFill/>
        </p:spPr>
        <p:txBody>
          <a:bodyPr wrap="square" rtlCol="0">
            <a:spAutoFit/>
          </a:bodyPr>
          <a:lstStyle/>
          <a:p>
            <a:pPr algn="ctr">
              <a:lnSpc>
                <a:spcPct val="150000"/>
              </a:lnSpc>
            </a:pPr>
            <a:r>
              <a:rPr lang="en-US" sz="1600" i="1"/>
              <a:t>Hình 3. Tùy chỉnh tốc độ phát video</a:t>
            </a:r>
          </a:p>
        </p:txBody>
      </p:sp>
    </p:spTree>
    <p:extLst>
      <p:ext uri="{BB962C8B-B14F-4D97-AF65-F5344CB8AC3E}">
        <p14:creationId xmlns:p14="http://schemas.microsoft.com/office/powerpoint/2010/main" val="955225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03234" y="1330684"/>
            <a:ext cx="7537530" cy="2123658"/>
          </a:xfrm>
          <a:prstGeom prst="rect">
            <a:avLst/>
          </a:prstGeom>
          <a:noFill/>
        </p:spPr>
        <p:txBody>
          <a:bodyPr wrap="square" rtlCol="0">
            <a:spAutoFit/>
          </a:bodyPr>
          <a:lstStyle/>
          <a:p>
            <a:pPr algn="just">
              <a:lnSpc>
                <a:spcPct val="150000"/>
              </a:lnSpc>
            </a:pPr>
            <a:r>
              <a:rPr lang="vi-VN" sz="2200"/>
              <a:t>Video Editor cho phép cắt, xoá phần đầu hoặc phần cuối dư thừa, chia tách video trong bảng phân cảnh thành nhiều video; tuỳ chỉnh tốc độ phát và âm lượng các đoạn video trong dự án video.</a:t>
            </a:r>
          </a:p>
        </p:txBody>
      </p:sp>
      <p:pic>
        <p:nvPicPr>
          <p:cNvPr id="18" name="Picture 17">
            <a:extLst>
              <a:ext uri="{FF2B5EF4-FFF2-40B4-BE49-F238E27FC236}">
                <a16:creationId xmlns:a16="http://schemas.microsoft.com/office/drawing/2014/main" id="{650E9501-CBFF-FD63-AB8D-F8A2D8498045}"/>
              </a:ext>
            </a:extLst>
          </p:cNvPr>
          <p:cNvPicPr>
            <a:picLocks noChangeAspect="1"/>
          </p:cNvPicPr>
          <p:nvPr/>
        </p:nvPicPr>
        <p:blipFill>
          <a:blip r:embed="rId2"/>
          <a:srcRect/>
          <a:stretch>
            <a:fillRect/>
          </a:stretch>
        </p:blipFill>
        <p:spPr>
          <a:xfrm>
            <a:off x="2235200" y="3533241"/>
            <a:ext cx="4675504" cy="1396806"/>
          </a:xfrm>
          <a:prstGeom prst="rect">
            <a:avLst/>
          </a:prstGeom>
        </p:spPr>
      </p:pic>
      <p:grpSp>
        <p:nvGrpSpPr>
          <p:cNvPr id="19" name="Group 18">
            <a:extLst>
              <a:ext uri="{FF2B5EF4-FFF2-40B4-BE49-F238E27FC236}">
                <a16:creationId xmlns:a16="http://schemas.microsoft.com/office/drawing/2014/main" id="{3B027B6D-1066-4739-78A4-4254CD039454}"/>
              </a:ext>
            </a:extLst>
          </p:cNvPr>
          <p:cNvGrpSpPr/>
          <p:nvPr/>
        </p:nvGrpSpPr>
        <p:grpSpPr>
          <a:xfrm>
            <a:off x="3350037" y="630007"/>
            <a:ext cx="2443923" cy="621778"/>
            <a:chOff x="826756" y="544158"/>
            <a:chExt cx="3519490" cy="621778"/>
          </a:xfrm>
        </p:grpSpPr>
        <p:sp>
          <p:nvSpPr>
            <p:cNvPr id="20"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chemeClr val="accent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21"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FF"/>
                  </a:solidFill>
                </a:rPr>
                <a:t>GHI NHỚ</a:t>
              </a:r>
            </a:p>
          </p:txBody>
        </p:sp>
      </p:grpSp>
    </p:spTree>
    <p:extLst>
      <p:ext uri="{BB962C8B-B14F-4D97-AF65-F5344CB8AC3E}">
        <p14:creationId xmlns:p14="http://schemas.microsoft.com/office/powerpoint/2010/main" val="63392090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5"/>
          <p:cNvSpPr txBox="1">
            <a:spLocks noGrp="1"/>
          </p:cNvSpPr>
          <p:nvPr>
            <p:ph type="title"/>
          </p:nvPr>
        </p:nvSpPr>
        <p:spPr>
          <a:xfrm>
            <a:off x="4212727" y="2246573"/>
            <a:ext cx="3724773" cy="145062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 </a:t>
            </a:r>
            <a:endParaRPr/>
          </a:p>
        </p:txBody>
      </p:sp>
      <p:grpSp>
        <p:nvGrpSpPr>
          <p:cNvPr id="1327" name="Google Shape;1327;p45"/>
          <p:cNvGrpSpPr/>
          <p:nvPr/>
        </p:nvGrpSpPr>
        <p:grpSpPr>
          <a:xfrm>
            <a:off x="822458" y="663029"/>
            <a:ext cx="2911342" cy="3914568"/>
            <a:chOff x="949458" y="940325"/>
            <a:chExt cx="2714556" cy="3649971"/>
          </a:xfrm>
        </p:grpSpPr>
        <p:grpSp>
          <p:nvGrpSpPr>
            <p:cNvPr id="1328" name="Google Shape;1328;p45"/>
            <p:cNvGrpSpPr/>
            <p:nvPr/>
          </p:nvGrpSpPr>
          <p:grpSpPr>
            <a:xfrm>
              <a:off x="2853808" y="2455888"/>
              <a:ext cx="427182" cy="700863"/>
              <a:chOff x="4544108" y="1353138"/>
              <a:chExt cx="427182" cy="700863"/>
            </a:xfrm>
          </p:grpSpPr>
          <p:sp>
            <p:nvSpPr>
              <p:cNvPr id="1329" name="Google Shape;1329;p45"/>
              <p:cNvSpPr/>
              <p:nvPr/>
            </p:nvSpPr>
            <p:spPr>
              <a:xfrm>
                <a:off x="4757690" y="1840401"/>
                <a:ext cx="213600" cy="2136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330" name="Google Shape;1330;p45"/>
              <p:cNvSpPr/>
              <p:nvPr/>
            </p:nvSpPr>
            <p:spPr>
              <a:xfrm>
                <a:off x="4544108" y="1353138"/>
                <a:ext cx="213600" cy="2136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nvGrpSpPr>
            <p:cNvPr id="1331" name="Google Shape;1331;p45"/>
            <p:cNvGrpSpPr/>
            <p:nvPr/>
          </p:nvGrpSpPr>
          <p:grpSpPr>
            <a:xfrm flipH="1">
              <a:off x="949458" y="2072025"/>
              <a:ext cx="1904333" cy="2518271"/>
              <a:chOff x="7263532" y="2856591"/>
              <a:chExt cx="1514621" cy="2002920"/>
            </a:xfrm>
          </p:grpSpPr>
          <p:sp>
            <p:nvSpPr>
              <p:cNvPr id="1332" name="Google Shape;1332;p45"/>
              <p:cNvSpPr/>
              <p:nvPr/>
            </p:nvSpPr>
            <p:spPr>
              <a:xfrm>
                <a:off x="7263532" y="2856591"/>
                <a:ext cx="1514621" cy="1998740"/>
              </a:xfrm>
              <a:custGeom>
                <a:avLst/>
                <a:gdLst/>
                <a:ahLst/>
                <a:cxnLst/>
                <a:rect l="l" t="t" r="r" b="b"/>
                <a:pathLst>
                  <a:path w="621383" h="819996" extrusionOk="0">
                    <a:moveTo>
                      <a:pt x="175753" y="136082"/>
                    </a:moveTo>
                    <a:cubicBezTo>
                      <a:pt x="176282" y="136093"/>
                      <a:pt x="176877" y="136084"/>
                      <a:pt x="177416" y="136089"/>
                    </a:cubicBezTo>
                    <a:cubicBezTo>
                      <a:pt x="178782" y="136734"/>
                      <a:pt x="180130" y="137429"/>
                      <a:pt x="181570" y="137893"/>
                    </a:cubicBezTo>
                    <a:lnTo>
                      <a:pt x="182146" y="136110"/>
                    </a:lnTo>
                    <a:cubicBezTo>
                      <a:pt x="191281" y="136037"/>
                      <a:pt x="201893" y="135509"/>
                      <a:pt x="212580" y="134774"/>
                    </a:cubicBezTo>
                    <a:cubicBezTo>
                      <a:pt x="212589" y="134812"/>
                      <a:pt x="212589" y="134850"/>
                      <a:pt x="212589" y="134889"/>
                    </a:cubicBezTo>
                    <a:lnTo>
                      <a:pt x="214457" y="134643"/>
                    </a:lnTo>
                    <a:cubicBezTo>
                      <a:pt x="215572" y="143000"/>
                      <a:pt x="217143" y="148888"/>
                      <a:pt x="219224" y="150442"/>
                    </a:cubicBezTo>
                    <a:cubicBezTo>
                      <a:pt x="221621" y="152222"/>
                      <a:pt x="232735" y="153594"/>
                      <a:pt x="248319" y="154548"/>
                    </a:cubicBezTo>
                    <a:cubicBezTo>
                      <a:pt x="237846" y="157400"/>
                      <a:pt x="236899" y="174926"/>
                      <a:pt x="250132" y="176817"/>
                    </a:cubicBezTo>
                    <a:cubicBezTo>
                      <a:pt x="254248" y="177406"/>
                      <a:pt x="266143" y="177921"/>
                      <a:pt x="281132" y="178279"/>
                    </a:cubicBezTo>
                    <a:lnTo>
                      <a:pt x="281132" y="180652"/>
                    </a:lnTo>
                    <a:lnTo>
                      <a:pt x="281188" y="180652"/>
                    </a:lnTo>
                    <a:cubicBezTo>
                      <a:pt x="280927" y="192633"/>
                      <a:pt x="282238" y="205373"/>
                      <a:pt x="285490" y="207655"/>
                    </a:cubicBezTo>
                    <a:cubicBezTo>
                      <a:pt x="286475" y="208348"/>
                      <a:pt x="288538" y="208986"/>
                      <a:pt x="291196" y="209558"/>
                    </a:cubicBezTo>
                    <a:lnTo>
                      <a:pt x="32868" y="793223"/>
                    </a:lnTo>
                    <a:cubicBezTo>
                      <a:pt x="31827" y="793121"/>
                      <a:pt x="30815" y="792935"/>
                      <a:pt x="29755" y="792935"/>
                    </a:cubicBezTo>
                    <a:cubicBezTo>
                      <a:pt x="13410" y="792935"/>
                      <a:pt x="167" y="805025"/>
                      <a:pt x="0" y="819996"/>
                    </a:cubicBezTo>
                    <a:lnTo>
                      <a:pt x="59510" y="819996"/>
                    </a:lnTo>
                    <a:cubicBezTo>
                      <a:pt x="59390" y="809179"/>
                      <a:pt x="52392" y="799942"/>
                      <a:pt x="42375" y="795612"/>
                    </a:cubicBezTo>
                    <a:lnTo>
                      <a:pt x="299253" y="256310"/>
                    </a:lnTo>
                    <a:lnTo>
                      <a:pt x="308313" y="793428"/>
                    </a:lnTo>
                    <a:cubicBezTo>
                      <a:pt x="294513" y="795723"/>
                      <a:pt x="284022" y="806698"/>
                      <a:pt x="283873" y="819996"/>
                    </a:cubicBezTo>
                    <a:lnTo>
                      <a:pt x="343383" y="819996"/>
                    </a:lnTo>
                    <a:cubicBezTo>
                      <a:pt x="343235" y="806698"/>
                      <a:pt x="332752" y="795723"/>
                      <a:pt x="318953" y="793428"/>
                    </a:cubicBezTo>
                    <a:lnTo>
                      <a:pt x="328004" y="256310"/>
                    </a:lnTo>
                    <a:lnTo>
                      <a:pt x="584082" y="793930"/>
                    </a:lnTo>
                    <a:cubicBezTo>
                      <a:pt x="571417" y="796987"/>
                      <a:pt x="562012" y="807432"/>
                      <a:pt x="561873" y="819996"/>
                    </a:cubicBezTo>
                    <a:lnTo>
                      <a:pt x="621383" y="819996"/>
                    </a:lnTo>
                    <a:cubicBezTo>
                      <a:pt x="621216" y="805899"/>
                      <a:pt x="609414" y="794478"/>
                      <a:pt x="594379" y="793196"/>
                    </a:cubicBezTo>
                    <a:lnTo>
                      <a:pt x="336470" y="210463"/>
                    </a:lnTo>
                    <a:cubicBezTo>
                      <a:pt x="339462" y="209790"/>
                      <a:pt x="341683" y="208878"/>
                      <a:pt x="342594" y="207656"/>
                    </a:cubicBezTo>
                    <a:cubicBezTo>
                      <a:pt x="345270" y="204090"/>
                      <a:pt x="346292" y="192000"/>
                      <a:pt x="346088" y="180653"/>
                    </a:cubicBezTo>
                    <a:lnTo>
                      <a:pt x="346125" y="180653"/>
                    </a:lnTo>
                    <a:lnTo>
                      <a:pt x="346125" y="178638"/>
                    </a:lnTo>
                    <a:cubicBezTo>
                      <a:pt x="362406" y="178393"/>
                      <a:pt x="375266" y="177825"/>
                      <a:pt x="378974" y="176818"/>
                    </a:cubicBezTo>
                    <a:cubicBezTo>
                      <a:pt x="390692" y="173638"/>
                      <a:pt x="388425" y="155667"/>
                      <a:pt x="378974" y="154189"/>
                    </a:cubicBezTo>
                    <a:cubicBezTo>
                      <a:pt x="378686" y="154144"/>
                      <a:pt x="378315" y="154101"/>
                      <a:pt x="377859" y="154062"/>
                    </a:cubicBezTo>
                    <a:cubicBezTo>
                      <a:pt x="388946" y="153157"/>
                      <a:pt x="396714" y="151958"/>
                      <a:pt x="398954" y="150444"/>
                    </a:cubicBezTo>
                    <a:cubicBezTo>
                      <a:pt x="410560" y="142617"/>
                      <a:pt x="406332" y="38336"/>
                      <a:pt x="398954" y="30290"/>
                    </a:cubicBezTo>
                    <a:cubicBezTo>
                      <a:pt x="395803" y="26847"/>
                      <a:pt x="363985" y="24703"/>
                      <a:pt x="327967" y="24075"/>
                    </a:cubicBezTo>
                    <a:cubicBezTo>
                      <a:pt x="327902" y="23859"/>
                      <a:pt x="327846" y="23656"/>
                      <a:pt x="327781" y="23433"/>
                    </a:cubicBezTo>
                    <a:lnTo>
                      <a:pt x="327781" y="22806"/>
                    </a:lnTo>
                    <a:cubicBezTo>
                      <a:pt x="327772" y="22806"/>
                      <a:pt x="327632" y="22806"/>
                      <a:pt x="327586" y="22804"/>
                    </a:cubicBezTo>
                    <a:cubicBezTo>
                      <a:pt x="325179" y="14795"/>
                      <a:pt x="321536" y="4327"/>
                      <a:pt x="318544" y="2876"/>
                    </a:cubicBezTo>
                    <a:cubicBezTo>
                      <a:pt x="315580" y="1442"/>
                      <a:pt x="301557" y="929"/>
                      <a:pt x="290025" y="1228"/>
                    </a:cubicBezTo>
                    <a:cubicBezTo>
                      <a:pt x="287376" y="1156"/>
                      <a:pt x="284588" y="1137"/>
                      <a:pt x="281847" y="1154"/>
                    </a:cubicBezTo>
                    <a:lnTo>
                      <a:pt x="281717" y="0"/>
                    </a:lnTo>
                    <a:cubicBezTo>
                      <a:pt x="278056" y="409"/>
                      <a:pt x="276848" y="855"/>
                      <a:pt x="276188" y="1250"/>
                    </a:cubicBezTo>
                    <a:cubicBezTo>
                      <a:pt x="268912" y="1467"/>
                      <a:pt x="262806" y="2017"/>
                      <a:pt x="261441" y="2876"/>
                    </a:cubicBezTo>
                    <a:cubicBezTo>
                      <a:pt x="258894" y="4462"/>
                      <a:pt x="253374" y="17704"/>
                      <a:pt x="250364" y="25313"/>
                    </a:cubicBezTo>
                    <a:cubicBezTo>
                      <a:pt x="233405" y="26364"/>
                      <a:pt x="221333" y="28005"/>
                      <a:pt x="219224" y="30290"/>
                    </a:cubicBezTo>
                    <a:cubicBezTo>
                      <a:pt x="217523" y="32130"/>
                      <a:pt x="216111" y="37947"/>
                      <a:pt x="215024" y="46040"/>
                    </a:cubicBezTo>
                    <a:lnTo>
                      <a:pt x="212589" y="45719"/>
                    </a:lnTo>
                    <a:cubicBezTo>
                      <a:pt x="212580" y="45809"/>
                      <a:pt x="212580" y="45899"/>
                      <a:pt x="212561" y="45989"/>
                    </a:cubicBezTo>
                    <a:cubicBezTo>
                      <a:pt x="200239" y="45124"/>
                      <a:pt x="188772" y="44433"/>
                      <a:pt x="181282" y="44236"/>
                    </a:cubicBezTo>
                    <a:lnTo>
                      <a:pt x="180734" y="42666"/>
                    </a:lnTo>
                    <a:cubicBezTo>
                      <a:pt x="179600" y="43062"/>
                      <a:pt x="178559" y="43666"/>
                      <a:pt x="177472" y="44177"/>
                    </a:cubicBezTo>
                    <a:cubicBezTo>
                      <a:pt x="176849" y="44177"/>
                      <a:pt x="176273" y="44183"/>
                      <a:pt x="175753" y="44196"/>
                    </a:cubicBezTo>
                    <a:cubicBezTo>
                      <a:pt x="155829" y="44196"/>
                      <a:pt x="139678" y="64766"/>
                      <a:pt x="139678" y="90142"/>
                    </a:cubicBezTo>
                    <a:cubicBezTo>
                      <a:pt x="139678" y="115517"/>
                      <a:pt x="155829" y="136087"/>
                      <a:pt x="175753" y="136087"/>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45"/>
              <p:cNvGrpSpPr/>
              <p:nvPr/>
            </p:nvGrpSpPr>
            <p:grpSpPr>
              <a:xfrm>
                <a:off x="7263563" y="2860445"/>
                <a:ext cx="1514408" cy="1999065"/>
                <a:chOff x="5447880" y="164520"/>
                <a:chExt cx="621321" cy="820163"/>
              </a:xfrm>
            </p:grpSpPr>
            <p:grpSp>
              <p:nvGrpSpPr>
                <p:cNvPr id="1334" name="Google Shape;1334;p45"/>
                <p:cNvGrpSpPr/>
                <p:nvPr/>
              </p:nvGrpSpPr>
              <p:grpSpPr>
                <a:xfrm>
                  <a:off x="5447880" y="317880"/>
                  <a:ext cx="621321" cy="666803"/>
                  <a:chOff x="5447880" y="317880"/>
                  <a:chExt cx="621321" cy="666803"/>
                </a:xfrm>
              </p:grpSpPr>
              <p:grpSp>
                <p:nvGrpSpPr>
                  <p:cNvPr id="1335" name="Google Shape;1335;p45"/>
                  <p:cNvGrpSpPr/>
                  <p:nvPr/>
                </p:nvGrpSpPr>
                <p:grpSpPr>
                  <a:xfrm>
                    <a:off x="5468760" y="372600"/>
                    <a:ext cx="585327" cy="612083"/>
                    <a:chOff x="5468760" y="372600"/>
                    <a:chExt cx="585327" cy="612083"/>
                  </a:xfrm>
                </p:grpSpPr>
                <p:sp>
                  <p:nvSpPr>
                    <p:cNvPr id="1336" name="Google Shape;1336;p45"/>
                    <p:cNvSpPr/>
                    <p:nvPr/>
                  </p:nvSpPr>
                  <p:spPr>
                    <a:xfrm>
                      <a:off x="5746320" y="372600"/>
                      <a:ext cx="30235" cy="612083"/>
                    </a:xfrm>
                    <a:custGeom>
                      <a:avLst/>
                      <a:gdLst/>
                      <a:ahLst/>
                      <a:cxnLst/>
                      <a:rect l="l" t="t" r="r" b="b"/>
                      <a:pathLst>
                        <a:path w="30387" h="612083" extrusionOk="0">
                          <a:moveTo>
                            <a:pt x="20072" y="612083"/>
                          </a:moveTo>
                          <a:lnTo>
                            <a:pt x="10324" y="612083"/>
                          </a:lnTo>
                          <a:lnTo>
                            <a:pt x="0" y="0"/>
                          </a:lnTo>
                          <a:lnTo>
                            <a:pt x="30387" y="0"/>
                          </a:lnTo>
                          <a:lnTo>
                            <a:pt x="20072" y="612083"/>
                          </a:lnTo>
                          <a:close/>
                        </a:path>
                      </a:pathLst>
                    </a:custGeom>
                    <a:solidFill>
                      <a:schemeClr val="lt2"/>
                    </a:solidFill>
                    <a:ln>
                      <a:noFill/>
                    </a:ln>
                  </p:spPr>
                </p:sp>
                <p:sp>
                  <p:nvSpPr>
                    <p:cNvPr id="1337" name="Google Shape;1337;p45"/>
                    <p:cNvSpPr/>
                    <p:nvPr/>
                  </p:nvSpPr>
                  <p:spPr>
                    <a:xfrm>
                      <a:off x="5468760" y="372600"/>
                      <a:ext cx="301297" cy="612083"/>
                    </a:xfrm>
                    <a:custGeom>
                      <a:avLst/>
                      <a:gdLst/>
                      <a:ahLst/>
                      <a:cxnLst/>
                      <a:rect l="l" t="t" r="r" b="b"/>
                      <a:pathLst>
                        <a:path w="301297" h="612083" extrusionOk="0">
                          <a:moveTo>
                            <a:pt x="9748" y="612083"/>
                          </a:moveTo>
                          <a:lnTo>
                            <a:pt x="0" y="612083"/>
                          </a:lnTo>
                          <a:lnTo>
                            <a:pt x="270909" y="0"/>
                          </a:lnTo>
                          <a:lnTo>
                            <a:pt x="301297" y="0"/>
                          </a:lnTo>
                          <a:lnTo>
                            <a:pt x="9748" y="612083"/>
                          </a:lnTo>
                          <a:close/>
                        </a:path>
                      </a:pathLst>
                    </a:custGeom>
                    <a:solidFill>
                      <a:schemeClr val="lt2"/>
                    </a:solidFill>
                    <a:ln>
                      <a:noFill/>
                    </a:ln>
                  </p:spPr>
                </p:sp>
                <p:sp>
                  <p:nvSpPr>
                    <p:cNvPr id="1338" name="Google Shape;1338;p45"/>
                    <p:cNvSpPr/>
                    <p:nvPr/>
                  </p:nvSpPr>
                  <p:spPr>
                    <a:xfrm>
                      <a:off x="5752800" y="372600"/>
                      <a:ext cx="301287" cy="612083"/>
                    </a:xfrm>
                    <a:custGeom>
                      <a:avLst/>
                      <a:gdLst/>
                      <a:ahLst/>
                      <a:cxnLst/>
                      <a:rect l="l" t="t" r="r" b="b"/>
                      <a:pathLst>
                        <a:path w="301287" h="612083" extrusionOk="0">
                          <a:moveTo>
                            <a:pt x="291539" y="612083"/>
                          </a:moveTo>
                          <a:lnTo>
                            <a:pt x="301287" y="612083"/>
                          </a:lnTo>
                          <a:lnTo>
                            <a:pt x="30378" y="0"/>
                          </a:lnTo>
                          <a:lnTo>
                            <a:pt x="0" y="0"/>
                          </a:lnTo>
                          <a:lnTo>
                            <a:pt x="291539" y="612083"/>
                          </a:lnTo>
                          <a:close/>
                        </a:path>
                      </a:pathLst>
                    </a:custGeom>
                    <a:solidFill>
                      <a:schemeClr val="lt2"/>
                    </a:solidFill>
                    <a:ln>
                      <a:noFill/>
                    </a:ln>
                  </p:spPr>
                </p:sp>
              </p:grpSp>
              <p:sp>
                <p:nvSpPr>
                  <p:cNvPr id="1339" name="Google Shape;1339;p45"/>
                  <p:cNvSpPr/>
                  <p:nvPr/>
                </p:nvSpPr>
                <p:spPr>
                  <a:xfrm>
                    <a:off x="5729040" y="320760"/>
                    <a:ext cx="65242" cy="55775"/>
                  </a:xfrm>
                  <a:custGeom>
                    <a:avLst/>
                    <a:gdLst/>
                    <a:ahLst/>
                    <a:cxnLst/>
                    <a:rect l="l" t="t" r="r" b="b"/>
                    <a:pathLst>
                      <a:path w="68496" h="59493" extrusionOk="0">
                        <a:moveTo>
                          <a:pt x="61457" y="51519"/>
                        </a:moveTo>
                        <a:cubicBezTo>
                          <a:pt x="56262" y="58452"/>
                          <a:pt x="10542" y="55873"/>
                          <a:pt x="4344" y="51519"/>
                        </a:cubicBezTo>
                        <a:cubicBezTo>
                          <a:pt x="-1845" y="47166"/>
                          <a:pt x="-1037" y="4763"/>
                          <a:pt x="4344" y="2183"/>
                        </a:cubicBezTo>
                        <a:cubicBezTo>
                          <a:pt x="9734" y="-396"/>
                          <a:pt x="57266" y="-1041"/>
                          <a:pt x="61457" y="2183"/>
                        </a:cubicBezTo>
                        <a:cubicBezTo>
                          <a:pt x="65648" y="5408"/>
                          <a:pt x="66651" y="44586"/>
                          <a:pt x="61457" y="51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5"/>
                  <p:cNvSpPr/>
                  <p:nvPr/>
                </p:nvSpPr>
                <p:spPr>
                  <a:xfrm>
                    <a:off x="5688360" y="317880"/>
                    <a:ext cx="146424" cy="25583"/>
                  </a:xfrm>
                  <a:custGeom>
                    <a:avLst/>
                    <a:gdLst/>
                    <a:ahLst/>
                    <a:cxnLst/>
                    <a:rect l="l" t="t" r="r" b="b"/>
                    <a:pathLst>
                      <a:path w="154537" h="27289" extrusionOk="0">
                        <a:moveTo>
                          <a:pt x="138654" y="23632"/>
                        </a:moveTo>
                        <a:cubicBezTo>
                          <a:pt x="126927" y="26812"/>
                          <a:pt x="23787" y="25628"/>
                          <a:pt x="9811" y="23632"/>
                        </a:cubicBezTo>
                        <a:cubicBezTo>
                          <a:pt x="-4165" y="21635"/>
                          <a:pt x="-2344" y="2185"/>
                          <a:pt x="9811" y="1001"/>
                        </a:cubicBezTo>
                        <a:cubicBezTo>
                          <a:pt x="21965" y="-182"/>
                          <a:pt x="129203" y="-477"/>
                          <a:pt x="138654" y="1001"/>
                        </a:cubicBezTo>
                        <a:cubicBezTo>
                          <a:pt x="148105" y="2481"/>
                          <a:pt x="150372" y="20452"/>
                          <a:pt x="138654" y="236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5"/>
                  <p:cNvSpPr/>
                  <p:nvPr/>
                </p:nvSpPr>
                <p:spPr>
                  <a:xfrm>
                    <a:off x="5729040" y="341640"/>
                    <a:ext cx="65153" cy="3603"/>
                  </a:xfrm>
                  <a:custGeom>
                    <a:avLst/>
                    <a:gdLst/>
                    <a:ahLst/>
                    <a:cxnLst/>
                    <a:rect l="l" t="t" r="r" b="b"/>
                    <a:pathLst>
                      <a:path w="64991" h="3734" extrusionOk="0">
                        <a:moveTo>
                          <a:pt x="0" y="0"/>
                        </a:moveTo>
                        <a:lnTo>
                          <a:pt x="64991" y="0"/>
                        </a:lnTo>
                        <a:lnTo>
                          <a:pt x="64991" y="3734"/>
                        </a:lnTo>
                        <a:lnTo>
                          <a:pt x="0" y="3734"/>
                        </a:lnTo>
                        <a:close/>
                      </a:path>
                    </a:pathLst>
                  </a:custGeom>
                  <a:solidFill>
                    <a:schemeClr val="dk1"/>
                  </a:solidFill>
                  <a:ln>
                    <a:noFill/>
                  </a:ln>
                </p:spPr>
              </p:sp>
              <p:sp>
                <p:nvSpPr>
                  <p:cNvPr id="1342" name="Google Shape;1342;p45"/>
                  <p:cNvSpPr/>
                  <p:nvPr/>
                </p:nvSpPr>
                <p:spPr>
                  <a:xfrm>
                    <a:off x="5447880" y="957600"/>
                    <a:ext cx="59361" cy="26992"/>
                  </a:xfrm>
                  <a:custGeom>
                    <a:avLst/>
                    <a:gdLst/>
                    <a:ahLst/>
                    <a:cxnLst/>
                    <a:rect l="l" t="t" r="r" b="b"/>
                    <a:pathLst>
                      <a:path w="59510" h="27060" extrusionOk="0">
                        <a:moveTo>
                          <a:pt x="59510" y="27060"/>
                        </a:moveTo>
                        <a:cubicBezTo>
                          <a:pt x="59334" y="12090"/>
                          <a:pt x="46101" y="0"/>
                          <a:pt x="29755" y="0"/>
                        </a:cubicBezTo>
                        <a:cubicBezTo>
                          <a:pt x="13410" y="0"/>
                          <a:pt x="167" y="12090"/>
                          <a:pt x="0" y="27060"/>
                        </a:cubicBezTo>
                        <a:lnTo>
                          <a:pt x="59510" y="2706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5"/>
                  <p:cNvSpPr/>
                  <p:nvPr/>
                </p:nvSpPr>
                <p:spPr>
                  <a:xfrm>
                    <a:off x="5731920" y="957600"/>
                    <a:ext cx="59361" cy="26992"/>
                  </a:xfrm>
                  <a:custGeom>
                    <a:avLst/>
                    <a:gdLst/>
                    <a:ahLst/>
                    <a:cxnLst/>
                    <a:rect l="l" t="t" r="r" b="b"/>
                    <a:pathLst>
                      <a:path w="59510" h="27060" extrusionOk="0">
                        <a:moveTo>
                          <a:pt x="59510" y="27060"/>
                        </a:moveTo>
                        <a:cubicBezTo>
                          <a:pt x="59343" y="12090"/>
                          <a:pt x="46101" y="0"/>
                          <a:pt x="29755" y="0"/>
                        </a:cubicBezTo>
                        <a:cubicBezTo>
                          <a:pt x="13410" y="0"/>
                          <a:pt x="167" y="12090"/>
                          <a:pt x="0" y="27060"/>
                        </a:cubicBezTo>
                        <a:lnTo>
                          <a:pt x="59510" y="2706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5"/>
                  <p:cNvSpPr/>
                  <p:nvPr/>
                </p:nvSpPr>
                <p:spPr>
                  <a:xfrm>
                    <a:off x="6009840" y="957600"/>
                    <a:ext cx="59361" cy="26992"/>
                  </a:xfrm>
                  <a:custGeom>
                    <a:avLst/>
                    <a:gdLst/>
                    <a:ahLst/>
                    <a:cxnLst/>
                    <a:rect l="l" t="t" r="r" b="b"/>
                    <a:pathLst>
                      <a:path w="59510" h="27060" extrusionOk="0">
                        <a:moveTo>
                          <a:pt x="59510" y="27060"/>
                        </a:moveTo>
                        <a:cubicBezTo>
                          <a:pt x="59334" y="12090"/>
                          <a:pt x="46092" y="0"/>
                          <a:pt x="29755" y="0"/>
                        </a:cubicBezTo>
                        <a:cubicBezTo>
                          <a:pt x="13410" y="0"/>
                          <a:pt x="167" y="12090"/>
                          <a:pt x="0" y="27060"/>
                        </a:cubicBezTo>
                        <a:lnTo>
                          <a:pt x="59501" y="2706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45"/>
                <p:cNvGrpSpPr/>
                <p:nvPr/>
              </p:nvGrpSpPr>
              <p:grpSpPr>
                <a:xfrm>
                  <a:off x="5587560" y="164520"/>
                  <a:ext cx="266389" cy="156343"/>
                  <a:chOff x="5587560" y="164520"/>
                  <a:chExt cx="266389" cy="156343"/>
                </a:xfrm>
              </p:grpSpPr>
              <p:sp>
                <p:nvSpPr>
                  <p:cNvPr id="1346" name="Google Shape;1346;p45"/>
                  <p:cNvSpPr/>
                  <p:nvPr/>
                </p:nvSpPr>
                <p:spPr>
                  <a:xfrm>
                    <a:off x="5587560" y="208800"/>
                    <a:ext cx="132727" cy="91811"/>
                  </a:xfrm>
                  <a:custGeom>
                    <a:avLst/>
                    <a:gdLst/>
                    <a:ahLst/>
                    <a:cxnLst/>
                    <a:rect l="l" t="t" r="r" b="b"/>
                    <a:pathLst>
                      <a:path w="132727" h="92973" extrusionOk="0">
                        <a:moveTo>
                          <a:pt x="132727" y="6595"/>
                        </a:moveTo>
                        <a:cubicBezTo>
                          <a:pt x="132727" y="6595"/>
                          <a:pt x="53387" y="-414"/>
                          <a:pt x="36074" y="19"/>
                        </a:cubicBezTo>
                        <a:cubicBezTo>
                          <a:pt x="16151" y="19"/>
                          <a:pt x="0" y="20590"/>
                          <a:pt x="0" y="45965"/>
                        </a:cubicBezTo>
                        <a:cubicBezTo>
                          <a:pt x="0" y="71341"/>
                          <a:pt x="16151" y="91910"/>
                          <a:pt x="36074" y="91910"/>
                        </a:cubicBezTo>
                        <a:cubicBezTo>
                          <a:pt x="69565" y="92559"/>
                          <a:pt x="132727" y="84901"/>
                          <a:pt x="132727" y="84901"/>
                        </a:cubicBezTo>
                        <a:lnTo>
                          <a:pt x="132727" y="659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5"/>
                  <p:cNvSpPr/>
                  <p:nvPr/>
                </p:nvSpPr>
                <p:spPr>
                  <a:xfrm>
                    <a:off x="5599440" y="207360"/>
                    <a:ext cx="30938" cy="95468"/>
                  </a:xfrm>
                  <a:custGeom>
                    <a:avLst/>
                    <a:gdLst/>
                    <a:ahLst/>
                    <a:cxnLst/>
                    <a:rect l="l" t="t" r="r" b="b"/>
                    <a:pathLst>
                      <a:path w="31093" h="95230" extrusionOk="0">
                        <a:moveTo>
                          <a:pt x="29950" y="95230"/>
                        </a:moveTo>
                        <a:cubicBezTo>
                          <a:pt x="12322" y="89585"/>
                          <a:pt x="0" y="69948"/>
                          <a:pt x="0" y="47473"/>
                        </a:cubicBezTo>
                        <a:cubicBezTo>
                          <a:pt x="0" y="25505"/>
                          <a:pt x="11969" y="5984"/>
                          <a:pt x="29114" y="0"/>
                        </a:cubicBezTo>
                        <a:lnTo>
                          <a:pt x="30341" y="3522"/>
                        </a:lnTo>
                        <a:cubicBezTo>
                          <a:pt x="14673" y="8993"/>
                          <a:pt x="3736" y="27065"/>
                          <a:pt x="3736" y="47472"/>
                        </a:cubicBezTo>
                        <a:cubicBezTo>
                          <a:pt x="3736" y="68341"/>
                          <a:pt x="14980" y="86517"/>
                          <a:pt x="31093" y="91670"/>
                        </a:cubicBezTo>
                        <a:lnTo>
                          <a:pt x="29950" y="952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5"/>
                  <p:cNvSpPr/>
                  <p:nvPr/>
                </p:nvSpPr>
                <p:spPr>
                  <a:xfrm>
                    <a:off x="5696280" y="165960"/>
                    <a:ext cx="81682" cy="30923"/>
                  </a:xfrm>
                  <a:custGeom>
                    <a:avLst/>
                    <a:gdLst/>
                    <a:ahLst/>
                    <a:cxnLst/>
                    <a:rect l="l" t="t" r="r" b="b"/>
                    <a:pathLst>
                      <a:path w="81887" h="31235" extrusionOk="0">
                        <a:moveTo>
                          <a:pt x="81887" y="31001"/>
                        </a:moveTo>
                        <a:cubicBezTo>
                          <a:pt x="81887" y="31001"/>
                          <a:pt x="75169" y="4123"/>
                          <a:pt x="70243" y="1734"/>
                        </a:cubicBezTo>
                        <a:cubicBezTo>
                          <a:pt x="67279" y="300"/>
                          <a:pt x="53256" y="-213"/>
                          <a:pt x="41724" y="85"/>
                        </a:cubicBezTo>
                        <a:cubicBezTo>
                          <a:pt x="29830" y="-234"/>
                          <a:pt x="15352" y="349"/>
                          <a:pt x="13140" y="1734"/>
                        </a:cubicBezTo>
                        <a:cubicBezTo>
                          <a:pt x="9553" y="3973"/>
                          <a:pt x="0" y="29508"/>
                          <a:pt x="0" y="29508"/>
                        </a:cubicBezTo>
                        <a:lnTo>
                          <a:pt x="68980" y="31001"/>
                        </a:lnTo>
                        <a:cubicBezTo>
                          <a:pt x="68980" y="31001"/>
                          <a:pt x="68961" y="30891"/>
                          <a:pt x="68915" y="30720"/>
                        </a:cubicBezTo>
                        <a:lnTo>
                          <a:pt x="81887" y="310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5"/>
                  <p:cNvSpPr/>
                  <p:nvPr/>
                </p:nvSpPr>
                <p:spPr>
                  <a:xfrm>
                    <a:off x="5709960" y="164520"/>
                    <a:ext cx="19823" cy="31307"/>
                  </a:xfrm>
                  <a:custGeom>
                    <a:avLst/>
                    <a:gdLst/>
                    <a:ahLst/>
                    <a:cxnLst/>
                    <a:rect l="l" t="t" r="r" b="b"/>
                    <a:pathLst>
                      <a:path w="19923" h="31307" extrusionOk="0">
                        <a:moveTo>
                          <a:pt x="3503" y="31307"/>
                        </a:moveTo>
                        <a:lnTo>
                          <a:pt x="0" y="29994"/>
                        </a:lnTo>
                        <a:cubicBezTo>
                          <a:pt x="2295" y="23867"/>
                          <a:pt x="10083" y="3683"/>
                          <a:pt x="13902" y="1294"/>
                        </a:cubicBezTo>
                        <a:cubicBezTo>
                          <a:pt x="14543" y="889"/>
                          <a:pt x="15714" y="423"/>
                          <a:pt x="19515" y="0"/>
                        </a:cubicBezTo>
                        <a:lnTo>
                          <a:pt x="19923" y="3712"/>
                        </a:lnTo>
                        <a:cubicBezTo>
                          <a:pt x="16662" y="4073"/>
                          <a:pt x="15946" y="4426"/>
                          <a:pt x="15872" y="4467"/>
                        </a:cubicBezTo>
                        <a:cubicBezTo>
                          <a:pt x="13949" y="5784"/>
                          <a:pt x="7945" y="19425"/>
                          <a:pt x="3503" y="313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5"/>
                  <p:cNvSpPr/>
                  <p:nvPr/>
                </p:nvSpPr>
                <p:spPr>
                  <a:xfrm>
                    <a:off x="5660280" y="188640"/>
                    <a:ext cx="193669" cy="132219"/>
                  </a:xfrm>
                  <a:custGeom>
                    <a:avLst/>
                    <a:gdLst/>
                    <a:ahLst/>
                    <a:cxnLst/>
                    <a:rect l="l" t="t" r="r" b="b"/>
                    <a:pathLst>
                      <a:path w="201215" h="137015" extrusionOk="0">
                        <a:moveTo>
                          <a:pt x="186572" y="126565"/>
                        </a:moveTo>
                        <a:cubicBezTo>
                          <a:pt x="174975" y="134392"/>
                          <a:pt x="16720" y="133920"/>
                          <a:pt x="6842" y="126565"/>
                        </a:cubicBezTo>
                        <a:cubicBezTo>
                          <a:pt x="-3036" y="119210"/>
                          <a:pt x="-1493" y="15443"/>
                          <a:pt x="6842" y="6410"/>
                        </a:cubicBezTo>
                        <a:cubicBezTo>
                          <a:pt x="15187" y="-2623"/>
                          <a:pt x="179203" y="-1636"/>
                          <a:pt x="186572" y="6410"/>
                        </a:cubicBezTo>
                        <a:cubicBezTo>
                          <a:pt x="193951" y="14457"/>
                          <a:pt x="198179" y="118738"/>
                          <a:pt x="186572" y="1265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5"/>
                  <p:cNvSpPr/>
                  <p:nvPr/>
                </p:nvSpPr>
                <p:spPr>
                  <a:xfrm>
                    <a:off x="5688720" y="187200"/>
                    <a:ext cx="87164" cy="133663"/>
                  </a:xfrm>
                  <a:custGeom>
                    <a:avLst/>
                    <a:gdLst/>
                    <a:ahLst/>
                    <a:cxnLst/>
                    <a:rect l="l" t="t" r="r" b="b"/>
                    <a:pathLst>
                      <a:path w="88717" h="133663" extrusionOk="0">
                        <a:moveTo>
                          <a:pt x="33843" y="133500"/>
                        </a:moveTo>
                        <a:cubicBezTo>
                          <a:pt x="11131" y="131935"/>
                          <a:pt x="8529" y="129999"/>
                          <a:pt x="7554" y="129270"/>
                        </a:cubicBezTo>
                        <a:cubicBezTo>
                          <a:pt x="5686" y="127877"/>
                          <a:pt x="3000" y="123899"/>
                          <a:pt x="1290" y="105501"/>
                        </a:cubicBezTo>
                        <a:cubicBezTo>
                          <a:pt x="-1581" y="74588"/>
                          <a:pt x="305" y="13929"/>
                          <a:pt x="7293" y="6351"/>
                        </a:cubicBezTo>
                        <a:cubicBezTo>
                          <a:pt x="9803" y="2598"/>
                          <a:pt x="17051" y="432"/>
                          <a:pt x="28667" y="133"/>
                        </a:cubicBezTo>
                        <a:cubicBezTo>
                          <a:pt x="40431" y="-163"/>
                          <a:pt x="86662" y="126"/>
                          <a:pt x="87136" y="133"/>
                        </a:cubicBezTo>
                        <a:lnTo>
                          <a:pt x="87108" y="3867"/>
                        </a:lnTo>
                        <a:cubicBezTo>
                          <a:pt x="86644" y="3859"/>
                          <a:pt x="40450" y="3565"/>
                          <a:pt x="28769" y="3867"/>
                        </a:cubicBezTo>
                        <a:cubicBezTo>
                          <a:pt x="14700" y="4224"/>
                          <a:pt x="11103" y="7339"/>
                          <a:pt x="10211" y="8658"/>
                        </a:cubicBezTo>
                        <a:cubicBezTo>
                          <a:pt x="4701" y="14668"/>
                          <a:pt x="1783" y="70451"/>
                          <a:pt x="5007" y="105153"/>
                        </a:cubicBezTo>
                        <a:cubicBezTo>
                          <a:pt x="6680" y="123113"/>
                          <a:pt x="9282" y="125896"/>
                          <a:pt x="9784" y="126271"/>
                        </a:cubicBezTo>
                        <a:cubicBezTo>
                          <a:pt x="10416" y="126745"/>
                          <a:pt x="14040" y="128390"/>
                          <a:pt x="34103" y="129772"/>
                        </a:cubicBezTo>
                        <a:lnTo>
                          <a:pt x="33843" y="13349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5"/>
                  <p:cNvSpPr/>
                  <p:nvPr/>
                </p:nvSpPr>
                <p:spPr>
                  <a:xfrm>
                    <a:off x="5742000" y="207000"/>
                    <a:ext cx="97236" cy="68454"/>
                  </a:xfrm>
                  <a:custGeom>
                    <a:avLst/>
                    <a:gdLst/>
                    <a:ahLst/>
                    <a:cxnLst/>
                    <a:rect l="l" t="t" r="r" b="b"/>
                    <a:pathLst>
                      <a:path w="99729" h="70937" extrusionOk="0">
                        <a:moveTo>
                          <a:pt x="43300" y="68339"/>
                        </a:moveTo>
                        <a:cubicBezTo>
                          <a:pt x="24640" y="68339"/>
                          <a:pt x="7244" y="67230"/>
                          <a:pt x="4326" y="64407"/>
                        </a:cubicBezTo>
                        <a:cubicBezTo>
                          <a:pt x="-431" y="59809"/>
                          <a:pt x="-487" y="32430"/>
                          <a:pt x="526" y="19480"/>
                        </a:cubicBezTo>
                        <a:cubicBezTo>
                          <a:pt x="1622" y="5523"/>
                          <a:pt x="3676" y="4084"/>
                          <a:pt x="4549" y="3467"/>
                        </a:cubicBezTo>
                        <a:cubicBezTo>
                          <a:pt x="9047" y="320"/>
                          <a:pt x="88574" y="-2598"/>
                          <a:pt x="93573" y="3849"/>
                        </a:cubicBezTo>
                        <a:cubicBezTo>
                          <a:pt x="97764" y="9243"/>
                          <a:pt x="99242" y="59589"/>
                          <a:pt x="93294" y="64505"/>
                        </a:cubicBezTo>
                        <a:lnTo>
                          <a:pt x="93294" y="64505"/>
                        </a:lnTo>
                        <a:cubicBezTo>
                          <a:pt x="90637" y="66697"/>
                          <a:pt x="66030" y="68338"/>
                          <a:pt x="43300" y="68338"/>
                        </a:cubicBezTo>
                        <a:close/>
                        <a:moveTo>
                          <a:pt x="46506" y="3752"/>
                        </a:moveTo>
                        <a:cubicBezTo>
                          <a:pt x="28134" y="3752"/>
                          <a:pt x="10237" y="4536"/>
                          <a:pt x="6668" y="6546"/>
                        </a:cubicBezTo>
                        <a:cubicBezTo>
                          <a:pt x="5386" y="7844"/>
                          <a:pt x="3583" y="18908"/>
                          <a:pt x="3722" y="36142"/>
                        </a:cubicBezTo>
                        <a:cubicBezTo>
                          <a:pt x="3861" y="52774"/>
                          <a:pt x="5711" y="60553"/>
                          <a:pt x="6919" y="61723"/>
                        </a:cubicBezTo>
                        <a:cubicBezTo>
                          <a:pt x="11723" y="65720"/>
                          <a:pt x="84541" y="65633"/>
                          <a:pt x="90916" y="61618"/>
                        </a:cubicBezTo>
                        <a:cubicBezTo>
                          <a:pt x="94475" y="57840"/>
                          <a:pt x="94242" y="10806"/>
                          <a:pt x="90627" y="6141"/>
                        </a:cubicBezTo>
                        <a:cubicBezTo>
                          <a:pt x="88769" y="4762"/>
                          <a:pt x="67321" y="3752"/>
                          <a:pt x="46506" y="37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5"/>
                  <p:cNvSpPr/>
                  <p:nvPr/>
                </p:nvSpPr>
                <p:spPr>
                  <a:xfrm>
                    <a:off x="5657400" y="210240"/>
                    <a:ext cx="6477" cy="89173"/>
                  </a:xfrm>
                  <a:custGeom>
                    <a:avLst/>
                    <a:gdLst/>
                    <a:ahLst/>
                    <a:cxnLst/>
                    <a:rect l="l" t="t" r="r" b="b"/>
                    <a:pathLst>
                      <a:path w="7620" h="89173" extrusionOk="0">
                        <a:moveTo>
                          <a:pt x="2934" y="89172"/>
                        </a:moveTo>
                        <a:cubicBezTo>
                          <a:pt x="-978" y="59590"/>
                          <a:pt x="-978" y="29585"/>
                          <a:pt x="2934" y="0"/>
                        </a:cubicBezTo>
                        <a:lnTo>
                          <a:pt x="6642" y="489"/>
                        </a:lnTo>
                        <a:cubicBezTo>
                          <a:pt x="2758" y="29753"/>
                          <a:pt x="2758" y="59423"/>
                          <a:pt x="6642" y="88684"/>
                        </a:cubicBezTo>
                        <a:lnTo>
                          <a:pt x="2934" y="8917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5"/>
                  <p:cNvSpPr/>
                  <p:nvPr/>
                </p:nvSpPr>
                <p:spPr>
                  <a:xfrm>
                    <a:off x="5697720" y="219600"/>
                    <a:ext cx="37115" cy="37112"/>
                  </a:xfrm>
                  <a:custGeom>
                    <a:avLst/>
                    <a:gdLst/>
                    <a:ahLst/>
                    <a:cxnLst/>
                    <a:rect l="l" t="t" r="r" b="b"/>
                    <a:pathLst>
                      <a:path w="37115" h="37112" extrusionOk="0">
                        <a:moveTo>
                          <a:pt x="18558" y="37112"/>
                        </a:moveTo>
                        <a:cubicBezTo>
                          <a:pt x="8326" y="37112"/>
                          <a:pt x="0" y="28791"/>
                          <a:pt x="0" y="18557"/>
                        </a:cubicBezTo>
                        <a:cubicBezTo>
                          <a:pt x="0" y="8324"/>
                          <a:pt x="8326" y="0"/>
                          <a:pt x="18558" y="0"/>
                        </a:cubicBezTo>
                        <a:cubicBezTo>
                          <a:pt x="28789" y="0"/>
                          <a:pt x="37115" y="8325"/>
                          <a:pt x="37115" y="18557"/>
                        </a:cubicBezTo>
                        <a:cubicBezTo>
                          <a:pt x="37115" y="28790"/>
                          <a:pt x="28789" y="37112"/>
                          <a:pt x="18558" y="37112"/>
                        </a:cubicBezTo>
                        <a:close/>
                        <a:moveTo>
                          <a:pt x="18558" y="3735"/>
                        </a:moveTo>
                        <a:cubicBezTo>
                          <a:pt x="10389" y="3735"/>
                          <a:pt x="3736" y="10386"/>
                          <a:pt x="3736" y="18558"/>
                        </a:cubicBezTo>
                        <a:cubicBezTo>
                          <a:pt x="3736" y="26730"/>
                          <a:pt x="10389" y="33378"/>
                          <a:pt x="18558" y="33378"/>
                        </a:cubicBezTo>
                        <a:cubicBezTo>
                          <a:pt x="26726" y="33378"/>
                          <a:pt x="33379" y="26730"/>
                          <a:pt x="33379" y="18558"/>
                        </a:cubicBezTo>
                        <a:cubicBezTo>
                          <a:pt x="33379" y="10386"/>
                          <a:pt x="26726" y="3735"/>
                          <a:pt x="18558" y="37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5"/>
                  <p:cNvSpPr/>
                  <p:nvPr/>
                </p:nvSpPr>
                <p:spPr>
                  <a:xfrm>
                    <a:off x="5752080" y="302400"/>
                    <a:ext cx="80586" cy="5766"/>
                  </a:xfrm>
                  <a:custGeom>
                    <a:avLst/>
                    <a:gdLst/>
                    <a:ahLst/>
                    <a:cxnLst/>
                    <a:rect l="l" t="t" r="r" b="b"/>
                    <a:pathLst>
                      <a:path w="80586" h="5795" extrusionOk="0">
                        <a:moveTo>
                          <a:pt x="102" y="5795"/>
                        </a:moveTo>
                        <a:lnTo>
                          <a:pt x="0" y="2060"/>
                        </a:lnTo>
                        <a:lnTo>
                          <a:pt x="80484" y="0"/>
                        </a:lnTo>
                        <a:lnTo>
                          <a:pt x="80586" y="3734"/>
                        </a:lnTo>
                        <a:lnTo>
                          <a:pt x="102" y="5795"/>
                        </a:lnTo>
                        <a:close/>
                      </a:path>
                    </a:pathLst>
                  </a:custGeom>
                  <a:solidFill>
                    <a:schemeClr val="dk2"/>
                  </a:solidFill>
                  <a:ln>
                    <a:noFill/>
                  </a:ln>
                </p:spPr>
              </p:sp>
            </p:grpSp>
          </p:grpSp>
        </p:grpSp>
        <p:grpSp>
          <p:nvGrpSpPr>
            <p:cNvPr id="1356" name="Google Shape;1356;p45"/>
            <p:cNvGrpSpPr/>
            <p:nvPr/>
          </p:nvGrpSpPr>
          <p:grpSpPr>
            <a:xfrm>
              <a:off x="2216058" y="940325"/>
              <a:ext cx="1447956" cy="908077"/>
              <a:chOff x="626908" y="3284625"/>
              <a:chExt cx="1447956" cy="908077"/>
            </a:xfrm>
          </p:grpSpPr>
          <p:grpSp>
            <p:nvGrpSpPr>
              <p:cNvPr id="1357" name="Google Shape;1357;p45"/>
              <p:cNvGrpSpPr/>
              <p:nvPr/>
            </p:nvGrpSpPr>
            <p:grpSpPr>
              <a:xfrm>
                <a:off x="626908" y="3284625"/>
                <a:ext cx="1447956" cy="908077"/>
                <a:chOff x="833133" y="3063675"/>
                <a:chExt cx="1447956" cy="908077"/>
              </a:xfrm>
            </p:grpSpPr>
            <p:sp>
              <p:nvSpPr>
                <p:cNvPr id="1358" name="Google Shape;1358;p45"/>
                <p:cNvSpPr/>
                <p:nvPr/>
              </p:nvSpPr>
              <p:spPr>
                <a:xfrm rot="-631368">
                  <a:off x="884257" y="3180970"/>
                  <a:ext cx="1346538" cy="673397"/>
                </a:xfrm>
                <a:custGeom>
                  <a:avLst/>
                  <a:gdLst/>
                  <a:ahLst/>
                  <a:cxnLst/>
                  <a:rect l="l" t="t" r="r" b="b"/>
                  <a:pathLst>
                    <a:path w="1347473" h="673865" extrusionOk="0">
                      <a:moveTo>
                        <a:pt x="1318700" y="569368"/>
                      </a:moveTo>
                      <a:lnTo>
                        <a:pt x="840383" y="581503"/>
                      </a:lnTo>
                      <a:cubicBezTo>
                        <a:pt x="827391" y="581694"/>
                        <a:pt x="816561" y="592962"/>
                        <a:pt x="813370" y="608126"/>
                      </a:cubicBezTo>
                      <a:lnTo>
                        <a:pt x="366353" y="602334"/>
                      </a:lnTo>
                      <a:cubicBezTo>
                        <a:pt x="343493" y="602077"/>
                        <a:pt x="322118" y="592933"/>
                        <a:pt x="306155" y="576588"/>
                      </a:cubicBezTo>
                      <a:cubicBezTo>
                        <a:pt x="294982" y="565168"/>
                        <a:pt x="287495" y="551166"/>
                        <a:pt x="284028" y="535983"/>
                      </a:cubicBezTo>
                      <a:lnTo>
                        <a:pt x="418435" y="537526"/>
                      </a:lnTo>
                      <a:cubicBezTo>
                        <a:pt x="428970" y="537650"/>
                        <a:pt x="437600" y="529211"/>
                        <a:pt x="437724" y="518676"/>
                      </a:cubicBezTo>
                      <a:lnTo>
                        <a:pt x="438267" y="471823"/>
                      </a:lnTo>
                      <a:lnTo>
                        <a:pt x="510276" y="472652"/>
                      </a:lnTo>
                      <a:lnTo>
                        <a:pt x="510276" y="472975"/>
                      </a:lnTo>
                      <a:lnTo>
                        <a:pt x="511171" y="472975"/>
                      </a:lnTo>
                      <a:cubicBezTo>
                        <a:pt x="512895" y="472975"/>
                        <a:pt x="514580" y="472832"/>
                        <a:pt x="516276" y="472718"/>
                      </a:cubicBezTo>
                      <a:lnTo>
                        <a:pt x="601563" y="473699"/>
                      </a:lnTo>
                      <a:cubicBezTo>
                        <a:pt x="641406" y="474157"/>
                        <a:pt x="674077" y="442228"/>
                        <a:pt x="674543" y="402376"/>
                      </a:cubicBezTo>
                      <a:lnTo>
                        <a:pt x="678020" y="99757"/>
                      </a:lnTo>
                      <a:cubicBezTo>
                        <a:pt x="678477" y="59914"/>
                        <a:pt x="646550" y="27244"/>
                        <a:pt x="606706" y="26777"/>
                      </a:cubicBezTo>
                      <a:lnTo>
                        <a:pt x="522182" y="25805"/>
                      </a:lnTo>
                      <a:cubicBezTo>
                        <a:pt x="519953" y="25586"/>
                        <a:pt x="517715" y="25424"/>
                        <a:pt x="515447" y="25405"/>
                      </a:cubicBezTo>
                      <a:lnTo>
                        <a:pt x="515447" y="25729"/>
                      </a:lnTo>
                      <a:cubicBezTo>
                        <a:pt x="515447" y="25729"/>
                        <a:pt x="263749" y="22833"/>
                        <a:pt x="263749" y="22833"/>
                      </a:cubicBezTo>
                      <a:cubicBezTo>
                        <a:pt x="263616" y="22281"/>
                        <a:pt x="263559" y="21719"/>
                        <a:pt x="263397" y="21176"/>
                      </a:cubicBezTo>
                      <a:lnTo>
                        <a:pt x="257911" y="22767"/>
                      </a:lnTo>
                      <a:lnTo>
                        <a:pt x="256463" y="22748"/>
                      </a:lnTo>
                      <a:cubicBezTo>
                        <a:pt x="252910" y="11051"/>
                        <a:pt x="242242" y="2421"/>
                        <a:pt x="229364" y="2279"/>
                      </a:cubicBezTo>
                      <a:lnTo>
                        <a:pt x="31577" y="2"/>
                      </a:lnTo>
                      <a:cubicBezTo>
                        <a:pt x="15671" y="-179"/>
                        <a:pt x="2631" y="12565"/>
                        <a:pt x="2450" y="28463"/>
                      </a:cubicBezTo>
                      <a:lnTo>
                        <a:pt x="2" y="241632"/>
                      </a:lnTo>
                      <a:cubicBezTo>
                        <a:pt x="-160" y="255548"/>
                        <a:pt x="9584" y="267273"/>
                        <a:pt x="22681" y="270112"/>
                      </a:cubicBezTo>
                      <a:lnTo>
                        <a:pt x="21243" y="276922"/>
                      </a:lnTo>
                      <a:cubicBezTo>
                        <a:pt x="21738" y="277027"/>
                        <a:pt x="22291" y="277008"/>
                        <a:pt x="22795" y="277094"/>
                      </a:cubicBezTo>
                      <a:lnTo>
                        <a:pt x="21443" y="394861"/>
                      </a:lnTo>
                      <a:cubicBezTo>
                        <a:pt x="20986" y="434713"/>
                        <a:pt x="52914" y="467375"/>
                        <a:pt x="92757" y="467841"/>
                      </a:cubicBezTo>
                      <a:lnTo>
                        <a:pt x="162137" y="468641"/>
                      </a:lnTo>
                      <a:lnTo>
                        <a:pt x="161594" y="515495"/>
                      </a:lnTo>
                      <a:cubicBezTo>
                        <a:pt x="161470" y="526030"/>
                        <a:pt x="169909" y="534659"/>
                        <a:pt x="180444" y="534783"/>
                      </a:cubicBezTo>
                      <a:lnTo>
                        <a:pt x="217010" y="535202"/>
                      </a:lnTo>
                      <a:lnTo>
                        <a:pt x="217010" y="535202"/>
                      </a:lnTo>
                      <a:lnTo>
                        <a:pt x="269702" y="535812"/>
                      </a:lnTo>
                      <a:cubicBezTo>
                        <a:pt x="273350" y="554738"/>
                        <a:pt x="282409" y="572207"/>
                        <a:pt x="296211" y="586313"/>
                      </a:cubicBezTo>
                      <a:cubicBezTo>
                        <a:pt x="314785" y="605316"/>
                        <a:pt x="339635" y="615946"/>
                        <a:pt x="366200" y="616250"/>
                      </a:cubicBezTo>
                      <a:lnTo>
                        <a:pt x="812713" y="622032"/>
                      </a:lnTo>
                      <a:cubicBezTo>
                        <a:pt x="814552" y="638882"/>
                        <a:pt x="825724" y="652036"/>
                        <a:pt x="839650" y="652512"/>
                      </a:cubicBezTo>
                      <a:lnTo>
                        <a:pt x="1317586" y="673153"/>
                      </a:lnTo>
                      <a:cubicBezTo>
                        <a:pt x="1333359" y="673686"/>
                        <a:pt x="1346485" y="657837"/>
                        <a:pt x="1346713" y="637977"/>
                      </a:cubicBezTo>
                      <a:lnTo>
                        <a:pt x="1347085" y="605202"/>
                      </a:lnTo>
                      <a:cubicBezTo>
                        <a:pt x="1347313" y="585304"/>
                        <a:pt x="1334503" y="569130"/>
                        <a:pt x="1318691" y="569368"/>
                      </a:cubicBezTo>
                      <a:close/>
                    </a:path>
                  </a:pathLst>
                </a:custGeom>
                <a:solidFill>
                  <a:srgbClr val="FF0000"/>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9" name="Google Shape;1359;p45"/>
                <p:cNvGrpSpPr/>
                <p:nvPr/>
              </p:nvGrpSpPr>
              <p:grpSpPr>
                <a:xfrm rot="-627423">
                  <a:off x="883104" y="3181012"/>
                  <a:ext cx="1348014" cy="674006"/>
                  <a:chOff x="4662078" y="4850652"/>
                  <a:chExt cx="1348002" cy="674000"/>
                </a:xfrm>
              </p:grpSpPr>
              <p:sp>
                <p:nvSpPr>
                  <p:cNvPr id="1360" name="Google Shape;1360;p45"/>
                  <p:cNvSpPr/>
                  <p:nvPr/>
                </p:nvSpPr>
                <p:spPr>
                  <a:xfrm rot="-10757030">
                    <a:off x="4860936" y="5274640"/>
                    <a:ext cx="239601" cy="113004"/>
                  </a:xfrm>
                  <a:custGeom>
                    <a:avLst/>
                    <a:gdLst/>
                    <a:ahLst/>
                    <a:cxnLst/>
                    <a:rect l="l" t="t" r="r" b="b"/>
                    <a:pathLst>
                      <a:path w="239582" h="112995" extrusionOk="0">
                        <a:moveTo>
                          <a:pt x="220513" y="0"/>
                        </a:moveTo>
                        <a:cubicBezTo>
                          <a:pt x="231044" y="0"/>
                          <a:pt x="239582" y="8537"/>
                          <a:pt x="239582" y="19069"/>
                        </a:cubicBezTo>
                        <a:lnTo>
                          <a:pt x="239582" y="93926"/>
                        </a:lnTo>
                        <a:cubicBezTo>
                          <a:pt x="239582" y="104458"/>
                          <a:pt x="231045" y="112995"/>
                          <a:pt x="220513" y="112995"/>
                        </a:cubicBezTo>
                        <a:lnTo>
                          <a:pt x="19069" y="112995"/>
                        </a:lnTo>
                        <a:cubicBezTo>
                          <a:pt x="8537" y="112995"/>
                          <a:pt x="0" y="104458"/>
                          <a:pt x="0" y="93926"/>
                        </a:cubicBezTo>
                        <a:lnTo>
                          <a:pt x="0" y="19069"/>
                        </a:lnTo>
                        <a:cubicBezTo>
                          <a:pt x="0" y="8538"/>
                          <a:pt x="8537" y="0"/>
                          <a:pt x="19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5"/>
                  <p:cNvSpPr/>
                  <p:nvPr/>
                </p:nvSpPr>
                <p:spPr>
                  <a:xfrm>
                    <a:off x="4930560" y="5367240"/>
                    <a:ext cx="765486" cy="108960"/>
                  </a:xfrm>
                  <a:custGeom>
                    <a:avLst/>
                    <a:gdLst/>
                    <a:ahLst/>
                    <a:cxnLst/>
                    <a:rect l="l" t="t" r="r" b="b"/>
                    <a:pathLst>
                      <a:path w="765486" h="109233" extrusionOk="0">
                        <a:moveTo>
                          <a:pt x="765035" y="109233"/>
                        </a:moveTo>
                        <a:lnTo>
                          <a:pt x="98333" y="100603"/>
                        </a:lnTo>
                        <a:cubicBezTo>
                          <a:pt x="71768" y="100308"/>
                          <a:pt x="46917" y="89678"/>
                          <a:pt x="28343" y="70666"/>
                        </a:cubicBezTo>
                        <a:cubicBezTo>
                          <a:pt x="9741" y="51654"/>
                          <a:pt x="-289" y="26565"/>
                          <a:pt x="6" y="0"/>
                        </a:cubicBezTo>
                        <a:lnTo>
                          <a:pt x="13932" y="162"/>
                        </a:lnTo>
                        <a:cubicBezTo>
                          <a:pt x="13665" y="23013"/>
                          <a:pt x="22304" y="44587"/>
                          <a:pt x="38297" y="60932"/>
                        </a:cubicBezTo>
                        <a:cubicBezTo>
                          <a:pt x="54261" y="77276"/>
                          <a:pt x="75635" y="86420"/>
                          <a:pt x="98495" y="86677"/>
                        </a:cubicBezTo>
                        <a:lnTo>
                          <a:pt x="765197" y="95307"/>
                        </a:lnTo>
                        <a:lnTo>
                          <a:pt x="765035" y="1092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5"/>
                  <p:cNvSpPr/>
                  <p:nvPr/>
                </p:nvSpPr>
                <p:spPr>
                  <a:xfrm>
                    <a:off x="5474880" y="5420880"/>
                    <a:ext cx="535200" cy="103772"/>
                  </a:xfrm>
                  <a:custGeom>
                    <a:avLst/>
                    <a:gdLst/>
                    <a:ahLst/>
                    <a:cxnLst/>
                    <a:rect l="l" t="t" r="r" b="b"/>
                    <a:pathLst>
                      <a:path w="535200" h="104556" extrusionOk="0">
                        <a:moveTo>
                          <a:pt x="27321" y="83146"/>
                        </a:moveTo>
                        <a:lnTo>
                          <a:pt x="505257" y="103788"/>
                        </a:lnTo>
                        <a:cubicBezTo>
                          <a:pt x="521030" y="104321"/>
                          <a:pt x="534156" y="88471"/>
                          <a:pt x="534384" y="68611"/>
                        </a:cubicBezTo>
                        <a:lnTo>
                          <a:pt x="534756" y="35836"/>
                        </a:lnTo>
                        <a:cubicBezTo>
                          <a:pt x="534984" y="15938"/>
                          <a:pt x="522173" y="-235"/>
                          <a:pt x="506362" y="3"/>
                        </a:cubicBezTo>
                        <a:lnTo>
                          <a:pt x="28045" y="12138"/>
                        </a:lnTo>
                        <a:cubicBezTo>
                          <a:pt x="12691" y="12366"/>
                          <a:pt x="231" y="27997"/>
                          <a:pt x="3" y="47323"/>
                        </a:cubicBezTo>
                        <a:lnTo>
                          <a:pt x="3" y="47323"/>
                        </a:lnTo>
                        <a:cubicBezTo>
                          <a:pt x="-216" y="66687"/>
                          <a:pt x="11928" y="82623"/>
                          <a:pt x="27302" y="831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45"/>
                  <p:cNvGrpSpPr/>
                  <p:nvPr/>
                </p:nvGrpSpPr>
                <p:grpSpPr>
                  <a:xfrm>
                    <a:off x="4662078" y="4850652"/>
                    <a:ext cx="679715" cy="475524"/>
                    <a:chOff x="4662078" y="4850652"/>
                    <a:chExt cx="679715" cy="475524"/>
                  </a:xfrm>
                </p:grpSpPr>
                <p:sp>
                  <p:nvSpPr>
                    <p:cNvPr id="1364" name="Google Shape;1364;p45"/>
                    <p:cNvSpPr/>
                    <p:nvPr/>
                  </p:nvSpPr>
                  <p:spPr>
                    <a:xfrm rot="-10757030">
                      <a:off x="4778184" y="4875711"/>
                      <a:ext cx="560838" cy="446977"/>
                    </a:xfrm>
                    <a:custGeom>
                      <a:avLst/>
                      <a:gdLst/>
                      <a:ahLst/>
                      <a:cxnLst/>
                      <a:rect l="l" t="t" r="r" b="b"/>
                      <a:pathLst>
                        <a:path w="560794" h="446942" extrusionOk="0">
                          <a:moveTo>
                            <a:pt x="488642" y="0"/>
                          </a:moveTo>
                          <a:cubicBezTo>
                            <a:pt x="528490" y="0"/>
                            <a:pt x="560794" y="32304"/>
                            <a:pt x="560794" y="72152"/>
                          </a:cubicBezTo>
                          <a:lnTo>
                            <a:pt x="560794" y="374790"/>
                          </a:lnTo>
                          <a:cubicBezTo>
                            <a:pt x="560794" y="414638"/>
                            <a:pt x="528491" y="446942"/>
                            <a:pt x="488642" y="446942"/>
                          </a:cubicBezTo>
                          <a:lnTo>
                            <a:pt x="72152" y="446942"/>
                          </a:lnTo>
                          <a:cubicBezTo>
                            <a:pt x="32303" y="446942"/>
                            <a:pt x="0" y="414638"/>
                            <a:pt x="0" y="374790"/>
                          </a:cubicBezTo>
                          <a:lnTo>
                            <a:pt x="0" y="72152"/>
                          </a:lnTo>
                          <a:cubicBezTo>
                            <a:pt x="0" y="32303"/>
                            <a:pt x="32303" y="0"/>
                            <a:pt x="72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5"/>
                    <p:cNvSpPr/>
                    <p:nvPr/>
                  </p:nvSpPr>
                  <p:spPr>
                    <a:xfrm rot="-10757030">
                      <a:off x="4686024" y="4874631"/>
                      <a:ext cx="560838" cy="446977"/>
                    </a:xfrm>
                    <a:custGeom>
                      <a:avLst/>
                      <a:gdLst/>
                      <a:ahLst/>
                      <a:cxnLst/>
                      <a:rect l="l" t="t" r="r" b="b"/>
                      <a:pathLst>
                        <a:path w="560794" h="446942" extrusionOk="0">
                          <a:moveTo>
                            <a:pt x="488642" y="0"/>
                          </a:moveTo>
                          <a:cubicBezTo>
                            <a:pt x="528490" y="0"/>
                            <a:pt x="560794" y="32304"/>
                            <a:pt x="560794" y="72152"/>
                          </a:cubicBezTo>
                          <a:lnTo>
                            <a:pt x="560794" y="374790"/>
                          </a:lnTo>
                          <a:cubicBezTo>
                            <a:pt x="560794" y="414638"/>
                            <a:pt x="528491" y="446942"/>
                            <a:pt x="488642" y="446942"/>
                          </a:cubicBezTo>
                          <a:lnTo>
                            <a:pt x="72152" y="446942"/>
                          </a:lnTo>
                          <a:cubicBezTo>
                            <a:pt x="32303" y="446942"/>
                            <a:pt x="0" y="414638"/>
                            <a:pt x="0" y="374790"/>
                          </a:cubicBezTo>
                          <a:lnTo>
                            <a:pt x="0" y="72152"/>
                          </a:lnTo>
                          <a:cubicBezTo>
                            <a:pt x="0" y="32303"/>
                            <a:pt x="32303" y="0"/>
                            <a:pt x="72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5"/>
                    <p:cNvSpPr/>
                    <p:nvPr/>
                  </p:nvSpPr>
                  <p:spPr>
                    <a:xfrm>
                      <a:off x="5172840" y="4876920"/>
                      <a:ext cx="81458" cy="447570"/>
                    </a:xfrm>
                    <a:custGeom>
                      <a:avLst/>
                      <a:gdLst/>
                      <a:ahLst/>
                      <a:cxnLst/>
                      <a:rect l="l" t="t" r="r" b="b"/>
                      <a:pathLst>
                        <a:path w="81458" h="447570" extrusionOk="0">
                          <a:moveTo>
                            <a:pt x="895" y="447570"/>
                          </a:moveTo>
                          <a:lnTo>
                            <a:pt x="0" y="447570"/>
                          </a:lnTo>
                          <a:lnTo>
                            <a:pt x="162" y="433645"/>
                          </a:lnTo>
                          <a:lnTo>
                            <a:pt x="895" y="433645"/>
                          </a:lnTo>
                          <a:cubicBezTo>
                            <a:pt x="35319" y="433645"/>
                            <a:pt x="63541" y="405841"/>
                            <a:pt x="63951" y="371322"/>
                          </a:cubicBezTo>
                          <a:lnTo>
                            <a:pt x="67323" y="77686"/>
                          </a:lnTo>
                          <a:cubicBezTo>
                            <a:pt x="67513" y="60846"/>
                            <a:pt x="61122" y="44939"/>
                            <a:pt x="49378" y="32890"/>
                          </a:cubicBezTo>
                          <a:cubicBezTo>
                            <a:pt x="37605" y="20841"/>
                            <a:pt x="21831" y="14116"/>
                            <a:pt x="5000" y="13926"/>
                          </a:cubicBezTo>
                          <a:lnTo>
                            <a:pt x="5162" y="0"/>
                          </a:lnTo>
                          <a:cubicBezTo>
                            <a:pt x="25718" y="229"/>
                            <a:pt x="44939" y="8458"/>
                            <a:pt x="59321" y="23165"/>
                          </a:cubicBezTo>
                          <a:cubicBezTo>
                            <a:pt x="73676" y="37862"/>
                            <a:pt x="81458" y="57274"/>
                            <a:pt x="81239" y="77838"/>
                          </a:cubicBezTo>
                          <a:lnTo>
                            <a:pt x="77867" y="371475"/>
                          </a:lnTo>
                          <a:cubicBezTo>
                            <a:pt x="77352" y="413623"/>
                            <a:pt x="42929" y="447551"/>
                            <a:pt x="886" y="4475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5"/>
                    <p:cNvSpPr/>
                    <p:nvPr/>
                  </p:nvSpPr>
                  <p:spPr>
                    <a:xfrm>
                      <a:off x="4950720" y="4929840"/>
                      <a:ext cx="247078" cy="246812"/>
                    </a:xfrm>
                    <a:custGeom>
                      <a:avLst/>
                      <a:gdLst/>
                      <a:ahLst/>
                      <a:cxnLst/>
                      <a:rect l="l" t="t" r="r" b="b"/>
                      <a:pathLst>
                        <a:path w="247078" h="246812" extrusionOk="0">
                          <a:moveTo>
                            <a:pt x="203162" y="246803"/>
                          </a:moveTo>
                          <a:lnTo>
                            <a:pt x="202648" y="246803"/>
                          </a:lnTo>
                          <a:lnTo>
                            <a:pt x="41304" y="244955"/>
                          </a:lnTo>
                          <a:cubicBezTo>
                            <a:pt x="30131" y="244831"/>
                            <a:pt x="19691" y="240364"/>
                            <a:pt x="11881" y="232362"/>
                          </a:cubicBezTo>
                          <a:cubicBezTo>
                            <a:pt x="4080" y="224371"/>
                            <a:pt x="-139" y="213817"/>
                            <a:pt x="4" y="202664"/>
                          </a:cubicBezTo>
                          <a:lnTo>
                            <a:pt x="1851" y="41329"/>
                          </a:lnTo>
                          <a:cubicBezTo>
                            <a:pt x="2118" y="18440"/>
                            <a:pt x="20796" y="0"/>
                            <a:pt x="43637" y="0"/>
                          </a:cubicBezTo>
                          <a:lnTo>
                            <a:pt x="44123" y="0"/>
                          </a:lnTo>
                          <a:lnTo>
                            <a:pt x="205467" y="1867"/>
                          </a:lnTo>
                          <a:cubicBezTo>
                            <a:pt x="216640" y="1991"/>
                            <a:pt x="227079" y="6468"/>
                            <a:pt x="234890" y="14459"/>
                          </a:cubicBezTo>
                          <a:cubicBezTo>
                            <a:pt x="242691" y="22441"/>
                            <a:pt x="246939" y="32985"/>
                            <a:pt x="246796" y="44148"/>
                          </a:cubicBezTo>
                          <a:lnTo>
                            <a:pt x="244920" y="205492"/>
                          </a:lnTo>
                          <a:cubicBezTo>
                            <a:pt x="244786" y="216656"/>
                            <a:pt x="240328" y="227104"/>
                            <a:pt x="232328" y="234915"/>
                          </a:cubicBezTo>
                          <a:cubicBezTo>
                            <a:pt x="224469" y="242592"/>
                            <a:pt x="214135" y="246812"/>
                            <a:pt x="203153" y="246812"/>
                          </a:cubicBezTo>
                          <a:close/>
                          <a:moveTo>
                            <a:pt x="43637" y="13916"/>
                          </a:moveTo>
                          <a:cubicBezTo>
                            <a:pt x="28416" y="13916"/>
                            <a:pt x="15929" y="26223"/>
                            <a:pt x="15767" y="41491"/>
                          </a:cubicBezTo>
                          <a:lnTo>
                            <a:pt x="13920" y="202835"/>
                          </a:lnTo>
                          <a:cubicBezTo>
                            <a:pt x="13815" y="210283"/>
                            <a:pt x="16634" y="217313"/>
                            <a:pt x="21825" y="222628"/>
                          </a:cubicBezTo>
                          <a:cubicBezTo>
                            <a:pt x="27016" y="227971"/>
                            <a:pt x="34008" y="230953"/>
                            <a:pt x="41456" y="231029"/>
                          </a:cubicBezTo>
                          <a:lnTo>
                            <a:pt x="202800" y="232877"/>
                          </a:lnTo>
                          <a:cubicBezTo>
                            <a:pt x="209544" y="232887"/>
                            <a:pt x="217269" y="230172"/>
                            <a:pt x="222622" y="224933"/>
                          </a:cubicBezTo>
                          <a:cubicBezTo>
                            <a:pt x="227927" y="219742"/>
                            <a:pt x="230909" y="212770"/>
                            <a:pt x="230994" y="205321"/>
                          </a:cubicBezTo>
                          <a:lnTo>
                            <a:pt x="232871" y="43977"/>
                          </a:lnTo>
                          <a:cubicBezTo>
                            <a:pt x="232947" y="36529"/>
                            <a:pt x="230127" y="29499"/>
                            <a:pt x="224936" y="24175"/>
                          </a:cubicBezTo>
                          <a:cubicBezTo>
                            <a:pt x="219716" y="18850"/>
                            <a:pt x="212754" y="15869"/>
                            <a:pt x="205306" y="15783"/>
                          </a:cubicBezTo>
                          <a:lnTo>
                            <a:pt x="43961" y="13916"/>
                          </a:lnTo>
                          <a:lnTo>
                            <a:pt x="43637" y="1391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5"/>
                    <p:cNvSpPr/>
                    <p:nvPr/>
                  </p:nvSpPr>
                  <p:spPr>
                    <a:xfrm rot="-10757030">
                      <a:off x="4663761" y="4852237"/>
                      <a:ext cx="255414" cy="270798"/>
                    </a:xfrm>
                    <a:custGeom>
                      <a:avLst/>
                      <a:gdLst/>
                      <a:ahLst/>
                      <a:cxnLst/>
                      <a:rect l="l" t="t" r="r" b="b"/>
                      <a:pathLst>
                        <a:path w="255394" h="270777" extrusionOk="0">
                          <a:moveTo>
                            <a:pt x="226600" y="0"/>
                          </a:moveTo>
                          <a:cubicBezTo>
                            <a:pt x="242502" y="0"/>
                            <a:pt x="255394" y="12892"/>
                            <a:pt x="255394" y="28794"/>
                          </a:cubicBezTo>
                          <a:lnTo>
                            <a:pt x="255394" y="241983"/>
                          </a:lnTo>
                          <a:cubicBezTo>
                            <a:pt x="255394" y="257885"/>
                            <a:pt x="242502" y="270777"/>
                            <a:pt x="226600" y="270777"/>
                          </a:cubicBezTo>
                          <a:lnTo>
                            <a:pt x="28794" y="270777"/>
                          </a:lnTo>
                          <a:cubicBezTo>
                            <a:pt x="12892" y="270777"/>
                            <a:pt x="0" y="257885"/>
                            <a:pt x="0" y="241983"/>
                          </a:cubicBezTo>
                          <a:lnTo>
                            <a:pt x="0" y="28794"/>
                          </a:lnTo>
                          <a:cubicBezTo>
                            <a:pt x="0" y="12892"/>
                            <a:pt x="12892" y="0"/>
                            <a:pt x="28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5"/>
                    <p:cNvSpPr/>
                    <p:nvPr/>
                  </p:nvSpPr>
                  <p:spPr>
                    <a:xfrm>
                      <a:off x="4683960" y="4872960"/>
                      <a:ext cx="243592" cy="258823"/>
                    </a:xfrm>
                    <a:custGeom>
                      <a:avLst/>
                      <a:gdLst/>
                      <a:ahLst/>
                      <a:cxnLst/>
                      <a:rect l="l" t="t" r="r" b="b"/>
                      <a:pathLst>
                        <a:path w="243592" h="258823" extrusionOk="0">
                          <a:moveTo>
                            <a:pt x="205340" y="258823"/>
                          </a:moveTo>
                          <a:lnTo>
                            <a:pt x="204931" y="258823"/>
                          </a:lnTo>
                          <a:lnTo>
                            <a:pt x="7153" y="256546"/>
                          </a:lnTo>
                          <a:cubicBezTo>
                            <a:pt x="4677" y="256508"/>
                            <a:pt x="2286" y="256232"/>
                            <a:pt x="0" y="255746"/>
                          </a:cubicBezTo>
                          <a:lnTo>
                            <a:pt x="2886" y="242126"/>
                          </a:lnTo>
                          <a:cubicBezTo>
                            <a:pt x="4296" y="242421"/>
                            <a:pt x="5820" y="242611"/>
                            <a:pt x="7344" y="242630"/>
                          </a:cubicBezTo>
                          <a:lnTo>
                            <a:pt x="205092" y="244907"/>
                          </a:lnTo>
                          <a:lnTo>
                            <a:pt x="205340" y="244907"/>
                          </a:lnTo>
                          <a:cubicBezTo>
                            <a:pt x="217256" y="244907"/>
                            <a:pt x="227038" y="235267"/>
                            <a:pt x="227171" y="223313"/>
                          </a:cubicBezTo>
                          <a:lnTo>
                            <a:pt x="229619" y="10144"/>
                          </a:lnTo>
                          <a:cubicBezTo>
                            <a:pt x="229648" y="8039"/>
                            <a:pt x="229372" y="5944"/>
                            <a:pt x="228772" y="3886"/>
                          </a:cubicBezTo>
                          <a:lnTo>
                            <a:pt x="242154" y="0"/>
                          </a:lnTo>
                          <a:cubicBezTo>
                            <a:pt x="243135" y="3410"/>
                            <a:pt x="243592" y="6886"/>
                            <a:pt x="243545" y="10363"/>
                          </a:cubicBezTo>
                          <a:lnTo>
                            <a:pt x="241097" y="223476"/>
                          </a:lnTo>
                          <a:cubicBezTo>
                            <a:pt x="240849" y="243049"/>
                            <a:pt x="224866" y="258823"/>
                            <a:pt x="205340" y="2588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5"/>
                    <p:cNvSpPr/>
                    <p:nvPr/>
                  </p:nvSpPr>
                  <p:spPr>
                    <a:xfrm>
                      <a:off x="4707000" y="4907880"/>
                      <a:ext cx="160370" cy="160371"/>
                    </a:xfrm>
                    <a:custGeom>
                      <a:avLst/>
                      <a:gdLst/>
                      <a:ahLst/>
                      <a:cxnLst/>
                      <a:rect l="l" t="t" r="r" b="b"/>
                      <a:pathLst>
                        <a:path w="161582" h="161583" extrusionOk="0">
                          <a:moveTo>
                            <a:pt x="10" y="79368"/>
                          </a:moveTo>
                          <a:cubicBezTo>
                            <a:pt x="-495" y="123706"/>
                            <a:pt x="35033" y="160073"/>
                            <a:pt x="79372" y="160578"/>
                          </a:cubicBezTo>
                          <a:cubicBezTo>
                            <a:pt x="123711" y="161083"/>
                            <a:pt x="160077" y="125555"/>
                            <a:pt x="160582" y="81215"/>
                          </a:cubicBezTo>
                          <a:cubicBezTo>
                            <a:pt x="161087" y="36877"/>
                            <a:pt x="125559" y="510"/>
                            <a:pt x="81210" y="5"/>
                          </a:cubicBezTo>
                          <a:cubicBezTo>
                            <a:pt x="36871" y="-500"/>
                            <a:pt x="505" y="35029"/>
                            <a:pt x="0" y="793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5"/>
                    <p:cNvSpPr/>
                    <p:nvPr/>
                  </p:nvSpPr>
                  <p:spPr>
                    <a:xfrm rot="-10757030">
                      <a:off x="5124999" y="5209573"/>
                      <a:ext cx="62260" cy="36677"/>
                    </a:xfrm>
                    <a:custGeom>
                      <a:avLst/>
                      <a:gdLst/>
                      <a:ahLst/>
                      <a:cxnLst/>
                      <a:rect l="l" t="t" r="r" b="b"/>
                      <a:pathLst>
                        <a:path w="62255" h="36766" extrusionOk="0">
                          <a:moveTo>
                            <a:pt x="51778" y="0"/>
                          </a:moveTo>
                          <a:cubicBezTo>
                            <a:pt x="57564" y="0"/>
                            <a:pt x="62255" y="4691"/>
                            <a:pt x="62255" y="10477"/>
                          </a:cubicBezTo>
                          <a:lnTo>
                            <a:pt x="62255" y="26289"/>
                          </a:lnTo>
                          <a:cubicBezTo>
                            <a:pt x="62255" y="32075"/>
                            <a:pt x="57564" y="36766"/>
                            <a:pt x="51778" y="36766"/>
                          </a:cubicBezTo>
                          <a:lnTo>
                            <a:pt x="10477" y="36766"/>
                          </a:lnTo>
                          <a:cubicBezTo>
                            <a:pt x="4691" y="36766"/>
                            <a:pt x="0" y="32075"/>
                            <a:pt x="0" y="26289"/>
                          </a:cubicBezTo>
                          <a:lnTo>
                            <a:pt x="0" y="10477"/>
                          </a:lnTo>
                          <a:cubicBezTo>
                            <a:pt x="0" y="4691"/>
                            <a:pt x="4691" y="0"/>
                            <a:pt x="10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5"/>
                    <p:cNvSpPr/>
                    <p:nvPr/>
                  </p:nvSpPr>
                  <p:spPr>
                    <a:xfrm rot="-10757030">
                      <a:off x="5040759" y="5208853"/>
                      <a:ext cx="62260" cy="36677"/>
                    </a:xfrm>
                    <a:custGeom>
                      <a:avLst/>
                      <a:gdLst/>
                      <a:ahLst/>
                      <a:cxnLst/>
                      <a:rect l="l" t="t" r="r" b="b"/>
                      <a:pathLst>
                        <a:path w="62255" h="36766" extrusionOk="0">
                          <a:moveTo>
                            <a:pt x="51778" y="0"/>
                          </a:moveTo>
                          <a:cubicBezTo>
                            <a:pt x="57564" y="0"/>
                            <a:pt x="62255" y="4691"/>
                            <a:pt x="62255" y="10477"/>
                          </a:cubicBezTo>
                          <a:lnTo>
                            <a:pt x="62255" y="26289"/>
                          </a:lnTo>
                          <a:cubicBezTo>
                            <a:pt x="62255" y="32075"/>
                            <a:pt x="57564" y="36766"/>
                            <a:pt x="51778" y="36766"/>
                          </a:cubicBezTo>
                          <a:lnTo>
                            <a:pt x="10478" y="36766"/>
                          </a:lnTo>
                          <a:cubicBezTo>
                            <a:pt x="4691" y="36766"/>
                            <a:pt x="0" y="32075"/>
                            <a:pt x="0" y="26289"/>
                          </a:cubicBezTo>
                          <a:lnTo>
                            <a:pt x="0" y="10477"/>
                          </a:lnTo>
                          <a:cubicBezTo>
                            <a:pt x="0" y="4691"/>
                            <a:pt x="4691" y="0"/>
                            <a:pt x="10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5"/>
                    <p:cNvSpPr/>
                    <p:nvPr/>
                  </p:nvSpPr>
                  <p:spPr>
                    <a:xfrm rot="-10757030">
                      <a:off x="4956519" y="5207773"/>
                      <a:ext cx="62260" cy="36677"/>
                    </a:xfrm>
                    <a:custGeom>
                      <a:avLst/>
                      <a:gdLst/>
                      <a:ahLst/>
                      <a:cxnLst/>
                      <a:rect l="l" t="t" r="r" b="b"/>
                      <a:pathLst>
                        <a:path w="62255" h="36766" extrusionOk="0">
                          <a:moveTo>
                            <a:pt x="51778" y="0"/>
                          </a:moveTo>
                          <a:cubicBezTo>
                            <a:pt x="57564" y="0"/>
                            <a:pt x="62255" y="4691"/>
                            <a:pt x="62255" y="10477"/>
                          </a:cubicBezTo>
                          <a:lnTo>
                            <a:pt x="62255" y="26289"/>
                          </a:lnTo>
                          <a:cubicBezTo>
                            <a:pt x="62255" y="32075"/>
                            <a:pt x="57564" y="36766"/>
                            <a:pt x="51778" y="36766"/>
                          </a:cubicBezTo>
                          <a:lnTo>
                            <a:pt x="10478" y="36766"/>
                          </a:lnTo>
                          <a:cubicBezTo>
                            <a:pt x="4691" y="36766"/>
                            <a:pt x="0" y="32075"/>
                            <a:pt x="0" y="26289"/>
                          </a:cubicBezTo>
                          <a:lnTo>
                            <a:pt x="0" y="10477"/>
                          </a:lnTo>
                          <a:cubicBezTo>
                            <a:pt x="0" y="4691"/>
                            <a:pt x="4691" y="0"/>
                            <a:pt x="10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45"/>
                  <p:cNvSpPr/>
                  <p:nvPr/>
                </p:nvSpPr>
                <p:spPr>
                  <a:xfrm rot="-10757030">
                    <a:off x="4824575" y="5274280"/>
                    <a:ext cx="239602" cy="113004"/>
                  </a:xfrm>
                  <a:custGeom>
                    <a:avLst/>
                    <a:gdLst/>
                    <a:ahLst/>
                    <a:cxnLst/>
                    <a:rect l="l" t="t" r="r" b="b"/>
                    <a:pathLst>
                      <a:path w="239583" h="112995" extrusionOk="0">
                        <a:moveTo>
                          <a:pt x="220513" y="0"/>
                        </a:moveTo>
                        <a:cubicBezTo>
                          <a:pt x="231045" y="0"/>
                          <a:pt x="239583" y="8537"/>
                          <a:pt x="239583" y="19069"/>
                        </a:cubicBezTo>
                        <a:lnTo>
                          <a:pt x="239583" y="93926"/>
                        </a:lnTo>
                        <a:cubicBezTo>
                          <a:pt x="239583" y="104458"/>
                          <a:pt x="231045" y="112995"/>
                          <a:pt x="220513" y="112995"/>
                        </a:cubicBezTo>
                        <a:lnTo>
                          <a:pt x="19069" y="112995"/>
                        </a:lnTo>
                        <a:cubicBezTo>
                          <a:pt x="8538" y="112995"/>
                          <a:pt x="0" y="104458"/>
                          <a:pt x="0" y="93926"/>
                        </a:cubicBezTo>
                        <a:lnTo>
                          <a:pt x="0" y="19069"/>
                        </a:lnTo>
                        <a:cubicBezTo>
                          <a:pt x="0" y="8538"/>
                          <a:pt x="8538" y="0"/>
                          <a:pt x="190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5" name="Google Shape;1375;p45"/>
              <p:cNvSpPr/>
              <p:nvPr/>
            </p:nvSpPr>
            <p:spPr>
              <a:xfrm>
                <a:off x="1568430" y="3319818"/>
                <a:ext cx="216000" cy="2151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
          <p:nvSpPr>
            <p:cNvPr id="1376" name="Google Shape;1376;p45"/>
            <p:cNvSpPr/>
            <p:nvPr/>
          </p:nvSpPr>
          <p:spPr>
            <a:xfrm>
              <a:off x="1575290" y="1542051"/>
              <a:ext cx="213600" cy="21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377" name="Google Shape;1377;p45"/>
            <p:cNvSpPr/>
            <p:nvPr/>
          </p:nvSpPr>
          <p:spPr>
            <a:xfrm>
              <a:off x="1144640" y="2852201"/>
              <a:ext cx="213600" cy="2136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
        <p:nvSpPr>
          <p:cNvPr id="64" name="TextBox 63"/>
          <p:cNvSpPr txBox="1"/>
          <p:nvPr/>
        </p:nvSpPr>
        <p:spPr>
          <a:xfrm>
            <a:off x="4714137" y="2487139"/>
            <a:ext cx="2721951" cy="800412"/>
          </a:xfrm>
          <a:prstGeom prst="rect">
            <a:avLst/>
          </a:prstGeom>
          <a:noFill/>
        </p:spPr>
        <p:txBody>
          <a:bodyPr wrap="square" rtlCol="0">
            <a:spAutoFit/>
          </a:bodyPr>
          <a:lstStyle/>
          <a:p>
            <a:pPr algn="ctr">
              <a:lnSpc>
                <a:spcPct val="150000"/>
              </a:lnSpc>
            </a:pPr>
            <a:r>
              <a:rPr lang="en-US" sz="3500" b="1">
                <a:solidFill>
                  <a:schemeClr val="accent6"/>
                </a:solidFill>
              </a:rPr>
              <a:t>LUYỆN TẬP</a:t>
            </a:r>
            <a:endParaRPr lang="vi-VN" sz="3500" b="1">
              <a:solidFill>
                <a:schemeClr val="accent6"/>
              </a:solidFill>
            </a:endParaRPr>
          </a:p>
        </p:txBody>
      </p:sp>
    </p:spTree>
    <p:extLst>
      <p:ext uri="{BB962C8B-B14F-4D97-AF65-F5344CB8AC3E}">
        <p14:creationId xmlns:p14="http://schemas.microsoft.com/office/powerpoint/2010/main" val="2897215122"/>
      </p:ext>
    </p:extLst>
  </p:cSld>
  <p:clrMapOvr>
    <a:masterClrMapping/>
  </p:clrMapOvr>
  <p:transition spd="med">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26" name="TextBox 25"/>
          <p:cNvSpPr txBox="1"/>
          <p:nvPr/>
        </p:nvSpPr>
        <p:spPr>
          <a:xfrm>
            <a:off x="0" y="528658"/>
            <a:ext cx="9144000" cy="630942"/>
          </a:xfrm>
          <a:prstGeom prst="rect">
            <a:avLst/>
          </a:prstGeom>
          <a:noFill/>
        </p:spPr>
        <p:txBody>
          <a:bodyPr wrap="square" rtlCol="0">
            <a:spAutoFit/>
          </a:bodyPr>
          <a:lstStyle/>
          <a:p>
            <a:pPr algn="ctr"/>
            <a:r>
              <a:rPr lang="en-US" sz="3500" b="1">
                <a:solidFill>
                  <a:srgbClr val="191919"/>
                </a:solidFill>
              </a:rPr>
              <a:t>KHỞI ĐỘNG</a:t>
            </a:r>
          </a:p>
        </p:txBody>
      </p:sp>
      <p:pic>
        <p:nvPicPr>
          <p:cNvPr id="1171" name="Google Shape;1171;p43"/>
          <p:cNvPicPr preferRelativeResize="0">
            <a:picLocks noGrp="1"/>
          </p:cNvPicPr>
          <p:nvPr>
            <p:ph type="pic" idx="4294967295"/>
          </p:nvPr>
        </p:nvPicPr>
        <p:blipFill>
          <a:blip r:embed="rId3">
            <a:extLst>
              <a:ext uri="{28A0092B-C50C-407E-A947-70E740481C1C}">
                <a14:useLocalDpi xmlns:a14="http://schemas.microsoft.com/office/drawing/2010/main" val="0"/>
              </a:ext>
            </a:extLst>
          </a:blip>
          <a:stretch>
            <a:fillRect/>
          </a:stretch>
        </p:blipFill>
        <p:spPr>
          <a:xfrm>
            <a:off x="3775752" y="3195240"/>
            <a:ext cx="3371865" cy="1504877"/>
          </a:xfrm>
          <a:prstGeom prst="rect">
            <a:avLst/>
          </a:prstGeom>
          <a:noFill/>
          <a:ln w="762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pic>
      <p:sp>
        <p:nvSpPr>
          <p:cNvPr id="27" name="TextBox 26"/>
          <p:cNvSpPr txBox="1"/>
          <p:nvPr/>
        </p:nvSpPr>
        <p:spPr>
          <a:xfrm>
            <a:off x="988294" y="1159600"/>
            <a:ext cx="7167407" cy="1938992"/>
          </a:xfrm>
          <a:prstGeom prst="rect">
            <a:avLst/>
          </a:prstGeom>
          <a:noFill/>
        </p:spPr>
        <p:txBody>
          <a:bodyPr wrap="square" rtlCol="0">
            <a:spAutoFit/>
          </a:bodyPr>
          <a:lstStyle/>
          <a:p>
            <a:pPr algn="just">
              <a:lnSpc>
                <a:spcPct val="150000"/>
              </a:lnSpc>
            </a:pPr>
            <a:r>
              <a:rPr lang="vi-VN" sz="2000"/>
              <a:t>Em có một video quay lại các hoạt động tổng kết của lớp em. Em muốn sử dụng video này trong dự án KiNiem nhưng lại chỉ muốn dùng một phần hoặc muốn bỏ đi một số đoạn không cần thiết. Em cần làm gì để thực hiện ý muốn của mình?</a:t>
            </a:r>
          </a:p>
        </p:txBody>
      </p:sp>
      <p:grpSp>
        <p:nvGrpSpPr>
          <p:cNvPr id="51" name="Google Shape;1172;p43"/>
          <p:cNvGrpSpPr/>
          <p:nvPr/>
        </p:nvGrpSpPr>
        <p:grpSpPr>
          <a:xfrm>
            <a:off x="1828553" y="3195240"/>
            <a:ext cx="1610062" cy="1432799"/>
            <a:chOff x="3635494" y="2923493"/>
            <a:chExt cx="1873007" cy="1666794"/>
          </a:xfrm>
        </p:grpSpPr>
        <p:grpSp>
          <p:nvGrpSpPr>
            <p:cNvPr id="52" name="Google Shape;1173;p43"/>
            <p:cNvGrpSpPr/>
            <p:nvPr/>
          </p:nvGrpSpPr>
          <p:grpSpPr>
            <a:xfrm>
              <a:off x="3635494" y="3138590"/>
              <a:ext cx="1873007" cy="1451698"/>
              <a:chOff x="3749394" y="3224340"/>
              <a:chExt cx="1873007" cy="1451698"/>
            </a:xfrm>
          </p:grpSpPr>
          <p:sp>
            <p:nvSpPr>
              <p:cNvPr id="55" name="Google Shape;1174;p43"/>
              <p:cNvSpPr/>
              <p:nvPr/>
            </p:nvSpPr>
            <p:spPr>
              <a:xfrm rot="-458153">
                <a:off x="3823443" y="3337331"/>
                <a:ext cx="1682815" cy="1226511"/>
              </a:xfrm>
              <a:custGeom>
                <a:avLst/>
                <a:gdLst/>
                <a:ahLst/>
                <a:cxnLst/>
                <a:rect l="l" t="t" r="r" b="b"/>
                <a:pathLst>
                  <a:path w="1466279" h="1050246" extrusionOk="0">
                    <a:moveTo>
                      <a:pt x="1433799" y="225758"/>
                    </a:moveTo>
                    <a:cubicBezTo>
                      <a:pt x="1423417" y="211938"/>
                      <a:pt x="1324452" y="202879"/>
                      <a:pt x="1192720" y="198231"/>
                    </a:cubicBezTo>
                    <a:cubicBezTo>
                      <a:pt x="1192720" y="191030"/>
                      <a:pt x="1192531" y="183639"/>
                      <a:pt x="1192149" y="177276"/>
                    </a:cubicBezTo>
                    <a:cubicBezTo>
                      <a:pt x="1229868" y="176304"/>
                      <a:pt x="1260538" y="173999"/>
                      <a:pt x="1266159" y="170266"/>
                    </a:cubicBezTo>
                    <a:cubicBezTo>
                      <a:pt x="1281494" y="159883"/>
                      <a:pt x="1275875" y="21542"/>
                      <a:pt x="1266159" y="10865"/>
                    </a:cubicBezTo>
                    <a:cubicBezTo>
                      <a:pt x="1261967" y="6293"/>
                      <a:pt x="1219581" y="3445"/>
                      <a:pt x="1171670" y="2616"/>
                    </a:cubicBezTo>
                    <a:lnTo>
                      <a:pt x="1171670" y="178"/>
                    </a:lnTo>
                    <a:cubicBezTo>
                      <a:pt x="1171100" y="178"/>
                      <a:pt x="1109663" y="-223"/>
                      <a:pt x="1094137" y="178"/>
                    </a:cubicBezTo>
                    <a:cubicBezTo>
                      <a:pt x="1083946" y="444"/>
                      <a:pt x="1076230" y="1816"/>
                      <a:pt x="1071181" y="4140"/>
                    </a:cubicBezTo>
                    <a:cubicBezTo>
                      <a:pt x="1047559" y="5531"/>
                      <a:pt x="1030606" y="7740"/>
                      <a:pt x="1027652" y="10865"/>
                    </a:cubicBezTo>
                    <a:cubicBezTo>
                      <a:pt x="1016603" y="22847"/>
                      <a:pt x="1014603" y="160503"/>
                      <a:pt x="1027652" y="170266"/>
                    </a:cubicBezTo>
                    <a:cubicBezTo>
                      <a:pt x="1031463" y="173056"/>
                      <a:pt x="1051274" y="175095"/>
                      <a:pt x="1078135" y="176352"/>
                    </a:cubicBezTo>
                    <a:cubicBezTo>
                      <a:pt x="1083278" y="177124"/>
                      <a:pt x="1090517" y="177905"/>
                      <a:pt x="1100994" y="178629"/>
                    </a:cubicBezTo>
                    <a:lnTo>
                      <a:pt x="1101090" y="177190"/>
                    </a:lnTo>
                    <a:cubicBezTo>
                      <a:pt x="1105757" y="177324"/>
                      <a:pt x="1110519" y="177438"/>
                      <a:pt x="1115377" y="177524"/>
                    </a:cubicBezTo>
                    <a:cubicBezTo>
                      <a:pt x="1115187" y="183201"/>
                      <a:pt x="1115092" y="189658"/>
                      <a:pt x="1115187" y="196078"/>
                    </a:cubicBezTo>
                    <a:cubicBezTo>
                      <a:pt x="838009" y="190240"/>
                      <a:pt x="476326" y="200974"/>
                      <a:pt x="445504" y="225768"/>
                    </a:cubicBezTo>
                    <a:cubicBezTo>
                      <a:pt x="395907" y="265658"/>
                      <a:pt x="322631" y="946258"/>
                      <a:pt x="368532" y="980805"/>
                    </a:cubicBezTo>
                    <a:cubicBezTo>
                      <a:pt x="369599" y="981605"/>
                      <a:pt x="371266" y="982386"/>
                      <a:pt x="373228" y="983158"/>
                    </a:cubicBezTo>
                    <a:lnTo>
                      <a:pt x="357178" y="983158"/>
                    </a:lnTo>
                    <a:lnTo>
                      <a:pt x="353616" y="983129"/>
                    </a:lnTo>
                    <a:cubicBezTo>
                      <a:pt x="353616" y="983129"/>
                      <a:pt x="353616" y="983158"/>
                      <a:pt x="353616" y="983158"/>
                    </a:cubicBezTo>
                    <a:lnTo>
                      <a:pt x="0" y="983158"/>
                    </a:lnTo>
                    <a:cubicBezTo>
                      <a:pt x="1791" y="1009304"/>
                      <a:pt x="5677" y="1026535"/>
                      <a:pt x="12106" y="1031373"/>
                    </a:cubicBezTo>
                    <a:cubicBezTo>
                      <a:pt x="21813" y="1038679"/>
                      <a:pt x="179994" y="1043308"/>
                      <a:pt x="385325" y="1045442"/>
                    </a:cubicBezTo>
                    <a:cubicBezTo>
                      <a:pt x="389497" y="1047537"/>
                      <a:pt x="394164" y="1049157"/>
                      <a:pt x="399507" y="1050023"/>
                    </a:cubicBezTo>
                    <a:lnTo>
                      <a:pt x="400231" y="1045585"/>
                    </a:lnTo>
                    <a:cubicBezTo>
                      <a:pt x="796480" y="1049443"/>
                      <a:pt x="1355693" y="1044251"/>
                      <a:pt x="1373791" y="1031364"/>
                    </a:cubicBezTo>
                    <a:cubicBezTo>
                      <a:pt x="1379791" y="1027021"/>
                      <a:pt x="1386649" y="1009714"/>
                      <a:pt x="1393699" y="983148"/>
                    </a:cubicBezTo>
                    <a:lnTo>
                      <a:pt x="1339692" y="983148"/>
                    </a:lnTo>
                    <a:cubicBezTo>
                      <a:pt x="1382363" y="952668"/>
                      <a:pt x="1466279" y="269173"/>
                      <a:pt x="1433799" y="225768"/>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175;p43"/>
              <p:cNvGrpSpPr/>
              <p:nvPr/>
            </p:nvGrpSpPr>
            <p:grpSpPr>
              <a:xfrm rot="-459958">
                <a:off x="3823912" y="3333818"/>
                <a:ext cx="1723970" cy="1232742"/>
                <a:chOff x="9009149" y="4989960"/>
                <a:chExt cx="1476080" cy="1055485"/>
              </a:xfrm>
            </p:grpSpPr>
            <p:sp>
              <p:nvSpPr>
                <p:cNvPr id="57" name="Google Shape;1176;p43"/>
                <p:cNvSpPr/>
                <p:nvPr/>
              </p:nvSpPr>
              <p:spPr>
                <a:xfrm>
                  <a:off x="10104686" y="5144283"/>
                  <a:ext cx="59113" cy="75319"/>
                </a:xfrm>
                <a:custGeom>
                  <a:avLst/>
                  <a:gdLst/>
                  <a:ahLst/>
                  <a:cxnLst/>
                  <a:rect l="l" t="t" r="r" b="b"/>
                  <a:pathLst>
                    <a:path w="62388" h="77648" extrusionOk="0">
                      <a:moveTo>
                        <a:pt x="3120" y="72596"/>
                      </a:moveTo>
                      <a:cubicBezTo>
                        <a:pt x="-500" y="68757"/>
                        <a:pt x="-1547" y="7283"/>
                        <a:pt x="3120" y="3035"/>
                      </a:cubicBezTo>
                      <a:cubicBezTo>
                        <a:pt x="7787" y="-1214"/>
                        <a:pt x="53317" y="-804"/>
                        <a:pt x="56364" y="3035"/>
                      </a:cubicBezTo>
                      <a:cubicBezTo>
                        <a:pt x="59413" y="6873"/>
                        <a:pt x="60841" y="69557"/>
                        <a:pt x="56364" y="72596"/>
                      </a:cubicBezTo>
                      <a:cubicBezTo>
                        <a:pt x="51888" y="75624"/>
                        <a:pt x="6739" y="76434"/>
                        <a:pt x="3120" y="72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177;p43"/>
                <p:cNvGrpSpPr/>
                <p:nvPr/>
              </p:nvGrpSpPr>
              <p:grpSpPr>
                <a:xfrm>
                  <a:off x="9009149" y="5186213"/>
                  <a:ext cx="1476080" cy="859233"/>
                  <a:chOff x="9009149" y="5186213"/>
                  <a:chExt cx="1476080" cy="859233"/>
                </a:xfrm>
              </p:grpSpPr>
              <p:sp>
                <p:nvSpPr>
                  <p:cNvPr id="65" name="Google Shape;1178;p43"/>
                  <p:cNvSpPr/>
                  <p:nvPr/>
                </p:nvSpPr>
                <p:spPr>
                  <a:xfrm>
                    <a:off x="9352998" y="5186213"/>
                    <a:ext cx="1132231" cy="826743"/>
                  </a:xfrm>
                  <a:custGeom>
                    <a:avLst/>
                    <a:gdLst/>
                    <a:ahLst/>
                    <a:cxnLst/>
                    <a:rect l="l" t="t" r="r" b="b"/>
                    <a:pathLst>
                      <a:path w="1143668" h="832990" extrusionOk="0">
                        <a:moveTo>
                          <a:pt x="985691" y="788644"/>
                        </a:moveTo>
                        <a:cubicBezTo>
                          <a:pt x="943019" y="819123"/>
                          <a:pt x="60413" y="820838"/>
                          <a:pt x="14513" y="786291"/>
                        </a:cubicBezTo>
                        <a:cubicBezTo>
                          <a:pt x="-31389" y="751753"/>
                          <a:pt x="41887" y="71154"/>
                          <a:pt x="91484" y="31253"/>
                        </a:cubicBezTo>
                        <a:cubicBezTo>
                          <a:pt x="141081" y="-8647"/>
                          <a:pt x="1047222" y="-12152"/>
                          <a:pt x="1079798" y="31253"/>
                        </a:cubicBezTo>
                        <a:cubicBezTo>
                          <a:pt x="1112279" y="74659"/>
                          <a:pt x="1028363" y="758154"/>
                          <a:pt x="985691" y="7886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9;p43"/>
                  <p:cNvSpPr/>
                  <p:nvPr/>
                </p:nvSpPr>
                <p:spPr>
                  <a:xfrm>
                    <a:off x="9009149" y="5974755"/>
                    <a:ext cx="1393727" cy="70691"/>
                  </a:xfrm>
                  <a:custGeom>
                    <a:avLst/>
                    <a:gdLst/>
                    <a:ahLst/>
                    <a:cxnLst/>
                    <a:rect l="l" t="t" r="r" b="b"/>
                    <a:pathLst>
                      <a:path w="1393727" h="69646" extrusionOk="0">
                        <a:moveTo>
                          <a:pt x="1020346" y="0"/>
                        </a:moveTo>
                        <a:lnTo>
                          <a:pt x="0" y="0"/>
                        </a:lnTo>
                        <a:cubicBezTo>
                          <a:pt x="1791" y="26146"/>
                          <a:pt x="5677" y="43376"/>
                          <a:pt x="12106" y="48215"/>
                        </a:cubicBezTo>
                        <a:cubicBezTo>
                          <a:pt x="40586" y="69646"/>
                          <a:pt x="1346007" y="68008"/>
                          <a:pt x="1373724" y="48215"/>
                        </a:cubicBezTo>
                        <a:cubicBezTo>
                          <a:pt x="1379820" y="43872"/>
                          <a:pt x="1386678" y="26565"/>
                          <a:pt x="1393727" y="0"/>
                        </a:cubicBezTo>
                        <a:lnTo>
                          <a:pt x="10203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80;p43"/>
                  <p:cNvSpPr/>
                  <p:nvPr/>
                </p:nvSpPr>
                <p:spPr>
                  <a:xfrm>
                    <a:off x="9397800" y="5213160"/>
                    <a:ext cx="96474" cy="762477"/>
                  </a:xfrm>
                  <a:custGeom>
                    <a:avLst/>
                    <a:gdLst/>
                    <a:ahLst/>
                    <a:cxnLst/>
                    <a:rect l="l" t="t" r="r" b="b"/>
                    <a:pathLst>
                      <a:path w="99202" h="762477" extrusionOk="0">
                        <a:moveTo>
                          <a:pt x="15833" y="762477"/>
                        </a:moveTo>
                        <a:cubicBezTo>
                          <a:pt x="12261" y="759790"/>
                          <a:pt x="1402" y="751627"/>
                          <a:pt x="116" y="671160"/>
                        </a:cubicBezTo>
                        <a:cubicBezTo>
                          <a:pt x="-2798" y="490985"/>
                          <a:pt x="49742" y="34280"/>
                          <a:pt x="92366" y="0"/>
                        </a:cubicBezTo>
                        <a:lnTo>
                          <a:pt x="96404" y="5039"/>
                        </a:lnTo>
                        <a:cubicBezTo>
                          <a:pt x="58457" y="35566"/>
                          <a:pt x="3488" y="479413"/>
                          <a:pt x="6584" y="671056"/>
                        </a:cubicBezTo>
                        <a:cubicBezTo>
                          <a:pt x="7670" y="738321"/>
                          <a:pt x="15280" y="753971"/>
                          <a:pt x="19718" y="757314"/>
                        </a:cubicBezTo>
                        <a:lnTo>
                          <a:pt x="15833" y="76247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1181;p43"/>
                  <p:cNvGrpSpPr/>
                  <p:nvPr/>
                </p:nvGrpSpPr>
                <p:grpSpPr>
                  <a:xfrm>
                    <a:off x="9842760" y="5458320"/>
                    <a:ext cx="205511" cy="193796"/>
                    <a:chOff x="9842760" y="5458320"/>
                    <a:chExt cx="205511" cy="193796"/>
                  </a:xfrm>
                </p:grpSpPr>
                <p:sp>
                  <p:nvSpPr>
                    <p:cNvPr id="71" name="Google Shape;1182;p43"/>
                    <p:cNvSpPr/>
                    <p:nvPr/>
                  </p:nvSpPr>
                  <p:spPr>
                    <a:xfrm>
                      <a:off x="9899280" y="5458320"/>
                      <a:ext cx="93492" cy="193796"/>
                    </a:xfrm>
                    <a:custGeom>
                      <a:avLst/>
                      <a:gdLst/>
                      <a:ahLst/>
                      <a:cxnLst/>
                      <a:rect l="l" t="t" r="r" b="b"/>
                      <a:pathLst>
                        <a:path w="93726" h="193796" extrusionOk="0">
                          <a:moveTo>
                            <a:pt x="46862" y="193796"/>
                          </a:moveTo>
                          <a:lnTo>
                            <a:pt x="44672" y="191691"/>
                          </a:lnTo>
                          <a:cubicBezTo>
                            <a:pt x="42863" y="189957"/>
                            <a:pt x="0" y="148752"/>
                            <a:pt x="0" y="96898"/>
                          </a:cubicBezTo>
                          <a:cubicBezTo>
                            <a:pt x="0" y="45044"/>
                            <a:pt x="42863" y="3829"/>
                            <a:pt x="44672" y="2105"/>
                          </a:cubicBezTo>
                          <a:lnTo>
                            <a:pt x="46862" y="0"/>
                          </a:lnTo>
                          <a:lnTo>
                            <a:pt x="49148" y="2115"/>
                          </a:lnTo>
                          <a:cubicBezTo>
                            <a:pt x="50959" y="3839"/>
                            <a:pt x="93726" y="45054"/>
                            <a:pt x="93726" y="96898"/>
                          </a:cubicBezTo>
                          <a:cubicBezTo>
                            <a:pt x="93726" y="148743"/>
                            <a:pt x="50959" y="189948"/>
                            <a:pt x="49148" y="191681"/>
                          </a:cubicBezTo>
                          <a:lnTo>
                            <a:pt x="46862" y="193796"/>
                          </a:lnTo>
                          <a:close/>
                          <a:moveTo>
                            <a:pt x="46862" y="9049"/>
                          </a:moveTo>
                          <a:cubicBezTo>
                            <a:pt x="38100" y="18259"/>
                            <a:pt x="6476" y="54436"/>
                            <a:pt x="6476" y="96898"/>
                          </a:cubicBezTo>
                          <a:cubicBezTo>
                            <a:pt x="6476" y="139361"/>
                            <a:pt x="38100" y="175536"/>
                            <a:pt x="46862" y="184738"/>
                          </a:cubicBezTo>
                          <a:cubicBezTo>
                            <a:pt x="55626" y="175527"/>
                            <a:pt x="87248" y="139351"/>
                            <a:pt x="87248" y="96898"/>
                          </a:cubicBezTo>
                          <a:cubicBezTo>
                            <a:pt x="87248" y="54445"/>
                            <a:pt x="55626" y="18259"/>
                            <a:pt x="46862" y="90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83;p43"/>
                    <p:cNvSpPr/>
                    <p:nvPr/>
                  </p:nvSpPr>
                  <p:spPr>
                    <a:xfrm>
                      <a:off x="9942840" y="5540040"/>
                      <a:ext cx="105431" cy="110861"/>
                    </a:xfrm>
                    <a:custGeom>
                      <a:avLst/>
                      <a:gdLst/>
                      <a:ahLst/>
                      <a:cxnLst/>
                      <a:rect l="l" t="t" r="r" b="b"/>
                      <a:pathLst>
                        <a:path w="109824" h="110861" extrusionOk="0">
                          <a:moveTo>
                            <a:pt x="261" y="110861"/>
                          </a:moveTo>
                          <a:lnTo>
                            <a:pt x="70" y="107804"/>
                          </a:lnTo>
                          <a:cubicBezTo>
                            <a:pt x="-25" y="105842"/>
                            <a:pt x="-2121" y="59350"/>
                            <a:pt x="25787" y="29851"/>
                          </a:cubicBezTo>
                          <a:cubicBezTo>
                            <a:pt x="53791" y="352"/>
                            <a:pt x="100369" y="0"/>
                            <a:pt x="102273" y="0"/>
                          </a:cubicBezTo>
                          <a:lnTo>
                            <a:pt x="105322" y="0"/>
                          </a:lnTo>
                          <a:lnTo>
                            <a:pt x="105511" y="3057"/>
                          </a:lnTo>
                          <a:cubicBezTo>
                            <a:pt x="105607" y="5019"/>
                            <a:pt x="107703" y="51521"/>
                            <a:pt x="79794" y="81010"/>
                          </a:cubicBezTo>
                          <a:lnTo>
                            <a:pt x="79794" y="81010"/>
                          </a:lnTo>
                          <a:cubicBezTo>
                            <a:pt x="51791" y="110509"/>
                            <a:pt x="5309" y="110861"/>
                            <a:pt x="3308" y="110861"/>
                          </a:cubicBezTo>
                          <a:lnTo>
                            <a:pt x="261" y="110861"/>
                          </a:lnTo>
                          <a:close/>
                          <a:moveTo>
                            <a:pt x="99130" y="6591"/>
                          </a:moveTo>
                          <a:cubicBezTo>
                            <a:pt x="88272" y="7229"/>
                            <a:pt x="52553" y="11087"/>
                            <a:pt x="30550" y="34290"/>
                          </a:cubicBezTo>
                          <a:cubicBezTo>
                            <a:pt x="8452" y="57550"/>
                            <a:pt x="6548" y="93459"/>
                            <a:pt x="6452" y="104270"/>
                          </a:cubicBezTo>
                          <a:cubicBezTo>
                            <a:pt x="17310" y="103632"/>
                            <a:pt x="53124" y="99774"/>
                            <a:pt x="75127" y="76571"/>
                          </a:cubicBezTo>
                          <a:lnTo>
                            <a:pt x="75127" y="76571"/>
                          </a:lnTo>
                          <a:cubicBezTo>
                            <a:pt x="97129" y="53359"/>
                            <a:pt x="99035" y="17421"/>
                            <a:pt x="99130" y="65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84;p43"/>
                    <p:cNvSpPr/>
                    <p:nvPr/>
                  </p:nvSpPr>
                  <p:spPr>
                    <a:xfrm>
                      <a:off x="9842760" y="5540040"/>
                      <a:ext cx="105522" cy="110861"/>
                    </a:xfrm>
                    <a:custGeom>
                      <a:avLst/>
                      <a:gdLst/>
                      <a:ahLst/>
                      <a:cxnLst/>
                      <a:rect l="l" t="t" r="r" b="b"/>
                      <a:pathLst>
                        <a:path w="109919" h="110861" extrusionOk="0">
                          <a:moveTo>
                            <a:pt x="105327" y="110861"/>
                          </a:moveTo>
                          <a:lnTo>
                            <a:pt x="102278" y="110861"/>
                          </a:lnTo>
                          <a:cubicBezTo>
                            <a:pt x="100279" y="110861"/>
                            <a:pt x="53796" y="110509"/>
                            <a:pt x="25794" y="81010"/>
                          </a:cubicBezTo>
                          <a:lnTo>
                            <a:pt x="25794" y="81010"/>
                          </a:lnTo>
                          <a:cubicBezTo>
                            <a:pt x="-2211" y="51511"/>
                            <a:pt x="-20" y="5019"/>
                            <a:pt x="75" y="3057"/>
                          </a:cubicBezTo>
                          <a:lnTo>
                            <a:pt x="171" y="0"/>
                          </a:lnTo>
                          <a:lnTo>
                            <a:pt x="3314" y="0"/>
                          </a:lnTo>
                          <a:cubicBezTo>
                            <a:pt x="5219" y="0"/>
                            <a:pt x="51797" y="352"/>
                            <a:pt x="79800" y="29851"/>
                          </a:cubicBezTo>
                          <a:cubicBezTo>
                            <a:pt x="107708" y="59350"/>
                            <a:pt x="105613" y="105842"/>
                            <a:pt x="105518" y="107804"/>
                          </a:cubicBezTo>
                          <a:lnTo>
                            <a:pt x="105327" y="110861"/>
                          </a:lnTo>
                          <a:close/>
                          <a:moveTo>
                            <a:pt x="6458" y="6591"/>
                          </a:moveTo>
                          <a:cubicBezTo>
                            <a:pt x="6553" y="17421"/>
                            <a:pt x="8457" y="53359"/>
                            <a:pt x="30461" y="76571"/>
                          </a:cubicBezTo>
                          <a:lnTo>
                            <a:pt x="30461" y="76571"/>
                          </a:lnTo>
                          <a:cubicBezTo>
                            <a:pt x="52463" y="99783"/>
                            <a:pt x="88277" y="103641"/>
                            <a:pt x="99040" y="104270"/>
                          </a:cubicBezTo>
                          <a:cubicBezTo>
                            <a:pt x="99040" y="93450"/>
                            <a:pt x="97040" y="57502"/>
                            <a:pt x="75037" y="34290"/>
                          </a:cubicBezTo>
                          <a:cubicBezTo>
                            <a:pt x="53035" y="11077"/>
                            <a:pt x="17316" y="7220"/>
                            <a:pt x="6458" y="65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1185;p43"/>
                  <p:cNvSpPr/>
                  <p:nvPr/>
                </p:nvSpPr>
                <p:spPr>
                  <a:xfrm>
                    <a:off x="9362880" y="5973120"/>
                    <a:ext cx="46803" cy="66894"/>
                  </a:xfrm>
                  <a:custGeom>
                    <a:avLst/>
                    <a:gdLst/>
                    <a:ahLst/>
                    <a:cxnLst/>
                    <a:rect l="l" t="t" r="r" b="b"/>
                    <a:pathLst>
                      <a:path w="46920" h="66894" extrusionOk="0">
                        <a:moveTo>
                          <a:pt x="45891" y="66894"/>
                        </a:moveTo>
                        <a:cubicBezTo>
                          <a:pt x="0" y="59417"/>
                          <a:pt x="0" y="591"/>
                          <a:pt x="0" y="0"/>
                        </a:cubicBezTo>
                        <a:lnTo>
                          <a:pt x="6458" y="58"/>
                        </a:lnTo>
                        <a:cubicBezTo>
                          <a:pt x="6448" y="2257"/>
                          <a:pt x="6525" y="53931"/>
                          <a:pt x="46920" y="60522"/>
                        </a:cubicBezTo>
                        <a:lnTo>
                          <a:pt x="45882" y="6689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86;p43"/>
                  <p:cNvSpPr/>
                  <p:nvPr/>
                </p:nvSpPr>
                <p:spPr>
                  <a:xfrm>
                    <a:off x="9382680" y="5969880"/>
                    <a:ext cx="966340" cy="6474"/>
                  </a:xfrm>
                  <a:custGeom>
                    <a:avLst/>
                    <a:gdLst/>
                    <a:ahLst/>
                    <a:cxnLst/>
                    <a:rect l="l" t="t" r="r" b="b"/>
                    <a:pathLst>
                      <a:path w="966340" h="6458" extrusionOk="0">
                        <a:moveTo>
                          <a:pt x="0" y="0"/>
                        </a:moveTo>
                        <a:lnTo>
                          <a:pt x="966340" y="0"/>
                        </a:lnTo>
                        <a:lnTo>
                          <a:pt x="966340" y="6458"/>
                        </a:lnTo>
                        <a:lnTo>
                          <a:pt x="0" y="6458"/>
                        </a:lnTo>
                        <a:close/>
                      </a:path>
                    </a:pathLst>
                  </a:custGeom>
                  <a:solidFill>
                    <a:schemeClr val="dk2"/>
                  </a:solidFill>
                  <a:ln>
                    <a:noFill/>
                  </a:ln>
                </p:spPr>
              </p:sp>
            </p:grpSp>
            <p:grpSp>
              <p:nvGrpSpPr>
                <p:cNvPr id="59" name="Google Shape;1187;p43"/>
                <p:cNvGrpSpPr/>
                <p:nvPr/>
              </p:nvGrpSpPr>
              <p:grpSpPr>
                <a:xfrm>
                  <a:off x="10007952" y="4989960"/>
                  <a:ext cx="266891" cy="232279"/>
                  <a:chOff x="10007952" y="4989960"/>
                  <a:chExt cx="266891" cy="232279"/>
                </a:xfrm>
              </p:grpSpPr>
              <p:sp>
                <p:nvSpPr>
                  <p:cNvPr id="60" name="Google Shape;1188;p43"/>
                  <p:cNvSpPr/>
                  <p:nvPr/>
                </p:nvSpPr>
                <p:spPr>
                  <a:xfrm>
                    <a:off x="10007952" y="4991828"/>
                    <a:ext cx="266891" cy="184038"/>
                  </a:xfrm>
                  <a:custGeom>
                    <a:avLst/>
                    <a:gdLst/>
                    <a:ahLst/>
                    <a:cxnLst/>
                    <a:rect l="l" t="t" r="r" b="b"/>
                    <a:pathLst>
                      <a:path w="266891" h="181766" extrusionOk="0">
                        <a:moveTo>
                          <a:pt x="247559" y="167906"/>
                        </a:moveTo>
                        <a:cubicBezTo>
                          <a:pt x="232128" y="178288"/>
                          <a:pt x="22197" y="177659"/>
                          <a:pt x="9052" y="167906"/>
                        </a:cubicBezTo>
                        <a:cubicBezTo>
                          <a:pt x="-3997" y="158152"/>
                          <a:pt x="-1997" y="20487"/>
                          <a:pt x="9052" y="8504"/>
                        </a:cubicBezTo>
                        <a:cubicBezTo>
                          <a:pt x="20197" y="-3478"/>
                          <a:pt x="237748" y="-2173"/>
                          <a:pt x="247559" y="8504"/>
                        </a:cubicBezTo>
                        <a:cubicBezTo>
                          <a:pt x="257275" y="19182"/>
                          <a:pt x="262894" y="157523"/>
                          <a:pt x="247559" y="1679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9;p43"/>
                  <p:cNvSpPr/>
                  <p:nvPr/>
                </p:nvSpPr>
                <p:spPr>
                  <a:xfrm>
                    <a:off x="10064520" y="4989960"/>
                    <a:ext cx="116416" cy="178395"/>
                  </a:xfrm>
                  <a:custGeom>
                    <a:avLst/>
                    <a:gdLst/>
                    <a:ahLst/>
                    <a:cxnLst/>
                    <a:rect l="l" t="t" r="r" b="b"/>
                    <a:pathLst>
                      <a:path w="118490" h="178842" extrusionOk="0">
                        <a:moveTo>
                          <a:pt x="45588" y="178619"/>
                        </a:moveTo>
                        <a:cubicBezTo>
                          <a:pt x="18728" y="176752"/>
                          <a:pt x="12632" y="174562"/>
                          <a:pt x="10346" y="172856"/>
                        </a:cubicBezTo>
                        <a:cubicBezTo>
                          <a:pt x="7774" y="170923"/>
                          <a:pt x="4059" y="165484"/>
                          <a:pt x="1773" y="140729"/>
                        </a:cubicBezTo>
                        <a:cubicBezTo>
                          <a:pt x="-2131" y="98609"/>
                          <a:pt x="344" y="19027"/>
                          <a:pt x="9869" y="8674"/>
                        </a:cubicBezTo>
                        <a:cubicBezTo>
                          <a:pt x="13299" y="3569"/>
                          <a:pt x="23109" y="587"/>
                          <a:pt x="38826" y="178"/>
                        </a:cubicBezTo>
                        <a:cubicBezTo>
                          <a:pt x="54352" y="-223"/>
                          <a:pt x="115788" y="178"/>
                          <a:pt x="116359" y="178"/>
                        </a:cubicBezTo>
                        <a:lnTo>
                          <a:pt x="116359" y="6636"/>
                        </a:lnTo>
                        <a:cubicBezTo>
                          <a:pt x="115693" y="6636"/>
                          <a:pt x="54447" y="6236"/>
                          <a:pt x="38921" y="6636"/>
                        </a:cubicBezTo>
                        <a:cubicBezTo>
                          <a:pt x="20157" y="7112"/>
                          <a:pt x="15870" y="11379"/>
                          <a:pt x="14918" y="12665"/>
                        </a:cubicBezTo>
                        <a:cubicBezTo>
                          <a:pt x="8346" y="19885"/>
                          <a:pt x="3679" y="91980"/>
                          <a:pt x="8156" y="140129"/>
                        </a:cubicBezTo>
                        <a:cubicBezTo>
                          <a:pt x="10441" y="164189"/>
                          <a:pt x="13870" y="167379"/>
                          <a:pt x="14252" y="167665"/>
                        </a:cubicBezTo>
                        <a:cubicBezTo>
                          <a:pt x="14823" y="168085"/>
                          <a:pt x="19014" y="170294"/>
                          <a:pt x="46065" y="172161"/>
                        </a:cubicBezTo>
                        <a:lnTo>
                          <a:pt x="45588" y="1786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0;p43"/>
                  <p:cNvSpPr/>
                  <p:nvPr/>
                </p:nvSpPr>
                <p:spPr>
                  <a:xfrm>
                    <a:off x="10176262" y="5015221"/>
                    <a:ext cx="61927" cy="42881"/>
                  </a:xfrm>
                  <a:custGeom>
                    <a:avLst/>
                    <a:gdLst/>
                    <a:ahLst/>
                    <a:cxnLst/>
                    <a:rect l="l" t="t" r="r" b="b"/>
                    <a:pathLst>
                      <a:path w="64007" h="45138" extrusionOk="0">
                        <a:moveTo>
                          <a:pt x="59902" y="40583"/>
                        </a:moveTo>
                        <a:cubicBezTo>
                          <a:pt x="56662" y="43192"/>
                          <a:pt x="5990" y="43973"/>
                          <a:pt x="2466" y="40583"/>
                        </a:cubicBezTo>
                        <a:cubicBezTo>
                          <a:pt x="-963" y="37192"/>
                          <a:pt x="-677" y="4293"/>
                          <a:pt x="2466" y="2064"/>
                        </a:cubicBezTo>
                        <a:cubicBezTo>
                          <a:pt x="5704" y="-165"/>
                          <a:pt x="57330" y="-1165"/>
                          <a:pt x="59902" y="2064"/>
                        </a:cubicBezTo>
                        <a:cubicBezTo>
                          <a:pt x="62378" y="5283"/>
                          <a:pt x="63044" y="37972"/>
                          <a:pt x="59902" y="405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91;p43"/>
                  <p:cNvSpPr/>
                  <p:nvPr/>
                </p:nvSpPr>
                <p:spPr>
                  <a:xfrm>
                    <a:off x="10142640" y="5146920"/>
                    <a:ext cx="59426" cy="75319"/>
                  </a:xfrm>
                  <a:custGeom>
                    <a:avLst/>
                    <a:gdLst/>
                    <a:ahLst/>
                    <a:cxnLst/>
                    <a:rect l="l" t="t" r="r" b="b"/>
                    <a:pathLst>
                      <a:path w="62389" h="77648" extrusionOk="0">
                        <a:moveTo>
                          <a:pt x="3119" y="72596"/>
                        </a:moveTo>
                        <a:cubicBezTo>
                          <a:pt x="-499" y="68757"/>
                          <a:pt x="-1548" y="7283"/>
                          <a:pt x="3119" y="3035"/>
                        </a:cubicBezTo>
                        <a:cubicBezTo>
                          <a:pt x="7882" y="-1214"/>
                          <a:pt x="53316" y="-804"/>
                          <a:pt x="56460" y="3035"/>
                        </a:cubicBezTo>
                        <a:cubicBezTo>
                          <a:pt x="59508" y="6873"/>
                          <a:pt x="60841" y="69557"/>
                          <a:pt x="56460" y="72596"/>
                        </a:cubicBezTo>
                        <a:cubicBezTo>
                          <a:pt x="51983" y="75624"/>
                          <a:pt x="6739" y="76434"/>
                          <a:pt x="3119" y="72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92;p43"/>
                  <p:cNvSpPr/>
                  <p:nvPr/>
                </p:nvSpPr>
                <p:spPr>
                  <a:xfrm>
                    <a:off x="10154880" y="5178240"/>
                    <a:ext cx="35654" cy="32005"/>
                  </a:xfrm>
                  <a:custGeom>
                    <a:avLst/>
                    <a:gdLst/>
                    <a:ahLst/>
                    <a:cxnLst/>
                    <a:rect l="l" t="t" r="r" b="b"/>
                    <a:pathLst>
                      <a:path w="37432" h="33166" extrusionOk="0">
                        <a:moveTo>
                          <a:pt x="1902" y="31012"/>
                        </a:moveTo>
                        <a:cubicBezTo>
                          <a:pt x="-290" y="29373"/>
                          <a:pt x="-956" y="3113"/>
                          <a:pt x="1902" y="1294"/>
                        </a:cubicBezTo>
                        <a:cubicBezTo>
                          <a:pt x="4663" y="-516"/>
                          <a:pt x="31905" y="-344"/>
                          <a:pt x="33810" y="1294"/>
                        </a:cubicBezTo>
                        <a:cubicBezTo>
                          <a:pt x="35620" y="2932"/>
                          <a:pt x="36476" y="29717"/>
                          <a:pt x="33810" y="31012"/>
                        </a:cubicBezTo>
                        <a:cubicBezTo>
                          <a:pt x="31143" y="32307"/>
                          <a:pt x="3997" y="32650"/>
                          <a:pt x="1902" y="3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3" name="Google Shape;1193;p43"/>
            <p:cNvSpPr/>
            <p:nvPr/>
          </p:nvSpPr>
          <p:spPr>
            <a:xfrm>
              <a:off x="4356055" y="2923493"/>
              <a:ext cx="216000" cy="2151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54" name="Google Shape;1194;p43"/>
            <p:cNvSpPr/>
            <p:nvPr/>
          </p:nvSpPr>
          <p:spPr>
            <a:xfrm>
              <a:off x="3840321" y="4124136"/>
              <a:ext cx="143400" cy="1431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Tree>
    <p:extLst>
      <p:ext uri="{BB962C8B-B14F-4D97-AF65-F5344CB8AC3E}">
        <p14:creationId xmlns:p14="http://schemas.microsoft.com/office/powerpoint/2010/main" val="21611654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par>
                                <p:cTn id="14" presetID="53" presetClass="entr" presetSubtype="16" fill="hold" nodeType="withEffect">
                                  <p:stCondLst>
                                    <p:cond delay="0"/>
                                  </p:stCondLst>
                                  <p:childTnLst>
                                    <p:set>
                                      <p:cBhvr>
                                        <p:cTn id="15" dur="1" fill="hold">
                                          <p:stCondLst>
                                            <p:cond delay="0"/>
                                          </p:stCondLst>
                                        </p:cTn>
                                        <p:tgtEl>
                                          <p:spTgt spid="1171"/>
                                        </p:tgtEl>
                                        <p:attrNameLst>
                                          <p:attrName>style.visibility</p:attrName>
                                        </p:attrNameLst>
                                      </p:cBhvr>
                                      <p:to>
                                        <p:strVal val="visible"/>
                                      </p:to>
                                    </p:set>
                                    <p:anim calcmode="lin" valueType="num">
                                      <p:cBhvr>
                                        <p:cTn id="16" dur="500" fill="hold"/>
                                        <p:tgtEl>
                                          <p:spTgt spid="1171"/>
                                        </p:tgtEl>
                                        <p:attrNameLst>
                                          <p:attrName>ppt_w</p:attrName>
                                        </p:attrNameLst>
                                      </p:cBhvr>
                                      <p:tavLst>
                                        <p:tav tm="0">
                                          <p:val>
                                            <p:fltVal val="0"/>
                                          </p:val>
                                        </p:tav>
                                        <p:tav tm="100000">
                                          <p:val>
                                            <p:strVal val="#ppt_w"/>
                                          </p:val>
                                        </p:tav>
                                      </p:tavLst>
                                    </p:anim>
                                    <p:anim calcmode="lin" valueType="num">
                                      <p:cBhvr>
                                        <p:cTn id="17" dur="500" fill="hold"/>
                                        <p:tgtEl>
                                          <p:spTgt spid="1171"/>
                                        </p:tgtEl>
                                        <p:attrNameLst>
                                          <p:attrName>ppt_h</p:attrName>
                                        </p:attrNameLst>
                                      </p:cBhvr>
                                      <p:tavLst>
                                        <p:tav tm="0">
                                          <p:val>
                                            <p:fltVal val="0"/>
                                          </p:val>
                                        </p:tav>
                                        <p:tav tm="100000">
                                          <p:val>
                                            <p:strVal val="#ppt_h"/>
                                          </p:val>
                                        </p:tav>
                                      </p:tavLst>
                                    </p:anim>
                                    <p:animEffect transition="in" filter="fade">
                                      <p:cBhvr>
                                        <p:cTn id="18" dur="500"/>
                                        <p:tgtEl>
                                          <p:spTgt spid="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âu hỏi">
            <a:extLst>
              <a:ext uri="{FF2B5EF4-FFF2-40B4-BE49-F238E27FC236}">
                <a16:creationId xmlns:a16="http://schemas.microsoft.com/office/drawing/2014/main" id="{018AD89B-885D-983C-F4F6-FC485515F49D}"/>
              </a:ext>
            </a:extLst>
          </p:cNvPr>
          <p:cNvSpPr/>
          <p:nvPr/>
        </p:nvSpPr>
        <p:spPr>
          <a:xfrm>
            <a:off x="320916" y="337677"/>
            <a:ext cx="8502170" cy="9045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b="1" kern="1200" noProof="1">
                <a:solidFill>
                  <a:srgbClr val="C00000"/>
                </a:solidFill>
                <a:cs typeface="Arial" panose="020B0604020202020204" pitchFamily="34" charset="0"/>
              </a:rPr>
              <a:t>Câu 1. Với phần mềm Video Editor, câu nào sau đây là đúng?</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4D1DA2F5-D9A5-C765-0E47-25DD326F3067}"/>
              </a:ext>
            </a:extLst>
          </p:cNvPr>
          <p:cNvSpPr/>
          <p:nvPr/>
        </p:nvSpPr>
        <p:spPr>
          <a:xfrm>
            <a:off x="320914" y="1562100"/>
            <a:ext cx="4102147" cy="14619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A. Có thể cắt và xóa một phần ở đầu, giữa, hoặc cuối video.</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1713963F-2894-56F2-E53C-4371936FB85C}"/>
              </a:ext>
            </a:extLst>
          </p:cNvPr>
          <p:cNvSpPr/>
          <p:nvPr/>
        </p:nvSpPr>
        <p:spPr>
          <a:xfrm>
            <a:off x="320914" y="3343903"/>
            <a:ext cx="4102147" cy="14619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B. Mỗi lần tách, có thể tách một video thành nhiều hơn hai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đoạn video.</a:t>
            </a:r>
          </a:p>
        </p:txBody>
      </p:sp>
      <p:sp>
        <p:nvSpPr>
          <p:cNvPr id="11" name="Đáp án sai 2">
            <a:extLst>
              <a:ext uri="{FF2B5EF4-FFF2-40B4-BE49-F238E27FC236}">
                <a16:creationId xmlns:a16="http://schemas.microsoft.com/office/drawing/2014/main" id="{72E080E8-9CBE-7E1E-25CC-340E27A4D017}"/>
              </a:ext>
            </a:extLst>
          </p:cNvPr>
          <p:cNvSpPr/>
          <p:nvPr/>
        </p:nvSpPr>
        <p:spPr>
          <a:xfrm>
            <a:off x="4720937" y="1562100"/>
            <a:ext cx="4102147" cy="14619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C. Không thể tắt hoàn toàn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âm thanh của một đoạn video trong bảng phân cảnh.</a:t>
            </a:r>
          </a:p>
        </p:txBody>
      </p:sp>
      <p:sp>
        <p:nvSpPr>
          <p:cNvPr id="12" name="Đáp án sai 3">
            <a:extLst>
              <a:ext uri="{FF2B5EF4-FFF2-40B4-BE49-F238E27FC236}">
                <a16:creationId xmlns:a16="http://schemas.microsoft.com/office/drawing/2014/main" id="{98AC7C36-17E6-7D99-2014-5789447F054D}"/>
              </a:ext>
            </a:extLst>
          </p:cNvPr>
          <p:cNvSpPr/>
          <p:nvPr/>
        </p:nvSpPr>
        <p:spPr>
          <a:xfrm>
            <a:off x="4720936" y="3343903"/>
            <a:ext cx="4102147" cy="14619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D. Không thể cắt một đoạn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âm thanh trong video.</a:t>
            </a:r>
          </a:p>
        </p:txBody>
      </p:sp>
      <p:sp>
        <p:nvSpPr>
          <p:cNvPr id="13" name="Đáp án đúng">
            <a:extLst>
              <a:ext uri="{FF2B5EF4-FFF2-40B4-BE49-F238E27FC236}">
                <a16:creationId xmlns:a16="http://schemas.microsoft.com/office/drawing/2014/main" id="{F26A5EAB-E5AD-94BE-45D6-5F46AA945CA3}"/>
              </a:ext>
            </a:extLst>
          </p:cNvPr>
          <p:cNvSpPr/>
          <p:nvPr/>
        </p:nvSpPr>
        <p:spPr>
          <a:xfrm>
            <a:off x="320914" y="1562100"/>
            <a:ext cx="4102147" cy="1461919"/>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en-US" sz="2000" kern="1200" noProof="1">
                <a:solidFill>
                  <a:srgbClr val="000000"/>
                </a:solidFill>
                <a:cs typeface="Arial" panose="020B0604020202020204" pitchFamily="34" charset="0"/>
              </a:rPr>
              <a:t>A. Có thể cắt và xóa một phần ở đầu, giữa, hoặc cuối video.</a:t>
            </a:r>
          </a:p>
        </p:txBody>
      </p:sp>
    </p:spTree>
    <p:extLst>
      <p:ext uri="{BB962C8B-B14F-4D97-AF65-F5344CB8AC3E}">
        <p14:creationId xmlns:p14="http://schemas.microsoft.com/office/powerpoint/2010/main" val="42856001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âu hỏi">
            <a:extLst>
              <a:ext uri="{FF2B5EF4-FFF2-40B4-BE49-F238E27FC236}">
                <a16:creationId xmlns:a16="http://schemas.microsoft.com/office/drawing/2014/main" id="{018AD89B-885D-983C-F4F6-FC485515F49D}"/>
              </a:ext>
            </a:extLst>
          </p:cNvPr>
          <p:cNvSpPr/>
          <p:nvPr/>
        </p:nvSpPr>
        <p:spPr>
          <a:xfrm>
            <a:off x="320916" y="337677"/>
            <a:ext cx="8502170" cy="14125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b="1" kern="1200" noProof="1">
                <a:solidFill>
                  <a:srgbClr val="C00000"/>
                </a:solidFill>
                <a:cs typeface="Arial" panose="020B0604020202020204" pitchFamily="34" charset="0"/>
              </a:rPr>
              <a:t>Câu 2. Để phân chia đoạn video em nháy chuột vào video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trong bảng phân cảnh Storyboard rồi chọn:</a:t>
            </a:r>
            <a:endParaRPr lang="vi-VN" sz="2000" kern="1200" noProof="1">
              <a:solidFill>
                <a:srgbClr val="C00000"/>
              </a:solidFill>
              <a:latin typeface="Arial" panose="020B0604020202020204" pitchFamily="34" charset="0"/>
              <a:cs typeface="Arial" panose="020B0604020202020204" pitchFamily="34" charset="0"/>
            </a:endParaRPr>
          </a:p>
        </p:txBody>
      </p:sp>
      <p:grpSp>
        <p:nvGrpSpPr>
          <p:cNvPr id="6" name="Group 5"/>
          <p:cNvGrpSpPr/>
          <p:nvPr/>
        </p:nvGrpSpPr>
        <p:grpSpPr>
          <a:xfrm>
            <a:off x="320914" y="2044700"/>
            <a:ext cx="4102147" cy="1233319"/>
            <a:chOff x="320914" y="2044700"/>
            <a:chExt cx="4102147" cy="1233319"/>
          </a:xfrm>
        </p:grpSpPr>
        <p:sp>
          <p:nvSpPr>
            <p:cNvPr id="9" name="Đáp án đúng">
              <a:extLst>
                <a:ext uri="{FF2B5EF4-FFF2-40B4-BE49-F238E27FC236}">
                  <a16:creationId xmlns:a16="http://schemas.microsoft.com/office/drawing/2014/main" id="{4D1DA2F5-D9A5-C765-0E47-25DD326F3067}"/>
                </a:ext>
              </a:extLst>
            </p:cNvPr>
            <p:cNvSpPr/>
            <p:nvPr/>
          </p:nvSpPr>
          <p:spPr>
            <a:xfrm>
              <a:off x="320914" y="2044700"/>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A.</a:t>
              </a:r>
              <a:r>
                <a:rPr lang="en-US" sz="2000" kern="1200" noProof="1">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2890" t="22203" r="50281" b="63970"/>
            <a:stretch/>
          </p:blipFill>
          <p:spPr>
            <a:xfrm>
              <a:off x="1687151" y="2377479"/>
              <a:ext cx="1363368" cy="575905"/>
            </a:xfrm>
            <a:prstGeom prst="rect">
              <a:avLst/>
            </a:prstGeom>
          </p:spPr>
        </p:pic>
      </p:grpSp>
      <p:grpSp>
        <p:nvGrpSpPr>
          <p:cNvPr id="25" name="Group 24"/>
          <p:cNvGrpSpPr/>
          <p:nvPr/>
        </p:nvGrpSpPr>
        <p:grpSpPr>
          <a:xfrm>
            <a:off x="320914" y="3572503"/>
            <a:ext cx="4102147" cy="1233319"/>
            <a:chOff x="320914" y="3572503"/>
            <a:chExt cx="4102147" cy="1233319"/>
          </a:xfrm>
        </p:grpSpPr>
        <p:sp>
          <p:nvSpPr>
            <p:cNvPr id="10" name="Đáp án sai 1">
              <a:extLst>
                <a:ext uri="{FF2B5EF4-FFF2-40B4-BE49-F238E27FC236}">
                  <a16:creationId xmlns:a16="http://schemas.microsoft.com/office/drawing/2014/main" id="{1713963F-2894-56F2-E53C-4371936FB85C}"/>
                </a:ext>
              </a:extLst>
            </p:cNvPr>
            <p:cNvSpPr/>
            <p:nvPr/>
          </p:nvSpPr>
          <p:spPr>
            <a:xfrm>
              <a:off x="320914" y="3572503"/>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B.</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59158" t="21935" r="13088" b="65367"/>
            <a:stretch/>
          </p:blipFill>
          <p:spPr>
            <a:xfrm>
              <a:off x="1696587" y="3924715"/>
              <a:ext cx="1410380" cy="528893"/>
            </a:xfrm>
            <a:prstGeom prst="rect">
              <a:avLst/>
            </a:prstGeom>
          </p:spPr>
        </p:pic>
      </p:grpSp>
      <p:grpSp>
        <p:nvGrpSpPr>
          <p:cNvPr id="7" name="Group 6"/>
          <p:cNvGrpSpPr/>
          <p:nvPr/>
        </p:nvGrpSpPr>
        <p:grpSpPr>
          <a:xfrm>
            <a:off x="4720937" y="2044700"/>
            <a:ext cx="4102147" cy="1233319"/>
            <a:chOff x="4720937" y="2044700"/>
            <a:chExt cx="4102147" cy="1233319"/>
          </a:xfrm>
        </p:grpSpPr>
        <p:sp>
          <p:nvSpPr>
            <p:cNvPr id="11" name="Đáp án sai 2">
              <a:extLst>
                <a:ext uri="{FF2B5EF4-FFF2-40B4-BE49-F238E27FC236}">
                  <a16:creationId xmlns:a16="http://schemas.microsoft.com/office/drawing/2014/main" id="{72E080E8-9CBE-7E1E-25CC-340E27A4D017}"/>
                </a:ext>
              </a:extLst>
            </p:cNvPr>
            <p:cNvSpPr/>
            <p:nvPr/>
          </p:nvSpPr>
          <p:spPr>
            <a:xfrm>
              <a:off x="4720937" y="2044700"/>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C.</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14350" t="47683" r="51745" b="39054"/>
            <a:stretch/>
          </p:blipFill>
          <p:spPr>
            <a:xfrm>
              <a:off x="5910538" y="2400984"/>
              <a:ext cx="1722942" cy="552400"/>
            </a:xfrm>
            <a:prstGeom prst="rect">
              <a:avLst/>
            </a:prstGeom>
          </p:spPr>
        </p:pic>
      </p:grpSp>
      <p:grpSp>
        <p:nvGrpSpPr>
          <p:cNvPr id="24" name="Group 23"/>
          <p:cNvGrpSpPr/>
          <p:nvPr/>
        </p:nvGrpSpPr>
        <p:grpSpPr>
          <a:xfrm>
            <a:off x="4720936" y="3572503"/>
            <a:ext cx="4102147" cy="1233319"/>
            <a:chOff x="4720936" y="3572503"/>
            <a:chExt cx="4102147" cy="1233319"/>
          </a:xfrm>
        </p:grpSpPr>
        <p:sp>
          <p:nvSpPr>
            <p:cNvPr id="12" name="Đáp án sai 3">
              <a:extLst>
                <a:ext uri="{FF2B5EF4-FFF2-40B4-BE49-F238E27FC236}">
                  <a16:creationId xmlns:a16="http://schemas.microsoft.com/office/drawing/2014/main" id="{98AC7C36-17E6-7D99-2014-5789447F054D}"/>
                </a:ext>
              </a:extLst>
            </p:cNvPr>
            <p:cNvSpPr/>
            <p:nvPr/>
          </p:nvSpPr>
          <p:spPr>
            <a:xfrm>
              <a:off x="4720936" y="3572503"/>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D.</a:t>
              </a:r>
              <a:r>
                <a:rPr lang="en-US" sz="2000" kern="1200" noProof="1">
                  <a:solidFill>
                    <a:prstClr val="black"/>
                  </a:solidFill>
                  <a:cs typeface="Arial" panose="020B0604020202020204" pitchFamily="34" charset="0"/>
                </a:rPr>
                <a:t>				</a:t>
              </a:r>
              <a:r>
                <a:rPr lang="vi-VN" sz="2000" kern="1200" noProof="1">
                  <a:solidFill>
                    <a:prstClr val="black"/>
                  </a:solidFill>
                  <a:cs typeface="Arial" panose="020B0604020202020204" pitchFamily="34" charset="0"/>
                </a:rPr>
                <a:t> </a:t>
              </a: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57567" t="49393" r="11672" b="36497"/>
            <a:stretch/>
          </p:blipFill>
          <p:spPr>
            <a:xfrm>
              <a:off x="5990423" y="3889915"/>
              <a:ext cx="1563172" cy="587659"/>
            </a:xfrm>
            <a:prstGeom prst="rect">
              <a:avLst/>
            </a:prstGeom>
          </p:spPr>
        </p:pic>
      </p:grpSp>
      <p:grpSp>
        <p:nvGrpSpPr>
          <p:cNvPr id="26" name="Group 25"/>
          <p:cNvGrpSpPr/>
          <p:nvPr/>
        </p:nvGrpSpPr>
        <p:grpSpPr>
          <a:xfrm>
            <a:off x="317761" y="3567084"/>
            <a:ext cx="4102147" cy="1233319"/>
            <a:chOff x="320914" y="3572503"/>
            <a:chExt cx="4102147" cy="1233319"/>
          </a:xfrm>
        </p:grpSpPr>
        <p:sp>
          <p:nvSpPr>
            <p:cNvPr id="27" name="Đáp án sai 1">
              <a:extLst>
                <a:ext uri="{FF2B5EF4-FFF2-40B4-BE49-F238E27FC236}">
                  <a16:creationId xmlns:a16="http://schemas.microsoft.com/office/drawing/2014/main" id="{1713963F-2894-56F2-E53C-4371936FB85C}"/>
                </a:ext>
              </a:extLst>
            </p:cNvPr>
            <p:cNvSpPr/>
            <p:nvPr/>
          </p:nvSpPr>
          <p:spPr>
            <a:xfrm>
              <a:off x="320914" y="3572503"/>
              <a:ext cx="4102147" cy="1233319"/>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B.</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59158" t="21935" r="13088" b="65367"/>
            <a:stretch/>
          </p:blipFill>
          <p:spPr>
            <a:xfrm>
              <a:off x="1696587" y="3924715"/>
              <a:ext cx="1410380" cy="528893"/>
            </a:xfrm>
            <a:prstGeom prst="rect">
              <a:avLst/>
            </a:prstGeom>
          </p:spPr>
        </p:pic>
      </p:grpSp>
    </p:spTree>
    <p:extLst>
      <p:ext uri="{BB962C8B-B14F-4D97-AF65-F5344CB8AC3E}">
        <p14:creationId xmlns:p14="http://schemas.microsoft.com/office/powerpoint/2010/main" val="38549464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par>
                                <p:cTn id="13" presetID="16" presetClass="entr" presetSubtype="37"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16" presetClass="entr" presetSubtype="37"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outVertical)">
                                      <p:cBhvr>
                                        <p:cTn id="18" dur="500"/>
                                        <p:tgtEl>
                                          <p:spTgt spid="25"/>
                                        </p:tgtEl>
                                      </p:cBhvr>
                                    </p:animEffect>
                                  </p:childTnLst>
                                </p:cTn>
                              </p:par>
                              <p:par>
                                <p:cTn id="19" presetID="16" presetClass="entr" presetSubtype="37"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out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Đáp án đúng">
            <a:extLst>
              <a:ext uri="{FF2B5EF4-FFF2-40B4-BE49-F238E27FC236}">
                <a16:creationId xmlns:a16="http://schemas.microsoft.com/office/drawing/2014/main" id="{4D1DA2F5-D9A5-C765-0E47-25DD326F3067}"/>
              </a:ext>
            </a:extLst>
          </p:cNvPr>
          <p:cNvSpPr/>
          <p:nvPr/>
        </p:nvSpPr>
        <p:spPr>
          <a:xfrm>
            <a:off x="5662765" y="168176"/>
            <a:ext cx="3160318" cy="8944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pt-BR" sz="2000" kern="1200" noProof="1">
                <a:solidFill>
                  <a:prstClr val="black"/>
                </a:solidFill>
                <a:cs typeface="Arial" panose="020B0604020202020204" pitchFamily="34" charset="0"/>
              </a:rPr>
              <a:t>A. c - b – a – d.</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1713963F-2894-56F2-E53C-4371936FB85C}"/>
              </a:ext>
            </a:extLst>
          </p:cNvPr>
          <p:cNvSpPr/>
          <p:nvPr/>
        </p:nvSpPr>
        <p:spPr>
          <a:xfrm>
            <a:off x="5662765" y="1494901"/>
            <a:ext cx="3160318" cy="8944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pt-BR" sz="2000" kern="1200" noProof="1">
                <a:solidFill>
                  <a:prstClr val="black"/>
                </a:solidFill>
                <a:cs typeface="Arial" panose="020B0604020202020204" pitchFamily="34" charset="0"/>
              </a:rPr>
              <a:t>B. b – c – a – d.</a:t>
            </a:r>
            <a:endParaRPr lang="vi-VN" sz="2000" kern="1200" noProof="1">
              <a:solidFill>
                <a:prstClr val="black"/>
              </a:solidFill>
              <a:cs typeface="Arial" panose="020B0604020202020204" pitchFamily="34" charset="0"/>
            </a:endParaRPr>
          </a:p>
        </p:txBody>
      </p:sp>
      <p:sp>
        <p:nvSpPr>
          <p:cNvPr id="11" name="Đáp án sai 2">
            <a:extLst>
              <a:ext uri="{FF2B5EF4-FFF2-40B4-BE49-F238E27FC236}">
                <a16:creationId xmlns:a16="http://schemas.microsoft.com/office/drawing/2014/main" id="{72E080E8-9CBE-7E1E-25CC-340E27A4D017}"/>
              </a:ext>
            </a:extLst>
          </p:cNvPr>
          <p:cNvSpPr/>
          <p:nvPr/>
        </p:nvSpPr>
        <p:spPr>
          <a:xfrm>
            <a:off x="5662765" y="2764672"/>
            <a:ext cx="3160318" cy="8944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pt-BR" sz="2000" kern="1200" noProof="1">
                <a:solidFill>
                  <a:prstClr val="black"/>
                </a:solidFill>
                <a:cs typeface="Arial" panose="020B0604020202020204" pitchFamily="34" charset="0"/>
              </a:rPr>
              <a:t>C. b – a – c – d.</a:t>
            </a:r>
            <a:endParaRPr lang="vi-VN" sz="2000" kern="1200" noProof="1">
              <a:solidFill>
                <a:prstClr val="black"/>
              </a:solidFill>
              <a:cs typeface="Arial" panose="020B0604020202020204" pitchFamily="34" charset="0"/>
            </a:endParaRPr>
          </a:p>
        </p:txBody>
      </p:sp>
      <p:sp>
        <p:nvSpPr>
          <p:cNvPr id="12" name="Đáp án sai 3">
            <a:extLst>
              <a:ext uri="{FF2B5EF4-FFF2-40B4-BE49-F238E27FC236}">
                <a16:creationId xmlns:a16="http://schemas.microsoft.com/office/drawing/2014/main" id="{98AC7C36-17E6-7D99-2014-5789447F054D}"/>
              </a:ext>
            </a:extLst>
          </p:cNvPr>
          <p:cNvSpPr/>
          <p:nvPr/>
        </p:nvSpPr>
        <p:spPr>
          <a:xfrm>
            <a:off x="5662765" y="4034443"/>
            <a:ext cx="3160318" cy="8944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D. a – c – b – d.</a:t>
            </a:r>
          </a:p>
        </p:txBody>
      </p:sp>
      <p:sp>
        <p:nvSpPr>
          <p:cNvPr id="13" name="Đáp án đúng">
            <a:extLst>
              <a:ext uri="{FF2B5EF4-FFF2-40B4-BE49-F238E27FC236}">
                <a16:creationId xmlns:a16="http://schemas.microsoft.com/office/drawing/2014/main" id="{F26A5EAB-E5AD-94BE-45D6-5F46AA945CA3}"/>
              </a:ext>
            </a:extLst>
          </p:cNvPr>
          <p:cNvSpPr/>
          <p:nvPr/>
        </p:nvSpPr>
        <p:spPr>
          <a:xfrm>
            <a:off x="5662765" y="1494901"/>
            <a:ext cx="3160318" cy="894419"/>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pt-BR" sz="2000" kern="1200" noProof="1">
                <a:solidFill>
                  <a:srgbClr val="000000"/>
                </a:solidFill>
                <a:cs typeface="Arial" panose="020B0604020202020204" pitchFamily="34" charset="0"/>
              </a:rPr>
              <a:t>B. b – c – a – d.</a:t>
            </a:r>
          </a:p>
        </p:txBody>
      </p:sp>
      <p:grpSp>
        <p:nvGrpSpPr>
          <p:cNvPr id="2" name="Group 1"/>
          <p:cNvGrpSpPr/>
          <p:nvPr/>
        </p:nvGrpSpPr>
        <p:grpSpPr>
          <a:xfrm>
            <a:off x="350957" y="168176"/>
            <a:ext cx="5165484" cy="4760686"/>
            <a:chOff x="350957" y="168176"/>
            <a:chExt cx="5165484" cy="4760686"/>
          </a:xfrm>
        </p:grpSpPr>
        <p:sp>
          <p:nvSpPr>
            <p:cNvPr id="8" name="Câu hỏi">
              <a:extLst>
                <a:ext uri="{FF2B5EF4-FFF2-40B4-BE49-F238E27FC236}">
                  <a16:creationId xmlns:a16="http://schemas.microsoft.com/office/drawing/2014/main" id="{018AD89B-885D-983C-F4F6-FC485515F49D}"/>
                </a:ext>
              </a:extLst>
            </p:cNvPr>
            <p:cNvSpPr/>
            <p:nvPr/>
          </p:nvSpPr>
          <p:spPr>
            <a:xfrm>
              <a:off x="350957" y="168176"/>
              <a:ext cx="5165484" cy="4760686"/>
            </a:xfrm>
            <a:prstGeom prst="roundRect">
              <a:avLst>
                <a:gd name="adj" fmla="val 5355"/>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b="1" kern="1200" noProof="1">
                  <a:solidFill>
                    <a:srgbClr val="C00000"/>
                  </a:solidFill>
                  <a:cs typeface="Arial" panose="020B0604020202020204" pitchFamily="34" charset="0"/>
                </a:rPr>
                <a:t>Câu 3. Cho các hành động</a:t>
              </a:r>
              <a:r>
                <a:rPr lang="en-US" sz="2000" b="1" kern="1200" noProof="1">
                  <a:solidFill>
                    <a:srgbClr val="C00000"/>
                  </a:solidFill>
                  <a:cs typeface="Arial" panose="020B0604020202020204" pitchFamily="34" charset="0"/>
                </a:rPr>
                <a:t>:</a:t>
              </a:r>
              <a:endParaRPr lang="vi-VN" sz="2000" b="1" kern="1200" noProof="1">
                <a:solidFill>
                  <a:srgbClr val="C00000"/>
                </a:solidFill>
                <a:cs typeface="Arial" panose="020B0604020202020204" pitchFamily="34" charset="0"/>
              </a:endParaRPr>
            </a:p>
            <a:p>
              <a:pPr algn="just" defTabSz="685800">
                <a:lnSpc>
                  <a:spcPct val="150000"/>
                </a:lnSpc>
                <a:buClrTx/>
                <a:defRPr/>
              </a:pPr>
              <a:r>
                <a:rPr lang="vi-VN" sz="2000" b="1" kern="1200" noProof="1">
                  <a:solidFill>
                    <a:srgbClr val="C00000"/>
                  </a:solidFill>
                  <a:cs typeface="Arial" panose="020B0604020202020204" pitchFamily="34" charset="0"/>
                </a:rPr>
                <a:t>a) Di chuyển con chạy đến vị trí muốn phân chia.</a:t>
              </a:r>
            </a:p>
            <a:p>
              <a:pPr algn="just" defTabSz="685800">
                <a:lnSpc>
                  <a:spcPct val="150000"/>
                </a:lnSpc>
                <a:buClrTx/>
                <a:defRPr/>
              </a:pPr>
              <a:r>
                <a:rPr lang="vi-VN" sz="2000" b="1" kern="1200" noProof="1">
                  <a:solidFill>
                    <a:srgbClr val="C00000"/>
                  </a:solidFill>
                  <a:cs typeface="Arial" panose="020B0604020202020204" pitchFamily="34" charset="0"/>
                </a:rPr>
                <a:t>b) Chọn video muốn phân chia.</a:t>
              </a:r>
            </a:p>
            <a:p>
              <a:pPr algn="just" defTabSz="685800">
                <a:lnSpc>
                  <a:spcPct val="150000"/>
                </a:lnSpc>
                <a:buClrTx/>
                <a:defRPr/>
              </a:pPr>
              <a:r>
                <a:rPr lang="vi-VN" sz="2000" b="1" kern="1200" noProof="1">
                  <a:solidFill>
                    <a:srgbClr val="C00000"/>
                  </a:solidFill>
                  <a:cs typeface="Arial" panose="020B0604020202020204" pitchFamily="34" charset="0"/>
                </a:rPr>
                <a:t>c) Nháy chuột chọn  </a:t>
              </a:r>
              <a:r>
                <a:rPr lang="en-US" sz="2000" b="1" kern="1200" noProof="1">
                  <a:solidFill>
                    <a:srgbClr val="C00000"/>
                  </a:solidFill>
                  <a:cs typeface="Arial" panose="020B0604020202020204" pitchFamily="34" charset="0"/>
                </a:rPr>
                <a:t>             </a:t>
              </a:r>
              <a:r>
                <a:rPr lang="vi-VN" sz="2000" b="1" kern="1200" noProof="1">
                  <a:solidFill>
                    <a:srgbClr val="C00000"/>
                  </a:solidFill>
                  <a:cs typeface="Arial" panose="020B0604020202020204" pitchFamily="34" charset="0"/>
                </a:rPr>
                <a:t>.</a:t>
              </a:r>
            </a:p>
            <a:p>
              <a:pPr algn="just" defTabSz="685800">
                <a:lnSpc>
                  <a:spcPct val="150000"/>
                </a:lnSpc>
                <a:buClrTx/>
                <a:defRPr/>
              </a:pPr>
              <a:r>
                <a:rPr lang="vi-VN" sz="2000" b="1" kern="1200" noProof="1">
                  <a:solidFill>
                    <a:srgbClr val="C00000"/>
                  </a:solidFill>
                  <a:cs typeface="Arial" panose="020B0604020202020204" pitchFamily="34" charset="0"/>
                </a:rPr>
                <a:t>d) Nháy chuột chọn   </a:t>
              </a:r>
              <a:r>
                <a:rPr lang="en-US" sz="2000" b="1" kern="1200" noProof="1">
                  <a:solidFill>
                    <a:srgbClr val="C00000"/>
                  </a:solidFill>
                  <a:cs typeface="Arial" panose="020B0604020202020204" pitchFamily="34" charset="0"/>
                </a:rPr>
                <a:t>             </a:t>
              </a:r>
              <a:r>
                <a:rPr lang="vi-VN" sz="2000" b="1" kern="1200" noProof="1">
                  <a:solidFill>
                    <a:srgbClr val="C00000"/>
                  </a:solidFill>
                  <a:cs typeface="Arial" panose="020B0604020202020204" pitchFamily="34" charset="0"/>
                </a:rPr>
                <a:t>để hoàn thành việc phân chia.</a:t>
              </a:r>
            </a:p>
            <a:p>
              <a:pPr algn="just" defTabSz="685800">
                <a:lnSpc>
                  <a:spcPct val="150000"/>
                </a:lnSpc>
                <a:buClrTx/>
                <a:defRPr/>
              </a:pPr>
              <a:r>
                <a:rPr lang="vi-VN" sz="2000" b="1" kern="1200" noProof="1">
                  <a:solidFill>
                    <a:srgbClr val="C00000"/>
                  </a:solidFill>
                  <a:cs typeface="Arial" panose="020B0604020202020204" pitchFamily="34" charset="0"/>
                </a:rPr>
                <a:t>Hãy sắp xếp lại các bước hành động theo thứ tự đúng để phân chia video thành hai đoạn.</a:t>
              </a:r>
            </a:p>
          </p:txBody>
        </p:sp>
        <p:pic>
          <p:nvPicPr>
            <p:cNvPr id="14" name="Picture 13" descr="A blue rectangle with white text&#10;&#10;Description automatically generated"/>
            <p:cNvPicPr/>
            <p:nvPr/>
          </p:nvPicPr>
          <p:blipFill>
            <a:blip r:embed="rId2"/>
            <a:stretch>
              <a:fillRect/>
            </a:stretch>
          </p:blipFill>
          <p:spPr>
            <a:xfrm>
              <a:off x="3081292" y="2617186"/>
              <a:ext cx="1095421" cy="370708"/>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9158" t="21935" r="13088" b="65367"/>
            <a:stretch/>
          </p:blipFill>
          <p:spPr>
            <a:xfrm>
              <a:off x="2933699" y="2192646"/>
              <a:ext cx="948995" cy="355873"/>
            </a:xfrm>
            <a:prstGeom prst="rect">
              <a:avLst/>
            </a:prstGeom>
          </p:spPr>
        </p:pic>
      </p:grpSp>
    </p:spTree>
    <p:extLst>
      <p:ext uri="{BB962C8B-B14F-4D97-AF65-F5344CB8AC3E}">
        <p14:creationId xmlns:p14="http://schemas.microsoft.com/office/powerpoint/2010/main" val="3049884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âu hỏi">
            <a:extLst>
              <a:ext uri="{FF2B5EF4-FFF2-40B4-BE49-F238E27FC236}">
                <a16:creationId xmlns:a16="http://schemas.microsoft.com/office/drawing/2014/main" id="{018AD89B-885D-983C-F4F6-FC485515F49D}"/>
              </a:ext>
            </a:extLst>
          </p:cNvPr>
          <p:cNvSpPr/>
          <p:nvPr/>
        </p:nvSpPr>
        <p:spPr>
          <a:xfrm>
            <a:off x="320916" y="337677"/>
            <a:ext cx="8502170" cy="1568615"/>
          </a:xfrm>
          <a:prstGeom prst="roundRect">
            <a:avLst>
              <a:gd name="adj" fmla="val 11809"/>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b="1" kern="1200" noProof="1">
                <a:solidFill>
                  <a:srgbClr val="C00000"/>
                </a:solidFill>
                <a:cs typeface="Arial" panose="020B0604020202020204" pitchFamily="34" charset="0"/>
              </a:rPr>
              <a:t>Câu 4. Để cắt và giữ lại một đoạn video bất kì trong video ban đầu (các phần không giữ lại sẽ bị xóa), em nháy chuột vào video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trong bảng phân cảnh Storyboard rồi chọn:</a:t>
            </a:r>
            <a:endParaRPr lang="vi-VN" sz="2000" kern="1200" noProof="1">
              <a:solidFill>
                <a:srgbClr val="C00000"/>
              </a:solidFill>
              <a:latin typeface="Arial" panose="020B0604020202020204" pitchFamily="34" charset="0"/>
              <a:cs typeface="Arial" panose="020B0604020202020204" pitchFamily="34" charset="0"/>
            </a:endParaRPr>
          </a:p>
        </p:txBody>
      </p:sp>
      <p:grpSp>
        <p:nvGrpSpPr>
          <p:cNvPr id="2" name="Group 1"/>
          <p:cNvGrpSpPr/>
          <p:nvPr/>
        </p:nvGrpSpPr>
        <p:grpSpPr>
          <a:xfrm>
            <a:off x="320914" y="2262438"/>
            <a:ext cx="4102147" cy="1093619"/>
            <a:chOff x="320914" y="2262438"/>
            <a:chExt cx="4102147" cy="1093619"/>
          </a:xfrm>
        </p:grpSpPr>
        <p:sp>
          <p:nvSpPr>
            <p:cNvPr id="9" name="Đáp án đúng">
              <a:extLst>
                <a:ext uri="{FF2B5EF4-FFF2-40B4-BE49-F238E27FC236}">
                  <a16:creationId xmlns:a16="http://schemas.microsoft.com/office/drawing/2014/main" id="{4D1DA2F5-D9A5-C765-0E47-25DD326F3067}"/>
                </a:ext>
              </a:extLst>
            </p:cNvPr>
            <p:cNvSpPr/>
            <p:nvPr/>
          </p:nvSpPr>
          <p:spPr>
            <a:xfrm>
              <a:off x="320914" y="2262438"/>
              <a:ext cx="4102147" cy="10936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A.</a:t>
              </a:r>
              <a:r>
                <a:rPr lang="en-US" sz="2000" kern="1200" noProof="1">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2890" t="22203" r="50281" b="63970"/>
            <a:stretch/>
          </p:blipFill>
          <p:spPr>
            <a:xfrm>
              <a:off x="1756831" y="2549397"/>
              <a:ext cx="1230312" cy="519701"/>
            </a:xfrm>
            <a:prstGeom prst="rect">
              <a:avLst/>
            </a:prstGeom>
          </p:spPr>
        </p:pic>
      </p:grpSp>
      <p:grpSp>
        <p:nvGrpSpPr>
          <p:cNvPr id="4" name="Group 3"/>
          <p:cNvGrpSpPr/>
          <p:nvPr/>
        </p:nvGrpSpPr>
        <p:grpSpPr>
          <a:xfrm>
            <a:off x="320914" y="3712203"/>
            <a:ext cx="4102147" cy="1093619"/>
            <a:chOff x="320914" y="3712203"/>
            <a:chExt cx="4102147" cy="1093619"/>
          </a:xfrm>
        </p:grpSpPr>
        <p:sp>
          <p:nvSpPr>
            <p:cNvPr id="10" name="Đáp án sai 1">
              <a:extLst>
                <a:ext uri="{FF2B5EF4-FFF2-40B4-BE49-F238E27FC236}">
                  <a16:creationId xmlns:a16="http://schemas.microsoft.com/office/drawing/2014/main" id="{1713963F-2894-56F2-E53C-4371936FB85C}"/>
                </a:ext>
              </a:extLst>
            </p:cNvPr>
            <p:cNvSpPr/>
            <p:nvPr/>
          </p:nvSpPr>
          <p:spPr>
            <a:xfrm>
              <a:off x="320914" y="3712203"/>
              <a:ext cx="4102147" cy="10936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B.</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9158" t="21935" r="13088" b="65367"/>
            <a:stretch/>
          </p:blipFill>
          <p:spPr>
            <a:xfrm>
              <a:off x="1735619" y="4020373"/>
              <a:ext cx="1272736" cy="477276"/>
            </a:xfrm>
            <a:prstGeom prst="rect">
              <a:avLst/>
            </a:prstGeom>
          </p:spPr>
        </p:pic>
      </p:grpSp>
      <p:grpSp>
        <p:nvGrpSpPr>
          <p:cNvPr id="5" name="Group 4"/>
          <p:cNvGrpSpPr/>
          <p:nvPr/>
        </p:nvGrpSpPr>
        <p:grpSpPr>
          <a:xfrm>
            <a:off x="4720936" y="3712203"/>
            <a:ext cx="4102147" cy="1093619"/>
            <a:chOff x="4720936" y="3712203"/>
            <a:chExt cx="4102147" cy="1093619"/>
          </a:xfrm>
        </p:grpSpPr>
        <p:sp>
          <p:nvSpPr>
            <p:cNvPr id="12" name="Đáp án sai 3">
              <a:extLst>
                <a:ext uri="{FF2B5EF4-FFF2-40B4-BE49-F238E27FC236}">
                  <a16:creationId xmlns:a16="http://schemas.microsoft.com/office/drawing/2014/main" id="{98AC7C36-17E6-7D99-2014-5789447F054D}"/>
                </a:ext>
              </a:extLst>
            </p:cNvPr>
            <p:cNvSpPr/>
            <p:nvPr/>
          </p:nvSpPr>
          <p:spPr>
            <a:xfrm>
              <a:off x="4720936" y="3712203"/>
              <a:ext cx="4102147" cy="10936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D.</a:t>
              </a:r>
              <a:r>
                <a:rPr lang="en-US" sz="2000" kern="1200" noProof="1">
                  <a:solidFill>
                    <a:prstClr val="black"/>
                  </a:solidFill>
                  <a:cs typeface="Arial" panose="020B0604020202020204" pitchFamily="34" charset="0"/>
                </a:rPr>
                <a:t>				</a:t>
              </a:r>
              <a:r>
                <a:rPr lang="vi-VN" sz="2000" kern="1200" noProof="1">
                  <a:solidFill>
                    <a:prstClr val="black"/>
                  </a:solidFill>
                  <a:cs typeface="Arial" panose="020B0604020202020204" pitchFamily="34" charset="0"/>
                </a:rPr>
                <a:t> </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7567" t="49393" r="11672" b="36497"/>
            <a:stretch/>
          </p:blipFill>
          <p:spPr>
            <a:xfrm>
              <a:off x="6066701" y="3993858"/>
              <a:ext cx="1410616" cy="530307"/>
            </a:xfrm>
            <a:prstGeom prst="rect">
              <a:avLst/>
            </a:prstGeom>
          </p:spPr>
        </p:pic>
      </p:grpSp>
      <p:grpSp>
        <p:nvGrpSpPr>
          <p:cNvPr id="3" name="Group 2"/>
          <p:cNvGrpSpPr/>
          <p:nvPr/>
        </p:nvGrpSpPr>
        <p:grpSpPr>
          <a:xfrm>
            <a:off x="4720937" y="2262438"/>
            <a:ext cx="4102147" cy="1093619"/>
            <a:chOff x="4720937" y="2262438"/>
            <a:chExt cx="4102147" cy="1093619"/>
          </a:xfrm>
        </p:grpSpPr>
        <p:sp>
          <p:nvSpPr>
            <p:cNvPr id="11" name="Đáp án sai 2">
              <a:extLst>
                <a:ext uri="{FF2B5EF4-FFF2-40B4-BE49-F238E27FC236}">
                  <a16:creationId xmlns:a16="http://schemas.microsoft.com/office/drawing/2014/main" id="{72E080E8-9CBE-7E1E-25CC-340E27A4D017}"/>
                </a:ext>
              </a:extLst>
            </p:cNvPr>
            <p:cNvSpPr/>
            <p:nvPr/>
          </p:nvSpPr>
          <p:spPr>
            <a:xfrm>
              <a:off x="4720937" y="2262438"/>
              <a:ext cx="4102147" cy="10936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C.</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1700" t="74703" r="50315" b="12599"/>
            <a:stretch/>
          </p:blipFill>
          <p:spPr>
            <a:xfrm>
              <a:off x="6130338" y="2570609"/>
              <a:ext cx="1283342" cy="477276"/>
            </a:xfrm>
            <a:prstGeom prst="rect">
              <a:avLst/>
            </a:prstGeom>
          </p:spPr>
        </p:pic>
      </p:grpSp>
      <p:grpSp>
        <p:nvGrpSpPr>
          <p:cNvPr id="18" name="Group 17"/>
          <p:cNvGrpSpPr/>
          <p:nvPr/>
        </p:nvGrpSpPr>
        <p:grpSpPr>
          <a:xfrm>
            <a:off x="4720935" y="2262438"/>
            <a:ext cx="4102147" cy="1093619"/>
            <a:chOff x="4720937" y="2262438"/>
            <a:chExt cx="4102147" cy="1093619"/>
          </a:xfrm>
        </p:grpSpPr>
        <p:sp>
          <p:nvSpPr>
            <p:cNvPr id="19" name="Đáp án sai 2">
              <a:extLst>
                <a:ext uri="{FF2B5EF4-FFF2-40B4-BE49-F238E27FC236}">
                  <a16:creationId xmlns:a16="http://schemas.microsoft.com/office/drawing/2014/main" id="{72E080E8-9CBE-7E1E-25CC-340E27A4D017}"/>
                </a:ext>
              </a:extLst>
            </p:cNvPr>
            <p:cNvSpPr/>
            <p:nvPr/>
          </p:nvSpPr>
          <p:spPr>
            <a:xfrm>
              <a:off x="4720937" y="2262438"/>
              <a:ext cx="4102147" cy="1093619"/>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C.</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1700" t="74703" r="50315" b="12599"/>
            <a:stretch/>
          </p:blipFill>
          <p:spPr>
            <a:xfrm>
              <a:off x="6130338" y="2570609"/>
              <a:ext cx="1283342" cy="477276"/>
            </a:xfrm>
            <a:prstGeom prst="rect">
              <a:avLst/>
            </a:prstGeom>
          </p:spPr>
        </p:pic>
      </p:grpSp>
    </p:spTree>
    <p:extLst>
      <p:ext uri="{BB962C8B-B14F-4D97-AF65-F5344CB8AC3E}">
        <p14:creationId xmlns:p14="http://schemas.microsoft.com/office/powerpoint/2010/main" val="22510686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par>
                                <p:cTn id="16" presetID="16" presetClass="entr" presetSubtype="37"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âu hỏi">
            <a:extLst>
              <a:ext uri="{FF2B5EF4-FFF2-40B4-BE49-F238E27FC236}">
                <a16:creationId xmlns:a16="http://schemas.microsoft.com/office/drawing/2014/main" id="{018AD89B-885D-983C-F4F6-FC485515F49D}"/>
              </a:ext>
            </a:extLst>
          </p:cNvPr>
          <p:cNvSpPr/>
          <p:nvPr/>
        </p:nvSpPr>
        <p:spPr>
          <a:xfrm>
            <a:off x="320916" y="337677"/>
            <a:ext cx="8502170" cy="141253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b="1" kern="1200" noProof="1">
                <a:solidFill>
                  <a:srgbClr val="C00000"/>
                </a:solidFill>
                <a:cs typeface="Arial" panose="020B0604020202020204" pitchFamily="34" charset="0"/>
              </a:rPr>
              <a:t>Câu 5. Để điều chỉnh tốc độ phát video em nháy chuột vào video trong bảng phân cảnh Storyboard rồi chọn:</a:t>
            </a:r>
            <a:endParaRPr lang="vi-VN" sz="2000" kern="1200" noProof="1">
              <a:solidFill>
                <a:srgbClr val="C00000"/>
              </a:solidFill>
              <a:latin typeface="Arial" panose="020B0604020202020204" pitchFamily="34" charset="0"/>
              <a:cs typeface="Arial" panose="020B0604020202020204" pitchFamily="34" charset="0"/>
            </a:endParaRPr>
          </a:p>
        </p:txBody>
      </p:sp>
      <p:grpSp>
        <p:nvGrpSpPr>
          <p:cNvPr id="4" name="Group 3"/>
          <p:cNvGrpSpPr/>
          <p:nvPr/>
        </p:nvGrpSpPr>
        <p:grpSpPr>
          <a:xfrm>
            <a:off x="4720936" y="3572503"/>
            <a:ext cx="4102147" cy="1233319"/>
            <a:chOff x="4720936" y="3572503"/>
            <a:chExt cx="4102147" cy="1233319"/>
          </a:xfrm>
        </p:grpSpPr>
        <p:sp>
          <p:nvSpPr>
            <p:cNvPr id="12" name="Đáp án sai 3">
              <a:extLst>
                <a:ext uri="{FF2B5EF4-FFF2-40B4-BE49-F238E27FC236}">
                  <a16:creationId xmlns:a16="http://schemas.microsoft.com/office/drawing/2014/main" id="{98AC7C36-17E6-7D99-2014-5789447F054D}"/>
                </a:ext>
              </a:extLst>
            </p:cNvPr>
            <p:cNvSpPr/>
            <p:nvPr/>
          </p:nvSpPr>
          <p:spPr>
            <a:xfrm>
              <a:off x="4720936" y="3572503"/>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D.</a:t>
              </a:r>
              <a:r>
                <a:rPr lang="en-US" sz="2000" kern="1200" noProof="1">
                  <a:solidFill>
                    <a:prstClr val="black"/>
                  </a:solidFill>
                  <a:cs typeface="Arial" panose="020B0604020202020204" pitchFamily="34" charset="0"/>
                </a:rPr>
                <a:t>				</a:t>
              </a:r>
              <a:r>
                <a:rPr lang="vi-VN" sz="2000" kern="1200" noProof="1">
                  <a:solidFill>
                    <a:prstClr val="black"/>
                  </a:solidFill>
                  <a:cs typeface="Arial" panose="020B0604020202020204" pitchFamily="34" charset="0"/>
                </a:rPr>
                <a:t> </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56085" t="76054" r="11073" b="11529"/>
            <a:stretch/>
          </p:blipFill>
          <p:spPr>
            <a:xfrm>
              <a:off x="6112251" y="4005023"/>
              <a:ext cx="1319513" cy="408864"/>
            </a:xfrm>
            <a:prstGeom prst="rect">
              <a:avLst/>
            </a:prstGeom>
          </p:spPr>
        </p:pic>
      </p:grpSp>
      <p:grpSp>
        <p:nvGrpSpPr>
          <p:cNvPr id="2" name="Group 1"/>
          <p:cNvGrpSpPr/>
          <p:nvPr/>
        </p:nvGrpSpPr>
        <p:grpSpPr>
          <a:xfrm>
            <a:off x="320914" y="2044700"/>
            <a:ext cx="4102147" cy="1233319"/>
            <a:chOff x="320914" y="2044700"/>
            <a:chExt cx="4102147" cy="1233319"/>
          </a:xfrm>
        </p:grpSpPr>
        <p:sp>
          <p:nvSpPr>
            <p:cNvPr id="9" name="Đáp án đúng">
              <a:extLst>
                <a:ext uri="{FF2B5EF4-FFF2-40B4-BE49-F238E27FC236}">
                  <a16:creationId xmlns:a16="http://schemas.microsoft.com/office/drawing/2014/main" id="{4D1DA2F5-D9A5-C765-0E47-25DD326F3067}"/>
                </a:ext>
              </a:extLst>
            </p:cNvPr>
            <p:cNvSpPr/>
            <p:nvPr/>
          </p:nvSpPr>
          <p:spPr>
            <a:xfrm>
              <a:off x="320914" y="2044700"/>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A.</a:t>
              </a:r>
              <a:r>
                <a:rPr lang="en-US" sz="2000" kern="1200" noProof="1">
                  <a:solidFill>
                    <a:prstClr val="black"/>
                  </a:solidFill>
                  <a:cs typeface="Arial" panose="020B0604020202020204" pitchFamily="34" charset="0"/>
                </a:rPr>
                <a:t>				</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22890" t="22203" r="50281" b="63970"/>
            <a:stretch/>
          </p:blipFill>
          <p:spPr>
            <a:xfrm>
              <a:off x="1833031" y="2433697"/>
              <a:ext cx="1077912" cy="455325"/>
            </a:xfrm>
            <a:prstGeom prst="rect">
              <a:avLst/>
            </a:prstGeom>
          </p:spPr>
        </p:pic>
      </p:grpSp>
      <p:grpSp>
        <p:nvGrpSpPr>
          <p:cNvPr id="5" name="Group 4"/>
          <p:cNvGrpSpPr/>
          <p:nvPr/>
        </p:nvGrpSpPr>
        <p:grpSpPr>
          <a:xfrm>
            <a:off x="320914" y="3572503"/>
            <a:ext cx="4102147" cy="1233319"/>
            <a:chOff x="320914" y="3572503"/>
            <a:chExt cx="4102147" cy="1233319"/>
          </a:xfrm>
        </p:grpSpPr>
        <p:sp>
          <p:nvSpPr>
            <p:cNvPr id="10" name="Đáp án sai 1">
              <a:extLst>
                <a:ext uri="{FF2B5EF4-FFF2-40B4-BE49-F238E27FC236}">
                  <a16:creationId xmlns:a16="http://schemas.microsoft.com/office/drawing/2014/main" id="{1713963F-2894-56F2-E53C-4371936FB85C}"/>
                </a:ext>
              </a:extLst>
            </p:cNvPr>
            <p:cNvSpPr/>
            <p:nvPr/>
          </p:nvSpPr>
          <p:spPr>
            <a:xfrm>
              <a:off x="320914" y="3572503"/>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B.</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59158" t="21935" r="13088" b="65367"/>
            <a:stretch/>
          </p:blipFill>
          <p:spPr>
            <a:xfrm>
              <a:off x="1795862" y="3980084"/>
              <a:ext cx="1115081" cy="418156"/>
            </a:xfrm>
            <a:prstGeom prst="rect">
              <a:avLst/>
            </a:prstGeom>
          </p:spPr>
        </p:pic>
      </p:grpSp>
      <p:grpSp>
        <p:nvGrpSpPr>
          <p:cNvPr id="3" name="Group 2"/>
          <p:cNvGrpSpPr/>
          <p:nvPr/>
        </p:nvGrpSpPr>
        <p:grpSpPr>
          <a:xfrm>
            <a:off x="4720937" y="2044700"/>
            <a:ext cx="4102147" cy="1233319"/>
            <a:chOff x="4720937" y="2044700"/>
            <a:chExt cx="4102147" cy="1233319"/>
          </a:xfrm>
        </p:grpSpPr>
        <p:sp>
          <p:nvSpPr>
            <p:cNvPr id="11" name="Đáp án sai 2">
              <a:extLst>
                <a:ext uri="{FF2B5EF4-FFF2-40B4-BE49-F238E27FC236}">
                  <a16:creationId xmlns:a16="http://schemas.microsoft.com/office/drawing/2014/main" id="{72E080E8-9CBE-7E1E-25CC-340E27A4D017}"/>
                </a:ext>
              </a:extLst>
            </p:cNvPr>
            <p:cNvSpPr/>
            <p:nvPr/>
          </p:nvSpPr>
          <p:spPr>
            <a:xfrm>
              <a:off x="4720937" y="2044700"/>
              <a:ext cx="4102147" cy="1233319"/>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C.</a:t>
              </a:r>
              <a:r>
                <a:rPr lang="en-US" sz="2000" kern="1200" noProof="1">
                  <a:solidFill>
                    <a:prstClr val="black"/>
                  </a:solidFill>
                  <a:cs typeface="Arial" panose="020B0604020202020204" pitchFamily="34" charset="0"/>
                </a:rPr>
                <a:t>				</a:t>
              </a:r>
              <a:endParaRPr lang="vi-VN" sz="2000" kern="1200" noProof="1">
                <a:solidFill>
                  <a:prstClr val="black"/>
                </a:solidFill>
                <a:cs typeface="Arial" panose="020B0604020202020204" pitchFamily="34"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1700" t="74703" r="50315" b="12599"/>
            <a:stretch/>
          </p:blipFill>
          <p:spPr>
            <a:xfrm>
              <a:off x="6209822" y="2433697"/>
              <a:ext cx="1124373" cy="418155"/>
            </a:xfrm>
            <a:prstGeom prst="rect">
              <a:avLst/>
            </a:prstGeom>
          </p:spPr>
        </p:pic>
      </p:grpSp>
      <p:grpSp>
        <p:nvGrpSpPr>
          <p:cNvPr id="18" name="Group 17"/>
          <p:cNvGrpSpPr/>
          <p:nvPr/>
        </p:nvGrpSpPr>
        <p:grpSpPr>
          <a:xfrm>
            <a:off x="4720936" y="3572502"/>
            <a:ext cx="4102147" cy="1233319"/>
            <a:chOff x="4720936" y="3572503"/>
            <a:chExt cx="4102147" cy="1233319"/>
          </a:xfrm>
        </p:grpSpPr>
        <p:sp>
          <p:nvSpPr>
            <p:cNvPr id="19" name="Đáp án sai 3">
              <a:extLst>
                <a:ext uri="{FF2B5EF4-FFF2-40B4-BE49-F238E27FC236}">
                  <a16:creationId xmlns:a16="http://schemas.microsoft.com/office/drawing/2014/main" id="{98AC7C36-17E6-7D99-2014-5789447F054D}"/>
                </a:ext>
              </a:extLst>
            </p:cNvPr>
            <p:cNvSpPr/>
            <p:nvPr/>
          </p:nvSpPr>
          <p:spPr>
            <a:xfrm>
              <a:off x="4720936" y="3572503"/>
              <a:ext cx="4102147" cy="1233319"/>
            </a:xfrm>
            <a:prstGeom prst="roundRect">
              <a:avLst/>
            </a:prstGeom>
            <a:solidFill>
              <a:srgbClr val="FFDA9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85800">
                <a:lnSpc>
                  <a:spcPct val="150000"/>
                </a:lnSpc>
                <a:buClrTx/>
                <a:defRPr/>
              </a:pPr>
              <a:r>
                <a:rPr lang="vi-VN" sz="2000" kern="1200" noProof="1">
                  <a:solidFill>
                    <a:prstClr val="black"/>
                  </a:solidFill>
                  <a:cs typeface="Arial" panose="020B0604020202020204" pitchFamily="34" charset="0"/>
                </a:rPr>
                <a:t>D.</a:t>
              </a:r>
              <a:r>
                <a:rPr lang="en-US" sz="2000" kern="1200" noProof="1">
                  <a:solidFill>
                    <a:prstClr val="black"/>
                  </a:solidFill>
                  <a:cs typeface="Arial" panose="020B0604020202020204" pitchFamily="34" charset="0"/>
                </a:rPr>
                <a:t>				</a:t>
              </a:r>
              <a:r>
                <a:rPr lang="vi-VN" sz="2000" kern="1200" noProof="1">
                  <a:solidFill>
                    <a:prstClr val="black"/>
                  </a:solidFill>
                  <a:cs typeface="Arial" panose="020B0604020202020204" pitchFamily="34" charset="0"/>
                </a:rPr>
                <a:t> </a:t>
              </a: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56085" t="76054" r="11073" b="11529"/>
            <a:stretch/>
          </p:blipFill>
          <p:spPr>
            <a:xfrm>
              <a:off x="6112251" y="4005023"/>
              <a:ext cx="1319513" cy="408864"/>
            </a:xfrm>
            <a:prstGeom prst="rect">
              <a:avLst/>
            </a:prstGeom>
          </p:spPr>
        </p:pic>
      </p:grpSp>
    </p:spTree>
    <p:extLst>
      <p:ext uri="{BB962C8B-B14F-4D97-AF65-F5344CB8AC3E}">
        <p14:creationId xmlns:p14="http://schemas.microsoft.com/office/powerpoint/2010/main" val="2516099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par>
                                <p:cTn id="13" presetID="16" presetClass="entr" presetSubtype="37"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par>
                                <p:cTn id="16" presetID="16" presetClass="entr" presetSubtype="37"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16" presetClass="entr" presetSubtype="37"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1AF870-CF3B-2179-38A0-0E50B3E29A55}"/>
              </a:ext>
            </a:extLst>
          </p:cNvPr>
          <p:cNvGrpSpPr/>
          <p:nvPr/>
        </p:nvGrpSpPr>
        <p:grpSpPr>
          <a:xfrm>
            <a:off x="163776" y="115080"/>
            <a:ext cx="5322079" cy="782996"/>
            <a:chOff x="555168" y="-16694"/>
            <a:chExt cx="5322079" cy="782996"/>
          </a:xfrm>
        </p:grpSpPr>
        <p:sp>
          <p:nvSpPr>
            <p:cNvPr id="9" name="Rectangle: Rounded Corners 1">
              <a:extLst>
                <a:ext uri="{FF2B5EF4-FFF2-40B4-BE49-F238E27FC236}">
                  <a16:creationId xmlns:a16="http://schemas.microsoft.com/office/drawing/2014/main" id="{8925569E-0A0C-D475-46D8-51179A866F9A}"/>
                </a:ext>
              </a:extLst>
            </p:cNvPr>
            <p:cNvSpPr/>
            <p:nvPr/>
          </p:nvSpPr>
          <p:spPr>
            <a:xfrm>
              <a:off x="930848" y="144507"/>
              <a:ext cx="4946399" cy="572215"/>
            </a:xfrm>
            <a:prstGeom prst="roundRect">
              <a:avLst/>
            </a:prstGeom>
            <a:solidFill>
              <a:schemeClr val="accent1">
                <a:lumMod val="40000"/>
                <a:lumOff val="60000"/>
              </a:schemeClr>
            </a:solidFill>
            <a:ln w="19050">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a:solidFill>
                    <a:srgbClr val="191919"/>
                  </a:solidFill>
                  <a:latin typeface="Arial" panose="020B0604020202020204" pitchFamily="34" charset="0"/>
                  <a:cs typeface="Arial" panose="020B0604020202020204" pitchFamily="34" charset="0"/>
                </a:rPr>
                <a:t>   Câu hỏi tự kiểm tra SGK tr.71</a:t>
              </a:r>
              <a:endParaRPr lang="en-US" sz="2400" b="1" dirty="0">
                <a:solidFill>
                  <a:srgbClr val="191919"/>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84C61E5-7DD8-C2B5-A574-C87098342F38}"/>
                </a:ext>
              </a:extLst>
            </p:cNvPr>
            <p:cNvPicPr>
              <a:picLocks noChangeAspect="1"/>
            </p:cNvPicPr>
            <p:nvPr/>
          </p:nvPicPr>
          <p:blipFill>
            <a:blip r:embed="rId2"/>
            <a:stretch>
              <a:fillRect/>
            </a:stretch>
          </p:blipFill>
          <p:spPr>
            <a:xfrm>
              <a:off x="555168" y="-16694"/>
              <a:ext cx="751359" cy="782996"/>
            </a:xfrm>
            <a:prstGeom prst="rect">
              <a:avLst/>
            </a:prstGeom>
          </p:spPr>
        </p:pic>
      </p:grpSp>
      <p:sp>
        <p:nvSpPr>
          <p:cNvPr id="11" name="TextBox 10"/>
          <p:cNvSpPr txBox="1"/>
          <p:nvPr/>
        </p:nvSpPr>
        <p:spPr>
          <a:xfrm>
            <a:off x="190500" y="1609861"/>
            <a:ext cx="8763000" cy="2400657"/>
          </a:xfrm>
          <a:prstGeom prst="rect">
            <a:avLst/>
          </a:prstGeom>
          <a:noFill/>
        </p:spPr>
        <p:txBody>
          <a:bodyPr wrap="square" rtlCol="0">
            <a:spAutoFit/>
          </a:bodyPr>
          <a:lstStyle/>
          <a:p>
            <a:pPr algn="just">
              <a:lnSpc>
                <a:spcPct val="150000"/>
              </a:lnSpc>
            </a:pPr>
            <a:r>
              <a:rPr lang="vi-VN" sz="2000"/>
              <a:t>1) Chỉ có thể thêm một đoạn video vào bảng phân cảnh trong dự án video.</a:t>
            </a:r>
          </a:p>
          <a:p>
            <a:pPr algn="just">
              <a:lnSpc>
                <a:spcPct val="150000"/>
              </a:lnSpc>
            </a:pPr>
            <a:r>
              <a:rPr lang="vi-VN" sz="2000"/>
              <a:t>2) Có thể điều chỉnh được tốc độ phát một số đoạn video trong dự án video.</a:t>
            </a:r>
          </a:p>
          <a:p>
            <a:pPr algn="just">
              <a:lnSpc>
                <a:spcPct val="150000"/>
              </a:lnSpc>
            </a:pPr>
            <a:r>
              <a:rPr lang="vi-VN" sz="2000"/>
              <a:t>3) Mỗi lần chỉ có thể tách một video thành hai đoạn video ngắn.</a:t>
            </a:r>
          </a:p>
          <a:p>
            <a:pPr algn="just">
              <a:lnSpc>
                <a:spcPct val="150000"/>
              </a:lnSpc>
            </a:pPr>
            <a:r>
              <a:rPr lang="vi-VN" sz="2000"/>
              <a:t>4) Có thể cắt và xoá một đoạn video lỗi ở vị trí bất kì của video trong bảng phân cảnh với lệnh Trim của phần mềm Video Editor.</a:t>
            </a:r>
          </a:p>
        </p:txBody>
      </p:sp>
      <p:sp>
        <p:nvSpPr>
          <p:cNvPr id="13" name="TextBox 12"/>
          <p:cNvSpPr txBox="1"/>
          <p:nvPr/>
        </p:nvSpPr>
        <p:spPr>
          <a:xfrm>
            <a:off x="0" y="1009697"/>
            <a:ext cx="9144000" cy="600164"/>
          </a:xfrm>
          <a:prstGeom prst="rect">
            <a:avLst/>
          </a:prstGeom>
          <a:noFill/>
        </p:spPr>
        <p:txBody>
          <a:bodyPr wrap="square" rtlCol="0">
            <a:spAutoFit/>
          </a:bodyPr>
          <a:lstStyle/>
          <a:p>
            <a:pPr algn="ctr">
              <a:lnSpc>
                <a:spcPct val="150000"/>
              </a:lnSpc>
            </a:pPr>
            <a:r>
              <a:rPr lang="en-US" sz="2200" b="1">
                <a:solidFill>
                  <a:srgbClr val="C00000"/>
                </a:solidFill>
              </a:rPr>
              <a:t>Trong các câu sau, những câu nào đúng?</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51600" b="60797"/>
          <a:stretch/>
        </p:blipFill>
        <p:spPr>
          <a:xfrm>
            <a:off x="7162800" y="3693068"/>
            <a:ext cx="1665265" cy="1348832"/>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1066" t="34139" b="33072"/>
          <a:stretch/>
        </p:blipFill>
        <p:spPr>
          <a:xfrm>
            <a:off x="7807307" y="112676"/>
            <a:ext cx="1241420" cy="831850"/>
          </a:xfrm>
          <a:prstGeom prst="rect">
            <a:avLst/>
          </a:prstGeom>
        </p:spPr>
      </p:pic>
      <p:sp>
        <p:nvSpPr>
          <p:cNvPr id="4" name="Oval 3"/>
          <p:cNvSpPr/>
          <p:nvPr/>
        </p:nvSpPr>
        <p:spPr>
          <a:xfrm>
            <a:off x="190499" y="2166937"/>
            <a:ext cx="406937" cy="4069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0499" y="2626519"/>
            <a:ext cx="406937" cy="4069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109541"/>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4"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26" name="TextBox 25"/>
          <p:cNvSpPr txBox="1"/>
          <p:nvPr/>
        </p:nvSpPr>
        <p:spPr>
          <a:xfrm>
            <a:off x="0" y="586750"/>
            <a:ext cx="9144000" cy="630942"/>
          </a:xfrm>
          <a:prstGeom prst="rect">
            <a:avLst/>
          </a:prstGeom>
          <a:noFill/>
        </p:spPr>
        <p:txBody>
          <a:bodyPr wrap="square" rtlCol="0">
            <a:spAutoFit/>
          </a:bodyPr>
          <a:lstStyle/>
          <a:p>
            <a:pPr algn="ctr"/>
            <a:r>
              <a:rPr lang="en-US" sz="3500" b="1">
                <a:solidFill>
                  <a:srgbClr val="191919"/>
                </a:solidFill>
              </a:rPr>
              <a:t>VẬN DỤNG</a:t>
            </a:r>
          </a:p>
        </p:txBody>
      </p:sp>
      <p:sp>
        <p:nvSpPr>
          <p:cNvPr id="27" name="TextBox 26"/>
          <p:cNvSpPr txBox="1"/>
          <p:nvPr/>
        </p:nvSpPr>
        <p:spPr>
          <a:xfrm>
            <a:off x="1325087" y="1376070"/>
            <a:ext cx="3435598" cy="3139321"/>
          </a:xfrm>
          <a:prstGeom prst="rect">
            <a:avLst/>
          </a:prstGeom>
          <a:noFill/>
        </p:spPr>
        <p:txBody>
          <a:bodyPr wrap="square" rtlCol="0">
            <a:spAutoFit/>
          </a:bodyPr>
          <a:lstStyle/>
          <a:p>
            <a:pPr algn="just">
              <a:lnSpc>
                <a:spcPct val="150000"/>
              </a:lnSpc>
            </a:pPr>
            <a:r>
              <a:rPr lang="vi-VN" sz="2200"/>
              <a:t>Em hãy điều chỉnh âm lượng, tốc độ phát và cắt chỉnh những đoạn dư thừa trong dự án KiNiem đã tạo ở phần Vận dụng (trang 68).</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950" r="7616" b="60443"/>
          <a:stretch/>
        </p:blipFill>
        <p:spPr>
          <a:xfrm>
            <a:off x="4760686" y="1217692"/>
            <a:ext cx="3628572" cy="3464198"/>
          </a:xfrm>
          <a:prstGeom prst="rect">
            <a:avLst/>
          </a:prstGeom>
        </p:spPr>
      </p:pic>
    </p:spTree>
    <p:extLst>
      <p:ext uri="{BB962C8B-B14F-4D97-AF65-F5344CB8AC3E}">
        <p14:creationId xmlns:p14="http://schemas.microsoft.com/office/powerpoint/2010/main" val="33730308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94" name="TextBox 93"/>
          <p:cNvSpPr txBox="1"/>
          <p:nvPr/>
        </p:nvSpPr>
        <p:spPr>
          <a:xfrm>
            <a:off x="0" y="648165"/>
            <a:ext cx="9144000" cy="630942"/>
          </a:xfrm>
          <a:prstGeom prst="rect">
            <a:avLst/>
          </a:prstGeom>
          <a:noFill/>
        </p:spPr>
        <p:txBody>
          <a:bodyPr wrap="square" rtlCol="0">
            <a:spAutoFit/>
          </a:bodyPr>
          <a:lstStyle/>
          <a:p>
            <a:pPr algn="ctr"/>
            <a:r>
              <a:rPr lang="en-US" sz="3500" b="1">
                <a:solidFill>
                  <a:srgbClr val="191919"/>
                </a:solidFill>
              </a:rPr>
              <a:t>HƯỚNG DẪN VỀ NHÀ</a:t>
            </a:r>
          </a:p>
        </p:txBody>
      </p:sp>
      <p:sp>
        <p:nvSpPr>
          <p:cNvPr id="95" name="TextBox 94"/>
          <p:cNvSpPr txBox="1"/>
          <p:nvPr/>
        </p:nvSpPr>
        <p:spPr>
          <a:xfrm>
            <a:off x="1808228" y="1760382"/>
            <a:ext cx="4391664" cy="430887"/>
          </a:xfrm>
          <a:prstGeom prst="rect">
            <a:avLst/>
          </a:prstGeom>
          <a:noFill/>
        </p:spPr>
        <p:txBody>
          <a:bodyPr wrap="square" rtlCol="0">
            <a:spAutoFit/>
          </a:bodyPr>
          <a:lstStyle/>
          <a:p>
            <a:pPr algn="just"/>
            <a:r>
              <a:rPr lang="vi-VN" sz="2200"/>
              <a:t>Ôn lại kiến thức đã học.</a:t>
            </a:r>
          </a:p>
        </p:txBody>
      </p:sp>
      <p:sp>
        <p:nvSpPr>
          <p:cNvPr id="96" name="Oval 95"/>
          <p:cNvSpPr/>
          <p:nvPr/>
        </p:nvSpPr>
        <p:spPr>
          <a:xfrm>
            <a:off x="952980" y="1655360"/>
            <a:ext cx="637185" cy="637185"/>
          </a:xfrm>
          <a:prstGeom prst="ellipse">
            <a:avLst/>
          </a:prstGeom>
          <a:solidFill>
            <a:srgbClr val="93A2E1"/>
          </a:solidFill>
          <a:ln>
            <a:solidFill>
              <a:srgbClr val="93A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accent6"/>
                </a:solidFill>
              </a:rPr>
              <a:t>1</a:t>
            </a:r>
          </a:p>
        </p:txBody>
      </p:sp>
      <p:sp>
        <p:nvSpPr>
          <p:cNvPr id="97" name="TextBox 96"/>
          <p:cNvSpPr txBox="1"/>
          <p:nvPr/>
        </p:nvSpPr>
        <p:spPr>
          <a:xfrm>
            <a:off x="1808228" y="2683274"/>
            <a:ext cx="4391664" cy="430887"/>
          </a:xfrm>
          <a:prstGeom prst="rect">
            <a:avLst/>
          </a:prstGeom>
          <a:noFill/>
        </p:spPr>
        <p:txBody>
          <a:bodyPr wrap="square" rtlCol="0">
            <a:spAutoFit/>
          </a:bodyPr>
          <a:lstStyle/>
          <a:p>
            <a:pPr algn="just"/>
            <a:r>
              <a:rPr lang="vi-VN" sz="2200"/>
              <a:t>Làm bài tập trong </a:t>
            </a:r>
            <a:r>
              <a:rPr lang="en-US" sz="2200"/>
              <a:t>SBT.</a:t>
            </a:r>
            <a:endParaRPr lang="vi-VN" sz="2200"/>
          </a:p>
        </p:txBody>
      </p:sp>
      <p:sp>
        <p:nvSpPr>
          <p:cNvPr id="98" name="Oval 97"/>
          <p:cNvSpPr/>
          <p:nvPr/>
        </p:nvSpPr>
        <p:spPr>
          <a:xfrm>
            <a:off x="952980" y="2580126"/>
            <a:ext cx="637185" cy="637185"/>
          </a:xfrm>
          <a:prstGeom prst="ellipse">
            <a:avLst/>
          </a:prstGeom>
          <a:solidFill>
            <a:srgbClr val="C94E56"/>
          </a:solidFill>
          <a:ln>
            <a:solidFill>
              <a:srgbClr val="C94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accent6"/>
                </a:solidFill>
              </a:rPr>
              <a:t>2</a:t>
            </a:r>
          </a:p>
        </p:txBody>
      </p:sp>
      <p:sp>
        <p:nvSpPr>
          <p:cNvPr id="99" name="TextBox 98"/>
          <p:cNvSpPr txBox="1"/>
          <p:nvPr/>
        </p:nvSpPr>
        <p:spPr>
          <a:xfrm>
            <a:off x="1808228" y="3428857"/>
            <a:ext cx="3987014" cy="1107996"/>
          </a:xfrm>
          <a:prstGeom prst="rect">
            <a:avLst/>
          </a:prstGeom>
          <a:noFill/>
        </p:spPr>
        <p:txBody>
          <a:bodyPr wrap="square" rtlCol="0">
            <a:spAutoFit/>
          </a:bodyPr>
          <a:lstStyle/>
          <a:p>
            <a:pPr algn="just">
              <a:lnSpc>
                <a:spcPct val="150000"/>
              </a:lnSpc>
            </a:pPr>
            <a:r>
              <a:rPr lang="vi-VN" sz="2200"/>
              <a:t>Đọc và tìm hiểu trước </a:t>
            </a:r>
            <a:r>
              <a:rPr lang="vi-VN" sz="2200" b="1" i="1"/>
              <a:t>Bài 6: Thực hành biên tập video</a:t>
            </a:r>
            <a:r>
              <a:rPr lang="vi-VN" sz="2200"/>
              <a:t>.</a:t>
            </a:r>
          </a:p>
        </p:txBody>
      </p:sp>
      <p:sp>
        <p:nvSpPr>
          <p:cNvPr id="100" name="Oval 99"/>
          <p:cNvSpPr/>
          <p:nvPr/>
        </p:nvSpPr>
        <p:spPr>
          <a:xfrm>
            <a:off x="952980" y="3664262"/>
            <a:ext cx="637185" cy="637185"/>
          </a:xfrm>
          <a:prstGeom prst="ellipse">
            <a:avLst/>
          </a:prstGeom>
          <a:solidFill>
            <a:srgbClr val="F6B95D"/>
          </a:solidFill>
          <a:ln>
            <a:solidFill>
              <a:srgbClr val="F6B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accent6"/>
                </a:solidFill>
              </a:rPr>
              <a:t>3</a:t>
            </a:r>
          </a:p>
        </p:txBody>
      </p:sp>
      <p:grpSp>
        <p:nvGrpSpPr>
          <p:cNvPr id="101" name="Google Shape;811;p37"/>
          <p:cNvGrpSpPr/>
          <p:nvPr/>
        </p:nvGrpSpPr>
        <p:grpSpPr>
          <a:xfrm>
            <a:off x="6013305" y="1577027"/>
            <a:ext cx="2167637" cy="3074268"/>
            <a:chOff x="5338683" y="935822"/>
            <a:chExt cx="2595788" cy="3681496"/>
          </a:xfrm>
        </p:grpSpPr>
        <p:grpSp>
          <p:nvGrpSpPr>
            <p:cNvPr id="102" name="Google Shape;812;p37"/>
            <p:cNvGrpSpPr/>
            <p:nvPr/>
          </p:nvGrpSpPr>
          <p:grpSpPr>
            <a:xfrm>
              <a:off x="5786311" y="935822"/>
              <a:ext cx="1800397" cy="3681496"/>
              <a:chOff x="5786311" y="935822"/>
              <a:chExt cx="1800397" cy="3681496"/>
            </a:xfrm>
          </p:grpSpPr>
          <p:sp>
            <p:nvSpPr>
              <p:cNvPr id="108" name="Google Shape;813;p37"/>
              <p:cNvSpPr/>
              <p:nvPr/>
            </p:nvSpPr>
            <p:spPr>
              <a:xfrm>
                <a:off x="5789824" y="944591"/>
                <a:ext cx="1793955" cy="3672727"/>
              </a:xfrm>
              <a:custGeom>
                <a:avLst/>
                <a:gdLst/>
                <a:ahLst/>
                <a:cxnLst/>
                <a:rect l="l" t="t" r="r" b="b"/>
                <a:pathLst>
                  <a:path w="1112530" h="2232661" extrusionOk="0">
                    <a:moveTo>
                      <a:pt x="579600" y="1254944"/>
                    </a:moveTo>
                    <a:cubicBezTo>
                      <a:pt x="579600" y="1254944"/>
                      <a:pt x="579695" y="1254963"/>
                      <a:pt x="579743" y="1254992"/>
                    </a:cubicBezTo>
                    <a:cubicBezTo>
                      <a:pt x="614738" y="1416441"/>
                      <a:pt x="762880" y="2095116"/>
                      <a:pt x="782959" y="2108384"/>
                    </a:cubicBezTo>
                    <a:cubicBezTo>
                      <a:pt x="787712" y="2111527"/>
                      <a:pt x="796551" y="2114175"/>
                      <a:pt x="807600" y="2116214"/>
                    </a:cubicBezTo>
                    <a:cubicBezTo>
                      <a:pt x="800247" y="2138150"/>
                      <a:pt x="792750" y="2179164"/>
                      <a:pt x="791579" y="2210111"/>
                    </a:cubicBezTo>
                    <a:cubicBezTo>
                      <a:pt x="789198" y="2210321"/>
                      <a:pt x="787722" y="2210559"/>
                      <a:pt x="787502" y="2210835"/>
                    </a:cubicBezTo>
                    <a:cubicBezTo>
                      <a:pt x="784350" y="2214740"/>
                      <a:pt x="784150" y="2230257"/>
                      <a:pt x="784150" y="2230257"/>
                    </a:cubicBezTo>
                    <a:lnTo>
                      <a:pt x="1042296" y="2230257"/>
                    </a:lnTo>
                    <a:cubicBezTo>
                      <a:pt x="1042296" y="2230257"/>
                      <a:pt x="1043211" y="2214836"/>
                      <a:pt x="1039934" y="2211949"/>
                    </a:cubicBezTo>
                    <a:cubicBezTo>
                      <a:pt x="1039772" y="2211807"/>
                      <a:pt x="1038867" y="2211673"/>
                      <a:pt x="1037600" y="2211531"/>
                    </a:cubicBezTo>
                    <a:cubicBezTo>
                      <a:pt x="1031018" y="2154971"/>
                      <a:pt x="940359" y="2171116"/>
                      <a:pt x="918738" y="2113994"/>
                    </a:cubicBezTo>
                    <a:cubicBezTo>
                      <a:pt x="931054" y="2110823"/>
                      <a:pt x="941312" y="2106460"/>
                      <a:pt x="947494" y="2100507"/>
                    </a:cubicBezTo>
                    <a:cubicBezTo>
                      <a:pt x="962657" y="2085905"/>
                      <a:pt x="946160" y="1847923"/>
                      <a:pt x="908375" y="1586890"/>
                    </a:cubicBezTo>
                    <a:lnTo>
                      <a:pt x="908375" y="1586890"/>
                    </a:lnTo>
                    <a:lnTo>
                      <a:pt x="908375" y="1586890"/>
                    </a:lnTo>
                    <a:cubicBezTo>
                      <a:pt x="880295" y="1392838"/>
                      <a:pt x="840442" y="1186107"/>
                      <a:pt x="793103" y="1048871"/>
                    </a:cubicBezTo>
                    <a:cubicBezTo>
                      <a:pt x="797780" y="1047594"/>
                      <a:pt x="801180" y="1046242"/>
                      <a:pt x="802923" y="1044804"/>
                    </a:cubicBezTo>
                    <a:cubicBezTo>
                      <a:pt x="802923" y="1044804"/>
                      <a:pt x="805104" y="1027954"/>
                      <a:pt x="808543" y="999808"/>
                    </a:cubicBezTo>
                    <a:cubicBezTo>
                      <a:pt x="808895" y="999684"/>
                      <a:pt x="809353" y="999560"/>
                      <a:pt x="809695" y="999436"/>
                    </a:cubicBezTo>
                    <a:lnTo>
                      <a:pt x="808867" y="997198"/>
                    </a:lnTo>
                    <a:cubicBezTo>
                      <a:pt x="852444" y="967060"/>
                      <a:pt x="841833" y="907748"/>
                      <a:pt x="833337" y="834387"/>
                    </a:cubicBezTo>
                    <a:lnTo>
                      <a:pt x="842290" y="817928"/>
                    </a:lnTo>
                    <a:cubicBezTo>
                      <a:pt x="914699" y="852427"/>
                      <a:pt x="991614" y="883679"/>
                      <a:pt x="1025770" y="879745"/>
                    </a:cubicBezTo>
                    <a:cubicBezTo>
                      <a:pt x="1027246" y="879573"/>
                      <a:pt x="1028532" y="879230"/>
                      <a:pt x="1029952" y="879011"/>
                    </a:cubicBezTo>
                    <a:cubicBezTo>
                      <a:pt x="1044515" y="877545"/>
                      <a:pt x="1058022" y="872268"/>
                      <a:pt x="1068738" y="863190"/>
                    </a:cubicBezTo>
                    <a:cubicBezTo>
                      <a:pt x="1069318" y="862714"/>
                      <a:pt x="1069776" y="862162"/>
                      <a:pt x="1070337" y="861666"/>
                    </a:cubicBezTo>
                    <a:cubicBezTo>
                      <a:pt x="1072014" y="860142"/>
                      <a:pt x="1073690" y="858628"/>
                      <a:pt x="1075205" y="856913"/>
                    </a:cubicBezTo>
                    <a:cubicBezTo>
                      <a:pt x="1076691" y="855256"/>
                      <a:pt x="1077977" y="853465"/>
                      <a:pt x="1079253" y="851665"/>
                    </a:cubicBezTo>
                    <a:cubicBezTo>
                      <a:pt x="1079872" y="850808"/>
                      <a:pt x="1080539" y="849998"/>
                      <a:pt x="1081111" y="849103"/>
                    </a:cubicBezTo>
                    <a:cubicBezTo>
                      <a:pt x="1081872" y="847884"/>
                      <a:pt x="1082511" y="846598"/>
                      <a:pt x="1083187" y="845331"/>
                    </a:cubicBezTo>
                    <a:cubicBezTo>
                      <a:pt x="1092121" y="829186"/>
                      <a:pt x="1095427" y="807602"/>
                      <a:pt x="1089454" y="780647"/>
                    </a:cubicBezTo>
                    <a:cubicBezTo>
                      <a:pt x="1080853" y="741804"/>
                      <a:pt x="1029456" y="657431"/>
                      <a:pt x="972211" y="579060"/>
                    </a:cubicBezTo>
                    <a:cubicBezTo>
                      <a:pt x="989956" y="543389"/>
                      <a:pt x="997748" y="511337"/>
                      <a:pt x="996805" y="483019"/>
                    </a:cubicBezTo>
                    <a:lnTo>
                      <a:pt x="1003196" y="486496"/>
                    </a:lnTo>
                    <a:cubicBezTo>
                      <a:pt x="1008711" y="489496"/>
                      <a:pt x="1015616" y="487458"/>
                      <a:pt x="1018617" y="481943"/>
                    </a:cubicBezTo>
                    <a:lnTo>
                      <a:pt x="1043772" y="435699"/>
                    </a:lnTo>
                    <a:cubicBezTo>
                      <a:pt x="1046773" y="430184"/>
                      <a:pt x="1044734" y="423278"/>
                      <a:pt x="1039220" y="420278"/>
                    </a:cubicBezTo>
                    <a:lnTo>
                      <a:pt x="1013216" y="406133"/>
                    </a:lnTo>
                    <a:cubicBezTo>
                      <a:pt x="1007701" y="403133"/>
                      <a:pt x="1000796" y="405171"/>
                      <a:pt x="997795" y="410686"/>
                    </a:cubicBezTo>
                    <a:lnTo>
                      <a:pt x="990509" y="424078"/>
                    </a:lnTo>
                    <a:lnTo>
                      <a:pt x="972039" y="414030"/>
                    </a:lnTo>
                    <a:cubicBezTo>
                      <a:pt x="961686" y="400875"/>
                      <a:pt x="948284" y="389245"/>
                      <a:pt x="931959" y="379244"/>
                    </a:cubicBezTo>
                    <a:cubicBezTo>
                      <a:pt x="914689" y="370976"/>
                      <a:pt x="897640" y="366042"/>
                      <a:pt x="880971" y="364499"/>
                    </a:cubicBezTo>
                    <a:lnTo>
                      <a:pt x="862502" y="354451"/>
                    </a:lnTo>
                    <a:lnTo>
                      <a:pt x="869789" y="341058"/>
                    </a:lnTo>
                    <a:cubicBezTo>
                      <a:pt x="872789" y="335543"/>
                      <a:pt x="870751" y="328638"/>
                      <a:pt x="865236" y="325638"/>
                    </a:cubicBezTo>
                    <a:lnTo>
                      <a:pt x="839232" y="311493"/>
                    </a:lnTo>
                    <a:cubicBezTo>
                      <a:pt x="833718" y="308493"/>
                      <a:pt x="826812" y="310531"/>
                      <a:pt x="823812" y="316046"/>
                    </a:cubicBezTo>
                    <a:lnTo>
                      <a:pt x="798656" y="362290"/>
                    </a:lnTo>
                    <a:cubicBezTo>
                      <a:pt x="795655" y="367805"/>
                      <a:pt x="797694" y="374710"/>
                      <a:pt x="803209" y="377711"/>
                    </a:cubicBezTo>
                    <a:lnTo>
                      <a:pt x="809600" y="381187"/>
                    </a:lnTo>
                    <a:cubicBezTo>
                      <a:pt x="801142" y="386264"/>
                      <a:pt x="792874" y="392417"/>
                      <a:pt x="784845" y="399828"/>
                    </a:cubicBezTo>
                    <a:cubicBezTo>
                      <a:pt x="770605" y="395379"/>
                      <a:pt x="754917" y="391579"/>
                      <a:pt x="739011" y="388379"/>
                    </a:cubicBezTo>
                    <a:cubicBezTo>
                      <a:pt x="743087" y="344525"/>
                      <a:pt x="688347" y="320351"/>
                      <a:pt x="637569" y="307407"/>
                    </a:cubicBezTo>
                    <a:cubicBezTo>
                      <a:pt x="644418" y="299996"/>
                      <a:pt x="650323" y="292129"/>
                      <a:pt x="655152" y="284337"/>
                    </a:cubicBezTo>
                    <a:cubicBezTo>
                      <a:pt x="655562" y="284461"/>
                      <a:pt x="655952" y="284604"/>
                      <a:pt x="656371" y="284699"/>
                    </a:cubicBezTo>
                    <a:cubicBezTo>
                      <a:pt x="656371" y="284708"/>
                      <a:pt x="656362" y="284718"/>
                      <a:pt x="656362" y="284728"/>
                    </a:cubicBezTo>
                    <a:cubicBezTo>
                      <a:pt x="654733" y="291405"/>
                      <a:pt x="657467" y="297605"/>
                      <a:pt x="662582" y="298853"/>
                    </a:cubicBezTo>
                    <a:cubicBezTo>
                      <a:pt x="663163" y="298996"/>
                      <a:pt x="663754" y="299063"/>
                      <a:pt x="664344" y="299063"/>
                    </a:cubicBezTo>
                    <a:cubicBezTo>
                      <a:pt x="666373" y="299063"/>
                      <a:pt x="668449" y="298253"/>
                      <a:pt x="670221" y="296710"/>
                    </a:cubicBezTo>
                    <a:cubicBezTo>
                      <a:pt x="672326" y="294900"/>
                      <a:pt x="673888" y="292224"/>
                      <a:pt x="674631" y="289185"/>
                    </a:cubicBezTo>
                    <a:lnTo>
                      <a:pt x="674631" y="289185"/>
                    </a:lnTo>
                    <a:cubicBezTo>
                      <a:pt x="675298" y="286471"/>
                      <a:pt x="675012" y="283889"/>
                      <a:pt x="674288" y="281527"/>
                    </a:cubicBezTo>
                    <a:cubicBezTo>
                      <a:pt x="683051" y="276384"/>
                      <a:pt x="691043" y="265582"/>
                      <a:pt x="693900" y="247056"/>
                    </a:cubicBezTo>
                    <a:cubicBezTo>
                      <a:pt x="721770" y="198888"/>
                      <a:pt x="732552" y="162560"/>
                      <a:pt x="701568" y="139481"/>
                    </a:cubicBezTo>
                    <a:cubicBezTo>
                      <a:pt x="701006" y="97466"/>
                      <a:pt x="678031" y="70729"/>
                      <a:pt x="640789" y="61547"/>
                    </a:cubicBezTo>
                    <a:lnTo>
                      <a:pt x="640760" y="61404"/>
                    </a:lnTo>
                    <a:cubicBezTo>
                      <a:pt x="575095" y="43793"/>
                      <a:pt x="532632" y="74749"/>
                      <a:pt x="507258" y="41259"/>
                    </a:cubicBezTo>
                    <a:cubicBezTo>
                      <a:pt x="483626" y="66034"/>
                      <a:pt x="483635" y="103114"/>
                      <a:pt x="501924" y="120374"/>
                    </a:cubicBezTo>
                    <a:cubicBezTo>
                      <a:pt x="497742" y="131394"/>
                      <a:pt x="495199" y="143901"/>
                      <a:pt x="494009" y="157626"/>
                    </a:cubicBezTo>
                    <a:cubicBezTo>
                      <a:pt x="490275" y="168046"/>
                      <a:pt x="487179" y="178657"/>
                      <a:pt x="484550" y="188944"/>
                    </a:cubicBezTo>
                    <a:cubicBezTo>
                      <a:pt x="476330" y="221120"/>
                      <a:pt x="475492" y="257258"/>
                      <a:pt x="488074" y="287738"/>
                    </a:cubicBezTo>
                    <a:cubicBezTo>
                      <a:pt x="489646" y="291547"/>
                      <a:pt x="491294" y="295205"/>
                      <a:pt x="493008" y="298777"/>
                    </a:cubicBezTo>
                    <a:cubicBezTo>
                      <a:pt x="397577" y="317894"/>
                      <a:pt x="411979" y="383121"/>
                      <a:pt x="412046" y="383426"/>
                    </a:cubicBezTo>
                    <a:cubicBezTo>
                      <a:pt x="402721" y="385293"/>
                      <a:pt x="393224" y="387521"/>
                      <a:pt x="383814" y="390179"/>
                    </a:cubicBezTo>
                    <a:cubicBezTo>
                      <a:pt x="328369" y="383340"/>
                      <a:pt x="264323" y="379187"/>
                      <a:pt x="206973" y="378577"/>
                    </a:cubicBezTo>
                    <a:lnTo>
                      <a:pt x="206754" y="378492"/>
                    </a:lnTo>
                    <a:cubicBezTo>
                      <a:pt x="239377" y="286461"/>
                      <a:pt x="265027" y="183286"/>
                      <a:pt x="265027" y="183286"/>
                    </a:cubicBezTo>
                    <a:cubicBezTo>
                      <a:pt x="261989" y="180619"/>
                      <a:pt x="258950" y="178095"/>
                      <a:pt x="255912" y="175638"/>
                    </a:cubicBezTo>
                    <a:lnTo>
                      <a:pt x="270971" y="153111"/>
                    </a:lnTo>
                    <a:lnTo>
                      <a:pt x="324416" y="175123"/>
                    </a:lnTo>
                    <a:lnTo>
                      <a:pt x="324273" y="175476"/>
                    </a:lnTo>
                    <a:cubicBezTo>
                      <a:pt x="325502" y="175981"/>
                      <a:pt x="326750" y="176352"/>
                      <a:pt x="328007" y="176600"/>
                    </a:cubicBezTo>
                    <a:lnTo>
                      <a:pt x="336532" y="180115"/>
                    </a:lnTo>
                    <a:cubicBezTo>
                      <a:pt x="345647" y="183867"/>
                      <a:pt x="356086" y="179524"/>
                      <a:pt x="359840" y="170408"/>
                    </a:cubicBezTo>
                    <a:lnTo>
                      <a:pt x="390757" y="95323"/>
                    </a:lnTo>
                    <a:cubicBezTo>
                      <a:pt x="394510" y="86208"/>
                      <a:pt x="390167" y="75768"/>
                      <a:pt x="381052" y="72015"/>
                    </a:cubicBezTo>
                    <a:lnTo>
                      <a:pt x="372536" y="68510"/>
                    </a:lnTo>
                    <a:cubicBezTo>
                      <a:pt x="371460" y="67796"/>
                      <a:pt x="370308" y="67177"/>
                      <a:pt x="369079" y="66672"/>
                    </a:cubicBezTo>
                    <a:lnTo>
                      <a:pt x="368935" y="67024"/>
                    </a:lnTo>
                    <a:lnTo>
                      <a:pt x="337255" y="53975"/>
                    </a:lnTo>
                    <a:cubicBezTo>
                      <a:pt x="338532" y="48536"/>
                      <a:pt x="335856" y="41878"/>
                      <a:pt x="329721" y="35563"/>
                    </a:cubicBezTo>
                    <a:lnTo>
                      <a:pt x="329102" y="32258"/>
                    </a:lnTo>
                    <a:cubicBezTo>
                      <a:pt x="328283" y="32410"/>
                      <a:pt x="327521" y="32648"/>
                      <a:pt x="326721" y="32820"/>
                    </a:cubicBezTo>
                    <a:cubicBezTo>
                      <a:pt x="321206" y="28048"/>
                      <a:pt x="313671" y="23666"/>
                      <a:pt x="304346" y="20295"/>
                    </a:cubicBezTo>
                    <a:lnTo>
                      <a:pt x="304232" y="19666"/>
                    </a:lnTo>
                    <a:cubicBezTo>
                      <a:pt x="303899" y="19732"/>
                      <a:pt x="303594" y="19828"/>
                      <a:pt x="303261" y="19894"/>
                    </a:cubicBezTo>
                    <a:cubicBezTo>
                      <a:pt x="295050" y="17046"/>
                      <a:pt x="285554" y="15008"/>
                      <a:pt x="274810" y="14275"/>
                    </a:cubicBezTo>
                    <a:lnTo>
                      <a:pt x="274315" y="11608"/>
                    </a:lnTo>
                    <a:cubicBezTo>
                      <a:pt x="271095" y="12208"/>
                      <a:pt x="268085" y="13027"/>
                      <a:pt x="265161" y="13970"/>
                    </a:cubicBezTo>
                    <a:cubicBezTo>
                      <a:pt x="258503" y="13999"/>
                      <a:pt x="251473" y="14503"/>
                      <a:pt x="244063" y="15589"/>
                    </a:cubicBezTo>
                    <a:lnTo>
                      <a:pt x="209487" y="1349"/>
                    </a:lnTo>
                    <a:cubicBezTo>
                      <a:pt x="200372" y="-2404"/>
                      <a:pt x="189932" y="1940"/>
                      <a:pt x="186179" y="11055"/>
                    </a:cubicBezTo>
                    <a:lnTo>
                      <a:pt x="155261" y="86141"/>
                    </a:lnTo>
                    <a:cubicBezTo>
                      <a:pt x="151509" y="95256"/>
                      <a:pt x="155852" y="105696"/>
                      <a:pt x="164967" y="109449"/>
                    </a:cubicBezTo>
                    <a:lnTo>
                      <a:pt x="168654" y="110963"/>
                    </a:lnTo>
                    <a:cubicBezTo>
                      <a:pt x="164996" y="120755"/>
                      <a:pt x="162091" y="129651"/>
                      <a:pt x="159948" y="136652"/>
                    </a:cubicBezTo>
                    <a:cubicBezTo>
                      <a:pt x="153890" y="136747"/>
                      <a:pt x="147813" y="137290"/>
                      <a:pt x="141707" y="138424"/>
                    </a:cubicBezTo>
                    <a:cubicBezTo>
                      <a:pt x="141707" y="138424"/>
                      <a:pt x="-17103" y="391465"/>
                      <a:pt x="1518" y="465312"/>
                    </a:cubicBezTo>
                    <a:cubicBezTo>
                      <a:pt x="1632" y="466626"/>
                      <a:pt x="1966" y="467836"/>
                      <a:pt x="2138" y="469122"/>
                    </a:cubicBezTo>
                    <a:cubicBezTo>
                      <a:pt x="2328" y="470627"/>
                      <a:pt x="2575" y="472122"/>
                      <a:pt x="2871" y="473618"/>
                    </a:cubicBezTo>
                    <a:cubicBezTo>
                      <a:pt x="3223" y="475428"/>
                      <a:pt x="3604" y="477209"/>
                      <a:pt x="4080" y="478952"/>
                    </a:cubicBezTo>
                    <a:cubicBezTo>
                      <a:pt x="4423" y="480190"/>
                      <a:pt x="4843" y="481409"/>
                      <a:pt x="5252" y="482638"/>
                    </a:cubicBezTo>
                    <a:cubicBezTo>
                      <a:pt x="9129" y="494487"/>
                      <a:pt x="15596" y="504841"/>
                      <a:pt x="24073" y="513118"/>
                    </a:cubicBezTo>
                    <a:cubicBezTo>
                      <a:pt x="24293" y="513347"/>
                      <a:pt x="24493" y="513594"/>
                      <a:pt x="24721" y="513823"/>
                    </a:cubicBezTo>
                    <a:cubicBezTo>
                      <a:pt x="24779" y="513880"/>
                      <a:pt x="24845" y="513928"/>
                      <a:pt x="24902" y="513985"/>
                    </a:cubicBezTo>
                    <a:cubicBezTo>
                      <a:pt x="27236" y="516328"/>
                      <a:pt x="29712" y="518595"/>
                      <a:pt x="32360" y="520719"/>
                    </a:cubicBezTo>
                    <a:cubicBezTo>
                      <a:pt x="59754" y="542788"/>
                      <a:pt x="199028" y="578917"/>
                      <a:pt x="319625" y="592280"/>
                    </a:cubicBezTo>
                    <a:cubicBezTo>
                      <a:pt x="320244" y="595262"/>
                      <a:pt x="320682" y="597271"/>
                      <a:pt x="320768" y="597700"/>
                    </a:cubicBezTo>
                    <a:lnTo>
                      <a:pt x="323082" y="597195"/>
                    </a:lnTo>
                    <a:cubicBezTo>
                      <a:pt x="331512" y="643953"/>
                      <a:pt x="340389" y="695903"/>
                      <a:pt x="342285" y="749481"/>
                    </a:cubicBezTo>
                    <a:cubicBezTo>
                      <a:pt x="345971" y="854056"/>
                      <a:pt x="292688" y="944858"/>
                      <a:pt x="339789" y="1001179"/>
                    </a:cubicBezTo>
                    <a:cubicBezTo>
                      <a:pt x="339789" y="1001179"/>
                      <a:pt x="339789" y="1001179"/>
                      <a:pt x="339789" y="1001189"/>
                    </a:cubicBezTo>
                    <a:lnTo>
                      <a:pt x="339284" y="1003503"/>
                    </a:lnTo>
                    <a:cubicBezTo>
                      <a:pt x="339522" y="1003560"/>
                      <a:pt x="339808" y="1003608"/>
                      <a:pt x="340047" y="1003656"/>
                    </a:cubicBezTo>
                    <a:cubicBezTo>
                      <a:pt x="342713" y="1029535"/>
                      <a:pt x="344390" y="1044832"/>
                      <a:pt x="344390" y="1044832"/>
                    </a:cubicBezTo>
                    <a:cubicBezTo>
                      <a:pt x="345885" y="1045661"/>
                      <a:pt x="347752" y="1046461"/>
                      <a:pt x="349914" y="1047232"/>
                    </a:cubicBezTo>
                    <a:cubicBezTo>
                      <a:pt x="320377" y="1197956"/>
                      <a:pt x="326921" y="1408840"/>
                      <a:pt x="345447" y="1602702"/>
                    </a:cubicBezTo>
                    <a:lnTo>
                      <a:pt x="347409" y="1626010"/>
                    </a:lnTo>
                    <a:cubicBezTo>
                      <a:pt x="347514" y="1626010"/>
                      <a:pt x="347628" y="1625981"/>
                      <a:pt x="347733" y="1625981"/>
                    </a:cubicBezTo>
                    <a:cubicBezTo>
                      <a:pt x="373222" y="1878041"/>
                      <a:pt x="417627" y="2095468"/>
                      <a:pt x="426752" y="2104345"/>
                    </a:cubicBezTo>
                    <a:cubicBezTo>
                      <a:pt x="429543" y="2107060"/>
                      <a:pt x="435011" y="2109270"/>
                      <a:pt x="442278" y="2110994"/>
                    </a:cubicBezTo>
                    <a:cubicBezTo>
                      <a:pt x="406864" y="2165810"/>
                      <a:pt x="271790" y="2135759"/>
                      <a:pt x="267209" y="2211578"/>
                    </a:cubicBezTo>
                    <a:cubicBezTo>
                      <a:pt x="266266" y="2211683"/>
                      <a:pt x="265589" y="2211787"/>
                      <a:pt x="265466" y="2211902"/>
                    </a:cubicBezTo>
                    <a:cubicBezTo>
                      <a:pt x="262179" y="2214779"/>
                      <a:pt x="263104" y="2230209"/>
                      <a:pt x="263104" y="2230209"/>
                    </a:cubicBezTo>
                    <a:lnTo>
                      <a:pt x="576686" y="2230209"/>
                    </a:lnTo>
                    <a:cubicBezTo>
                      <a:pt x="576686" y="2230209"/>
                      <a:pt x="576486" y="2214693"/>
                      <a:pt x="573333" y="2210788"/>
                    </a:cubicBezTo>
                    <a:cubicBezTo>
                      <a:pt x="573132" y="2210540"/>
                      <a:pt x="571713" y="2210321"/>
                      <a:pt x="569266" y="2210121"/>
                    </a:cubicBezTo>
                    <a:cubicBezTo>
                      <a:pt x="568018" y="2177126"/>
                      <a:pt x="559579" y="2132587"/>
                      <a:pt x="551787" y="2112023"/>
                    </a:cubicBezTo>
                    <a:lnTo>
                      <a:pt x="551730" y="2112023"/>
                    </a:lnTo>
                    <a:cubicBezTo>
                      <a:pt x="567675" y="2109603"/>
                      <a:pt x="580276" y="2106070"/>
                      <a:pt x="585487" y="2101517"/>
                    </a:cubicBezTo>
                    <a:cubicBezTo>
                      <a:pt x="602708" y="2086439"/>
                      <a:pt x="579048" y="1405144"/>
                      <a:pt x="573485" y="1251353"/>
                    </a:cubicBezTo>
                    <a:lnTo>
                      <a:pt x="579628" y="1254906"/>
                    </a:lnTo>
                    <a:close/>
                    <a:moveTo>
                      <a:pt x="669974" y="288080"/>
                    </a:moveTo>
                    <a:lnTo>
                      <a:pt x="672288" y="288652"/>
                    </a:lnTo>
                    <a:lnTo>
                      <a:pt x="669974" y="288090"/>
                    </a:lnTo>
                    <a:cubicBezTo>
                      <a:pt x="669468" y="290138"/>
                      <a:pt x="668421" y="291986"/>
                      <a:pt x="667078" y="293138"/>
                    </a:cubicBezTo>
                    <a:cubicBezTo>
                      <a:pt x="666420" y="293700"/>
                      <a:pt x="665077" y="294596"/>
                      <a:pt x="663697" y="294253"/>
                    </a:cubicBezTo>
                    <a:cubicBezTo>
                      <a:pt x="661248" y="293653"/>
                      <a:pt x="660001" y="289823"/>
                      <a:pt x="660972" y="285880"/>
                    </a:cubicBezTo>
                    <a:cubicBezTo>
                      <a:pt x="661029" y="285651"/>
                      <a:pt x="661153" y="285471"/>
                      <a:pt x="661220" y="285242"/>
                    </a:cubicBezTo>
                    <a:cubicBezTo>
                      <a:pt x="664049" y="285242"/>
                      <a:pt x="667021" y="284708"/>
                      <a:pt x="669992" y="283585"/>
                    </a:cubicBezTo>
                    <a:cubicBezTo>
                      <a:pt x="670287" y="284975"/>
                      <a:pt x="670364" y="286490"/>
                      <a:pt x="669974" y="288080"/>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814;p37"/>
              <p:cNvGrpSpPr/>
              <p:nvPr/>
            </p:nvGrpSpPr>
            <p:grpSpPr>
              <a:xfrm>
                <a:off x="5786311" y="935822"/>
                <a:ext cx="1800397" cy="3681175"/>
                <a:chOff x="5647786" y="2055923"/>
                <a:chExt cx="1095398" cy="2239703"/>
              </a:xfrm>
            </p:grpSpPr>
            <p:grpSp>
              <p:nvGrpSpPr>
                <p:cNvPr id="110" name="Google Shape;815;p37"/>
                <p:cNvGrpSpPr/>
                <p:nvPr/>
              </p:nvGrpSpPr>
              <p:grpSpPr>
                <a:xfrm>
                  <a:off x="5905858" y="3039847"/>
                  <a:ext cx="786534" cy="1255778"/>
                  <a:chOff x="5905858" y="3039847"/>
                  <a:chExt cx="786534" cy="1255778"/>
                </a:xfrm>
              </p:grpSpPr>
              <p:grpSp>
                <p:nvGrpSpPr>
                  <p:cNvPr id="183" name="Google Shape;816;p37"/>
                  <p:cNvGrpSpPr/>
                  <p:nvPr/>
                </p:nvGrpSpPr>
                <p:grpSpPr>
                  <a:xfrm>
                    <a:off x="5905858" y="4169882"/>
                    <a:ext cx="319398" cy="124716"/>
                    <a:chOff x="5905858" y="4169882"/>
                    <a:chExt cx="319398" cy="124716"/>
                  </a:xfrm>
                </p:grpSpPr>
                <p:sp>
                  <p:nvSpPr>
                    <p:cNvPr id="190" name="Google Shape;817;p37"/>
                    <p:cNvSpPr/>
                    <p:nvPr/>
                  </p:nvSpPr>
                  <p:spPr>
                    <a:xfrm>
                      <a:off x="5911514" y="4169882"/>
                      <a:ext cx="313742" cy="121729"/>
                    </a:xfrm>
                    <a:custGeom>
                      <a:avLst/>
                      <a:gdLst/>
                      <a:ahLst/>
                      <a:cxnLst/>
                      <a:rect l="l" t="t" r="r" b="b"/>
                      <a:pathLst>
                        <a:path w="320964" h="121729" extrusionOk="0">
                          <a:moveTo>
                            <a:pt x="176911" y="0"/>
                          </a:moveTo>
                          <a:lnTo>
                            <a:pt x="284772" y="3543"/>
                          </a:lnTo>
                          <a:cubicBezTo>
                            <a:pt x="294317" y="28727"/>
                            <a:pt x="304832" y="89859"/>
                            <a:pt x="301917" y="121729"/>
                          </a:cubicBezTo>
                          <a:lnTo>
                            <a:pt x="1346" y="121729"/>
                          </a:lnTo>
                          <a:cubicBezTo>
                            <a:pt x="-16132" y="20869"/>
                            <a:pt x="141735" y="62627"/>
                            <a:pt x="1769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18;p37"/>
                    <p:cNvSpPr/>
                    <p:nvPr/>
                  </p:nvSpPr>
                  <p:spPr>
                    <a:xfrm>
                      <a:off x="5905858" y="4273021"/>
                      <a:ext cx="313720" cy="21577"/>
                    </a:xfrm>
                    <a:custGeom>
                      <a:avLst/>
                      <a:gdLst/>
                      <a:ahLst/>
                      <a:cxnLst/>
                      <a:rect l="l" t="t" r="r" b="b"/>
                      <a:pathLst>
                        <a:path w="314506" h="23327" extrusionOk="0">
                          <a:moveTo>
                            <a:pt x="120" y="21546"/>
                          </a:moveTo>
                          <a:lnTo>
                            <a:pt x="313702" y="21546"/>
                          </a:lnTo>
                          <a:cubicBezTo>
                            <a:pt x="313702" y="21546"/>
                            <a:pt x="313502" y="6030"/>
                            <a:pt x="310349" y="2125"/>
                          </a:cubicBezTo>
                          <a:cubicBezTo>
                            <a:pt x="307196" y="-1781"/>
                            <a:pt x="5759" y="362"/>
                            <a:pt x="2482" y="3239"/>
                          </a:cubicBezTo>
                          <a:cubicBezTo>
                            <a:pt x="-804" y="6116"/>
                            <a:pt x="120" y="21546"/>
                            <a:pt x="120" y="215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819;p37"/>
                  <p:cNvGrpSpPr/>
                  <p:nvPr/>
                </p:nvGrpSpPr>
                <p:grpSpPr>
                  <a:xfrm>
                    <a:off x="6419073" y="4169882"/>
                    <a:ext cx="273319" cy="125744"/>
                    <a:chOff x="6419073" y="4169882"/>
                    <a:chExt cx="273319" cy="125744"/>
                  </a:xfrm>
                </p:grpSpPr>
                <p:sp>
                  <p:nvSpPr>
                    <p:cNvPr id="188" name="Google Shape;820;p37"/>
                    <p:cNvSpPr/>
                    <p:nvPr/>
                  </p:nvSpPr>
                  <p:spPr>
                    <a:xfrm>
                      <a:off x="6425949" y="4169882"/>
                      <a:ext cx="262098" cy="121729"/>
                    </a:xfrm>
                    <a:custGeom>
                      <a:avLst/>
                      <a:gdLst/>
                      <a:ahLst/>
                      <a:cxnLst/>
                      <a:rect l="l" t="t" r="r" b="b"/>
                      <a:pathLst>
                        <a:path w="260794" h="121729" extrusionOk="0">
                          <a:moveTo>
                            <a:pt x="125507" y="0"/>
                          </a:moveTo>
                          <a:lnTo>
                            <a:pt x="17646" y="3543"/>
                          </a:lnTo>
                          <a:cubicBezTo>
                            <a:pt x="8102" y="28727"/>
                            <a:pt x="-2413" y="89859"/>
                            <a:pt x="492" y="121729"/>
                          </a:cubicBezTo>
                          <a:lnTo>
                            <a:pt x="245627" y="121729"/>
                          </a:lnTo>
                          <a:cubicBezTo>
                            <a:pt x="258381" y="40310"/>
                            <a:pt x="144919" y="69723"/>
                            <a:pt x="125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21;p37"/>
                    <p:cNvSpPr/>
                    <p:nvPr/>
                  </p:nvSpPr>
                  <p:spPr>
                    <a:xfrm>
                      <a:off x="6419073" y="4274048"/>
                      <a:ext cx="273319" cy="21577"/>
                    </a:xfrm>
                    <a:custGeom>
                      <a:avLst/>
                      <a:gdLst/>
                      <a:ahLst/>
                      <a:cxnLst/>
                      <a:rect l="l" t="t" r="r" b="b"/>
                      <a:pathLst>
                        <a:path w="259070" h="23327" extrusionOk="0">
                          <a:moveTo>
                            <a:pt x="258146" y="21546"/>
                          </a:moveTo>
                          <a:lnTo>
                            <a:pt x="0" y="21546"/>
                          </a:lnTo>
                          <a:cubicBezTo>
                            <a:pt x="0" y="21546"/>
                            <a:pt x="200" y="6030"/>
                            <a:pt x="3353" y="2125"/>
                          </a:cubicBezTo>
                          <a:cubicBezTo>
                            <a:pt x="6505" y="-1781"/>
                            <a:pt x="252507" y="362"/>
                            <a:pt x="255784" y="3239"/>
                          </a:cubicBezTo>
                          <a:cubicBezTo>
                            <a:pt x="259070" y="6116"/>
                            <a:pt x="258146" y="21546"/>
                            <a:pt x="258146" y="215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822;p37"/>
                  <p:cNvSpPr/>
                  <p:nvPr/>
                </p:nvSpPr>
                <p:spPr>
                  <a:xfrm>
                    <a:off x="5974561" y="3039847"/>
                    <a:ext cx="698097" cy="1149277"/>
                  </a:xfrm>
                  <a:custGeom>
                    <a:avLst/>
                    <a:gdLst/>
                    <a:ahLst/>
                    <a:cxnLst/>
                    <a:rect l="l" t="t" r="r" b="b"/>
                    <a:pathLst>
                      <a:path w="714166" h="1149277" extrusionOk="0">
                        <a:moveTo>
                          <a:pt x="435765" y="0"/>
                        </a:moveTo>
                        <a:cubicBezTo>
                          <a:pt x="562600" y="273453"/>
                          <a:pt x="646458" y="1094241"/>
                          <a:pt x="617892" y="1121759"/>
                        </a:cubicBezTo>
                        <a:cubicBezTo>
                          <a:pt x="589317" y="1149277"/>
                          <a:pt x="476141" y="1144695"/>
                          <a:pt x="453357" y="1129636"/>
                        </a:cubicBezTo>
                        <a:cubicBezTo>
                          <a:pt x="430573" y="1114577"/>
                          <a:pt x="242721" y="241935"/>
                          <a:pt x="242721" y="241935"/>
                        </a:cubicBezTo>
                        <a:cubicBezTo>
                          <a:pt x="242721" y="241935"/>
                          <a:pt x="275268" y="1105795"/>
                          <a:pt x="255857" y="1122807"/>
                        </a:cubicBezTo>
                        <a:cubicBezTo>
                          <a:pt x="236444" y="1139809"/>
                          <a:pt x="114620" y="1142676"/>
                          <a:pt x="97122" y="1125645"/>
                        </a:cubicBezTo>
                        <a:cubicBezTo>
                          <a:pt x="79625" y="1108615"/>
                          <a:pt x="-67708" y="324402"/>
                          <a:pt x="37667" y="0"/>
                        </a:cubicBezTo>
                        <a:lnTo>
                          <a:pt x="435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23;p37"/>
                  <p:cNvSpPr/>
                  <p:nvPr/>
                </p:nvSpPr>
                <p:spPr>
                  <a:xfrm>
                    <a:off x="5988839" y="3632760"/>
                    <a:ext cx="114509" cy="54428"/>
                  </a:xfrm>
                  <a:custGeom>
                    <a:avLst/>
                    <a:gdLst/>
                    <a:ahLst/>
                    <a:cxnLst/>
                    <a:rect l="l" t="t" r="r" b="b"/>
                    <a:pathLst>
                      <a:path w="114509" h="54978" extrusionOk="0">
                        <a:moveTo>
                          <a:pt x="0" y="22"/>
                        </a:moveTo>
                        <a:cubicBezTo>
                          <a:pt x="38090" y="-454"/>
                          <a:pt x="76276" y="6889"/>
                          <a:pt x="114509" y="18196"/>
                        </a:cubicBezTo>
                        <a:cubicBezTo>
                          <a:pt x="114509" y="18196"/>
                          <a:pt x="52140" y="51809"/>
                          <a:pt x="4600" y="54524"/>
                        </a:cubicBezTo>
                        <a:lnTo>
                          <a:pt x="0" y="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24;p37"/>
                  <p:cNvSpPr/>
                  <p:nvPr/>
                </p:nvSpPr>
                <p:spPr>
                  <a:xfrm>
                    <a:off x="6357078" y="3628440"/>
                    <a:ext cx="153267" cy="44998"/>
                  </a:xfrm>
                  <a:custGeom>
                    <a:avLst/>
                    <a:gdLst/>
                    <a:ahLst/>
                    <a:cxnLst/>
                    <a:rect l="l" t="t" r="r" b="b"/>
                    <a:pathLst>
                      <a:path w="153267" h="63827" extrusionOk="0">
                        <a:moveTo>
                          <a:pt x="0" y="28617"/>
                        </a:moveTo>
                        <a:cubicBezTo>
                          <a:pt x="47492" y="-4415"/>
                          <a:pt x="110385" y="-10750"/>
                          <a:pt x="153267" y="19635"/>
                        </a:cubicBezTo>
                        <a:cubicBezTo>
                          <a:pt x="107956" y="50077"/>
                          <a:pt x="45311" y="53077"/>
                          <a:pt x="0" y="28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825;p37"/>
                <p:cNvGrpSpPr/>
                <p:nvPr/>
              </p:nvGrpSpPr>
              <p:grpSpPr>
                <a:xfrm>
                  <a:off x="5647786" y="2055923"/>
                  <a:ext cx="556804" cy="650456"/>
                  <a:chOff x="5647786" y="2055923"/>
                  <a:chExt cx="556804" cy="650456"/>
                </a:xfrm>
              </p:grpSpPr>
              <p:grpSp>
                <p:nvGrpSpPr>
                  <p:cNvPr id="172" name="Google Shape;826;p37"/>
                  <p:cNvGrpSpPr/>
                  <p:nvPr/>
                </p:nvGrpSpPr>
                <p:grpSpPr>
                  <a:xfrm>
                    <a:off x="5795625" y="2055923"/>
                    <a:ext cx="249089" cy="192219"/>
                    <a:chOff x="5795625" y="2055923"/>
                    <a:chExt cx="249089" cy="192219"/>
                  </a:xfrm>
                </p:grpSpPr>
                <p:sp>
                  <p:nvSpPr>
                    <p:cNvPr id="180" name="Google Shape;827;p37"/>
                    <p:cNvSpPr/>
                    <p:nvPr/>
                  </p:nvSpPr>
                  <p:spPr>
                    <a:xfrm rot="-9459997">
                      <a:off x="5809539" y="2093577"/>
                      <a:ext cx="221260" cy="116911"/>
                    </a:xfrm>
                    <a:custGeom>
                      <a:avLst/>
                      <a:gdLst/>
                      <a:ahLst/>
                      <a:cxnLst/>
                      <a:rect l="l" t="t" r="r" b="b"/>
                      <a:pathLst>
                        <a:path w="221257" h="116910" extrusionOk="0">
                          <a:moveTo>
                            <a:pt x="203406" y="0"/>
                          </a:moveTo>
                          <a:cubicBezTo>
                            <a:pt x="213264" y="0"/>
                            <a:pt x="221256" y="7992"/>
                            <a:pt x="221256" y="17850"/>
                          </a:cubicBezTo>
                          <a:lnTo>
                            <a:pt x="221256" y="99060"/>
                          </a:lnTo>
                          <a:cubicBezTo>
                            <a:pt x="221256" y="108918"/>
                            <a:pt x="213265" y="116910"/>
                            <a:pt x="203406" y="116910"/>
                          </a:cubicBezTo>
                          <a:lnTo>
                            <a:pt x="17849" y="116910"/>
                          </a:lnTo>
                          <a:cubicBezTo>
                            <a:pt x="7991" y="116910"/>
                            <a:pt x="-1" y="108918"/>
                            <a:pt x="-1" y="99060"/>
                          </a:cubicBezTo>
                          <a:lnTo>
                            <a:pt x="-1" y="17850"/>
                          </a:lnTo>
                          <a:cubicBezTo>
                            <a:pt x="-1" y="7991"/>
                            <a:pt x="7991" y="0"/>
                            <a:pt x="17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28;p37"/>
                    <p:cNvSpPr/>
                    <p:nvPr/>
                  </p:nvSpPr>
                  <p:spPr>
                    <a:xfrm>
                      <a:off x="5974560" y="2127960"/>
                      <a:ext cx="56899" cy="110033"/>
                    </a:xfrm>
                    <a:custGeom>
                      <a:avLst/>
                      <a:gdLst/>
                      <a:ahLst/>
                      <a:cxnLst/>
                      <a:rect l="l" t="t" r="r" b="b"/>
                      <a:pathLst>
                        <a:path w="57474" h="110309" extrusionOk="0">
                          <a:moveTo>
                            <a:pt x="7448" y="110309"/>
                          </a:moveTo>
                          <a:cubicBezTo>
                            <a:pt x="4953" y="110309"/>
                            <a:pt x="2438" y="109833"/>
                            <a:pt x="0" y="108823"/>
                          </a:cubicBezTo>
                          <a:lnTo>
                            <a:pt x="1800" y="104423"/>
                          </a:lnTo>
                          <a:cubicBezTo>
                            <a:pt x="9410" y="107547"/>
                            <a:pt x="18088" y="103908"/>
                            <a:pt x="21212" y="96336"/>
                          </a:cubicBezTo>
                          <a:lnTo>
                            <a:pt x="51082" y="23813"/>
                          </a:lnTo>
                          <a:cubicBezTo>
                            <a:pt x="54207" y="16240"/>
                            <a:pt x="50578" y="7534"/>
                            <a:pt x="42996" y="4400"/>
                          </a:cubicBezTo>
                          <a:lnTo>
                            <a:pt x="44796" y="0"/>
                          </a:lnTo>
                          <a:cubicBezTo>
                            <a:pt x="49654" y="1991"/>
                            <a:pt x="53426" y="5763"/>
                            <a:pt x="55445" y="10601"/>
                          </a:cubicBezTo>
                          <a:cubicBezTo>
                            <a:pt x="57465" y="15440"/>
                            <a:pt x="57474" y="20774"/>
                            <a:pt x="55483" y="25622"/>
                          </a:cubicBezTo>
                          <a:lnTo>
                            <a:pt x="25613" y="98146"/>
                          </a:lnTo>
                          <a:cubicBezTo>
                            <a:pt x="22489" y="105708"/>
                            <a:pt x="15154" y="110300"/>
                            <a:pt x="7439" y="1103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29;p37"/>
                    <p:cNvSpPr/>
                    <p:nvPr/>
                  </p:nvSpPr>
                  <p:spPr>
                    <a:xfrm>
                      <a:off x="5996520" y="2138040"/>
                      <a:ext cx="23019" cy="34168"/>
                    </a:xfrm>
                    <a:custGeom>
                      <a:avLst/>
                      <a:gdLst/>
                      <a:ahLst/>
                      <a:cxnLst/>
                      <a:rect l="l" t="t" r="r" b="b"/>
                      <a:pathLst>
                        <a:path w="25089" h="36252" extrusionOk="0">
                          <a:moveTo>
                            <a:pt x="4710" y="33628"/>
                          </a:moveTo>
                          <a:lnTo>
                            <a:pt x="4710" y="33628"/>
                          </a:lnTo>
                          <a:cubicBezTo>
                            <a:pt x="8596" y="35228"/>
                            <a:pt x="13044" y="33380"/>
                            <a:pt x="14644" y="29494"/>
                          </a:cubicBezTo>
                          <a:lnTo>
                            <a:pt x="22464" y="10511"/>
                          </a:lnTo>
                          <a:cubicBezTo>
                            <a:pt x="24065" y="6624"/>
                            <a:pt x="22217" y="2176"/>
                            <a:pt x="18331" y="576"/>
                          </a:cubicBezTo>
                          <a:lnTo>
                            <a:pt x="18331" y="576"/>
                          </a:lnTo>
                          <a:cubicBezTo>
                            <a:pt x="14444" y="-1024"/>
                            <a:pt x="9996" y="824"/>
                            <a:pt x="8396" y="4710"/>
                          </a:cubicBezTo>
                          <a:lnTo>
                            <a:pt x="576" y="23693"/>
                          </a:lnTo>
                          <a:cubicBezTo>
                            <a:pt x="-1024" y="27579"/>
                            <a:pt x="824" y="32028"/>
                            <a:pt x="4710" y="33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830;p37"/>
                  <p:cNvSpPr/>
                  <p:nvPr/>
                </p:nvSpPr>
                <p:spPr>
                  <a:xfrm>
                    <a:off x="5805720" y="2075040"/>
                    <a:ext cx="182088" cy="180658"/>
                  </a:xfrm>
                  <a:custGeom>
                    <a:avLst/>
                    <a:gdLst/>
                    <a:ahLst/>
                    <a:cxnLst/>
                    <a:rect l="l" t="t" r="r" b="b"/>
                    <a:pathLst>
                      <a:path w="185804" h="188185" extrusionOk="0">
                        <a:moveTo>
                          <a:pt x="10" y="138212"/>
                        </a:moveTo>
                        <a:cubicBezTo>
                          <a:pt x="10" y="138212"/>
                          <a:pt x="31690" y="10025"/>
                          <a:pt x="88506" y="1643"/>
                        </a:cubicBezTo>
                        <a:cubicBezTo>
                          <a:pt x="149314" y="-7330"/>
                          <a:pt x="185804" y="22578"/>
                          <a:pt x="181709" y="40028"/>
                        </a:cubicBezTo>
                        <a:lnTo>
                          <a:pt x="87554" y="180855"/>
                        </a:lnTo>
                        <a:lnTo>
                          <a:pt x="0" y="138222"/>
                        </a:lnTo>
                        <a:close/>
                      </a:path>
                    </a:pathLst>
                  </a:custGeom>
                  <a:solidFill>
                    <a:srgbClr val="C5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31;p37"/>
                  <p:cNvSpPr/>
                  <p:nvPr/>
                </p:nvSpPr>
                <p:spPr>
                  <a:xfrm>
                    <a:off x="5651642" y="2439716"/>
                    <a:ext cx="552948" cy="266663"/>
                  </a:xfrm>
                  <a:custGeom>
                    <a:avLst/>
                    <a:gdLst/>
                    <a:ahLst/>
                    <a:cxnLst/>
                    <a:rect l="l" t="t" r="r" b="b"/>
                    <a:pathLst>
                      <a:path w="585130" h="264023" extrusionOk="0">
                        <a:moveTo>
                          <a:pt x="514362" y="43424"/>
                        </a:moveTo>
                        <a:cubicBezTo>
                          <a:pt x="569570" y="81467"/>
                          <a:pt x="567846" y="159886"/>
                          <a:pt x="487883" y="204701"/>
                        </a:cubicBezTo>
                        <a:cubicBezTo>
                          <a:pt x="407921" y="249516"/>
                          <a:pt x="74860" y="177688"/>
                          <a:pt x="30836" y="142227"/>
                        </a:cubicBezTo>
                        <a:cubicBezTo>
                          <a:pt x="-13189" y="106755"/>
                          <a:pt x="-15560" y="39271"/>
                          <a:pt x="59954" y="12382"/>
                        </a:cubicBezTo>
                        <a:cubicBezTo>
                          <a:pt x="135468" y="-14507"/>
                          <a:pt x="459156" y="5381"/>
                          <a:pt x="514362" y="434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32;p37"/>
                  <p:cNvSpPr/>
                  <p:nvPr/>
                </p:nvSpPr>
                <p:spPr>
                  <a:xfrm>
                    <a:off x="5647786" y="2197793"/>
                    <a:ext cx="285657" cy="398840"/>
                  </a:xfrm>
                  <a:custGeom>
                    <a:avLst/>
                    <a:gdLst/>
                    <a:ahLst/>
                    <a:cxnLst/>
                    <a:rect l="l" t="t" r="r" b="b"/>
                    <a:pathLst>
                      <a:path w="282130" h="430016" extrusionOk="0">
                        <a:moveTo>
                          <a:pt x="141707" y="1851"/>
                        </a:moveTo>
                        <a:cubicBezTo>
                          <a:pt x="183646" y="-5950"/>
                          <a:pt x="224679" y="11262"/>
                          <a:pt x="265027" y="46705"/>
                        </a:cubicBezTo>
                        <a:cubicBezTo>
                          <a:pt x="265027" y="46705"/>
                          <a:pt x="195247" y="327587"/>
                          <a:pt x="139449" y="375831"/>
                        </a:cubicBezTo>
                        <a:cubicBezTo>
                          <a:pt x="83652" y="424066"/>
                          <a:pt x="7166" y="391776"/>
                          <a:pt x="1518" y="328740"/>
                        </a:cubicBezTo>
                        <a:cubicBezTo>
                          <a:pt x="-17103" y="254893"/>
                          <a:pt x="141707" y="1851"/>
                          <a:pt x="141707" y="18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33;p37"/>
                  <p:cNvSpPr/>
                  <p:nvPr/>
                </p:nvSpPr>
                <p:spPr>
                  <a:xfrm rot="-4063255">
                    <a:off x="5792411" y="2480391"/>
                    <a:ext cx="93638" cy="4682"/>
                  </a:xfrm>
                  <a:custGeom>
                    <a:avLst/>
                    <a:gdLst/>
                    <a:ahLst/>
                    <a:cxnLst/>
                    <a:rect l="l" t="t" r="r" b="b"/>
                    <a:pathLst>
                      <a:path w="93421" h="4762" extrusionOk="0">
                        <a:moveTo>
                          <a:pt x="0" y="0"/>
                        </a:moveTo>
                        <a:lnTo>
                          <a:pt x="93421" y="0"/>
                        </a:lnTo>
                        <a:lnTo>
                          <a:pt x="93421" y="4762"/>
                        </a:lnTo>
                        <a:lnTo>
                          <a:pt x="0" y="4762"/>
                        </a:lnTo>
                        <a:close/>
                      </a:path>
                    </a:pathLst>
                  </a:custGeom>
                  <a:solidFill>
                    <a:schemeClr val="dk1"/>
                  </a:solidFill>
                  <a:ln>
                    <a:noFill/>
                  </a:ln>
                </p:spPr>
              </p:sp>
              <p:sp>
                <p:nvSpPr>
                  <p:cNvPr id="177" name="Google Shape;834;p37"/>
                  <p:cNvSpPr/>
                  <p:nvPr/>
                </p:nvSpPr>
                <p:spPr>
                  <a:xfrm>
                    <a:off x="5911200" y="2080800"/>
                    <a:ext cx="44306" cy="33520"/>
                  </a:xfrm>
                  <a:custGeom>
                    <a:avLst/>
                    <a:gdLst/>
                    <a:ahLst/>
                    <a:cxnLst/>
                    <a:rect l="l" t="t" r="r" b="b"/>
                    <a:pathLst>
                      <a:path w="44196" h="33604" extrusionOk="0">
                        <a:moveTo>
                          <a:pt x="4276" y="33604"/>
                        </a:moveTo>
                        <a:lnTo>
                          <a:pt x="0" y="31518"/>
                        </a:lnTo>
                        <a:cubicBezTo>
                          <a:pt x="8353" y="14383"/>
                          <a:pt x="22927" y="3781"/>
                          <a:pt x="43319" y="0"/>
                        </a:cubicBezTo>
                        <a:lnTo>
                          <a:pt x="44196" y="4677"/>
                        </a:lnTo>
                        <a:cubicBezTo>
                          <a:pt x="25108" y="8220"/>
                          <a:pt x="12049" y="17678"/>
                          <a:pt x="4286" y="336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35;p37"/>
                  <p:cNvSpPr/>
                  <p:nvPr/>
                </p:nvSpPr>
                <p:spPr>
                  <a:xfrm>
                    <a:off x="5881320" y="2072880"/>
                    <a:ext cx="44316" cy="33520"/>
                  </a:xfrm>
                  <a:custGeom>
                    <a:avLst/>
                    <a:gdLst/>
                    <a:ahLst/>
                    <a:cxnLst/>
                    <a:rect l="l" t="t" r="r" b="b"/>
                    <a:pathLst>
                      <a:path w="44205" h="33604" extrusionOk="0">
                        <a:moveTo>
                          <a:pt x="4276" y="33604"/>
                        </a:moveTo>
                        <a:lnTo>
                          <a:pt x="0" y="31518"/>
                        </a:lnTo>
                        <a:cubicBezTo>
                          <a:pt x="8354" y="14383"/>
                          <a:pt x="22936" y="3781"/>
                          <a:pt x="43329" y="0"/>
                        </a:cubicBezTo>
                        <a:lnTo>
                          <a:pt x="44205" y="4677"/>
                        </a:lnTo>
                        <a:cubicBezTo>
                          <a:pt x="25108" y="8220"/>
                          <a:pt x="12049" y="17678"/>
                          <a:pt x="4286" y="336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36;p37"/>
                  <p:cNvSpPr/>
                  <p:nvPr/>
                </p:nvSpPr>
                <p:spPr>
                  <a:xfrm>
                    <a:off x="5936040" y="2093400"/>
                    <a:ext cx="44316" cy="33520"/>
                  </a:xfrm>
                  <a:custGeom>
                    <a:avLst/>
                    <a:gdLst/>
                    <a:ahLst/>
                    <a:cxnLst/>
                    <a:rect l="l" t="t" r="r" b="b"/>
                    <a:pathLst>
                      <a:path w="44205" h="33604" extrusionOk="0">
                        <a:moveTo>
                          <a:pt x="4277" y="33604"/>
                        </a:moveTo>
                        <a:lnTo>
                          <a:pt x="0" y="31518"/>
                        </a:lnTo>
                        <a:cubicBezTo>
                          <a:pt x="8354" y="14383"/>
                          <a:pt x="22936" y="3781"/>
                          <a:pt x="43329" y="0"/>
                        </a:cubicBezTo>
                        <a:lnTo>
                          <a:pt x="44205" y="4677"/>
                        </a:lnTo>
                        <a:cubicBezTo>
                          <a:pt x="25108" y="8220"/>
                          <a:pt x="12049" y="17678"/>
                          <a:pt x="4286" y="336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837;p37"/>
                <p:cNvSpPr/>
                <p:nvPr/>
              </p:nvSpPr>
              <p:spPr>
                <a:xfrm>
                  <a:off x="6053717" y="2354766"/>
                  <a:ext cx="347851" cy="191284"/>
                </a:xfrm>
                <a:custGeom>
                  <a:avLst/>
                  <a:gdLst/>
                  <a:ahLst/>
                  <a:cxnLst/>
                  <a:rect l="l" t="t" r="r" b="b"/>
                  <a:pathLst>
                    <a:path w="354950" h="192729" extrusionOk="0">
                      <a:moveTo>
                        <a:pt x="144009" y="9"/>
                      </a:moveTo>
                      <a:cubicBezTo>
                        <a:pt x="144009" y="9"/>
                        <a:pt x="335300" y="14192"/>
                        <a:pt x="327784" y="94821"/>
                      </a:cubicBezTo>
                      <a:cubicBezTo>
                        <a:pt x="320269" y="175450"/>
                        <a:pt x="134684" y="191690"/>
                        <a:pt x="134684" y="191690"/>
                      </a:cubicBezTo>
                      <a:lnTo>
                        <a:pt x="820" y="89897"/>
                      </a:lnTo>
                      <a:cubicBezTo>
                        <a:pt x="820" y="89897"/>
                        <a:pt x="-19650" y="-1039"/>
                        <a:pt x="14400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38;p37"/>
                <p:cNvSpPr/>
                <p:nvPr/>
              </p:nvSpPr>
              <p:spPr>
                <a:xfrm>
                  <a:off x="6343200" y="2466360"/>
                  <a:ext cx="399984" cy="474846"/>
                </a:xfrm>
                <a:custGeom>
                  <a:avLst/>
                  <a:gdLst/>
                  <a:ahLst/>
                  <a:cxnLst/>
                  <a:rect l="l" t="t" r="r" b="b"/>
                  <a:pathLst>
                    <a:path w="417738" h="506502" extrusionOk="0">
                      <a:moveTo>
                        <a:pt x="125405" y="7615"/>
                      </a:moveTo>
                      <a:cubicBezTo>
                        <a:pt x="62845" y="-18731"/>
                        <a:pt x="-4021" y="24675"/>
                        <a:pt x="189" y="116296"/>
                      </a:cubicBezTo>
                      <a:cubicBezTo>
                        <a:pt x="4399" y="207916"/>
                        <a:pt x="245458" y="451233"/>
                        <a:pt x="299769" y="469502"/>
                      </a:cubicBezTo>
                      <a:cubicBezTo>
                        <a:pt x="354090" y="487771"/>
                        <a:pt x="413717" y="453671"/>
                        <a:pt x="396391" y="375404"/>
                      </a:cubicBezTo>
                      <a:cubicBezTo>
                        <a:pt x="379065" y="297137"/>
                        <a:pt x="187955" y="33961"/>
                        <a:pt x="125405" y="76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39;p37"/>
                <p:cNvSpPr/>
                <p:nvPr/>
              </p:nvSpPr>
              <p:spPr>
                <a:xfrm>
                  <a:off x="6145193" y="2329197"/>
                  <a:ext cx="138344" cy="220090"/>
                </a:xfrm>
                <a:custGeom>
                  <a:avLst/>
                  <a:gdLst/>
                  <a:ahLst/>
                  <a:cxnLst/>
                  <a:rect l="l" t="t" r="r" b="b"/>
                  <a:pathLst>
                    <a:path w="149561" h="244545" extrusionOk="0">
                      <a:moveTo>
                        <a:pt x="132712" y="113662"/>
                      </a:moveTo>
                      <a:lnTo>
                        <a:pt x="118835" y="0"/>
                      </a:lnTo>
                      <a:lnTo>
                        <a:pt x="24185" y="0"/>
                      </a:lnTo>
                      <a:lnTo>
                        <a:pt x="11345" y="113662"/>
                      </a:lnTo>
                      <a:cubicBezTo>
                        <a:pt x="-16849" y="223095"/>
                        <a:pt x="6488" y="244545"/>
                        <a:pt x="92803" y="158439"/>
                      </a:cubicBezTo>
                      <a:lnTo>
                        <a:pt x="132712" y="113662"/>
                      </a:lnTo>
                      <a:close/>
                    </a:path>
                  </a:pathLst>
                </a:custGeom>
                <a:solidFill>
                  <a:srgbClr val="C5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40;p37"/>
                <p:cNvSpPr/>
                <p:nvPr/>
              </p:nvSpPr>
              <p:spPr>
                <a:xfrm>
                  <a:off x="6145560" y="2460960"/>
                  <a:ext cx="116490" cy="79824"/>
                </a:xfrm>
                <a:custGeom>
                  <a:avLst/>
                  <a:gdLst/>
                  <a:ahLst/>
                  <a:cxnLst/>
                  <a:rect l="l" t="t" r="r" b="b"/>
                  <a:pathLst>
                    <a:path w="130521" h="107870" extrusionOk="0">
                      <a:moveTo>
                        <a:pt x="116595" y="0"/>
                      </a:moveTo>
                      <a:lnTo>
                        <a:pt x="92763" y="26746"/>
                      </a:lnTo>
                      <a:cubicBezTo>
                        <a:pt x="11439" y="107870"/>
                        <a:pt x="-13926" y="93450"/>
                        <a:pt x="6972" y="0"/>
                      </a:cubicBezTo>
                      <a:lnTo>
                        <a:pt x="116595" y="0"/>
                      </a:lnTo>
                      <a:close/>
                    </a:path>
                  </a:pathLst>
                </a:custGeom>
                <a:solidFill>
                  <a:srgbClr val="C5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41;p37"/>
                <p:cNvSpPr/>
                <p:nvPr/>
              </p:nvSpPr>
              <p:spPr>
                <a:xfrm>
                  <a:off x="5950529" y="2432172"/>
                  <a:ext cx="593047" cy="697535"/>
                </a:xfrm>
                <a:custGeom>
                  <a:avLst/>
                  <a:gdLst/>
                  <a:ahLst/>
                  <a:cxnLst/>
                  <a:rect l="l" t="t" r="r" b="b"/>
                  <a:pathLst>
                    <a:path w="599037" h="697535" extrusionOk="0">
                      <a:moveTo>
                        <a:pt x="28915" y="35881"/>
                      </a:moveTo>
                      <a:cubicBezTo>
                        <a:pt x="95095" y="0"/>
                        <a:pt x="199232" y="524"/>
                        <a:pt x="199232" y="524"/>
                      </a:cubicBezTo>
                      <a:cubicBezTo>
                        <a:pt x="199232" y="524"/>
                        <a:pt x="200089" y="62627"/>
                        <a:pt x="230350" y="64999"/>
                      </a:cubicBezTo>
                      <a:cubicBezTo>
                        <a:pt x="260621" y="67361"/>
                        <a:pt x="312208" y="10611"/>
                        <a:pt x="320562" y="0"/>
                      </a:cubicBezTo>
                      <a:cubicBezTo>
                        <a:pt x="358309" y="3019"/>
                        <a:pt x="509662" y="17478"/>
                        <a:pt x="534465" y="58950"/>
                      </a:cubicBezTo>
                      <a:cubicBezTo>
                        <a:pt x="559267" y="100422"/>
                        <a:pt x="521929" y="234391"/>
                        <a:pt x="521082" y="376209"/>
                      </a:cubicBezTo>
                      <a:cubicBezTo>
                        <a:pt x="520415" y="487489"/>
                        <a:pt x="561763" y="582806"/>
                        <a:pt x="502337" y="623897"/>
                      </a:cubicBezTo>
                      <a:cubicBezTo>
                        <a:pt x="498717" y="653663"/>
                        <a:pt x="496403" y="671494"/>
                        <a:pt x="496403" y="671494"/>
                      </a:cubicBezTo>
                      <a:cubicBezTo>
                        <a:pt x="469980" y="693201"/>
                        <a:pt x="84389" y="697535"/>
                        <a:pt x="37831" y="671570"/>
                      </a:cubicBezTo>
                      <a:cubicBezTo>
                        <a:pt x="37831" y="671570"/>
                        <a:pt x="36059" y="655358"/>
                        <a:pt x="33240" y="627907"/>
                      </a:cubicBezTo>
                      <a:cubicBezTo>
                        <a:pt x="-13852" y="571586"/>
                        <a:pt x="39431" y="480774"/>
                        <a:pt x="35735" y="376209"/>
                      </a:cubicBezTo>
                      <a:cubicBezTo>
                        <a:pt x="30116" y="216913"/>
                        <a:pt x="-37274" y="71752"/>
                        <a:pt x="28906" y="358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42;p37"/>
                <p:cNvSpPr/>
                <p:nvPr/>
              </p:nvSpPr>
              <p:spPr>
                <a:xfrm>
                  <a:off x="5989320" y="3056040"/>
                  <a:ext cx="470431" cy="24471"/>
                </a:xfrm>
                <a:custGeom>
                  <a:avLst/>
                  <a:gdLst/>
                  <a:ahLst/>
                  <a:cxnLst/>
                  <a:rect l="l" t="t" r="r" b="b"/>
                  <a:pathLst>
                    <a:path w="470431" h="26965" extrusionOk="0">
                      <a:moveTo>
                        <a:pt x="229219" y="24527"/>
                      </a:moveTo>
                      <a:cubicBezTo>
                        <a:pt x="139398" y="24527"/>
                        <a:pt x="48721" y="19336"/>
                        <a:pt x="0" y="8572"/>
                      </a:cubicBezTo>
                      <a:lnTo>
                        <a:pt x="1019" y="3924"/>
                      </a:lnTo>
                      <a:cubicBezTo>
                        <a:pt x="105290" y="26965"/>
                        <a:pt x="402565" y="24470"/>
                        <a:pt x="468773" y="0"/>
                      </a:cubicBezTo>
                      <a:lnTo>
                        <a:pt x="470431" y="4467"/>
                      </a:lnTo>
                      <a:cubicBezTo>
                        <a:pt x="434740" y="17659"/>
                        <a:pt x="332547" y="24537"/>
                        <a:pt x="229210" y="245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843;p37"/>
                <p:cNvGrpSpPr/>
                <p:nvPr/>
              </p:nvGrpSpPr>
              <p:grpSpPr>
                <a:xfrm>
                  <a:off x="6117219" y="2103199"/>
                  <a:ext cx="250559" cy="318974"/>
                  <a:chOff x="6117219" y="2103199"/>
                  <a:chExt cx="250559" cy="318974"/>
                </a:xfrm>
              </p:grpSpPr>
              <p:sp>
                <p:nvSpPr>
                  <p:cNvPr id="153" name="Google Shape;844;p37"/>
                  <p:cNvSpPr/>
                  <p:nvPr/>
                </p:nvSpPr>
                <p:spPr>
                  <a:xfrm>
                    <a:off x="6217989" y="2119483"/>
                    <a:ext cx="149789" cy="202698"/>
                  </a:xfrm>
                  <a:custGeom>
                    <a:avLst/>
                    <a:gdLst/>
                    <a:ahLst/>
                    <a:cxnLst/>
                    <a:rect l="l" t="t" r="r" b="b"/>
                    <a:pathLst>
                      <a:path w="161934" h="200691" extrusionOk="0">
                        <a:moveTo>
                          <a:pt x="123282" y="189164"/>
                        </a:moveTo>
                        <a:cubicBezTo>
                          <a:pt x="151152" y="140996"/>
                          <a:pt x="161934" y="104667"/>
                          <a:pt x="130950" y="81589"/>
                        </a:cubicBezTo>
                        <a:cubicBezTo>
                          <a:pt x="130093" y="17266"/>
                          <a:pt x="76934" y="-11518"/>
                          <a:pt x="0" y="4226"/>
                        </a:cubicBezTo>
                        <a:cubicBezTo>
                          <a:pt x="0" y="4226"/>
                          <a:pt x="73562" y="168647"/>
                          <a:pt x="73523" y="171019"/>
                        </a:cubicBezTo>
                        <a:cubicBezTo>
                          <a:pt x="73485" y="173390"/>
                          <a:pt x="123282" y="189173"/>
                          <a:pt x="123282" y="1891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45;p37"/>
                  <p:cNvSpPr/>
                  <p:nvPr/>
                </p:nvSpPr>
                <p:spPr>
                  <a:xfrm>
                    <a:off x="6305325" y="2336762"/>
                    <a:ext cx="7925" cy="14029"/>
                  </a:xfrm>
                  <a:custGeom>
                    <a:avLst/>
                    <a:gdLst/>
                    <a:ahLst/>
                    <a:cxnLst/>
                    <a:rect l="l" t="t" r="r" b="b"/>
                    <a:pathLst>
                      <a:path w="8277" h="14135" extrusionOk="0">
                        <a:moveTo>
                          <a:pt x="7354" y="14126"/>
                        </a:moveTo>
                        <a:lnTo>
                          <a:pt x="2724" y="12992"/>
                        </a:lnTo>
                        <a:cubicBezTo>
                          <a:pt x="3334" y="10497"/>
                          <a:pt x="3086" y="7992"/>
                          <a:pt x="2057" y="6287"/>
                        </a:cubicBezTo>
                        <a:cubicBezTo>
                          <a:pt x="1677" y="5667"/>
                          <a:pt x="1019" y="4877"/>
                          <a:pt x="0" y="4620"/>
                        </a:cubicBezTo>
                        <a:lnTo>
                          <a:pt x="1134" y="0"/>
                        </a:lnTo>
                        <a:cubicBezTo>
                          <a:pt x="3191" y="505"/>
                          <a:pt x="4915" y="1819"/>
                          <a:pt x="6125" y="3820"/>
                        </a:cubicBezTo>
                        <a:cubicBezTo>
                          <a:pt x="7830" y="6629"/>
                          <a:pt x="8277" y="10392"/>
                          <a:pt x="7354" y="14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46;p37"/>
                  <p:cNvSpPr/>
                  <p:nvPr/>
                </p:nvSpPr>
                <p:spPr>
                  <a:xfrm>
                    <a:off x="6117219" y="2139858"/>
                    <a:ext cx="216182" cy="282315"/>
                  </a:xfrm>
                  <a:custGeom>
                    <a:avLst/>
                    <a:gdLst/>
                    <a:ahLst/>
                    <a:cxnLst/>
                    <a:rect l="l" t="t" r="r" b="b"/>
                    <a:pathLst>
                      <a:path w="212464" h="291798" extrusionOk="0">
                        <a:moveTo>
                          <a:pt x="73458" y="8407"/>
                        </a:moveTo>
                        <a:cubicBezTo>
                          <a:pt x="113482" y="-9290"/>
                          <a:pt x="157563" y="1492"/>
                          <a:pt x="184900" y="35668"/>
                        </a:cubicBezTo>
                        <a:cubicBezTo>
                          <a:pt x="201321" y="56185"/>
                          <a:pt x="209484" y="100695"/>
                          <a:pt x="199159" y="142891"/>
                        </a:cubicBezTo>
                        <a:lnTo>
                          <a:pt x="189815" y="181086"/>
                        </a:lnTo>
                        <a:cubicBezTo>
                          <a:pt x="179290" y="217176"/>
                          <a:pt x="130284" y="282508"/>
                          <a:pt x="64057" y="266316"/>
                        </a:cubicBezTo>
                        <a:cubicBezTo>
                          <a:pt x="32167" y="258515"/>
                          <a:pt x="19994" y="237817"/>
                          <a:pt x="9593" y="212614"/>
                        </a:cubicBezTo>
                        <a:cubicBezTo>
                          <a:pt x="-2980" y="182134"/>
                          <a:pt x="-2152" y="145986"/>
                          <a:pt x="6068" y="113820"/>
                        </a:cubicBezTo>
                        <a:cubicBezTo>
                          <a:pt x="14107" y="82340"/>
                          <a:pt x="25823" y="47784"/>
                          <a:pt x="50388" y="25219"/>
                        </a:cubicBezTo>
                        <a:cubicBezTo>
                          <a:pt x="56960" y="18589"/>
                          <a:pt x="64695" y="11989"/>
                          <a:pt x="73439" y="8407"/>
                        </a:cubicBezTo>
                        <a:close/>
                      </a:path>
                    </a:pathLst>
                  </a:custGeom>
                  <a:solidFill>
                    <a:srgbClr val="C5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47;p37"/>
                  <p:cNvSpPr/>
                  <p:nvPr/>
                </p:nvSpPr>
                <p:spPr>
                  <a:xfrm>
                    <a:off x="6287001" y="2285726"/>
                    <a:ext cx="49973" cy="72966"/>
                  </a:xfrm>
                  <a:custGeom>
                    <a:avLst/>
                    <a:gdLst/>
                    <a:ahLst/>
                    <a:cxnLst/>
                    <a:rect l="l" t="t" r="r" b="b"/>
                    <a:pathLst>
                      <a:path w="56788" h="73333" extrusionOk="0">
                        <a:moveTo>
                          <a:pt x="18978" y="547"/>
                        </a:moveTo>
                        <a:cubicBezTo>
                          <a:pt x="18978" y="547"/>
                          <a:pt x="52316" y="-5597"/>
                          <a:pt x="49830" y="23302"/>
                        </a:cubicBezTo>
                        <a:cubicBezTo>
                          <a:pt x="43457" y="64640"/>
                          <a:pt x="11530" y="67736"/>
                          <a:pt x="2424" y="54601"/>
                        </a:cubicBezTo>
                        <a:cubicBezTo>
                          <a:pt x="-4472" y="51372"/>
                          <a:pt x="4062" y="17235"/>
                          <a:pt x="18978" y="547"/>
                        </a:cubicBezTo>
                        <a:close/>
                      </a:path>
                    </a:pathLst>
                  </a:custGeom>
                  <a:solidFill>
                    <a:srgbClr val="C5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48;p37"/>
                  <p:cNvSpPr/>
                  <p:nvPr/>
                </p:nvSpPr>
                <p:spPr>
                  <a:xfrm>
                    <a:off x="6160320" y="2384280"/>
                    <a:ext cx="77714" cy="20178"/>
                  </a:xfrm>
                  <a:custGeom>
                    <a:avLst/>
                    <a:gdLst/>
                    <a:ahLst/>
                    <a:cxnLst/>
                    <a:rect l="l" t="t" r="r" b="b"/>
                    <a:pathLst>
                      <a:path w="77714" h="20279" extrusionOk="0">
                        <a:moveTo>
                          <a:pt x="50530" y="20279"/>
                        </a:moveTo>
                        <a:cubicBezTo>
                          <a:pt x="34814" y="20279"/>
                          <a:pt x="17126" y="16269"/>
                          <a:pt x="0" y="3858"/>
                        </a:cubicBezTo>
                        <a:lnTo>
                          <a:pt x="2791" y="0"/>
                        </a:lnTo>
                        <a:cubicBezTo>
                          <a:pt x="29403" y="19279"/>
                          <a:pt x="57531" y="17098"/>
                          <a:pt x="76448" y="11878"/>
                        </a:cubicBezTo>
                        <a:lnTo>
                          <a:pt x="77714" y="16469"/>
                        </a:lnTo>
                        <a:cubicBezTo>
                          <a:pt x="69923" y="18621"/>
                          <a:pt x="60627" y="20279"/>
                          <a:pt x="50530" y="20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849;p37"/>
                  <p:cNvGrpSpPr/>
                  <p:nvPr/>
                </p:nvGrpSpPr>
                <p:grpSpPr>
                  <a:xfrm>
                    <a:off x="6160680" y="2241000"/>
                    <a:ext cx="103331" cy="98630"/>
                    <a:chOff x="6160680" y="2241000"/>
                    <a:chExt cx="103331" cy="98630"/>
                  </a:xfrm>
                </p:grpSpPr>
                <p:sp>
                  <p:nvSpPr>
                    <p:cNvPr id="166" name="Google Shape;850;p37"/>
                    <p:cNvSpPr/>
                    <p:nvPr/>
                  </p:nvSpPr>
                  <p:spPr>
                    <a:xfrm>
                      <a:off x="6237360" y="2278080"/>
                      <a:ext cx="14026" cy="16932"/>
                    </a:xfrm>
                    <a:custGeom>
                      <a:avLst/>
                      <a:gdLst/>
                      <a:ahLst/>
                      <a:cxnLst/>
                      <a:rect l="l" t="t" r="r" b="b"/>
                      <a:pathLst>
                        <a:path w="15498" h="18355" extrusionOk="0">
                          <a:moveTo>
                            <a:pt x="303" y="6817"/>
                          </a:moveTo>
                          <a:cubicBezTo>
                            <a:pt x="-812" y="11389"/>
                            <a:pt x="1246" y="15827"/>
                            <a:pt x="4913" y="16723"/>
                          </a:cubicBezTo>
                          <a:cubicBezTo>
                            <a:pt x="8580" y="17618"/>
                            <a:pt x="12457" y="14637"/>
                            <a:pt x="13571" y="10065"/>
                          </a:cubicBezTo>
                          <a:cubicBezTo>
                            <a:pt x="14686" y="5493"/>
                            <a:pt x="12628" y="1054"/>
                            <a:pt x="8961" y="159"/>
                          </a:cubicBezTo>
                          <a:cubicBezTo>
                            <a:pt x="5294" y="-737"/>
                            <a:pt x="1417" y="2245"/>
                            <a:pt x="303" y="6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51;p37"/>
                    <p:cNvSpPr/>
                    <p:nvPr/>
                  </p:nvSpPr>
                  <p:spPr>
                    <a:xfrm>
                      <a:off x="6162480" y="2260080"/>
                      <a:ext cx="14026" cy="16932"/>
                    </a:xfrm>
                    <a:custGeom>
                      <a:avLst/>
                      <a:gdLst/>
                      <a:ahLst/>
                      <a:cxnLst/>
                      <a:rect l="l" t="t" r="r" b="b"/>
                      <a:pathLst>
                        <a:path w="15498" h="18355" extrusionOk="0">
                          <a:moveTo>
                            <a:pt x="303" y="6817"/>
                          </a:moveTo>
                          <a:cubicBezTo>
                            <a:pt x="-812" y="11389"/>
                            <a:pt x="1246" y="15827"/>
                            <a:pt x="4913" y="16723"/>
                          </a:cubicBezTo>
                          <a:cubicBezTo>
                            <a:pt x="8580" y="17618"/>
                            <a:pt x="12457" y="14637"/>
                            <a:pt x="13571" y="10065"/>
                          </a:cubicBezTo>
                          <a:cubicBezTo>
                            <a:pt x="14686" y="5493"/>
                            <a:pt x="12628" y="1054"/>
                            <a:pt x="8961" y="159"/>
                          </a:cubicBezTo>
                          <a:cubicBezTo>
                            <a:pt x="5294" y="-737"/>
                            <a:pt x="1417" y="2245"/>
                            <a:pt x="303" y="6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52;p37"/>
                    <p:cNvSpPr/>
                    <p:nvPr/>
                  </p:nvSpPr>
                  <p:spPr>
                    <a:xfrm>
                      <a:off x="6235560" y="2259360"/>
                      <a:ext cx="28451" cy="13682"/>
                    </a:xfrm>
                    <a:custGeom>
                      <a:avLst/>
                      <a:gdLst/>
                      <a:ahLst/>
                      <a:cxnLst/>
                      <a:rect l="l" t="t" r="r" b="b"/>
                      <a:pathLst>
                        <a:path w="28594" h="15592" extrusionOk="0">
                          <a:moveTo>
                            <a:pt x="23699" y="13675"/>
                          </a:moveTo>
                          <a:cubicBezTo>
                            <a:pt x="17031" y="7379"/>
                            <a:pt x="10211" y="5703"/>
                            <a:pt x="2248" y="8350"/>
                          </a:cubicBezTo>
                          <a:lnTo>
                            <a:pt x="0" y="1569"/>
                          </a:lnTo>
                          <a:cubicBezTo>
                            <a:pt x="10420" y="-1917"/>
                            <a:pt x="20060" y="416"/>
                            <a:pt x="28594" y="8474"/>
                          </a:cubicBezTo>
                          <a:lnTo>
                            <a:pt x="23699" y="136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53;p37"/>
                    <p:cNvSpPr/>
                    <p:nvPr/>
                  </p:nvSpPr>
                  <p:spPr>
                    <a:xfrm>
                      <a:off x="6160680" y="2241000"/>
                      <a:ext cx="28451" cy="13691"/>
                    </a:xfrm>
                    <a:custGeom>
                      <a:avLst/>
                      <a:gdLst/>
                      <a:ahLst/>
                      <a:cxnLst/>
                      <a:rect l="l" t="t" r="r" b="b"/>
                      <a:pathLst>
                        <a:path w="28594" h="15602" extrusionOk="0">
                          <a:moveTo>
                            <a:pt x="23699" y="13684"/>
                          </a:moveTo>
                          <a:cubicBezTo>
                            <a:pt x="17031" y="7398"/>
                            <a:pt x="10220" y="5693"/>
                            <a:pt x="2248" y="8350"/>
                          </a:cubicBezTo>
                          <a:lnTo>
                            <a:pt x="0" y="1569"/>
                          </a:lnTo>
                          <a:cubicBezTo>
                            <a:pt x="10420" y="-1918"/>
                            <a:pt x="20060" y="416"/>
                            <a:pt x="28594" y="8484"/>
                          </a:cubicBezTo>
                          <a:lnTo>
                            <a:pt x="23699" y="1368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54;p37"/>
                    <p:cNvSpPr/>
                    <p:nvPr/>
                  </p:nvSpPr>
                  <p:spPr>
                    <a:xfrm>
                      <a:off x="6161760" y="2316600"/>
                      <a:ext cx="65896" cy="23030"/>
                    </a:xfrm>
                    <a:custGeom>
                      <a:avLst/>
                      <a:gdLst/>
                      <a:ahLst/>
                      <a:cxnLst/>
                      <a:rect l="l" t="t" r="r" b="b"/>
                      <a:pathLst>
                        <a:path w="65732" h="23146" extrusionOk="0">
                          <a:moveTo>
                            <a:pt x="44491" y="23136"/>
                          </a:moveTo>
                          <a:cubicBezTo>
                            <a:pt x="28651" y="23136"/>
                            <a:pt x="13964" y="16612"/>
                            <a:pt x="0" y="3467"/>
                          </a:cubicBezTo>
                          <a:lnTo>
                            <a:pt x="3277" y="0"/>
                          </a:lnTo>
                          <a:cubicBezTo>
                            <a:pt x="21870" y="17526"/>
                            <a:pt x="41806" y="22422"/>
                            <a:pt x="64227" y="14964"/>
                          </a:cubicBezTo>
                          <a:lnTo>
                            <a:pt x="65732" y="19488"/>
                          </a:lnTo>
                          <a:cubicBezTo>
                            <a:pt x="58407" y="21927"/>
                            <a:pt x="51340" y="23146"/>
                            <a:pt x="44491" y="231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55;p37"/>
                    <p:cNvSpPr/>
                    <p:nvPr/>
                  </p:nvSpPr>
                  <p:spPr>
                    <a:xfrm>
                      <a:off x="6181200" y="2258280"/>
                      <a:ext cx="31303" cy="48995"/>
                    </a:xfrm>
                    <a:custGeom>
                      <a:avLst/>
                      <a:gdLst/>
                      <a:ahLst/>
                      <a:cxnLst/>
                      <a:rect l="l" t="t" r="r" b="b"/>
                      <a:pathLst>
                        <a:path w="32271" h="48873" extrusionOk="0">
                          <a:moveTo>
                            <a:pt x="17896" y="48873"/>
                          </a:moveTo>
                          <a:cubicBezTo>
                            <a:pt x="14762" y="47425"/>
                            <a:pt x="-850" y="39738"/>
                            <a:pt x="36" y="31347"/>
                          </a:cubicBezTo>
                          <a:cubicBezTo>
                            <a:pt x="855" y="23670"/>
                            <a:pt x="23753" y="3886"/>
                            <a:pt x="28335" y="0"/>
                          </a:cubicBezTo>
                          <a:lnTo>
                            <a:pt x="31421" y="3629"/>
                          </a:lnTo>
                          <a:cubicBezTo>
                            <a:pt x="18639" y="14468"/>
                            <a:pt x="5180" y="27994"/>
                            <a:pt x="4780" y="31852"/>
                          </a:cubicBezTo>
                          <a:cubicBezTo>
                            <a:pt x="4389" y="35538"/>
                            <a:pt x="13571" y="41615"/>
                            <a:pt x="19905" y="44558"/>
                          </a:cubicBezTo>
                          <a:lnTo>
                            <a:pt x="17896" y="4887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856;p37"/>
                  <p:cNvSpPr/>
                  <p:nvPr/>
                </p:nvSpPr>
                <p:spPr>
                  <a:xfrm>
                    <a:off x="6255000" y="2302920"/>
                    <a:ext cx="23389" cy="17296"/>
                  </a:xfrm>
                  <a:custGeom>
                    <a:avLst/>
                    <a:gdLst/>
                    <a:ahLst/>
                    <a:cxnLst/>
                    <a:rect l="l" t="t" r="r" b="b"/>
                    <a:pathLst>
                      <a:path w="25423" h="19489" extrusionOk="0">
                        <a:moveTo>
                          <a:pt x="173" y="5817"/>
                        </a:moveTo>
                        <a:cubicBezTo>
                          <a:pt x="-932" y="10332"/>
                          <a:pt x="3373" y="15256"/>
                          <a:pt x="9784" y="16828"/>
                        </a:cubicBezTo>
                        <a:cubicBezTo>
                          <a:pt x="16194" y="18400"/>
                          <a:pt x="22281" y="16009"/>
                          <a:pt x="23385" y="11494"/>
                        </a:cubicBezTo>
                        <a:cubicBezTo>
                          <a:pt x="24491" y="6979"/>
                          <a:pt x="20185" y="2055"/>
                          <a:pt x="13775" y="483"/>
                        </a:cubicBezTo>
                        <a:cubicBezTo>
                          <a:pt x="7364" y="-1089"/>
                          <a:pt x="1278" y="1302"/>
                          <a:pt x="173" y="58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57;p37"/>
                  <p:cNvSpPr/>
                  <p:nvPr/>
                </p:nvSpPr>
                <p:spPr>
                  <a:xfrm>
                    <a:off x="6132240" y="2271960"/>
                    <a:ext cx="13334" cy="16561"/>
                  </a:xfrm>
                  <a:custGeom>
                    <a:avLst/>
                    <a:gdLst/>
                    <a:ahLst/>
                    <a:cxnLst/>
                    <a:rect l="l" t="t" r="r" b="b"/>
                    <a:pathLst>
                      <a:path w="14898" h="18050" extrusionOk="0">
                        <a:moveTo>
                          <a:pt x="310" y="6768"/>
                        </a:moveTo>
                        <a:cubicBezTo>
                          <a:pt x="-795" y="11282"/>
                          <a:pt x="1148" y="15626"/>
                          <a:pt x="4654" y="16483"/>
                        </a:cubicBezTo>
                        <a:cubicBezTo>
                          <a:pt x="8159" y="17340"/>
                          <a:pt x="11892" y="14378"/>
                          <a:pt x="12997" y="9863"/>
                        </a:cubicBezTo>
                        <a:cubicBezTo>
                          <a:pt x="14103" y="5348"/>
                          <a:pt x="12159" y="1005"/>
                          <a:pt x="8654" y="148"/>
                        </a:cubicBezTo>
                        <a:cubicBezTo>
                          <a:pt x="5149" y="-710"/>
                          <a:pt x="1415" y="2253"/>
                          <a:pt x="310" y="67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58;p37"/>
                  <p:cNvSpPr/>
                  <p:nvPr/>
                </p:nvSpPr>
                <p:spPr>
                  <a:xfrm>
                    <a:off x="6310056" y="2301838"/>
                    <a:ext cx="17288" cy="30242"/>
                  </a:xfrm>
                  <a:custGeom>
                    <a:avLst/>
                    <a:gdLst/>
                    <a:ahLst/>
                    <a:cxnLst/>
                    <a:rect l="l" t="t" r="r" b="b"/>
                    <a:pathLst>
                      <a:path w="22974" h="30394" extrusionOk="0">
                        <a:moveTo>
                          <a:pt x="2286" y="30394"/>
                        </a:moveTo>
                        <a:lnTo>
                          <a:pt x="0" y="26213"/>
                        </a:lnTo>
                        <a:cubicBezTo>
                          <a:pt x="17040" y="16916"/>
                          <a:pt x="12144" y="2219"/>
                          <a:pt x="11935" y="1591"/>
                        </a:cubicBezTo>
                        <a:lnTo>
                          <a:pt x="16421" y="0"/>
                        </a:lnTo>
                        <a:cubicBezTo>
                          <a:pt x="16487" y="181"/>
                          <a:pt x="22974" y="19107"/>
                          <a:pt x="2295" y="30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59;p37"/>
                  <p:cNvSpPr/>
                  <p:nvPr/>
                </p:nvSpPr>
                <p:spPr>
                  <a:xfrm>
                    <a:off x="6308969" y="2312998"/>
                    <a:ext cx="14041" cy="8629"/>
                  </a:xfrm>
                  <a:custGeom>
                    <a:avLst/>
                    <a:gdLst/>
                    <a:ahLst/>
                    <a:cxnLst/>
                    <a:rect l="l" t="t" r="r" b="b"/>
                    <a:pathLst>
                      <a:path w="14183" h="9696" extrusionOk="0">
                        <a:moveTo>
                          <a:pt x="10535" y="8490"/>
                        </a:moveTo>
                        <a:cubicBezTo>
                          <a:pt x="10373" y="8300"/>
                          <a:pt x="6515" y="3985"/>
                          <a:pt x="762" y="4899"/>
                        </a:cubicBezTo>
                        <a:lnTo>
                          <a:pt x="0" y="204"/>
                        </a:lnTo>
                        <a:cubicBezTo>
                          <a:pt x="8572" y="-1206"/>
                          <a:pt x="13973" y="5157"/>
                          <a:pt x="14183" y="5423"/>
                        </a:cubicBezTo>
                        <a:lnTo>
                          <a:pt x="10525" y="8471"/>
                        </a:lnTo>
                        <a:lnTo>
                          <a:pt x="12354" y="6947"/>
                        </a:lnTo>
                        <a:lnTo>
                          <a:pt x="10535" y="84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0;p37"/>
                  <p:cNvSpPr/>
                  <p:nvPr/>
                </p:nvSpPr>
                <p:spPr>
                  <a:xfrm>
                    <a:off x="6286054" y="2320844"/>
                    <a:ext cx="13672" cy="16916"/>
                  </a:xfrm>
                  <a:custGeom>
                    <a:avLst/>
                    <a:gdLst/>
                    <a:ahLst/>
                    <a:cxnLst/>
                    <a:rect l="l" t="t" r="r" b="b"/>
                    <a:pathLst>
                      <a:path w="14821" h="16916" extrusionOk="0">
                        <a:moveTo>
                          <a:pt x="11136" y="16907"/>
                        </a:moveTo>
                        <a:cubicBezTo>
                          <a:pt x="10622" y="16612"/>
                          <a:pt x="-1294" y="9592"/>
                          <a:pt x="116" y="0"/>
                        </a:cubicBezTo>
                        <a:lnTo>
                          <a:pt x="4821" y="686"/>
                        </a:lnTo>
                        <a:cubicBezTo>
                          <a:pt x="4049" y="6001"/>
                          <a:pt x="10841" y="11221"/>
                          <a:pt x="13527" y="12792"/>
                        </a:cubicBezTo>
                        <a:lnTo>
                          <a:pt x="11136" y="169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1;p37"/>
                  <p:cNvSpPr/>
                  <p:nvPr/>
                </p:nvSpPr>
                <p:spPr>
                  <a:xfrm>
                    <a:off x="6293805" y="2336402"/>
                    <a:ext cx="18704" cy="24096"/>
                  </a:xfrm>
                  <a:custGeom>
                    <a:avLst/>
                    <a:gdLst/>
                    <a:ahLst/>
                    <a:cxnLst/>
                    <a:rect l="l" t="t" r="r" b="b"/>
                    <a:pathLst>
                      <a:path w="19898" h="24651" extrusionOk="0">
                        <a:moveTo>
                          <a:pt x="8442" y="24222"/>
                        </a:moveTo>
                        <a:cubicBezTo>
                          <a:pt x="7861" y="24222"/>
                          <a:pt x="7261" y="24155"/>
                          <a:pt x="6690" y="24003"/>
                        </a:cubicBezTo>
                        <a:cubicBezTo>
                          <a:pt x="1575" y="22755"/>
                          <a:pt x="-1159" y="16545"/>
                          <a:pt x="470" y="9878"/>
                        </a:cubicBezTo>
                        <a:cubicBezTo>
                          <a:pt x="1213" y="6849"/>
                          <a:pt x="2775" y="4172"/>
                          <a:pt x="4880" y="2362"/>
                        </a:cubicBezTo>
                        <a:cubicBezTo>
                          <a:pt x="7166" y="381"/>
                          <a:pt x="9938" y="-429"/>
                          <a:pt x="12519" y="219"/>
                        </a:cubicBezTo>
                        <a:lnTo>
                          <a:pt x="11386" y="4839"/>
                        </a:lnTo>
                        <a:cubicBezTo>
                          <a:pt x="10014" y="4534"/>
                          <a:pt x="8662" y="5391"/>
                          <a:pt x="8004" y="5953"/>
                        </a:cubicBezTo>
                        <a:cubicBezTo>
                          <a:pt x="6661" y="7115"/>
                          <a:pt x="5614" y="8954"/>
                          <a:pt x="5108" y="11001"/>
                        </a:cubicBezTo>
                        <a:cubicBezTo>
                          <a:pt x="4137" y="14945"/>
                          <a:pt x="5385" y="18774"/>
                          <a:pt x="7833" y="19374"/>
                        </a:cubicBezTo>
                        <a:cubicBezTo>
                          <a:pt x="9223" y="19717"/>
                          <a:pt x="10557" y="18821"/>
                          <a:pt x="11214" y="18260"/>
                        </a:cubicBezTo>
                        <a:cubicBezTo>
                          <a:pt x="12557" y="17097"/>
                          <a:pt x="13605" y="15259"/>
                          <a:pt x="14110" y="13211"/>
                        </a:cubicBezTo>
                        <a:lnTo>
                          <a:pt x="18739" y="14335"/>
                        </a:lnTo>
                        <a:cubicBezTo>
                          <a:pt x="17996" y="17374"/>
                          <a:pt x="16434" y="20050"/>
                          <a:pt x="14329" y="21860"/>
                        </a:cubicBezTo>
                        <a:cubicBezTo>
                          <a:pt x="12557" y="23403"/>
                          <a:pt x="10481" y="24213"/>
                          <a:pt x="8452" y="24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2;p37"/>
                  <p:cNvSpPr/>
                  <p:nvPr/>
                </p:nvSpPr>
                <p:spPr>
                  <a:xfrm>
                    <a:off x="6129435" y="2103199"/>
                    <a:ext cx="216168" cy="210960"/>
                  </a:xfrm>
                  <a:custGeom>
                    <a:avLst/>
                    <a:gdLst/>
                    <a:ahLst/>
                    <a:cxnLst/>
                    <a:rect l="l" t="t" r="r" b="b"/>
                    <a:pathLst>
                      <a:path w="215093" h="210960" extrusionOk="0">
                        <a:moveTo>
                          <a:pt x="18454" y="19"/>
                        </a:moveTo>
                        <a:cubicBezTo>
                          <a:pt x="43829" y="33499"/>
                          <a:pt x="86291" y="2553"/>
                          <a:pt x="151957" y="20155"/>
                        </a:cubicBezTo>
                        <a:lnTo>
                          <a:pt x="156424" y="45787"/>
                        </a:lnTo>
                        <a:lnTo>
                          <a:pt x="176598" y="57426"/>
                        </a:lnTo>
                        <a:cubicBezTo>
                          <a:pt x="176598" y="57426"/>
                          <a:pt x="207431" y="101060"/>
                          <a:pt x="206897" y="103775"/>
                        </a:cubicBezTo>
                        <a:cubicBezTo>
                          <a:pt x="206364" y="106490"/>
                          <a:pt x="209916" y="146695"/>
                          <a:pt x="209640" y="147838"/>
                        </a:cubicBezTo>
                        <a:cubicBezTo>
                          <a:pt x="209364" y="148981"/>
                          <a:pt x="187332" y="183032"/>
                          <a:pt x="187332" y="183032"/>
                        </a:cubicBezTo>
                        <a:cubicBezTo>
                          <a:pt x="175874" y="181251"/>
                          <a:pt x="166473" y="190643"/>
                          <a:pt x="159091" y="210960"/>
                        </a:cubicBezTo>
                        <a:cubicBezTo>
                          <a:pt x="141860" y="204321"/>
                          <a:pt x="147556" y="164449"/>
                          <a:pt x="159434" y="115605"/>
                        </a:cubicBezTo>
                        <a:cubicBezTo>
                          <a:pt x="136869" y="118377"/>
                          <a:pt x="115866" y="119082"/>
                          <a:pt x="96007" y="116005"/>
                        </a:cubicBezTo>
                        <a:cubicBezTo>
                          <a:pt x="88568" y="115386"/>
                          <a:pt x="80967" y="114024"/>
                          <a:pt x="73290" y="111566"/>
                        </a:cubicBezTo>
                        <a:cubicBezTo>
                          <a:pt x="54297" y="105499"/>
                          <a:pt x="38000" y="97803"/>
                          <a:pt x="24970" y="88649"/>
                        </a:cubicBezTo>
                        <a:cubicBezTo>
                          <a:pt x="19759" y="93755"/>
                          <a:pt x="10225" y="104165"/>
                          <a:pt x="5177" y="116596"/>
                        </a:cubicBezTo>
                        <a:cubicBezTo>
                          <a:pt x="6357" y="102775"/>
                          <a:pt x="8910" y="90202"/>
                          <a:pt x="13120" y="79115"/>
                        </a:cubicBezTo>
                        <a:cubicBezTo>
                          <a:pt x="-5177" y="61855"/>
                          <a:pt x="-5177" y="24775"/>
                          <a:pt x="18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863;p37"/>
                <p:cNvGrpSpPr/>
                <p:nvPr/>
              </p:nvGrpSpPr>
              <p:grpSpPr>
                <a:xfrm>
                  <a:off x="6022670" y="2368308"/>
                  <a:ext cx="657269" cy="953142"/>
                  <a:chOff x="6022670" y="2368308"/>
                  <a:chExt cx="657269" cy="953142"/>
                </a:xfrm>
              </p:grpSpPr>
              <p:sp>
                <p:nvSpPr>
                  <p:cNvPr id="131" name="Google Shape;864;p37"/>
                  <p:cNvSpPr/>
                  <p:nvPr/>
                </p:nvSpPr>
                <p:spPr>
                  <a:xfrm>
                    <a:off x="6068167" y="2424962"/>
                    <a:ext cx="604483" cy="855008"/>
                  </a:xfrm>
                  <a:custGeom>
                    <a:avLst/>
                    <a:gdLst/>
                    <a:ahLst/>
                    <a:cxnLst/>
                    <a:rect l="l" t="t" r="r" b="b"/>
                    <a:pathLst>
                      <a:path w="619983" h="892959" extrusionOk="0">
                        <a:moveTo>
                          <a:pt x="513903" y="15321"/>
                        </a:moveTo>
                        <a:cubicBezTo>
                          <a:pt x="580778" y="56307"/>
                          <a:pt x="599476" y="124115"/>
                          <a:pt x="554146" y="215174"/>
                        </a:cubicBezTo>
                        <a:lnTo>
                          <a:pt x="424520" y="453509"/>
                        </a:lnTo>
                        <a:lnTo>
                          <a:pt x="384334" y="527385"/>
                        </a:lnTo>
                        <a:lnTo>
                          <a:pt x="254709" y="765719"/>
                        </a:lnTo>
                        <a:cubicBezTo>
                          <a:pt x="202893" y="853254"/>
                          <a:pt x="135818" y="874409"/>
                          <a:pt x="65066" y="840538"/>
                        </a:cubicBezTo>
                        <a:cubicBezTo>
                          <a:pt x="-1809" y="799552"/>
                          <a:pt x="-20507" y="731743"/>
                          <a:pt x="24823" y="640684"/>
                        </a:cubicBezTo>
                        <a:lnTo>
                          <a:pt x="154448" y="402350"/>
                        </a:lnTo>
                        <a:lnTo>
                          <a:pt x="194634" y="328474"/>
                        </a:lnTo>
                        <a:lnTo>
                          <a:pt x="324260" y="90139"/>
                        </a:lnTo>
                        <a:cubicBezTo>
                          <a:pt x="376076" y="2605"/>
                          <a:pt x="443151" y="-18550"/>
                          <a:pt x="513903" y="153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865;p37"/>
                  <p:cNvGrpSpPr/>
                  <p:nvPr/>
                </p:nvGrpSpPr>
                <p:grpSpPr>
                  <a:xfrm>
                    <a:off x="6425952" y="2368308"/>
                    <a:ext cx="253987" cy="186831"/>
                    <a:chOff x="6425952" y="2368308"/>
                    <a:chExt cx="253987" cy="186831"/>
                  </a:xfrm>
                </p:grpSpPr>
                <p:sp>
                  <p:nvSpPr>
                    <p:cNvPr id="149" name="Google Shape;866;p37"/>
                    <p:cNvSpPr/>
                    <p:nvPr/>
                  </p:nvSpPr>
                  <p:spPr>
                    <a:xfrm>
                      <a:off x="6483537" y="2403897"/>
                      <a:ext cx="150295" cy="141352"/>
                    </a:xfrm>
                    <a:custGeom>
                      <a:avLst/>
                      <a:gdLst/>
                      <a:ahLst/>
                      <a:cxnLst/>
                      <a:rect l="l" t="t" r="r" b="b"/>
                      <a:pathLst>
                        <a:path w="150295" h="142780" extrusionOk="0">
                          <a:moveTo>
                            <a:pt x="77600" y="34928"/>
                          </a:moveTo>
                          <a:lnTo>
                            <a:pt x="86049" y="39529"/>
                          </a:lnTo>
                          <a:lnTo>
                            <a:pt x="150295" y="74476"/>
                          </a:lnTo>
                          <a:lnTo>
                            <a:pt x="136941" y="99041"/>
                          </a:lnTo>
                          <a:lnTo>
                            <a:pt x="89773" y="94012"/>
                          </a:lnTo>
                          <a:lnTo>
                            <a:pt x="66151" y="137446"/>
                          </a:lnTo>
                          <a:cubicBezTo>
                            <a:pt x="64027" y="141341"/>
                            <a:pt x="59150" y="142780"/>
                            <a:pt x="55255" y="140665"/>
                          </a:cubicBezTo>
                          <a:lnTo>
                            <a:pt x="36576" y="130502"/>
                          </a:lnTo>
                          <a:lnTo>
                            <a:pt x="28127" y="125911"/>
                          </a:lnTo>
                          <a:lnTo>
                            <a:pt x="9449" y="115748"/>
                          </a:lnTo>
                          <a:cubicBezTo>
                            <a:pt x="5553" y="113633"/>
                            <a:pt x="4106" y="108747"/>
                            <a:pt x="6229" y="104851"/>
                          </a:cubicBezTo>
                          <a:lnTo>
                            <a:pt x="29852" y="61417"/>
                          </a:lnTo>
                          <a:lnTo>
                            <a:pt x="0" y="24555"/>
                          </a:lnTo>
                          <a:lnTo>
                            <a:pt x="13364" y="0"/>
                          </a:lnTo>
                          <a:lnTo>
                            <a:pt x="77610" y="3494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867;p37"/>
                    <p:cNvGrpSpPr/>
                    <p:nvPr/>
                  </p:nvGrpSpPr>
                  <p:grpSpPr>
                    <a:xfrm>
                      <a:off x="6425952" y="2368308"/>
                      <a:ext cx="253987" cy="186831"/>
                      <a:chOff x="6425952" y="2368308"/>
                      <a:chExt cx="253987" cy="186831"/>
                    </a:xfrm>
                  </p:grpSpPr>
                  <p:sp>
                    <p:nvSpPr>
                      <p:cNvPr id="151" name="Google Shape;868;p37"/>
                      <p:cNvSpPr/>
                      <p:nvPr/>
                    </p:nvSpPr>
                    <p:spPr>
                      <a:xfrm rot="-9082684">
                        <a:off x="6612959" y="2471926"/>
                        <a:ext cx="52173" cy="75296"/>
                      </a:xfrm>
                      <a:custGeom>
                        <a:avLst/>
                        <a:gdLst/>
                        <a:ahLst/>
                        <a:cxnLst/>
                        <a:rect l="l" t="t" r="r" b="b"/>
                        <a:pathLst>
                          <a:path w="52340" h="75371" extrusionOk="0">
                            <a:moveTo>
                              <a:pt x="40977" y="0"/>
                            </a:moveTo>
                            <a:cubicBezTo>
                              <a:pt x="47252" y="0"/>
                              <a:pt x="52340" y="5088"/>
                              <a:pt x="52340" y="11363"/>
                            </a:cubicBezTo>
                            <a:lnTo>
                              <a:pt x="52340" y="64008"/>
                            </a:lnTo>
                            <a:cubicBezTo>
                              <a:pt x="52340" y="70284"/>
                              <a:pt x="47252" y="75371"/>
                              <a:pt x="40977" y="75371"/>
                            </a:cubicBezTo>
                            <a:lnTo>
                              <a:pt x="11363" y="75371"/>
                            </a:lnTo>
                            <a:cubicBezTo>
                              <a:pt x="5088" y="75371"/>
                              <a:pt x="0" y="70284"/>
                              <a:pt x="0" y="64008"/>
                            </a:cubicBezTo>
                            <a:lnTo>
                              <a:pt x="0" y="11363"/>
                            </a:lnTo>
                            <a:cubicBezTo>
                              <a:pt x="0" y="5088"/>
                              <a:pt x="5088" y="0"/>
                              <a:pt x="11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69;p37"/>
                      <p:cNvSpPr/>
                      <p:nvPr/>
                    </p:nvSpPr>
                    <p:spPr>
                      <a:xfrm rot="-9082684">
                        <a:off x="6440759" y="2376225"/>
                        <a:ext cx="52173" cy="75296"/>
                      </a:xfrm>
                      <a:custGeom>
                        <a:avLst/>
                        <a:gdLst/>
                        <a:ahLst/>
                        <a:cxnLst/>
                        <a:rect l="l" t="t" r="r" b="b"/>
                        <a:pathLst>
                          <a:path w="52340" h="75371" extrusionOk="0">
                            <a:moveTo>
                              <a:pt x="40977" y="0"/>
                            </a:moveTo>
                            <a:cubicBezTo>
                              <a:pt x="47253" y="0"/>
                              <a:pt x="52340" y="5088"/>
                              <a:pt x="52340" y="11363"/>
                            </a:cubicBezTo>
                            <a:lnTo>
                              <a:pt x="52340" y="64008"/>
                            </a:lnTo>
                            <a:cubicBezTo>
                              <a:pt x="52340" y="70284"/>
                              <a:pt x="47253" y="75371"/>
                              <a:pt x="40977" y="75371"/>
                            </a:cubicBezTo>
                            <a:lnTo>
                              <a:pt x="11363" y="75371"/>
                            </a:lnTo>
                            <a:cubicBezTo>
                              <a:pt x="5088" y="75371"/>
                              <a:pt x="0" y="70284"/>
                              <a:pt x="0" y="64008"/>
                            </a:cubicBezTo>
                            <a:lnTo>
                              <a:pt x="0" y="11363"/>
                            </a:lnTo>
                            <a:cubicBezTo>
                              <a:pt x="0" y="5088"/>
                              <a:pt x="5088" y="0"/>
                              <a:pt x="11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Google Shape;870;p37"/>
                  <p:cNvGrpSpPr/>
                  <p:nvPr/>
                </p:nvGrpSpPr>
                <p:grpSpPr>
                  <a:xfrm>
                    <a:off x="6022670" y="3131215"/>
                    <a:ext cx="254189" cy="190235"/>
                    <a:chOff x="6022670" y="3131215"/>
                    <a:chExt cx="254189" cy="190235"/>
                  </a:xfrm>
                </p:grpSpPr>
                <p:sp>
                  <p:nvSpPr>
                    <p:cNvPr id="145" name="Google Shape;871;p37"/>
                    <p:cNvSpPr/>
                    <p:nvPr/>
                  </p:nvSpPr>
                  <p:spPr>
                    <a:xfrm>
                      <a:off x="6077160" y="3132360"/>
                      <a:ext cx="148980" cy="142825"/>
                    </a:xfrm>
                    <a:custGeom>
                      <a:avLst/>
                      <a:gdLst/>
                      <a:ahLst/>
                      <a:cxnLst/>
                      <a:rect l="l" t="t" r="r" b="b"/>
                      <a:pathLst>
                        <a:path w="148980" h="143904" extrusionOk="0">
                          <a:moveTo>
                            <a:pt x="63341" y="101386"/>
                          </a:moveTo>
                          <a:lnTo>
                            <a:pt x="71666" y="106196"/>
                          </a:lnTo>
                          <a:lnTo>
                            <a:pt x="135007" y="142763"/>
                          </a:lnTo>
                          <a:lnTo>
                            <a:pt x="148980" y="118550"/>
                          </a:lnTo>
                          <a:lnTo>
                            <a:pt x="120072" y="80946"/>
                          </a:lnTo>
                          <a:lnTo>
                            <a:pt x="144789" y="38121"/>
                          </a:lnTo>
                          <a:cubicBezTo>
                            <a:pt x="147008" y="34283"/>
                            <a:pt x="145695" y="29368"/>
                            <a:pt x="141846" y="27149"/>
                          </a:cubicBezTo>
                          <a:lnTo>
                            <a:pt x="123434" y="16518"/>
                          </a:lnTo>
                          <a:lnTo>
                            <a:pt x="115109" y="11709"/>
                          </a:lnTo>
                          <a:lnTo>
                            <a:pt x="96688" y="1078"/>
                          </a:lnTo>
                          <a:cubicBezTo>
                            <a:pt x="92850" y="-1141"/>
                            <a:pt x="87935" y="174"/>
                            <a:pt x="85715" y="4022"/>
                          </a:cubicBezTo>
                          <a:lnTo>
                            <a:pt x="60998" y="46846"/>
                          </a:lnTo>
                          <a:lnTo>
                            <a:pt x="13973" y="40617"/>
                          </a:lnTo>
                          <a:lnTo>
                            <a:pt x="0" y="64829"/>
                          </a:lnTo>
                          <a:lnTo>
                            <a:pt x="63341" y="10139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872;p37"/>
                    <p:cNvGrpSpPr/>
                    <p:nvPr/>
                  </p:nvGrpSpPr>
                  <p:grpSpPr>
                    <a:xfrm>
                      <a:off x="6022670" y="3131215"/>
                      <a:ext cx="254189" cy="190235"/>
                      <a:chOff x="6022670" y="3131215"/>
                      <a:chExt cx="254189" cy="190235"/>
                    </a:xfrm>
                  </p:grpSpPr>
                  <p:sp>
                    <p:nvSpPr>
                      <p:cNvPr id="147" name="Google Shape;873;p37"/>
                      <p:cNvSpPr/>
                      <p:nvPr/>
                    </p:nvSpPr>
                    <p:spPr>
                      <a:xfrm rot="-9001389">
                        <a:off x="6209387" y="3238180"/>
                        <a:ext cx="52115" cy="75304"/>
                      </a:xfrm>
                      <a:custGeom>
                        <a:avLst/>
                        <a:gdLst/>
                        <a:ahLst/>
                        <a:cxnLst/>
                        <a:rect l="l" t="t" r="r" b="b"/>
                        <a:pathLst>
                          <a:path w="52340" h="75371" extrusionOk="0">
                            <a:moveTo>
                              <a:pt x="40977" y="0"/>
                            </a:moveTo>
                            <a:cubicBezTo>
                              <a:pt x="47252" y="0"/>
                              <a:pt x="52340" y="5087"/>
                              <a:pt x="52340" y="11363"/>
                            </a:cubicBezTo>
                            <a:lnTo>
                              <a:pt x="52340" y="64008"/>
                            </a:lnTo>
                            <a:cubicBezTo>
                              <a:pt x="52340" y="70284"/>
                              <a:pt x="47252" y="75371"/>
                              <a:pt x="40977" y="75371"/>
                            </a:cubicBezTo>
                            <a:lnTo>
                              <a:pt x="11363" y="75371"/>
                            </a:lnTo>
                            <a:cubicBezTo>
                              <a:pt x="5087" y="75371"/>
                              <a:pt x="0" y="70284"/>
                              <a:pt x="0" y="64008"/>
                            </a:cubicBezTo>
                            <a:lnTo>
                              <a:pt x="0" y="11363"/>
                            </a:lnTo>
                            <a:cubicBezTo>
                              <a:pt x="0" y="5087"/>
                              <a:pt x="5087" y="0"/>
                              <a:pt x="11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74;p37"/>
                      <p:cNvSpPr/>
                      <p:nvPr/>
                    </p:nvSpPr>
                    <p:spPr>
                      <a:xfrm rot="-9001389">
                        <a:off x="6038027" y="3139180"/>
                        <a:ext cx="52115" cy="75304"/>
                      </a:xfrm>
                      <a:custGeom>
                        <a:avLst/>
                        <a:gdLst/>
                        <a:ahLst/>
                        <a:cxnLst/>
                        <a:rect l="l" t="t" r="r" b="b"/>
                        <a:pathLst>
                          <a:path w="52340" h="75371" extrusionOk="0">
                            <a:moveTo>
                              <a:pt x="40977" y="0"/>
                            </a:moveTo>
                            <a:cubicBezTo>
                              <a:pt x="47252" y="0"/>
                              <a:pt x="52340" y="5087"/>
                              <a:pt x="52340" y="11363"/>
                            </a:cubicBezTo>
                            <a:lnTo>
                              <a:pt x="52340" y="64008"/>
                            </a:lnTo>
                            <a:cubicBezTo>
                              <a:pt x="52340" y="70284"/>
                              <a:pt x="47252" y="75371"/>
                              <a:pt x="40977" y="75371"/>
                            </a:cubicBezTo>
                            <a:lnTo>
                              <a:pt x="11363" y="75371"/>
                            </a:lnTo>
                            <a:cubicBezTo>
                              <a:pt x="5087" y="75371"/>
                              <a:pt x="0" y="70284"/>
                              <a:pt x="0" y="64008"/>
                            </a:cubicBezTo>
                            <a:lnTo>
                              <a:pt x="0" y="11363"/>
                            </a:lnTo>
                            <a:cubicBezTo>
                              <a:pt x="0" y="5087"/>
                              <a:pt x="5087" y="0"/>
                              <a:pt x="11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875;p37"/>
                  <p:cNvGrpSpPr/>
                  <p:nvPr/>
                </p:nvGrpSpPr>
                <p:grpSpPr>
                  <a:xfrm>
                    <a:off x="6172200" y="2560680"/>
                    <a:ext cx="371198" cy="584498"/>
                    <a:chOff x="6172200" y="2560680"/>
                    <a:chExt cx="371198" cy="584498"/>
                  </a:xfrm>
                </p:grpSpPr>
                <p:grpSp>
                  <p:nvGrpSpPr>
                    <p:cNvPr id="135" name="Google Shape;876;p37"/>
                    <p:cNvGrpSpPr/>
                    <p:nvPr/>
                  </p:nvGrpSpPr>
                  <p:grpSpPr>
                    <a:xfrm>
                      <a:off x="6216480" y="2916720"/>
                      <a:ext cx="142544" cy="175498"/>
                      <a:chOff x="6216480" y="2916720"/>
                      <a:chExt cx="142544" cy="175498"/>
                    </a:xfrm>
                  </p:grpSpPr>
                  <p:sp>
                    <p:nvSpPr>
                      <p:cNvPr id="143" name="Google Shape;877;p37"/>
                      <p:cNvSpPr/>
                      <p:nvPr/>
                    </p:nvSpPr>
                    <p:spPr>
                      <a:xfrm>
                        <a:off x="6216480" y="2946600"/>
                        <a:ext cx="139436" cy="145618"/>
                      </a:xfrm>
                      <a:custGeom>
                        <a:avLst/>
                        <a:gdLst/>
                        <a:ahLst/>
                        <a:cxnLst/>
                        <a:rect l="l" t="t" r="r" b="b"/>
                        <a:pathLst>
                          <a:path w="139436" h="145618" extrusionOk="0">
                            <a:moveTo>
                              <a:pt x="11134" y="145618"/>
                            </a:moveTo>
                            <a:lnTo>
                              <a:pt x="0" y="0"/>
                            </a:lnTo>
                            <a:lnTo>
                              <a:pt x="67189" y="36538"/>
                            </a:lnTo>
                            <a:lnTo>
                              <a:pt x="72247" y="39300"/>
                            </a:lnTo>
                            <a:lnTo>
                              <a:pt x="139436" y="75838"/>
                            </a:lnTo>
                            <a:lnTo>
                              <a:pt x="11134" y="145618"/>
                            </a:lnTo>
                            <a:close/>
                          </a:path>
                        </a:pathLst>
                      </a:custGeom>
                      <a:solidFill>
                        <a:schemeClr val="dk2"/>
                      </a:solidFill>
                      <a:ln>
                        <a:noFill/>
                      </a:ln>
                    </p:spPr>
                  </p:sp>
                  <p:sp>
                    <p:nvSpPr>
                      <p:cNvPr id="144" name="Google Shape;878;p37"/>
                      <p:cNvSpPr/>
                      <p:nvPr/>
                    </p:nvSpPr>
                    <p:spPr>
                      <a:xfrm>
                        <a:off x="6256440" y="2916720"/>
                        <a:ext cx="102584" cy="107405"/>
                      </a:xfrm>
                      <a:custGeom>
                        <a:avLst/>
                        <a:gdLst/>
                        <a:ahLst/>
                        <a:cxnLst/>
                        <a:rect l="l" t="t" r="r" b="b"/>
                        <a:pathLst>
                          <a:path w="102584" h="107137" extrusionOk="0">
                            <a:moveTo>
                              <a:pt x="8191" y="107137"/>
                            </a:moveTo>
                            <a:lnTo>
                              <a:pt x="0" y="0"/>
                            </a:lnTo>
                            <a:lnTo>
                              <a:pt x="49425" y="26879"/>
                            </a:lnTo>
                            <a:lnTo>
                              <a:pt x="53150" y="28908"/>
                            </a:lnTo>
                            <a:lnTo>
                              <a:pt x="102584" y="55788"/>
                            </a:lnTo>
                            <a:lnTo>
                              <a:pt x="8191" y="107137"/>
                            </a:lnTo>
                            <a:close/>
                          </a:path>
                        </a:pathLst>
                      </a:custGeom>
                      <a:solidFill>
                        <a:schemeClr val="dk2"/>
                      </a:solidFill>
                      <a:ln>
                        <a:noFill/>
                      </a:ln>
                    </p:spPr>
                  </p:sp>
                </p:grpSp>
                <p:sp>
                  <p:nvSpPr>
                    <p:cNvPr id="136" name="Google Shape;879;p37"/>
                    <p:cNvSpPr/>
                    <p:nvPr/>
                  </p:nvSpPr>
                  <p:spPr>
                    <a:xfrm>
                      <a:off x="6427080" y="2560680"/>
                      <a:ext cx="116318" cy="116166"/>
                    </a:xfrm>
                    <a:custGeom>
                      <a:avLst/>
                      <a:gdLst/>
                      <a:ahLst/>
                      <a:cxnLst/>
                      <a:rect l="l" t="t" r="r" b="b"/>
                      <a:pathLst>
                        <a:path w="120225" h="121006" extrusionOk="0">
                          <a:moveTo>
                            <a:pt x="58016" y="116198"/>
                          </a:moveTo>
                          <a:cubicBezTo>
                            <a:pt x="48654" y="116198"/>
                            <a:pt x="39157" y="113932"/>
                            <a:pt x="30365" y="109150"/>
                          </a:cubicBezTo>
                          <a:cubicBezTo>
                            <a:pt x="16725" y="101730"/>
                            <a:pt x="6800" y="89452"/>
                            <a:pt x="2409" y="74574"/>
                          </a:cubicBezTo>
                          <a:cubicBezTo>
                            <a:pt x="-1991" y="59696"/>
                            <a:pt x="-324" y="43989"/>
                            <a:pt x="7086" y="30359"/>
                          </a:cubicBezTo>
                          <a:lnTo>
                            <a:pt x="7086" y="30359"/>
                          </a:lnTo>
                          <a:cubicBezTo>
                            <a:pt x="14497" y="16729"/>
                            <a:pt x="26775" y="6794"/>
                            <a:pt x="41662" y="2403"/>
                          </a:cubicBezTo>
                          <a:cubicBezTo>
                            <a:pt x="56530" y="-1978"/>
                            <a:pt x="72228" y="-340"/>
                            <a:pt x="85877" y="7080"/>
                          </a:cubicBezTo>
                          <a:cubicBezTo>
                            <a:pt x="99517" y="14500"/>
                            <a:pt x="109442" y="26778"/>
                            <a:pt x="113833" y="41656"/>
                          </a:cubicBezTo>
                          <a:cubicBezTo>
                            <a:pt x="118234" y="56534"/>
                            <a:pt x="116566" y="72241"/>
                            <a:pt x="109156" y="85871"/>
                          </a:cubicBezTo>
                          <a:cubicBezTo>
                            <a:pt x="98641" y="105216"/>
                            <a:pt x="78638" y="116198"/>
                            <a:pt x="58026" y="116198"/>
                          </a:cubicBezTo>
                          <a:close/>
                          <a:moveTo>
                            <a:pt x="58197" y="4766"/>
                          </a:moveTo>
                          <a:cubicBezTo>
                            <a:pt x="53121" y="4766"/>
                            <a:pt x="48024" y="5499"/>
                            <a:pt x="43014" y="6975"/>
                          </a:cubicBezTo>
                          <a:cubicBezTo>
                            <a:pt x="29356" y="11014"/>
                            <a:pt x="18078" y="20129"/>
                            <a:pt x="11277" y="32645"/>
                          </a:cubicBezTo>
                          <a:lnTo>
                            <a:pt x="11277" y="32645"/>
                          </a:lnTo>
                          <a:cubicBezTo>
                            <a:pt x="4467" y="45152"/>
                            <a:pt x="2943" y="59573"/>
                            <a:pt x="6982" y="73231"/>
                          </a:cubicBezTo>
                          <a:cubicBezTo>
                            <a:pt x="11020" y="86890"/>
                            <a:pt x="20126" y="98168"/>
                            <a:pt x="32632" y="104969"/>
                          </a:cubicBezTo>
                          <a:cubicBezTo>
                            <a:pt x="58492" y="119028"/>
                            <a:pt x="90925" y="109426"/>
                            <a:pt x="104965" y="83595"/>
                          </a:cubicBezTo>
                          <a:cubicBezTo>
                            <a:pt x="111775" y="71079"/>
                            <a:pt x="113300" y="56667"/>
                            <a:pt x="109261" y="43008"/>
                          </a:cubicBezTo>
                          <a:cubicBezTo>
                            <a:pt x="105222" y="29350"/>
                            <a:pt x="96116" y="18072"/>
                            <a:pt x="83610" y="11271"/>
                          </a:cubicBezTo>
                          <a:cubicBezTo>
                            <a:pt x="75676" y="6956"/>
                            <a:pt x="66979" y="4766"/>
                            <a:pt x="58197" y="47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80;p37"/>
                    <p:cNvSpPr/>
                    <p:nvPr/>
                  </p:nvSpPr>
                  <p:spPr>
                    <a:xfrm>
                      <a:off x="6172200" y="3029040"/>
                      <a:ext cx="116429" cy="116138"/>
                    </a:xfrm>
                    <a:custGeom>
                      <a:avLst/>
                      <a:gdLst/>
                      <a:ahLst/>
                      <a:cxnLst/>
                      <a:rect l="l" t="t" r="r" b="b"/>
                      <a:pathLst>
                        <a:path w="132683" h="120977" extrusionOk="0">
                          <a:moveTo>
                            <a:pt x="57981" y="116191"/>
                          </a:moveTo>
                          <a:cubicBezTo>
                            <a:pt x="48618" y="116191"/>
                            <a:pt x="39121" y="113924"/>
                            <a:pt x="30330" y="109142"/>
                          </a:cubicBezTo>
                          <a:cubicBezTo>
                            <a:pt x="2193" y="93845"/>
                            <a:pt x="-8256" y="58498"/>
                            <a:pt x="7051" y="30351"/>
                          </a:cubicBezTo>
                          <a:lnTo>
                            <a:pt x="7051" y="30351"/>
                          </a:lnTo>
                          <a:cubicBezTo>
                            <a:pt x="14461" y="16721"/>
                            <a:pt x="26739" y="6796"/>
                            <a:pt x="41626" y="2405"/>
                          </a:cubicBezTo>
                          <a:cubicBezTo>
                            <a:pt x="56495" y="-1986"/>
                            <a:pt x="72202" y="-329"/>
                            <a:pt x="85842" y="7082"/>
                          </a:cubicBezTo>
                          <a:cubicBezTo>
                            <a:pt x="113978" y="22379"/>
                            <a:pt x="124427" y="57726"/>
                            <a:pt x="109121" y="85873"/>
                          </a:cubicBezTo>
                          <a:cubicBezTo>
                            <a:pt x="98596" y="105218"/>
                            <a:pt x="78603" y="116191"/>
                            <a:pt x="57991" y="116191"/>
                          </a:cubicBezTo>
                          <a:close/>
                          <a:moveTo>
                            <a:pt x="11232" y="32628"/>
                          </a:moveTo>
                          <a:cubicBezTo>
                            <a:pt x="-2817" y="58460"/>
                            <a:pt x="6765" y="90911"/>
                            <a:pt x="32597" y="104951"/>
                          </a:cubicBezTo>
                          <a:cubicBezTo>
                            <a:pt x="58429" y="118991"/>
                            <a:pt x="90861" y="109418"/>
                            <a:pt x="104930" y="83587"/>
                          </a:cubicBezTo>
                          <a:cubicBezTo>
                            <a:pt x="118979" y="57755"/>
                            <a:pt x="109397" y="25303"/>
                            <a:pt x="83565" y="11263"/>
                          </a:cubicBezTo>
                          <a:cubicBezTo>
                            <a:pt x="71030" y="4453"/>
                            <a:pt x="56619" y="2929"/>
                            <a:pt x="42969" y="6968"/>
                          </a:cubicBezTo>
                          <a:cubicBezTo>
                            <a:pt x="29301" y="11006"/>
                            <a:pt x="18033" y="20112"/>
                            <a:pt x="11232" y="32628"/>
                          </a:cubicBezTo>
                          <a:lnTo>
                            <a:pt x="11232" y="326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81;p37"/>
                    <p:cNvSpPr/>
                    <p:nvPr/>
                  </p:nvSpPr>
                  <p:spPr>
                    <a:xfrm rot="-986287">
                      <a:off x="6306105" y="2789307"/>
                      <a:ext cx="111235" cy="111235"/>
                    </a:xfrm>
                    <a:custGeom>
                      <a:avLst/>
                      <a:gdLst/>
                      <a:ahLst/>
                      <a:cxnLst/>
                      <a:rect l="l" t="t" r="r" b="b"/>
                      <a:pathLst>
                        <a:path w="111424" h="111424" extrusionOk="0">
                          <a:moveTo>
                            <a:pt x="111424" y="55712"/>
                          </a:moveTo>
                          <a:cubicBezTo>
                            <a:pt x="111424" y="86481"/>
                            <a:pt x="86480" y="111424"/>
                            <a:pt x="55712" y="111424"/>
                          </a:cubicBezTo>
                          <a:cubicBezTo>
                            <a:pt x="24943" y="111424"/>
                            <a:pt x="0" y="86481"/>
                            <a:pt x="0" y="55712"/>
                          </a:cubicBezTo>
                          <a:cubicBezTo>
                            <a:pt x="0" y="24943"/>
                            <a:pt x="24943" y="0"/>
                            <a:pt x="55712" y="0"/>
                          </a:cubicBezTo>
                          <a:cubicBezTo>
                            <a:pt x="86480" y="0"/>
                            <a:pt x="111424" y="24943"/>
                            <a:pt x="111424" y="557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82;p37"/>
                    <p:cNvSpPr/>
                    <p:nvPr/>
                  </p:nvSpPr>
                  <p:spPr>
                    <a:xfrm>
                      <a:off x="6361560" y="2610360"/>
                      <a:ext cx="139436" cy="145618"/>
                    </a:xfrm>
                    <a:custGeom>
                      <a:avLst/>
                      <a:gdLst/>
                      <a:ahLst/>
                      <a:cxnLst/>
                      <a:rect l="l" t="t" r="r" b="b"/>
                      <a:pathLst>
                        <a:path w="139436" h="145618" extrusionOk="0">
                          <a:moveTo>
                            <a:pt x="128301" y="0"/>
                          </a:moveTo>
                          <a:lnTo>
                            <a:pt x="139436" y="145618"/>
                          </a:lnTo>
                          <a:lnTo>
                            <a:pt x="72247" y="109080"/>
                          </a:lnTo>
                          <a:lnTo>
                            <a:pt x="67190" y="106328"/>
                          </a:lnTo>
                          <a:lnTo>
                            <a:pt x="0" y="69780"/>
                          </a:lnTo>
                          <a:lnTo>
                            <a:pt x="128301" y="0"/>
                          </a:lnTo>
                          <a:close/>
                        </a:path>
                      </a:pathLst>
                    </a:custGeom>
                    <a:solidFill>
                      <a:schemeClr val="dk2"/>
                    </a:solidFill>
                    <a:ln>
                      <a:noFill/>
                    </a:ln>
                  </p:spPr>
                </p:sp>
                <p:sp>
                  <p:nvSpPr>
                    <p:cNvPr id="140" name="Google Shape;883;p37"/>
                    <p:cNvSpPr/>
                    <p:nvPr/>
                  </p:nvSpPr>
                  <p:spPr>
                    <a:xfrm>
                      <a:off x="6358320" y="2678400"/>
                      <a:ext cx="102584" cy="107405"/>
                    </a:xfrm>
                    <a:custGeom>
                      <a:avLst/>
                      <a:gdLst/>
                      <a:ahLst/>
                      <a:cxnLst/>
                      <a:rect l="l" t="t" r="r" b="b"/>
                      <a:pathLst>
                        <a:path w="102584" h="107137" extrusionOk="0">
                          <a:moveTo>
                            <a:pt x="94392" y="0"/>
                          </a:moveTo>
                          <a:lnTo>
                            <a:pt x="102584" y="107137"/>
                          </a:lnTo>
                          <a:lnTo>
                            <a:pt x="53159" y="80248"/>
                          </a:lnTo>
                          <a:lnTo>
                            <a:pt x="49435" y="78219"/>
                          </a:lnTo>
                          <a:lnTo>
                            <a:pt x="0" y="51340"/>
                          </a:lnTo>
                          <a:lnTo>
                            <a:pt x="94392" y="0"/>
                          </a:lnTo>
                          <a:close/>
                        </a:path>
                      </a:pathLst>
                    </a:custGeom>
                    <a:solidFill>
                      <a:schemeClr val="dk1"/>
                    </a:solidFill>
                    <a:ln>
                      <a:noFill/>
                    </a:ln>
                  </p:spPr>
                </p:sp>
                <p:sp>
                  <p:nvSpPr>
                    <p:cNvPr id="141" name="Google Shape;884;p37"/>
                    <p:cNvSpPr/>
                    <p:nvPr/>
                  </p:nvSpPr>
                  <p:spPr>
                    <a:xfrm>
                      <a:off x="6265800" y="2778480"/>
                      <a:ext cx="65502" cy="50775"/>
                    </a:xfrm>
                    <a:custGeom>
                      <a:avLst/>
                      <a:gdLst/>
                      <a:ahLst/>
                      <a:cxnLst/>
                      <a:rect l="l" t="t" r="r" b="b"/>
                      <a:pathLst>
                        <a:path w="65666" h="50902" extrusionOk="0">
                          <a:moveTo>
                            <a:pt x="65666" y="50902"/>
                          </a:moveTo>
                          <a:lnTo>
                            <a:pt x="0" y="43139"/>
                          </a:lnTo>
                          <a:lnTo>
                            <a:pt x="11297" y="22355"/>
                          </a:lnTo>
                          <a:lnTo>
                            <a:pt x="12154" y="20784"/>
                          </a:lnTo>
                          <a:lnTo>
                            <a:pt x="23460" y="0"/>
                          </a:lnTo>
                          <a:lnTo>
                            <a:pt x="65666" y="50902"/>
                          </a:lnTo>
                          <a:close/>
                        </a:path>
                      </a:pathLst>
                    </a:custGeom>
                    <a:solidFill>
                      <a:schemeClr val="dk1"/>
                    </a:solidFill>
                    <a:ln>
                      <a:noFill/>
                    </a:ln>
                  </p:spPr>
                </p:sp>
                <p:sp>
                  <p:nvSpPr>
                    <p:cNvPr id="142" name="Google Shape;885;p37"/>
                    <p:cNvSpPr/>
                    <p:nvPr/>
                  </p:nvSpPr>
                  <p:spPr>
                    <a:xfrm>
                      <a:off x="6389640" y="2860920"/>
                      <a:ext cx="65501" cy="50775"/>
                    </a:xfrm>
                    <a:custGeom>
                      <a:avLst/>
                      <a:gdLst/>
                      <a:ahLst/>
                      <a:cxnLst/>
                      <a:rect l="l" t="t" r="r" b="b"/>
                      <a:pathLst>
                        <a:path w="65665" h="50902" extrusionOk="0">
                          <a:moveTo>
                            <a:pt x="0" y="0"/>
                          </a:moveTo>
                          <a:lnTo>
                            <a:pt x="65665" y="7772"/>
                          </a:lnTo>
                          <a:lnTo>
                            <a:pt x="54359" y="28556"/>
                          </a:lnTo>
                          <a:lnTo>
                            <a:pt x="53511" y="30118"/>
                          </a:lnTo>
                          <a:lnTo>
                            <a:pt x="42206" y="50902"/>
                          </a:lnTo>
                          <a:lnTo>
                            <a:pt x="0" y="0"/>
                          </a:lnTo>
                          <a:close/>
                        </a:path>
                      </a:pathLst>
                    </a:custGeom>
                    <a:solidFill>
                      <a:schemeClr val="dk1"/>
                    </a:solidFill>
                    <a:ln>
                      <a:noFill/>
                    </a:ln>
                  </p:spPr>
                </p:sp>
              </p:grpSp>
            </p:grpSp>
            <p:sp>
              <p:nvSpPr>
                <p:cNvPr id="120" name="Google Shape;886;p37"/>
                <p:cNvSpPr/>
                <p:nvPr/>
              </p:nvSpPr>
              <p:spPr>
                <a:xfrm>
                  <a:off x="6060240" y="2443680"/>
                  <a:ext cx="331327" cy="88659"/>
                </a:xfrm>
                <a:custGeom>
                  <a:avLst/>
                  <a:gdLst/>
                  <a:ahLst/>
                  <a:cxnLst/>
                  <a:rect l="l" t="t" r="r" b="b"/>
                  <a:pathLst>
                    <a:path w="331327" h="88659" extrusionOk="0">
                      <a:moveTo>
                        <a:pt x="118958" y="88649"/>
                      </a:moveTo>
                      <a:lnTo>
                        <a:pt x="117872" y="87439"/>
                      </a:lnTo>
                      <a:cubicBezTo>
                        <a:pt x="102441" y="70190"/>
                        <a:pt x="79105" y="57474"/>
                        <a:pt x="56531" y="45158"/>
                      </a:cubicBezTo>
                      <a:cubicBezTo>
                        <a:pt x="31957" y="31756"/>
                        <a:pt x="8734" y="19107"/>
                        <a:pt x="0" y="2181"/>
                      </a:cubicBezTo>
                      <a:lnTo>
                        <a:pt x="4220" y="0"/>
                      </a:lnTo>
                      <a:cubicBezTo>
                        <a:pt x="12297" y="15630"/>
                        <a:pt x="34890" y="27946"/>
                        <a:pt x="58798" y="40986"/>
                      </a:cubicBezTo>
                      <a:cubicBezTo>
                        <a:pt x="81201" y="53207"/>
                        <a:pt x="104356" y="65827"/>
                        <a:pt x="120311" y="83067"/>
                      </a:cubicBezTo>
                      <a:cubicBezTo>
                        <a:pt x="157982" y="69151"/>
                        <a:pt x="194186" y="59531"/>
                        <a:pt x="226162" y="51025"/>
                      </a:cubicBezTo>
                      <a:cubicBezTo>
                        <a:pt x="278616" y="37081"/>
                        <a:pt x="320030" y="26060"/>
                        <a:pt x="326803" y="5277"/>
                      </a:cubicBezTo>
                      <a:lnTo>
                        <a:pt x="331327" y="6753"/>
                      </a:lnTo>
                      <a:cubicBezTo>
                        <a:pt x="323765" y="29994"/>
                        <a:pt x="283340" y="40738"/>
                        <a:pt x="227390" y="55616"/>
                      </a:cubicBezTo>
                      <a:cubicBezTo>
                        <a:pt x="195072" y="64208"/>
                        <a:pt x="158468" y="73952"/>
                        <a:pt x="120453" y="88087"/>
                      </a:cubicBezTo>
                      <a:lnTo>
                        <a:pt x="118939" y="886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87;p37"/>
                <p:cNvSpPr/>
                <p:nvPr/>
              </p:nvSpPr>
              <p:spPr>
                <a:xfrm>
                  <a:off x="6267603" y="2387525"/>
                  <a:ext cx="14013" cy="44644"/>
                </a:xfrm>
                <a:custGeom>
                  <a:avLst/>
                  <a:gdLst/>
                  <a:ahLst/>
                  <a:cxnLst/>
                  <a:rect l="l" t="t" r="r" b="b"/>
                  <a:pathLst>
                    <a:path w="22879" h="44644" extrusionOk="0">
                      <a:moveTo>
                        <a:pt x="3753" y="44644"/>
                      </a:moveTo>
                      <a:lnTo>
                        <a:pt x="0" y="41720"/>
                      </a:lnTo>
                      <a:cubicBezTo>
                        <a:pt x="16859" y="20003"/>
                        <a:pt x="5544" y="3458"/>
                        <a:pt x="5049" y="2772"/>
                      </a:cubicBezTo>
                      <a:lnTo>
                        <a:pt x="8925" y="0"/>
                      </a:lnTo>
                      <a:cubicBezTo>
                        <a:pt x="9068" y="200"/>
                        <a:pt x="22879" y="20031"/>
                        <a:pt x="3753" y="446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88;p37"/>
                <p:cNvSpPr/>
                <p:nvPr/>
              </p:nvSpPr>
              <p:spPr>
                <a:xfrm>
                  <a:off x="5955120" y="2556360"/>
                  <a:ext cx="20514" cy="102613"/>
                </a:xfrm>
                <a:custGeom>
                  <a:avLst/>
                  <a:gdLst/>
                  <a:ahLst/>
                  <a:cxnLst/>
                  <a:rect l="l" t="t" r="r" b="b"/>
                  <a:pathLst>
                    <a:path w="20412" h="102613" extrusionOk="0">
                      <a:moveTo>
                        <a:pt x="15764" y="102613"/>
                      </a:moveTo>
                      <a:cubicBezTo>
                        <a:pt x="15144" y="99727"/>
                        <a:pt x="428" y="31690"/>
                        <a:pt x="0" y="67"/>
                      </a:cubicBezTo>
                      <a:lnTo>
                        <a:pt x="4763" y="0"/>
                      </a:lnTo>
                      <a:cubicBezTo>
                        <a:pt x="5182" y="31137"/>
                        <a:pt x="20269" y="100898"/>
                        <a:pt x="20412" y="101594"/>
                      </a:cubicBezTo>
                      <a:lnTo>
                        <a:pt x="15764" y="10260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889;p37"/>
                <p:cNvGrpSpPr/>
                <p:nvPr/>
              </p:nvGrpSpPr>
              <p:grpSpPr>
                <a:xfrm>
                  <a:off x="6250320" y="2607480"/>
                  <a:ext cx="490629" cy="349560"/>
                  <a:chOff x="6250320" y="2607480"/>
                  <a:chExt cx="490629" cy="349560"/>
                </a:xfrm>
              </p:grpSpPr>
              <p:grpSp>
                <p:nvGrpSpPr>
                  <p:cNvPr id="124" name="Google Shape;890;p37"/>
                  <p:cNvGrpSpPr/>
                  <p:nvPr/>
                </p:nvGrpSpPr>
                <p:grpSpPr>
                  <a:xfrm>
                    <a:off x="6250320" y="2607480"/>
                    <a:ext cx="168761" cy="192394"/>
                    <a:chOff x="6250320" y="2607480"/>
                    <a:chExt cx="168761" cy="192394"/>
                  </a:xfrm>
                </p:grpSpPr>
                <p:sp>
                  <p:nvSpPr>
                    <p:cNvPr id="127" name="Google Shape;891;p37"/>
                    <p:cNvSpPr/>
                    <p:nvPr/>
                  </p:nvSpPr>
                  <p:spPr>
                    <a:xfrm>
                      <a:off x="6250320" y="2607480"/>
                      <a:ext cx="168761" cy="192394"/>
                    </a:xfrm>
                    <a:custGeom>
                      <a:avLst/>
                      <a:gdLst/>
                      <a:ahLst/>
                      <a:cxnLst/>
                      <a:rect l="l" t="t" r="r" b="b"/>
                      <a:pathLst>
                        <a:path w="192320" h="203054" extrusionOk="0">
                          <a:moveTo>
                            <a:pt x="164803" y="124949"/>
                          </a:moveTo>
                          <a:cubicBezTo>
                            <a:pt x="160660" y="88487"/>
                            <a:pt x="82259" y="29947"/>
                            <a:pt x="51188" y="0"/>
                          </a:cubicBezTo>
                          <a:cubicBezTo>
                            <a:pt x="37092" y="11478"/>
                            <a:pt x="44835" y="26280"/>
                            <a:pt x="66867" y="50702"/>
                          </a:cubicBezTo>
                          <a:cubicBezTo>
                            <a:pt x="38015" y="37967"/>
                            <a:pt x="14898" y="31661"/>
                            <a:pt x="18118" y="62179"/>
                          </a:cubicBezTo>
                          <a:cubicBezTo>
                            <a:pt x="7993" y="64256"/>
                            <a:pt x="1782" y="84915"/>
                            <a:pt x="11965" y="88868"/>
                          </a:cubicBezTo>
                          <a:cubicBezTo>
                            <a:pt x="3726" y="88078"/>
                            <a:pt x="-7295" y="108156"/>
                            <a:pt x="6678" y="116424"/>
                          </a:cubicBezTo>
                          <a:cubicBezTo>
                            <a:pt x="-2008" y="126559"/>
                            <a:pt x="15013" y="140008"/>
                            <a:pt x="15013" y="140008"/>
                          </a:cubicBezTo>
                          <a:cubicBezTo>
                            <a:pt x="15013" y="140008"/>
                            <a:pt x="75363" y="183766"/>
                            <a:pt x="87841" y="188586"/>
                          </a:cubicBezTo>
                          <a:cubicBezTo>
                            <a:pt x="125303" y="203054"/>
                            <a:pt x="185025" y="174241"/>
                            <a:pt x="164803" y="124949"/>
                          </a:cubicBezTo>
                          <a:close/>
                        </a:path>
                      </a:pathLst>
                    </a:custGeom>
                    <a:solidFill>
                      <a:srgbClr val="C5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92;p37"/>
                    <p:cNvSpPr/>
                    <p:nvPr/>
                  </p:nvSpPr>
                  <p:spPr>
                    <a:xfrm rot="-4360325">
                      <a:off x="6279126" y="2660046"/>
                      <a:ext cx="4678" cy="27010"/>
                    </a:xfrm>
                    <a:custGeom>
                      <a:avLst/>
                      <a:gdLst/>
                      <a:ahLst/>
                      <a:cxnLst/>
                      <a:rect l="l" t="t" r="r" b="b"/>
                      <a:pathLst>
                        <a:path w="4763" h="27003" extrusionOk="0">
                          <a:moveTo>
                            <a:pt x="0" y="0"/>
                          </a:moveTo>
                          <a:lnTo>
                            <a:pt x="4763" y="0"/>
                          </a:lnTo>
                          <a:lnTo>
                            <a:pt x="4763" y="27003"/>
                          </a:lnTo>
                          <a:lnTo>
                            <a:pt x="0" y="27003"/>
                          </a:lnTo>
                          <a:close/>
                        </a:path>
                      </a:pathLst>
                    </a:custGeom>
                    <a:solidFill>
                      <a:schemeClr val="dk1"/>
                    </a:solidFill>
                    <a:ln>
                      <a:noFill/>
                    </a:ln>
                  </p:spPr>
                </p:sp>
                <p:sp>
                  <p:nvSpPr>
                    <p:cNvPr id="129" name="Google Shape;893;p37"/>
                    <p:cNvSpPr/>
                    <p:nvPr/>
                  </p:nvSpPr>
                  <p:spPr>
                    <a:xfrm rot="-4064323">
                      <a:off x="6272268" y="2685965"/>
                      <a:ext cx="4682" cy="30217"/>
                    </a:xfrm>
                    <a:custGeom>
                      <a:avLst/>
                      <a:gdLst/>
                      <a:ahLst/>
                      <a:cxnLst/>
                      <a:rect l="l" t="t" r="r" b="b"/>
                      <a:pathLst>
                        <a:path w="4762" h="30147" extrusionOk="0">
                          <a:moveTo>
                            <a:pt x="0" y="0"/>
                          </a:moveTo>
                          <a:lnTo>
                            <a:pt x="4762" y="0"/>
                          </a:lnTo>
                          <a:lnTo>
                            <a:pt x="4762" y="30147"/>
                          </a:lnTo>
                          <a:lnTo>
                            <a:pt x="0" y="30147"/>
                          </a:lnTo>
                          <a:close/>
                        </a:path>
                      </a:pathLst>
                    </a:custGeom>
                    <a:solidFill>
                      <a:schemeClr val="dk1"/>
                    </a:solidFill>
                    <a:ln>
                      <a:noFill/>
                    </a:ln>
                  </p:spPr>
                </p:sp>
                <p:sp>
                  <p:nvSpPr>
                    <p:cNvPr id="130" name="Google Shape;894;p37"/>
                    <p:cNvSpPr/>
                    <p:nvPr/>
                  </p:nvSpPr>
                  <p:spPr>
                    <a:xfrm rot="-3950718">
                      <a:off x="6266534" y="2715831"/>
                      <a:ext cx="4685" cy="26680"/>
                    </a:xfrm>
                    <a:custGeom>
                      <a:avLst/>
                      <a:gdLst/>
                      <a:ahLst/>
                      <a:cxnLst/>
                      <a:rect l="l" t="t" r="r" b="b"/>
                      <a:pathLst>
                        <a:path w="4763" h="26670" extrusionOk="0">
                          <a:moveTo>
                            <a:pt x="0" y="0"/>
                          </a:moveTo>
                          <a:lnTo>
                            <a:pt x="4763" y="0"/>
                          </a:lnTo>
                          <a:lnTo>
                            <a:pt x="4763" y="26670"/>
                          </a:lnTo>
                          <a:lnTo>
                            <a:pt x="0" y="26670"/>
                          </a:lnTo>
                          <a:close/>
                        </a:path>
                      </a:pathLst>
                    </a:custGeom>
                    <a:solidFill>
                      <a:schemeClr val="dk1"/>
                    </a:solidFill>
                    <a:ln>
                      <a:noFill/>
                    </a:ln>
                  </p:spPr>
                </p:sp>
              </p:grpSp>
              <p:sp>
                <p:nvSpPr>
                  <p:cNvPr id="125" name="Google Shape;895;p37"/>
                  <p:cNvSpPr/>
                  <p:nvPr/>
                </p:nvSpPr>
                <p:spPr>
                  <a:xfrm>
                    <a:off x="6332404" y="2674795"/>
                    <a:ext cx="408545" cy="282245"/>
                  </a:xfrm>
                  <a:custGeom>
                    <a:avLst/>
                    <a:gdLst/>
                    <a:ahLst/>
                    <a:cxnLst/>
                    <a:rect l="l" t="t" r="r" b="b"/>
                    <a:pathLst>
                      <a:path w="425568" h="274691" extrusionOk="0">
                        <a:moveTo>
                          <a:pt x="383800" y="125254"/>
                        </a:moveTo>
                        <a:cubicBezTo>
                          <a:pt x="425568" y="188938"/>
                          <a:pt x="416728" y="257813"/>
                          <a:pt x="343452" y="266252"/>
                        </a:cubicBezTo>
                        <a:cubicBezTo>
                          <a:pt x="270177" y="274691"/>
                          <a:pt x="0" y="121148"/>
                          <a:pt x="0" y="121148"/>
                        </a:cubicBezTo>
                        <a:cubicBezTo>
                          <a:pt x="1210" y="67446"/>
                          <a:pt x="16307" y="25594"/>
                          <a:pt x="50425" y="0"/>
                        </a:cubicBezTo>
                        <a:cubicBezTo>
                          <a:pt x="50425" y="0"/>
                          <a:pt x="342033" y="61569"/>
                          <a:pt x="383800" y="1252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96;p37"/>
                  <p:cNvSpPr/>
                  <p:nvPr/>
                </p:nvSpPr>
                <p:spPr>
                  <a:xfrm>
                    <a:off x="6569640" y="2725741"/>
                    <a:ext cx="109928" cy="49673"/>
                  </a:xfrm>
                  <a:custGeom>
                    <a:avLst/>
                    <a:gdLst/>
                    <a:ahLst/>
                    <a:cxnLst/>
                    <a:rect l="l" t="t" r="r" b="b"/>
                    <a:pathLst>
                      <a:path w="109928" h="49549" extrusionOk="0">
                        <a:moveTo>
                          <a:pt x="106652" y="49549"/>
                        </a:moveTo>
                        <a:cubicBezTo>
                          <a:pt x="88430" y="32242"/>
                          <a:pt x="877" y="4829"/>
                          <a:pt x="0" y="4553"/>
                        </a:cubicBezTo>
                        <a:lnTo>
                          <a:pt x="1410" y="0"/>
                        </a:lnTo>
                        <a:cubicBezTo>
                          <a:pt x="5058" y="1133"/>
                          <a:pt x="90917" y="28022"/>
                          <a:pt x="109928" y="46091"/>
                        </a:cubicBezTo>
                        <a:lnTo>
                          <a:pt x="106652" y="495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3" name="Google Shape;897;p37"/>
            <p:cNvSpPr/>
            <p:nvPr/>
          </p:nvSpPr>
          <p:spPr>
            <a:xfrm>
              <a:off x="5786290" y="2236526"/>
              <a:ext cx="213600" cy="2136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04" name="Google Shape;898;p37"/>
            <p:cNvSpPr/>
            <p:nvPr/>
          </p:nvSpPr>
          <p:spPr>
            <a:xfrm>
              <a:off x="5338683" y="964938"/>
              <a:ext cx="213600" cy="2136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05" name="Google Shape;899;p37"/>
            <p:cNvSpPr/>
            <p:nvPr/>
          </p:nvSpPr>
          <p:spPr>
            <a:xfrm>
              <a:off x="7373090" y="1047701"/>
              <a:ext cx="213600" cy="21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06" name="Google Shape;900;p37"/>
            <p:cNvSpPr/>
            <p:nvPr/>
          </p:nvSpPr>
          <p:spPr>
            <a:xfrm>
              <a:off x="7607158" y="3579138"/>
              <a:ext cx="213600" cy="2136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07" name="Google Shape;901;p37"/>
            <p:cNvSpPr/>
            <p:nvPr/>
          </p:nvSpPr>
          <p:spPr>
            <a:xfrm>
              <a:off x="7751471" y="3789301"/>
              <a:ext cx="183000" cy="1830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94" y="1068424"/>
            <a:ext cx="5486400" cy="2654573"/>
          </a:xfrm>
          <a:prstGeom prst="rect">
            <a:avLst/>
          </a:prstGeom>
          <a:noFill/>
        </p:spPr>
        <p:txBody>
          <a:bodyPr wrap="square" rtlCol="0">
            <a:spAutoFit/>
          </a:bodyPr>
          <a:lstStyle/>
          <a:p>
            <a:pPr algn="ctr">
              <a:lnSpc>
                <a:spcPct val="150000"/>
              </a:lnSpc>
            </a:pPr>
            <a:r>
              <a:rPr lang="en-US" sz="3700" b="1">
                <a:solidFill>
                  <a:srgbClr val="191919"/>
                </a:solidFill>
              </a:rPr>
              <a:t>CẢM ƠN CÁC EM </a:t>
            </a:r>
          </a:p>
          <a:p>
            <a:pPr algn="ctr">
              <a:lnSpc>
                <a:spcPct val="150000"/>
              </a:lnSpc>
            </a:pPr>
            <a:r>
              <a:rPr lang="en-US" sz="3700" b="1">
                <a:solidFill>
                  <a:srgbClr val="191919"/>
                </a:solidFill>
              </a:rPr>
              <a:t>ĐÃ CHÚ Ý LẮNG NGHE</a:t>
            </a:r>
          </a:p>
          <a:p>
            <a:pPr algn="ctr">
              <a:lnSpc>
                <a:spcPct val="150000"/>
              </a:lnSpc>
            </a:pPr>
            <a:r>
              <a:rPr lang="en-US" sz="3700" b="1">
                <a:solidFill>
                  <a:srgbClr val="191919"/>
                </a:solidFill>
              </a:rPr>
              <a:t>BÀI GIẢNG NÀY!</a:t>
            </a:r>
          </a:p>
        </p:txBody>
      </p:sp>
      <p:grpSp>
        <p:nvGrpSpPr>
          <p:cNvPr id="223" name="Group 222"/>
          <p:cNvGrpSpPr/>
          <p:nvPr/>
        </p:nvGrpSpPr>
        <p:grpSpPr>
          <a:xfrm>
            <a:off x="5505084" y="1102025"/>
            <a:ext cx="3012416" cy="3522354"/>
            <a:chOff x="5025024" y="1044875"/>
            <a:chExt cx="3012416" cy="3522354"/>
          </a:xfrm>
        </p:grpSpPr>
        <p:sp>
          <p:nvSpPr>
            <p:cNvPr id="114" name="Google Shape;2206;p61"/>
            <p:cNvSpPr/>
            <p:nvPr/>
          </p:nvSpPr>
          <p:spPr>
            <a:xfrm>
              <a:off x="5463925" y="1044876"/>
              <a:ext cx="2374456" cy="3432228"/>
            </a:xfrm>
            <a:custGeom>
              <a:avLst/>
              <a:gdLst/>
              <a:ahLst/>
              <a:cxnLst/>
              <a:rect l="l" t="t" r="r" b="b"/>
              <a:pathLst>
                <a:path w="1509988" h="2175739" extrusionOk="0">
                  <a:moveTo>
                    <a:pt x="1418550" y="574548"/>
                  </a:moveTo>
                  <a:cubicBezTo>
                    <a:pt x="1421188" y="571976"/>
                    <a:pt x="1423855" y="569443"/>
                    <a:pt x="1426484" y="566871"/>
                  </a:cubicBezTo>
                  <a:cubicBezTo>
                    <a:pt x="1421016" y="558889"/>
                    <a:pt x="1415397" y="550878"/>
                    <a:pt x="1409711" y="542878"/>
                  </a:cubicBezTo>
                  <a:cubicBezTo>
                    <a:pt x="1409672" y="542830"/>
                    <a:pt x="1409644" y="542782"/>
                    <a:pt x="1409605" y="542725"/>
                  </a:cubicBezTo>
                  <a:lnTo>
                    <a:pt x="1409605" y="542725"/>
                  </a:lnTo>
                  <a:cubicBezTo>
                    <a:pt x="1348322" y="456467"/>
                    <a:pt x="1276703" y="372628"/>
                    <a:pt x="1242804" y="358350"/>
                  </a:cubicBezTo>
                  <a:cubicBezTo>
                    <a:pt x="1241842" y="357940"/>
                    <a:pt x="1240870" y="357702"/>
                    <a:pt x="1239908" y="357331"/>
                  </a:cubicBezTo>
                  <a:cubicBezTo>
                    <a:pt x="1188168" y="331308"/>
                    <a:pt x="1082165" y="321269"/>
                    <a:pt x="1051427" y="318802"/>
                  </a:cubicBezTo>
                  <a:cubicBezTo>
                    <a:pt x="1051427" y="318802"/>
                    <a:pt x="1051256" y="318983"/>
                    <a:pt x="1051170" y="319068"/>
                  </a:cubicBezTo>
                  <a:lnTo>
                    <a:pt x="1043998" y="260328"/>
                  </a:lnTo>
                  <a:cubicBezTo>
                    <a:pt x="1055942" y="246117"/>
                    <a:pt x="1064448" y="229457"/>
                    <a:pt x="1069716" y="213874"/>
                  </a:cubicBezTo>
                  <a:cubicBezTo>
                    <a:pt x="1083374" y="214789"/>
                    <a:pt x="1101491" y="201492"/>
                    <a:pt x="1099015" y="168802"/>
                  </a:cubicBezTo>
                  <a:cubicBezTo>
                    <a:pt x="1115255" y="115576"/>
                    <a:pt x="1117531" y="77743"/>
                    <a:pt x="1082127" y="62284"/>
                  </a:cubicBezTo>
                  <a:cubicBezTo>
                    <a:pt x="1072068" y="21489"/>
                    <a:pt x="1043636" y="648"/>
                    <a:pt x="1005288" y="133"/>
                  </a:cubicBezTo>
                  <a:lnTo>
                    <a:pt x="1005231" y="0"/>
                  </a:lnTo>
                  <a:cubicBezTo>
                    <a:pt x="1004269" y="0"/>
                    <a:pt x="1003402" y="95"/>
                    <a:pt x="1002450" y="114"/>
                  </a:cubicBezTo>
                  <a:cubicBezTo>
                    <a:pt x="1000345" y="143"/>
                    <a:pt x="998221" y="219"/>
                    <a:pt x="996068" y="371"/>
                  </a:cubicBezTo>
                  <a:cubicBezTo>
                    <a:pt x="904466" y="4191"/>
                    <a:pt x="861813" y="64408"/>
                    <a:pt x="883349" y="88878"/>
                  </a:cubicBezTo>
                  <a:cubicBezTo>
                    <a:pt x="881768" y="100565"/>
                    <a:pt x="882121" y="113310"/>
                    <a:pt x="884074" y="126959"/>
                  </a:cubicBezTo>
                  <a:cubicBezTo>
                    <a:pt x="882797" y="137960"/>
                    <a:pt x="882178" y="148990"/>
                    <a:pt x="881949" y="159610"/>
                  </a:cubicBezTo>
                  <a:cubicBezTo>
                    <a:pt x="881225" y="192805"/>
                    <a:pt x="888598" y="228200"/>
                    <a:pt x="907743" y="255041"/>
                  </a:cubicBezTo>
                  <a:cubicBezTo>
                    <a:pt x="916067" y="266710"/>
                    <a:pt x="924669" y="276968"/>
                    <a:pt x="935651" y="284217"/>
                  </a:cubicBezTo>
                  <a:lnTo>
                    <a:pt x="931660" y="319545"/>
                  </a:lnTo>
                  <a:cubicBezTo>
                    <a:pt x="931660" y="319411"/>
                    <a:pt x="931660" y="319269"/>
                    <a:pt x="931660" y="319269"/>
                  </a:cubicBezTo>
                  <a:lnTo>
                    <a:pt x="929412" y="319326"/>
                  </a:lnTo>
                  <a:cubicBezTo>
                    <a:pt x="927821" y="319326"/>
                    <a:pt x="923240" y="319373"/>
                    <a:pt x="916344" y="319650"/>
                  </a:cubicBezTo>
                  <a:lnTo>
                    <a:pt x="910010" y="319802"/>
                  </a:lnTo>
                  <a:cubicBezTo>
                    <a:pt x="910010" y="319802"/>
                    <a:pt x="910010" y="319916"/>
                    <a:pt x="910010" y="319945"/>
                  </a:cubicBezTo>
                  <a:cubicBezTo>
                    <a:pt x="880730" y="321488"/>
                    <a:pt x="824780" y="326869"/>
                    <a:pt x="778898" y="345681"/>
                  </a:cubicBezTo>
                  <a:cubicBezTo>
                    <a:pt x="735883" y="362360"/>
                    <a:pt x="656978" y="419195"/>
                    <a:pt x="585674" y="479698"/>
                  </a:cubicBezTo>
                  <a:lnTo>
                    <a:pt x="585674" y="479698"/>
                  </a:lnTo>
                  <a:cubicBezTo>
                    <a:pt x="585674" y="479698"/>
                    <a:pt x="585674" y="479698"/>
                    <a:pt x="585674" y="479698"/>
                  </a:cubicBezTo>
                  <a:cubicBezTo>
                    <a:pt x="578721" y="485594"/>
                    <a:pt x="571815" y="491519"/>
                    <a:pt x="565043" y="497453"/>
                  </a:cubicBezTo>
                  <a:cubicBezTo>
                    <a:pt x="566957" y="500596"/>
                    <a:pt x="568910" y="503720"/>
                    <a:pt x="570825" y="506863"/>
                  </a:cubicBezTo>
                  <a:cubicBezTo>
                    <a:pt x="566338" y="510788"/>
                    <a:pt x="561919" y="514712"/>
                    <a:pt x="557547" y="518627"/>
                  </a:cubicBezTo>
                  <a:lnTo>
                    <a:pt x="556203" y="517874"/>
                  </a:lnTo>
                  <a:cubicBezTo>
                    <a:pt x="537135" y="429739"/>
                    <a:pt x="502416" y="341405"/>
                    <a:pt x="502416" y="341405"/>
                  </a:cubicBezTo>
                  <a:cubicBezTo>
                    <a:pt x="498873" y="333442"/>
                    <a:pt x="494929" y="327098"/>
                    <a:pt x="490710" y="322164"/>
                  </a:cubicBezTo>
                  <a:cubicBezTo>
                    <a:pt x="489662" y="320754"/>
                    <a:pt x="488519" y="319373"/>
                    <a:pt x="487166" y="318021"/>
                  </a:cubicBezTo>
                  <a:cubicBezTo>
                    <a:pt x="452467" y="283578"/>
                    <a:pt x="390240" y="277111"/>
                    <a:pt x="344187" y="306286"/>
                  </a:cubicBezTo>
                  <a:cubicBezTo>
                    <a:pt x="331566" y="314277"/>
                    <a:pt x="319346" y="325422"/>
                    <a:pt x="312183" y="337395"/>
                  </a:cubicBezTo>
                  <a:lnTo>
                    <a:pt x="287523" y="338023"/>
                  </a:lnTo>
                  <a:cubicBezTo>
                    <a:pt x="283093" y="338090"/>
                    <a:pt x="279531" y="341976"/>
                    <a:pt x="278426" y="347129"/>
                  </a:cubicBezTo>
                  <a:lnTo>
                    <a:pt x="125350" y="345148"/>
                  </a:lnTo>
                  <a:cubicBezTo>
                    <a:pt x="117530" y="345062"/>
                    <a:pt x="110214" y="341929"/>
                    <a:pt x="104757" y="336337"/>
                  </a:cubicBezTo>
                  <a:cubicBezTo>
                    <a:pt x="100937" y="332432"/>
                    <a:pt x="98432" y="327631"/>
                    <a:pt x="97251" y="322450"/>
                  </a:cubicBezTo>
                  <a:lnTo>
                    <a:pt x="143171" y="322974"/>
                  </a:lnTo>
                  <a:cubicBezTo>
                    <a:pt x="146771" y="323012"/>
                    <a:pt x="149724" y="320126"/>
                    <a:pt x="149772" y="316525"/>
                  </a:cubicBezTo>
                  <a:lnTo>
                    <a:pt x="149953" y="300495"/>
                  </a:lnTo>
                  <a:lnTo>
                    <a:pt x="174584" y="300780"/>
                  </a:lnTo>
                  <a:lnTo>
                    <a:pt x="174584" y="300895"/>
                  </a:lnTo>
                  <a:lnTo>
                    <a:pt x="174889" y="300895"/>
                  </a:lnTo>
                  <a:cubicBezTo>
                    <a:pt x="175223" y="300895"/>
                    <a:pt x="175528" y="300809"/>
                    <a:pt x="175852" y="300800"/>
                  </a:cubicBezTo>
                  <a:lnTo>
                    <a:pt x="205807" y="301143"/>
                  </a:lnTo>
                  <a:cubicBezTo>
                    <a:pt x="219438" y="301295"/>
                    <a:pt x="230620" y="290379"/>
                    <a:pt x="230773" y="276739"/>
                  </a:cubicBezTo>
                  <a:lnTo>
                    <a:pt x="231963" y="173212"/>
                  </a:lnTo>
                  <a:cubicBezTo>
                    <a:pt x="232116" y="159582"/>
                    <a:pt x="221200" y="148400"/>
                    <a:pt x="207560" y="148247"/>
                  </a:cubicBezTo>
                  <a:lnTo>
                    <a:pt x="177490" y="147904"/>
                  </a:lnTo>
                  <a:cubicBezTo>
                    <a:pt x="177099" y="147885"/>
                    <a:pt x="176728" y="147781"/>
                    <a:pt x="176337" y="147781"/>
                  </a:cubicBezTo>
                  <a:lnTo>
                    <a:pt x="176337" y="147895"/>
                  </a:lnTo>
                  <a:cubicBezTo>
                    <a:pt x="176337" y="147895"/>
                    <a:pt x="175966" y="147895"/>
                    <a:pt x="175966" y="147895"/>
                  </a:cubicBezTo>
                  <a:lnTo>
                    <a:pt x="175966" y="147895"/>
                  </a:lnTo>
                  <a:lnTo>
                    <a:pt x="124197" y="147304"/>
                  </a:lnTo>
                  <a:lnTo>
                    <a:pt x="90184" y="146914"/>
                  </a:lnTo>
                  <a:cubicBezTo>
                    <a:pt x="90136" y="146723"/>
                    <a:pt x="90164" y="146533"/>
                    <a:pt x="90107" y="146342"/>
                  </a:cubicBezTo>
                  <a:lnTo>
                    <a:pt x="88231" y="146885"/>
                  </a:lnTo>
                  <a:lnTo>
                    <a:pt x="87640" y="146885"/>
                  </a:lnTo>
                  <a:cubicBezTo>
                    <a:pt x="86412" y="142894"/>
                    <a:pt x="82859" y="139922"/>
                    <a:pt x="78468" y="139875"/>
                  </a:cubicBezTo>
                  <a:lnTo>
                    <a:pt x="10802" y="139094"/>
                  </a:lnTo>
                  <a:cubicBezTo>
                    <a:pt x="5363" y="139027"/>
                    <a:pt x="906" y="143389"/>
                    <a:pt x="839" y="148828"/>
                  </a:cubicBezTo>
                  <a:lnTo>
                    <a:pt x="1" y="221752"/>
                  </a:lnTo>
                  <a:cubicBezTo>
                    <a:pt x="-56" y="226505"/>
                    <a:pt x="3335" y="230324"/>
                    <a:pt x="7802" y="231305"/>
                  </a:cubicBezTo>
                  <a:lnTo>
                    <a:pt x="7268" y="233829"/>
                  </a:lnTo>
                  <a:cubicBezTo>
                    <a:pt x="7440" y="233867"/>
                    <a:pt x="7630" y="233858"/>
                    <a:pt x="7802" y="233886"/>
                  </a:cubicBezTo>
                  <a:lnTo>
                    <a:pt x="7335" y="274177"/>
                  </a:lnTo>
                  <a:cubicBezTo>
                    <a:pt x="7183" y="287807"/>
                    <a:pt x="18098" y="298990"/>
                    <a:pt x="31728" y="299142"/>
                  </a:cubicBezTo>
                  <a:lnTo>
                    <a:pt x="55465" y="299419"/>
                  </a:lnTo>
                  <a:lnTo>
                    <a:pt x="55284" y="315449"/>
                  </a:lnTo>
                  <a:cubicBezTo>
                    <a:pt x="55246" y="319049"/>
                    <a:pt x="58132" y="322002"/>
                    <a:pt x="61732" y="322050"/>
                  </a:cubicBezTo>
                  <a:lnTo>
                    <a:pt x="80820" y="322269"/>
                  </a:lnTo>
                  <a:lnTo>
                    <a:pt x="92279" y="322402"/>
                  </a:lnTo>
                  <a:cubicBezTo>
                    <a:pt x="93527" y="328879"/>
                    <a:pt x="96613" y="334852"/>
                    <a:pt x="101338" y="339681"/>
                  </a:cubicBezTo>
                  <a:cubicBezTo>
                    <a:pt x="107691" y="346186"/>
                    <a:pt x="116197" y="349815"/>
                    <a:pt x="125283" y="349920"/>
                  </a:cubicBezTo>
                  <a:lnTo>
                    <a:pt x="278179" y="351901"/>
                  </a:lnTo>
                  <a:cubicBezTo>
                    <a:pt x="278826" y="357635"/>
                    <a:pt x="282503" y="362160"/>
                    <a:pt x="287246" y="362322"/>
                  </a:cubicBezTo>
                  <a:lnTo>
                    <a:pt x="306267" y="363141"/>
                  </a:lnTo>
                  <a:cubicBezTo>
                    <a:pt x="307268" y="368189"/>
                    <a:pt x="309839" y="373094"/>
                    <a:pt x="314183" y="377695"/>
                  </a:cubicBezTo>
                  <a:lnTo>
                    <a:pt x="314183" y="378695"/>
                  </a:lnTo>
                  <a:cubicBezTo>
                    <a:pt x="314183" y="378695"/>
                    <a:pt x="314583" y="378695"/>
                    <a:pt x="315078" y="378676"/>
                  </a:cubicBezTo>
                  <a:cubicBezTo>
                    <a:pt x="328099" y="391573"/>
                    <a:pt x="356169" y="401879"/>
                    <a:pt x="407099" y="405775"/>
                  </a:cubicBezTo>
                  <a:lnTo>
                    <a:pt x="407118" y="406013"/>
                  </a:lnTo>
                  <a:cubicBezTo>
                    <a:pt x="407128" y="490080"/>
                    <a:pt x="411709" y="662178"/>
                    <a:pt x="447780" y="707317"/>
                  </a:cubicBezTo>
                  <a:cubicBezTo>
                    <a:pt x="448314" y="707908"/>
                    <a:pt x="448838" y="708355"/>
                    <a:pt x="449381" y="708917"/>
                  </a:cubicBezTo>
                  <a:cubicBezTo>
                    <a:pt x="461868" y="726491"/>
                    <a:pt x="485014" y="736254"/>
                    <a:pt x="510370" y="734397"/>
                  </a:cubicBezTo>
                  <a:cubicBezTo>
                    <a:pt x="532105" y="732796"/>
                    <a:pt x="589760" y="704898"/>
                    <a:pt x="653254" y="666703"/>
                  </a:cubicBezTo>
                  <a:cubicBezTo>
                    <a:pt x="654816" y="669893"/>
                    <a:pt x="656359" y="673094"/>
                    <a:pt x="657931" y="676285"/>
                  </a:cubicBezTo>
                  <a:cubicBezTo>
                    <a:pt x="690887" y="656549"/>
                    <a:pt x="725358" y="634060"/>
                    <a:pt x="757381" y="610867"/>
                  </a:cubicBezTo>
                  <a:lnTo>
                    <a:pt x="758639" y="610705"/>
                  </a:lnTo>
                  <a:cubicBezTo>
                    <a:pt x="762534" y="637984"/>
                    <a:pt x="765573" y="666264"/>
                    <a:pt x="766582" y="695020"/>
                  </a:cubicBezTo>
                  <a:cubicBezTo>
                    <a:pt x="770268" y="799595"/>
                    <a:pt x="779917" y="954358"/>
                    <a:pt x="779917" y="954358"/>
                  </a:cubicBezTo>
                  <a:cubicBezTo>
                    <a:pt x="779917" y="954358"/>
                    <a:pt x="640357" y="1149915"/>
                    <a:pt x="572920" y="1324566"/>
                  </a:cubicBezTo>
                  <a:cubicBezTo>
                    <a:pt x="574730" y="1326166"/>
                    <a:pt x="576930" y="1327804"/>
                    <a:pt x="579311" y="1329462"/>
                  </a:cubicBezTo>
                  <a:cubicBezTo>
                    <a:pt x="570968" y="1353398"/>
                    <a:pt x="566024" y="1376039"/>
                    <a:pt x="566024" y="1396927"/>
                  </a:cubicBezTo>
                  <a:cubicBezTo>
                    <a:pt x="566024" y="1422197"/>
                    <a:pt x="576254" y="1453848"/>
                    <a:pt x="592389" y="1488167"/>
                  </a:cubicBezTo>
                  <a:cubicBezTo>
                    <a:pt x="592361" y="1488167"/>
                    <a:pt x="592341" y="1488167"/>
                    <a:pt x="592313" y="1488177"/>
                  </a:cubicBezTo>
                  <a:cubicBezTo>
                    <a:pt x="593103" y="1489862"/>
                    <a:pt x="593980" y="1491586"/>
                    <a:pt x="594799" y="1493282"/>
                  </a:cubicBezTo>
                  <a:cubicBezTo>
                    <a:pt x="595599" y="1494939"/>
                    <a:pt x="596399" y="1496597"/>
                    <a:pt x="597228" y="1498264"/>
                  </a:cubicBezTo>
                  <a:cubicBezTo>
                    <a:pt x="599104" y="1502054"/>
                    <a:pt x="601057" y="1505864"/>
                    <a:pt x="603067" y="1509703"/>
                  </a:cubicBezTo>
                  <a:cubicBezTo>
                    <a:pt x="603667" y="1510846"/>
                    <a:pt x="604229" y="1511970"/>
                    <a:pt x="604829" y="1513113"/>
                  </a:cubicBezTo>
                  <a:cubicBezTo>
                    <a:pt x="607458" y="1518066"/>
                    <a:pt x="610182" y="1523057"/>
                    <a:pt x="612992" y="1528077"/>
                  </a:cubicBezTo>
                  <a:cubicBezTo>
                    <a:pt x="613735" y="1529410"/>
                    <a:pt x="614525" y="1530753"/>
                    <a:pt x="615278" y="1532087"/>
                  </a:cubicBezTo>
                  <a:cubicBezTo>
                    <a:pt x="617421" y="1535859"/>
                    <a:pt x="619593" y="1539640"/>
                    <a:pt x="621831" y="1543431"/>
                  </a:cubicBezTo>
                  <a:cubicBezTo>
                    <a:pt x="622869" y="1545193"/>
                    <a:pt x="623917" y="1546946"/>
                    <a:pt x="624965" y="1548708"/>
                  </a:cubicBezTo>
                  <a:cubicBezTo>
                    <a:pt x="627051" y="1552204"/>
                    <a:pt x="629175" y="1555699"/>
                    <a:pt x="631327" y="1559204"/>
                  </a:cubicBezTo>
                  <a:cubicBezTo>
                    <a:pt x="632385" y="1560928"/>
                    <a:pt x="633442" y="1562652"/>
                    <a:pt x="634509" y="1564377"/>
                  </a:cubicBezTo>
                  <a:cubicBezTo>
                    <a:pt x="637052" y="1568463"/>
                    <a:pt x="639624" y="1572539"/>
                    <a:pt x="642243" y="1576616"/>
                  </a:cubicBezTo>
                  <a:cubicBezTo>
                    <a:pt x="642900" y="1577645"/>
                    <a:pt x="643548" y="1578683"/>
                    <a:pt x="644215" y="1579712"/>
                  </a:cubicBezTo>
                  <a:cubicBezTo>
                    <a:pt x="647501" y="1584817"/>
                    <a:pt x="650844" y="1589913"/>
                    <a:pt x="654225" y="1594999"/>
                  </a:cubicBezTo>
                  <a:cubicBezTo>
                    <a:pt x="655140" y="1596381"/>
                    <a:pt x="656073" y="1597743"/>
                    <a:pt x="656988" y="1599124"/>
                  </a:cubicBezTo>
                  <a:cubicBezTo>
                    <a:pt x="659502" y="1602877"/>
                    <a:pt x="662017" y="1606611"/>
                    <a:pt x="664569" y="1610335"/>
                  </a:cubicBezTo>
                  <a:cubicBezTo>
                    <a:pt x="665760" y="1612087"/>
                    <a:pt x="666961" y="1613821"/>
                    <a:pt x="668161" y="1615564"/>
                  </a:cubicBezTo>
                  <a:cubicBezTo>
                    <a:pt x="670551" y="1619041"/>
                    <a:pt x="672952" y="1622489"/>
                    <a:pt x="675371" y="1625927"/>
                  </a:cubicBezTo>
                  <a:cubicBezTo>
                    <a:pt x="676514" y="1627547"/>
                    <a:pt x="677647" y="1629175"/>
                    <a:pt x="678791" y="1630785"/>
                  </a:cubicBezTo>
                  <a:cubicBezTo>
                    <a:pt x="681705" y="1634919"/>
                    <a:pt x="684629" y="1639014"/>
                    <a:pt x="687563" y="1643082"/>
                  </a:cubicBezTo>
                  <a:cubicBezTo>
                    <a:pt x="688144" y="1643891"/>
                    <a:pt x="688725" y="1644711"/>
                    <a:pt x="689306" y="1645511"/>
                  </a:cubicBezTo>
                  <a:cubicBezTo>
                    <a:pt x="692831" y="1650397"/>
                    <a:pt x="696355" y="1655217"/>
                    <a:pt x="699869" y="1659988"/>
                  </a:cubicBezTo>
                  <a:cubicBezTo>
                    <a:pt x="700803" y="1661255"/>
                    <a:pt x="701736" y="1662503"/>
                    <a:pt x="702669" y="1663761"/>
                  </a:cubicBezTo>
                  <a:cubicBezTo>
                    <a:pt x="705270" y="1667275"/>
                    <a:pt x="707861" y="1670752"/>
                    <a:pt x="710442" y="1674200"/>
                  </a:cubicBezTo>
                  <a:cubicBezTo>
                    <a:pt x="711604" y="1675753"/>
                    <a:pt x="712766" y="1677286"/>
                    <a:pt x="713919" y="1678820"/>
                  </a:cubicBezTo>
                  <a:cubicBezTo>
                    <a:pt x="716319" y="1681991"/>
                    <a:pt x="718691" y="1685125"/>
                    <a:pt x="721063" y="1688230"/>
                  </a:cubicBezTo>
                  <a:cubicBezTo>
                    <a:pt x="722177" y="1689687"/>
                    <a:pt x="723291" y="1691154"/>
                    <a:pt x="724396" y="1692602"/>
                  </a:cubicBezTo>
                  <a:cubicBezTo>
                    <a:pt x="727301" y="1696384"/>
                    <a:pt x="730168" y="1700098"/>
                    <a:pt x="733007" y="1703747"/>
                  </a:cubicBezTo>
                  <a:cubicBezTo>
                    <a:pt x="733454" y="1704318"/>
                    <a:pt x="733902" y="1704908"/>
                    <a:pt x="734350" y="1705480"/>
                  </a:cubicBezTo>
                  <a:cubicBezTo>
                    <a:pt x="737655" y="1709728"/>
                    <a:pt x="740903" y="1713853"/>
                    <a:pt x="744094" y="1717901"/>
                  </a:cubicBezTo>
                  <a:cubicBezTo>
                    <a:pt x="744989" y="1719034"/>
                    <a:pt x="745846" y="1720110"/>
                    <a:pt x="746732" y="1721225"/>
                  </a:cubicBezTo>
                  <a:cubicBezTo>
                    <a:pt x="749056" y="1724158"/>
                    <a:pt x="751342" y="1727035"/>
                    <a:pt x="753590" y="1729835"/>
                  </a:cubicBezTo>
                  <a:cubicBezTo>
                    <a:pt x="754590" y="1731093"/>
                    <a:pt x="755581" y="1732312"/>
                    <a:pt x="756562" y="1733541"/>
                  </a:cubicBezTo>
                  <a:cubicBezTo>
                    <a:pt x="758696" y="1736188"/>
                    <a:pt x="760772" y="1738770"/>
                    <a:pt x="762820" y="1741294"/>
                  </a:cubicBezTo>
                  <a:cubicBezTo>
                    <a:pt x="763706" y="1742389"/>
                    <a:pt x="764601" y="1743494"/>
                    <a:pt x="765468" y="1744561"/>
                  </a:cubicBezTo>
                  <a:cubicBezTo>
                    <a:pt x="768078" y="1747771"/>
                    <a:pt x="770621" y="1750876"/>
                    <a:pt x="773069" y="1753857"/>
                  </a:cubicBezTo>
                  <a:cubicBezTo>
                    <a:pt x="773240" y="1754067"/>
                    <a:pt x="773431" y="1754295"/>
                    <a:pt x="773602" y="1754515"/>
                  </a:cubicBezTo>
                  <a:cubicBezTo>
                    <a:pt x="776260" y="1757753"/>
                    <a:pt x="778793" y="1760811"/>
                    <a:pt x="781241" y="1763754"/>
                  </a:cubicBezTo>
                  <a:cubicBezTo>
                    <a:pt x="781946" y="1764602"/>
                    <a:pt x="782604" y="1765392"/>
                    <a:pt x="783289" y="1766211"/>
                  </a:cubicBezTo>
                  <a:cubicBezTo>
                    <a:pt x="785061" y="1768335"/>
                    <a:pt x="786766" y="1770374"/>
                    <a:pt x="788394" y="1772326"/>
                  </a:cubicBezTo>
                  <a:cubicBezTo>
                    <a:pt x="789033" y="1773088"/>
                    <a:pt x="789643" y="1773812"/>
                    <a:pt x="790261" y="1774546"/>
                  </a:cubicBezTo>
                  <a:cubicBezTo>
                    <a:pt x="791919" y="1776517"/>
                    <a:pt x="793481" y="1778365"/>
                    <a:pt x="794977" y="1780127"/>
                  </a:cubicBezTo>
                  <a:cubicBezTo>
                    <a:pt x="795405" y="1780632"/>
                    <a:pt x="795834" y="1781146"/>
                    <a:pt x="796253" y="1781632"/>
                  </a:cubicBezTo>
                  <a:cubicBezTo>
                    <a:pt x="800025" y="1786080"/>
                    <a:pt x="803196" y="1789776"/>
                    <a:pt x="805682" y="1792662"/>
                  </a:cubicBezTo>
                  <a:cubicBezTo>
                    <a:pt x="806006" y="1793034"/>
                    <a:pt x="806245" y="1793320"/>
                    <a:pt x="806549" y="1793663"/>
                  </a:cubicBezTo>
                  <a:cubicBezTo>
                    <a:pt x="807378" y="1794624"/>
                    <a:pt x="808121" y="1795482"/>
                    <a:pt x="808769" y="1796215"/>
                  </a:cubicBezTo>
                  <a:cubicBezTo>
                    <a:pt x="809130" y="1796634"/>
                    <a:pt x="809416" y="1796958"/>
                    <a:pt x="809712" y="1797301"/>
                  </a:cubicBezTo>
                  <a:cubicBezTo>
                    <a:pt x="810207" y="1797872"/>
                    <a:pt x="810588" y="1798310"/>
                    <a:pt x="810921" y="1798682"/>
                  </a:cubicBezTo>
                  <a:cubicBezTo>
                    <a:pt x="811140" y="1798930"/>
                    <a:pt x="811283" y="1799101"/>
                    <a:pt x="811426" y="1799263"/>
                  </a:cubicBezTo>
                  <a:cubicBezTo>
                    <a:pt x="811759" y="1799644"/>
                    <a:pt x="811959" y="1799873"/>
                    <a:pt x="811959" y="1799873"/>
                  </a:cubicBezTo>
                  <a:cubicBezTo>
                    <a:pt x="764658" y="1836449"/>
                    <a:pt x="643053" y="1818351"/>
                    <a:pt x="637261" y="1886941"/>
                  </a:cubicBezTo>
                  <a:cubicBezTo>
                    <a:pt x="636194" y="1887055"/>
                    <a:pt x="635414" y="1887169"/>
                    <a:pt x="635290" y="1887284"/>
                  </a:cubicBezTo>
                  <a:cubicBezTo>
                    <a:pt x="632003" y="1890160"/>
                    <a:pt x="632928" y="1905591"/>
                    <a:pt x="632928" y="1905591"/>
                  </a:cubicBezTo>
                  <a:lnTo>
                    <a:pt x="638186" y="1905591"/>
                  </a:lnTo>
                  <a:cubicBezTo>
                    <a:pt x="638186" y="1905591"/>
                    <a:pt x="638252" y="1905591"/>
                    <a:pt x="638271" y="1905591"/>
                  </a:cubicBezTo>
                  <a:lnTo>
                    <a:pt x="754962" y="1905591"/>
                  </a:lnTo>
                  <a:cubicBezTo>
                    <a:pt x="724739" y="1913477"/>
                    <a:pt x="698621" y="1931327"/>
                    <a:pt x="680276" y="1955511"/>
                  </a:cubicBezTo>
                  <a:cubicBezTo>
                    <a:pt x="680143" y="1955626"/>
                    <a:pt x="680000" y="1955692"/>
                    <a:pt x="679867" y="1955806"/>
                  </a:cubicBezTo>
                  <a:cubicBezTo>
                    <a:pt x="678791" y="1957235"/>
                    <a:pt x="677800" y="1958721"/>
                    <a:pt x="676771" y="1960197"/>
                  </a:cubicBezTo>
                  <a:cubicBezTo>
                    <a:pt x="676314" y="1960855"/>
                    <a:pt x="675828" y="1961503"/>
                    <a:pt x="675380" y="1962169"/>
                  </a:cubicBezTo>
                  <a:cubicBezTo>
                    <a:pt x="673266" y="1965341"/>
                    <a:pt x="671285" y="1968608"/>
                    <a:pt x="669437" y="1971951"/>
                  </a:cubicBezTo>
                  <a:cubicBezTo>
                    <a:pt x="668970" y="1972790"/>
                    <a:pt x="668541" y="1973656"/>
                    <a:pt x="668094" y="1974504"/>
                  </a:cubicBezTo>
                  <a:cubicBezTo>
                    <a:pt x="666570" y="1977400"/>
                    <a:pt x="665141" y="1980352"/>
                    <a:pt x="663826" y="1983372"/>
                  </a:cubicBezTo>
                  <a:cubicBezTo>
                    <a:pt x="663513" y="1984096"/>
                    <a:pt x="663170" y="1984801"/>
                    <a:pt x="662864" y="1985524"/>
                  </a:cubicBezTo>
                  <a:cubicBezTo>
                    <a:pt x="661379" y="1989087"/>
                    <a:pt x="660055" y="1992735"/>
                    <a:pt x="658874" y="1996440"/>
                  </a:cubicBezTo>
                  <a:cubicBezTo>
                    <a:pt x="658579" y="1997374"/>
                    <a:pt x="658312" y="1998317"/>
                    <a:pt x="658036" y="1999260"/>
                  </a:cubicBezTo>
                  <a:cubicBezTo>
                    <a:pt x="657073" y="2002488"/>
                    <a:pt x="656235" y="2005756"/>
                    <a:pt x="655511" y="2009080"/>
                  </a:cubicBezTo>
                  <a:cubicBezTo>
                    <a:pt x="655350" y="2009823"/>
                    <a:pt x="655159" y="2010547"/>
                    <a:pt x="655007" y="2011290"/>
                  </a:cubicBezTo>
                  <a:cubicBezTo>
                    <a:pt x="654359" y="2014557"/>
                    <a:pt x="653797" y="2017852"/>
                    <a:pt x="653378" y="2021186"/>
                  </a:cubicBezTo>
                  <a:cubicBezTo>
                    <a:pt x="653397" y="2021272"/>
                    <a:pt x="653445" y="2021329"/>
                    <a:pt x="653463" y="2021415"/>
                  </a:cubicBezTo>
                  <a:cubicBezTo>
                    <a:pt x="652778" y="2026977"/>
                    <a:pt x="652311" y="2032607"/>
                    <a:pt x="652311" y="2038350"/>
                  </a:cubicBezTo>
                  <a:cubicBezTo>
                    <a:pt x="652311" y="2067459"/>
                    <a:pt x="661427" y="2094405"/>
                    <a:pt x="676866" y="2116627"/>
                  </a:cubicBezTo>
                  <a:cubicBezTo>
                    <a:pt x="676886" y="2116684"/>
                    <a:pt x="676895" y="2116750"/>
                    <a:pt x="676914" y="2116808"/>
                  </a:cubicBezTo>
                  <a:cubicBezTo>
                    <a:pt x="677486" y="2117627"/>
                    <a:pt x="678172" y="2118341"/>
                    <a:pt x="678752" y="2119151"/>
                  </a:cubicBezTo>
                  <a:cubicBezTo>
                    <a:pt x="680914" y="2122113"/>
                    <a:pt x="683143" y="2124999"/>
                    <a:pt x="685525" y="2127771"/>
                  </a:cubicBezTo>
                  <a:cubicBezTo>
                    <a:pt x="686611" y="2129028"/>
                    <a:pt x="687744" y="2130228"/>
                    <a:pt x="688868" y="2131457"/>
                  </a:cubicBezTo>
                  <a:cubicBezTo>
                    <a:pt x="691106" y="2133876"/>
                    <a:pt x="693411" y="2136220"/>
                    <a:pt x="695812" y="2138477"/>
                  </a:cubicBezTo>
                  <a:cubicBezTo>
                    <a:pt x="697069" y="2139658"/>
                    <a:pt x="698336" y="2140820"/>
                    <a:pt x="699631" y="2141954"/>
                  </a:cubicBezTo>
                  <a:cubicBezTo>
                    <a:pt x="702174" y="2144163"/>
                    <a:pt x="704813" y="2146249"/>
                    <a:pt x="707508" y="2148278"/>
                  </a:cubicBezTo>
                  <a:cubicBezTo>
                    <a:pt x="708766" y="2149221"/>
                    <a:pt x="709985" y="2150193"/>
                    <a:pt x="711271" y="2151088"/>
                  </a:cubicBezTo>
                  <a:cubicBezTo>
                    <a:pt x="714728" y="2153498"/>
                    <a:pt x="718319" y="2155736"/>
                    <a:pt x="722006" y="2157832"/>
                  </a:cubicBezTo>
                  <a:cubicBezTo>
                    <a:pt x="722529" y="2158127"/>
                    <a:pt x="722996" y="2158498"/>
                    <a:pt x="723529" y="2158784"/>
                  </a:cubicBezTo>
                  <a:lnTo>
                    <a:pt x="723558" y="2158765"/>
                  </a:lnTo>
                  <a:cubicBezTo>
                    <a:pt x="743179" y="2169567"/>
                    <a:pt x="765696" y="2175729"/>
                    <a:pt x="789680" y="2175729"/>
                  </a:cubicBezTo>
                  <a:cubicBezTo>
                    <a:pt x="806435" y="2175729"/>
                    <a:pt x="822418" y="2172576"/>
                    <a:pt x="837268" y="2167090"/>
                  </a:cubicBezTo>
                  <a:lnTo>
                    <a:pt x="837477" y="2167185"/>
                  </a:lnTo>
                  <a:cubicBezTo>
                    <a:pt x="838382" y="2166852"/>
                    <a:pt x="839230" y="2166404"/>
                    <a:pt x="840134" y="2166042"/>
                  </a:cubicBezTo>
                  <a:cubicBezTo>
                    <a:pt x="842392" y="2165147"/>
                    <a:pt x="844602" y="2164185"/>
                    <a:pt x="846802" y="2163185"/>
                  </a:cubicBezTo>
                  <a:cubicBezTo>
                    <a:pt x="848697" y="2162318"/>
                    <a:pt x="850565" y="2161432"/>
                    <a:pt x="852412" y="2160480"/>
                  </a:cubicBezTo>
                  <a:cubicBezTo>
                    <a:pt x="854574" y="2159365"/>
                    <a:pt x="856670" y="2158184"/>
                    <a:pt x="858765" y="2156965"/>
                  </a:cubicBezTo>
                  <a:cubicBezTo>
                    <a:pt x="860527" y="2155936"/>
                    <a:pt x="862280" y="2154889"/>
                    <a:pt x="863995" y="2153784"/>
                  </a:cubicBezTo>
                  <a:cubicBezTo>
                    <a:pt x="866043" y="2152460"/>
                    <a:pt x="868023" y="2151069"/>
                    <a:pt x="869995" y="2149640"/>
                  </a:cubicBezTo>
                  <a:cubicBezTo>
                    <a:pt x="871634" y="2148459"/>
                    <a:pt x="873253" y="2147269"/>
                    <a:pt x="874834" y="2146021"/>
                  </a:cubicBezTo>
                  <a:cubicBezTo>
                    <a:pt x="876748" y="2144506"/>
                    <a:pt x="878597" y="2142906"/>
                    <a:pt x="880425" y="2141296"/>
                  </a:cubicBezTo>
                  <a:cubicBezTo>
                    <a:pt x="881368" y="2140468"/>
                    <a:pt x="882388" y="2139725"/>
                    <a:pt x="883301" y="2138867"/>
                  </a:cubicBezTo>
                  <a:lnTo>
                    <a:pt x="883359" y="2138629"/>
                  </a:lnTo>
                  <a:cubicBezTo>
                    <a:pt x="910181" y="2113560"/>
                    <a:pt x="927041" y="2077965"/>
                    <a:pt x="927041" y="2038360"/>
                  </a:cubicBezTo>
                  <a:cubicBezTo>
                    <a:pt x="927041" y="2033997"/>
                    <a:pt x="926783" y="2029692"/>
                    <a:pt x="926383" y="2025434"/>
                  </a:cubicBezTo>
                  <a:lnTo>
                    <a:pt x="926422" y="2025396"/>
                  </a:lnTo>
                  <a:cubicBezTo>
                    <a:pt x="926412" y="2025253"/>
                    <a:pt x="926374" y="2025120"/>
                    <a:pt x="926355" y="2024977"/>
                  </a:cubicBezTo>
                  <a:cubicBezTo>
                    <a:pt x="925412" y="2015243"/>
                    <a:pt x="923450" y="2005813"/>
                    <a:pt x="920592" y="1996773"/>
                  </a:cubicBezTo>
                  <a:cubicBezTo>
                    <a:pt x="920154" y="1995392"/>
                    <a:pt x="919582" y="1994078"/>
                    <a:pt x="919106" y="1992716"/>
                  </a:cubicBezTo>
                  <a:cubicBezTo>
                    <a:pt x="918030" y="1989649"/>
                    <a:pt x="916925" y="1986601"/>
                    <a:pt x="915639" y="1983638"/>
                  </a:cubicBezTo>
                  <a:cubicBezTo>
                    <a:pt x="914925" y="1982010"/>
                    <a:pt x="914105" y="1980448"/>
                    <a:pt x="913334" y="1978847"/>
                  </a:cubicBezTo>
                  <a:cubicBezTo>
                    <a:pt x="912086" y="1976257"/>
                    <a:pt x="910829" y="1973666"/>
                    <a:pt x="909419" y="1971170"/>
                  </a:cubicBezTo>
                  <a:cubicBezTo>
                    <a:pt x="909153" y="1970685"/>
                    <a:pt x="908943" y="1970170"/>
                    <a:pt x="908667" y="1969684"/>
                  </a:cubicBezTo>
                  <a:cubicBezTo>
                    <a:pt x="908591" y="1969627"/>
                    <a:pt x="908495" y="1969580"/>
                    <a:pt x="908419" y="1969522"/>
                  </a:cubicBezTo>
                  <a:cubicBezTo>
                    <a:pt x="890741" y="1939100"/>
                    <a:pt x="861785" y="1916125"/>
                    <a:pt x="827209" y="1906315"/>
                  </a:cubicBezTo>
                  <a:cubicBezTo>
                    <a:pt x="827161" y="1906267"/>
                    <a:pt x="827133" y="1906200"/>
                    <a:pt x="827076" y="1906143"/>
                  </a:cubicBezTo>
                  <a:cubicBezTo>
                    <a:pt x="826323" y="1905934"/>
                    <a:pt x="825542" y="1905781"/>
                    <a:pt x="824780" y="1905581"/>
                  </a:cubicBezTo>
                  <a:lnTo>
                    <a:pt x="946510" y="1905581"/>
                  </a:lnTo>
                  <a:cubicBezTo>
                    <a:pt x="946510" y="1905581"/>
                    <a:pt x="948815" y="1890065"/>
                    <a:pt x="945662" y="1886160"/>
                  </a:cubicBezTo>
                  <a:cubicBezTo>
                    <a:pt x="945662" y="1886160"/>
                    <a:pt x="945643" y="1886160"/>
                    <a:pt x="945633" y="1886160"/>
                  </a:cubicBezTo>
                  <a:cubicBezTo>
                    <a:pt x="945376" y="1857299"/>
                    <a:pt x="934718" y="1820685"/>
                    <a:pt x="925602" y="1799873"/>
                  </a:cubicBezTo>
                  <a:cubicBezTo>
                    <a:pt x="923650" y="1795787"/>
                    <a:pt x="921621" y="1795482"/>
                    <a:pt x="919049" y="1797063"/>
                  </a:cubicBezTo>
                  <a:lnTo>
                    <a:pt x="801168" y="1484052"/>
                  </a:lnTo>
                  <a:lnTo>
                    <a:pt x="792424" y="1460830"/>
                  </a:lnTo>
                  <a:lnTo>
                    <a:pt x="792424" y="1460830"/>
                  </a:lnTo>
                  <a:lnTo>
                    <a:pt x="771240" y="1404576"/>
                  </a:lnTo>
                  <a:lnTo>
                    <a:pt x="776764" y="1398737"/>
                  </a:lnTo>
                  <a:cubicBezTo>
                    <a:pt x="799386" y="1403233"/>
                    <a:pt x="815522" y="1404690"/>
                    <a:pt x="818712" y="1401518"/>
                  </a:cubicBezTo>
                  <a:lnTo>
                    <a:pt x="956644" y="1208494"/>
                  </a:lnTo>
                  <a:lnTo>
                    <a:pt x="967770" y="1196731"/>
                  </a:lnTo>
                  <a:cubicBezTo>
                    <a:pt x="971027" y="1216266"/>
                    <a:pt x="989658" y="1325985"/>
                    <a:pt x="1017204" y="1450524"/>
                  </a:cubicBezTo>
                  <a:cubicBezTo>
                    <a:pt x="1020709" y="1452420"/>
                    <a:pt x="1026358" y="1454077"/>
                    <a:pt x="1033520" y="1455515"/>
                  </a:cubicBezTo>
                  <a:lnTo>
                    <a:pt x="1055038" y="1624413"/>
                  </a:lnTo>
                  <a:cubicBezTo>
                    <a:pt x="1055038" y="1624413"/>
                    <a:pt x="1054961" y="1624403"/>
                    <a:pt x="1054923" y="1624393"/>
                  </a:cubicBezTo>
                  <a:lnTo>
                    <a:pt x="1059991" y="1665742"/>
                  </a:lnTo>
                  <a:lnTo>
                    <a:pt x="1059991" y="1665742"/>
                  </a:lnTo>
                  <a:lnTo>
                    <a:pt x="1064476" y="1702365"/>
                  </a:lnTo>
                  <a:lnTo>
                    <a:pt x="1064476" y="1702365"/>
                  </a:lnTo>
                  <a:lnTo>
                    <a:pt x="1110187" y="2075640"/>
                  </a:lnTo>
                  <a:cubicBezTo>
                    <a:pt x="1110187" y="2075640"/>
                    <a:pt x="1110187" y="2075640"/>
                    <a:pt x="1110187" y="2075640"/>
                  </a:cubicBezTo>
                  <a:cubicBezTo>
                    <a:pt x="1104329" y="2098481"/>
                    <a:pt x="1095986" y="2130324"/>
                    <a:pt x="1093538" y="2155536"/>
                  </a:cubicBezTo>
                  <a:cubicBezTo>
                    <a:pt x="1090709" y="2155765"/>
                    <a:pt x="1088918" y="2156022"/>
                    <a:pt x="1088680" y="2156317"/>
                  </a:cubicBezTo>
                  <a:cubicBezTo>
                    <a:pt x="1085527" y="2160222"/>
                    <a:pt x="1085327" y="2175739"/>
                    <a:pt x="1085327" y="2175739"/>
                  </a:cubicBezTo>
                  <a:lnTo>
                    <a:pt x="1343473" y="2175739"/>
                  </a:lnTo>
                  <a:cubicBezTo>
                    <a:pt x="1343473" y="2175739"/>
                    <a:pt x="1344388" y="2160318"/>
                    <a:pt x="1341111" y="2157432"/>
                  </a:cubicBezTo>
                  <a:cubicBezTo>
                    <a:pt x="1340940" y="2157279"/>
                    <a:pt x="1339968" y="2157136"/>
                    <a:pt x="1338559" y="2156994"/>
                  </a:cubicBezTo>
                  <a:cubicBezTo>
                    <a:pt x="1331310" y="2106644"/>
                    <a:pt x="1251786" y="2113922"/>
                    <a:pt x="1220630" y="2075860"/>
                  </a:cubicBezTo>
                  <a:cubicBezTo>
                    <a:pt x="1231202" y="1937461"/>
                    <a:pt x="1241480" y="1801235"/>
                    <a:pt x="1246737" y="1702365"/>
                  </a:cubicBezTo>
                  <a:cubicBezTo>
                    <a:pt x="1246737" y="1702365"/>
                    <a:pt x="1246737" y="1702365"/>
                    <a:pt x="1246737" y="1702365"/>
                  </a:cubicBezTo>
                  <a:cubicBezTo>
                    <a:pt x="1246766" y="1701765"/>
                    <a:pt x="1246795" y="1701194"/>
                    <a:pt x="1246833" y="1700593"/>
                  </a:cubicBezTo>
                  <a:cubicBezTo>
                    <a:pt x="1247414" y="1689611"/>
                    <a:pt x="1247938" y="1679067"/>
                    <a:pt x="1248386" y="1669075"/>
                  </a:cubicBezTo>
                  <a:cubicBezTo>
                    <a:pt x="1248433" y="1667980"/>
                    <a:pt x="1248490" y="1666808"/>
                    <a:pt x="1248538" y="1665732"/>
                  </a:cubicBezTo>
                  <a:lnTo>
                    <a:pt x="1248538" y="1665732"/>
                  </a:lnTo>
                  <a:cubicBezTo>
                    <a:pt x="1248929" y="1656721"/>
                    <a:pt x="1249262" y="1648206"/>
                    <a:pt x="1249529" y="1640110"/>
                  </a:cubicBezTo>
                  <a:cubicBezTo>
                    <a:pt x="1252100" y="1581493"/>
                    <a:pt x="1253891" y="1520219"/>
                    <a:pt x="1254367" y="1458782"/>
                  </a:cubicBezTo>
                  <a:cubicBezTo>
                    <a:pt x="1255634" y="1458649"/>
                    <a:pt x="1256939" y="1458516"/>
                    <a:pt x="1258148" y="1458382"/>
                  </a:cubicBezTo>
                  <a:lnTo>
                    <a:pt x="1260568" y="1458382"/>
                  </a:lnTo>
                  <a:cubicBezTo>
                    <a:pt x="1260568" y="1458268"/>
                    <a:pt x="1260568" y="1458173"/>
                    <a:pt x="1260568" y="1458077"/>
                  </a:cubicBezTo>
                  <a:cubicBezTo>
                    <a:pt x="1276913" y="1456068"/>
                    <a:pt x="1287295" y="1453515"/>
                    <a:pt x="1287743" y="1450515"/>
                  </a:cubicBezTo>
                  <a:cubicBezTo>
                    <a:pt x="1277646" y="1295810"/>
                    <a:pt x="1263788" y="1113320"/>
                    <a:pt x="1221430" y="992858"/>
                  </a:cubicBezTo>
                  <a:cubicBezTo>
                    <a:pt x="1223954" y="992095"/>
                    <a:pt x="1226068" y="991267"/>
                    <a:pt x="1227250" y="990286"/>
                  </a:cubicBezTo>
                  <a:cubicBezTo>
                    <a:pt x="1227250" y="990286"/>
                    <a:pt x="1244604" y="857260"/>
                    <a:pt x="1250214" y="749018"/>
                  </a:cubicBezTo>
                  <a:cubicBezTo>
                    <a:pt x="1326376" y="785003"/>
                    <a:pt x="1409282" y="818541"/>
                    <a:pt x="1446201" y="814188"/>
                  </a:cubicBezTo>
                  <a:cubicBezTo>
                    <a:pt x="1446353" y="814169"/>
                    <a:pt x="1446467" y="814130"/>
                    <a:pt x="1446620" y="814102"/>
                  </a:cubicBezTo>
                  <a:cubicBezTo>
                    <a:pt x="1462174" y="813969"/>
                    <a:pt x="1476623" y="808996"/>
                    <a:pt x="1487254" y="799443"/>
                  </a:cubicBezTo>
                  <a:cubicBezTo>
                    <a:pt x="1504275" y="784146"/>
                    <a:pt x="1509932" y="758943"/>
                    <a:pt x="1503189" y="728472"/>
                  </a:cubicBezTo>
                  <a:cubicBezTo>
                    <a:pt x="1496350" y="697563"/>
                    <a:pt x="1461479" y="637223"/>
                    <a:pt x="1418540" y="574529"/>
                  </a:cubicBezTo>
                  <a:close/>
                  <a:moveTo>
                    <a:pt x="1154136" y="2091681"/>
                  </a:moveTo>
                  <a:cubicBezTo>
                    <a:pt x="1152221" y="2091585"/>
                    <a:pt x="1150411" y="2091414"/>
                    <a:pt x="1148868" y="2091023"/>
                  </a:cubicBezTo>
                  <a:cubicBezTo>
                    <a:pt x="1147630" y="2090709"/>
                    <a:pt x="1146440" y="2090280"/>
                    <a:pt x="1145268" y="2089804"/>
                  </a:cubicBezTo>
                  <a:cubicBezTo>
                    <a:pt x="1148173" y="2090509"/>
                    <a:pt x="1151126" y="2091147"/>
                    <a:pt x="1154136" y="2091681"/>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2207;p61"/>
            <p:cNvGrpSpPr/>
            <p:nvPr/>
          </p:nvGrpSpPr>
          <p:grpSpPr>
            <a:xfrm>
              <a:off x="5025024" y="1044875"/>
              <a:ext cx="3012416" cy="3522354"/>
              <a:chOff x="5025024" y="1044875"/>
              <a:chExt cx="3012416" cy="3522354"/>
            </a:xfrm>
          </p:grpSpPr>
          <p:grpSp>
            <p:nvGrpSpPr>
              <p:cNvPr id="116" name="Google Shape;2208;p61"/>
              <p:cNvGrpSpPr/>
              <p:nvPr/>
            </p:nvGrpSpPr>
            <p:grpSpPr>
              <a:xfrm>
                <a:off x="5464451" y="1044875"/>
                <a:ext cx="2375891" cy="3522354"/>
                <a:chOff x="7216131" y="2099765"/>
                <a:chExt cx="1506876" cy="2234004"/>
              </a:xfrm>
            </p:grpSpPr>
            <p:sp>
              <p:nvSpPr>
                <p:cNvPr id="122" name="Google Shape;2209;p61"/>
                <p:cNvSpPr/>
                <p:nvPr/>
              </p:nvSpPr>
              <p:spPr>
                <a:xfrm>
                  <a:off x="7786341" y="3021278"/>
                  <a:ext cx="744874" cy="1163094"/>
                </a:xfrm>
                <a:custGeom>
                  <a:avLst/>
                  <a:gdLst/>
                  <a:ahLst/>
                  <a:cxnLst/>
                  <a:rect l="l" t="t" r="r" b="b"/>
                  <a:pathLst>
                    <a:path w="750503" h="1157307" extrusionOk="0">
                      <a:moveTo>
                        <a:pt x="623668" y="0"/>
                      </a:moveTo>
                      <a:cubicBezTo>
                        <a:pt x="750503" y="273453"/>
                        <a:pt x="652053" y="1129779"/>
                        <a:pt x="652053" y="1129779"/>
                      </a:cubicBezTo>
                      <a:cubicBezTo>
                        <a:pt x="623478" y="1157307"/>
                        <a:pt x="566975" y="1148382"/>
                        <a:pt x="544192" y="1133323"/>
                      </a:cubicBezTo>
                      <a:lnTo>
                        <a:pt x="430616" y="241945"/>
                      </a:lnTo>
                      <a:lnTo>
                        <a:pt x="205206" y="480346"/>
                      </a:lnTo>
                      <a:lnTo>
                        <a:pt x="353244" y="873405"/>
                      </a:lnTo>
                      <a:cubicBezTo>
                        <a:pt x="340547" y="917562"/>
                        <a:pt x="270329" y="920544"/>
                        <a:pt x="245935" y="875652"/>
                      </a:cubicBezTo>
                      <a:cubicBezTo>
                        <a:pt x="245935" y="875652"/>
                        <a:pt x="0" y="597246"/>
                        <a:pt x="0" y="472688"/>
                      </a:cubicBezTo>
                      <a:cubicBezTo>
                        <a:pt x="0" y="348129"/>
                        <a:pt x="172869" y="162211"/>
                        <a:pt x="225561" y="0"/>
                      </a:cubicBezTo>
                      <a:lnTo>
                        <a:pt x="623668" y="0"/>
                      </a:ln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2210;p61"/>
                <p:cNvGrpSpPr/>
                <p:nvPr/>
              </p:nvGrpSpPr>
              <p:grpSpPr>
                <a:xfrm>
                  <a:off x="8264602" y="3724202"/>
                  <a:ext cx="298903" cy="553714"/>
                  <a:chOff x="8264602" y="3724202"/>
                  <a:chExt cx="298903" cy="553714"/>
                </a:xfrm>
              </p:grpSpPr>
              <p:sp>
                <p:nvSpPr>
                  <p:cNvPr id="219" name="Google Shape;2211;p61"/>
                  <p:cNvSpPr/>
                  <p:nvPr/>
                </p:nvSpPr>
                <p:spPr>
                  <a:xfrm>
                    <a:off x="8264602" y="3724202"/>
                    <a:ext cx="201910" cy="469470"/>
                  </a:xfrm>
                  <a:custGeom>
                    <a:avLst/>
                    <a:gdLst/>
                    <a:ahLst/>
                    <a:cxnLst/>
                    <a:rect l="l" t="t" r="r" b="b"/>
                    <a:pathLst>
                      <a:path w="195082" h="481508" extrusionOk="0">
                        <a:moveTo>
                          <a:pt x="195082" y="0"/>
                        </a:moveTo>
                        <a:cubicBezTo>
                          <a:pt x="192720" y="95565"/>
                          <a:pt x="179327" y="273244"/>
                          <a:pt x="165516" y="453990"/>
                        </a:cubicBezTo>
                        <a:cubicBezTo>
                          <a:pt x="136941" y="481508"/>
                          <a:pt x="78039" y="466306"/>
                          <a:pt x="55255" y="451247"/>
                        </a:cubicBezTo>
                        <a:lnTo>
                          <a:pt x="0" y="0"/>
                        </a:lnTo>
                        <a:cubicBezTo>
                          <a:pt x="76286" y="11478"/>
                          <a:pt x="195082" y="0"/>
                          <a:pt x="195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12;p61"/>
                  <p:cNvSpPr/>
                  <p:nvPr/>
                </p:nvSpPr>
                <p:spPr>
                  <a:xfrm>
                    <a:off x="8269817" y="3765603"/>
                    <a:ext cx="195156" cy="46125"/>
                  </a:xfrm>
                  <a:custGeom>
                    <a:avLst/>
                    <a:gdLst/>
                    <a:ahLst/>
                    <a:cxnLst/>
                    <a:rect l="l" t="t" r="r" b="b"/>
                    <a:pathLst>
                      <a:path w="188557" h="49597" extrusionOk="0">
                        <a:moveTo>
                          <a:pt x="4486" y="36624"/>
                        </a:moveTo>
                        <a:lnTo>
                          <a:pt x="0" y="0"/>
                        </a:lnTo>
                        <a:cubicBezTo>
                          <a:pt x="62303" y="10192"/>
                          <a:pt x="125197" y="9382"/>
                          <a:pt x="188557" y="0"/>
                        </a:cubicBezTo>
                        <a:cubicBezTo>
                          <a:pt x="188052" y="11497"/>
                          <a:pt x="187443" y="23784"/>
                          <a:pt x="186767" y="36624"/>
                        </a:cubicBezTo>
                        <a:cubicBezTo>
                          <a:pt x="124644" y="49006"/>
                          <a:pt x="63828" y="49597"/>
                          <a:pt x="4496" y="366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3;p61"/>
                  <p:cNvSpPr/>
                  <p:nvPr/>
                </p:nvSpPr>
                <p:spPr>
                  <a:xfrm>
                    <a:off x="8306129" y="4173479"/>
                    <a:ext cx="257377" cy="103714"/>
                  </a:xfrm>
                  <a:custGeom>
                    <a:avLst/>
                    <a:gdLst/>
                    <a:ahLst/>
                    <a:cxnLst/>
                    <a:rect l="l" t="t" r="r" b="b"/>
                    <a:pathLst>
                      <a:path w="258670" h="108318" extrusionOk="0">
                        <a:moveTo>
                          <a:pt x="127671" y="1988"/>
                        </a:moveTo>
                        <a:cubicBezTo>
                          <a:pt x="162086" y="44498"/>
                          <a:pt x="256621" y="30687"/>
                          <a:pt x="245439" y="102086"/>
                        </a:cubicBezTo>
                        <a:cubicBezTo>
                          <a:pt x="221778" y="102086"/>
                          <a:pt x="303" y="102086"/>
                          <a:pt x="303" y="102086"/>
                        </a:cubicBezTo>
                        <a:cubicBezTo>
                          <a:pt x="-2049" y="76350"/>
                          <a:pt x="9828" y="31554"/>
                          <a:pt x="17410" y="1998"/>
                        </a:cubicBezTo>
                        <a:cubicBezTo>
                          <a:pt x="29536" y="-6232"/>
                          <a:pt x="40165" y="13370"/>
                          <a:pt x="56082" y="17371"/>
                        </a:cubicBezTo>
                        <a:cubicBezTo>
                          <a:pt x="75389" y="22229"/>
                          <a:pt x="127671" y="1998"/>
                          <a:pt x="127671" y="1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14;p61"/>
                  <p:cNvSpPr/>
                  <p:nvPr/>
                </p:nvSpPr>
                <p:spPr>
                  <a:xfrm>
                    <a:off x="8298375" y="4256047"/>
                    <a:ext cx="264900" cy="21869"/>
                  </a:xfrm>
                  <a:custGeom>
                    <a:avLst/>
                    <a:gdLst/>
                    <a:ahLst/>
                    <a:cxnLst/>
                    <a:rect l="l" t="t" r="r" b="b"/>
                    <a:pathLst>
                      <a:path w="259071" h="23327" extrusionOk="0">
                        <a:moveTo>
                          <a:pt x="258146" y="21546"/>
                        </a:moveTo>
                        <a:lnTo>
                          <a:pt x="0" y="21546"/>
                        </a:lnTo>
                        <a:cubicBezTo>
                          <a:pt x="0" y="21546"/>
                          <a:pt x="200" y="6030"/>
                          <a:pt x="3353" y="2125"/>
                        </a:cubicBezTo>
                        <a:cubicBezTo>
                          <a:pt x="6505" y="-1781"/>
                          <a:pt x="252508" y="362"/>
                          <a:pt x="255784" y="3239"/>
                        </a:cubicBezTo>
                        <a:cubicBezTo>
                          <a:pt x="259071" y="6116"/>
                          <a:pt x="258146" y="21546"/>
                          <a:pt x="258146" y="215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2215;p61"/>
                <p:cNvSpPr/>
                <p:nvPr/>
              </p:nvSpPr>
              <p:spPr>
                <a:xfrm>
                  <a:off x="7786341" y="3020819"/>
                  <a:ext cx="714813" cy="550432"/>
                </a:xfrm>
                <a:custGeom>
                  <a:avLst/>
                  <a:gdLst/>
                  <a:ahLst/>
                  <a:cxnLst/>
                  <a:rect l="l" t="t" r="r" b="b"/>
                  <a:pathLst>
                    <a:path w="714813" h="544982" extrusionOk="0">
                      <a:moveTo>
                        <a:pt x="444274" y="526285"/>
                      </a:moveTo>
                      <a:cubicBezTo>
                        <a:pt x="413871" y="388820"/>
                        <a:pt x="394335" y="269405"/>
                        <a:pt x="394335" y="269405"/>
                      </a:cubicBezTo>
                      <a:lnTo>
                        <a:pt x="245793" y="477279"/>
                      </a:lnTo>
                      <a:cubicBezTo>
                        <a:pt x="233800" y="489204"/>
                        <a:pt x="40538" y="436178"/>
                        <a:pt x="0" y="400326"/>
                      </a:cubicBezTo>
                      <a:cubicBezTo>
                        <a:pt x="67437" y="225676"/>
                        <a:pt x="206987" y="30118"/>
                        <a:pt x="206987" y="30118"/>
                      </a:cubicBezTo>
                      <a:lnTo>
                        <a:pt x="616772" y="0"/>
                      </a:lnTo>
                      <a:cubicBezTo>
                        <a:pt x="684714" y="108718"/>
                        <a:pt x="702526" y="338099"/>
                        <a:pt x="714813" y="526285"/>
                      </a:cubicBezTo>
                      <a:cubicBezTo>
                        <a:pt x="712679" y="540858"/>
                        <a:pt x="478831" y="544982"/>
                        <a:pt x="444274" y="5262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6;p61"/>
                <p:cNvSpPr/>
                <p:nvPr/>
              </p:nvSpPr>
              <p:spPr>
                <a:xfrm>
                  <a:off x="8345349" y="2461327"/>
                  <a:ext cx="377658" cy="458940"/>
                </a:xfrm>
                <a:custGeom>
                  <a:avLst/>
                  <a:gdLst/>
                  <a:ahLst/>
                  <a:cxnLst/>
                  <a:rect l="l" t="t" r="r" b="b"/>
                  <a:pathLst>
                    <a:path w="383409" h="456657" extrusionOk="0">
                      <a:moveTo>
                        <a:pt x="173" y="104946"/>
                      </a:moveTo>
                      <a:cubicBezTo>
                        <a:pt x="-1703" y="64065"/>
                        <a:pt x="11784" y="30451"/>
                        <a:pt x="37187" y="12744"/>
                      </a:cubicBezTo>
                      <a:cubicBezTo>
                        <a:pt x="49312" y="4277"/>
                        <a:pt x="63380" y="0"/>
                        <a:pt x="78068" y="0"/>
                      </a:cubicBezTo>
                      <a:cubicBezTo>
                        <a:pt x="88679" y="0"/>
                        <a:pt x="99604" y="2238"/>
                        <a:pt x="110348" y="6763"/>
                      </a:cubicBezTo>
                      <a:lnTo>
                        <a:pt x="110358" y="6763"/>
                      </a:lnTo>
                      <a:cubicBezTo>
                        <a:pt x="167518" y="30842"/>
                        <a:pt x="357941" y="290008"/>
                        <a:pt x="374963" y="366903"/>
                      </a:cubicBezTo>
                      <a:cubicBezTo>
                        <a:pt x="381706" y="397374"/>
                        <a:pt x="376049" y="422577"/>
                        <a:pt x="359027" y="437874"/>
                      </a:cubicBezTo>
                      <a:cubicBezTo>
                        <a:pt x="342596" y="452647"/>
                        <a:pt x="317070" y="456657"/>
                        <a:pt x="292390" y="448370"/>
                      </a:cubicBezTo>
                      <a:cubicBezTo>
                        <a:pt x="239803" y="430682"/>
                        <a:pt x="4116" y="190538"/>
                        <a:pt x="182" y="104946"/>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7;p61"/>
                <p:cNvSpPr/>
                <p:nvPr/>
              </p:nvSpPr>
              <p:spPr>
                <a:xfrm>
                  <a:off x="8333640" y="2450520"/>
                  <a:ext cx="309192" cy="366758"/>
                </a:xfrm>
                <a:custGeom>
                  <a:avLst/>
                  <a:gdLst/>
                  <a:ahLst/>
                  <a:cxnLst/>
                  <a:rect l="l" t="t" r="r" b="b"/>
                  <a:pathLst>
                    <a:path w="313106" h="385048" extrusionOk="0">
                      <a:moveTo>
                        <a:pt x="298646" y="226256"/>
                      </a:moveTo>
                      <a:cubicBezTo>
                        <a:pt x="254745" y="270604"/>
                        <a:pt x="215283" y="318953"/>
                        <a:pt x="174716" y="366311"/>
                      </a:cubicBezTo>
                      <a:cubicBezTo>
                        <a:pt x="92410" y="283187"/>
                        <a:pt x="2752" y="171868"/>
                        <a:pt x="189" y="116299"/>
                      </a:cubicBezTo>
                      <a:cubicBezTo>
                        <a:pt x="-4021" y="24678"/>
                        <a:pt x="62854" y="-18737"/>
                        <a:pt x="125405" y="7619"/>
                      </a:cubicBezTo>
                      <a:cubicBezTo>
                        <a:pt x="162466" y="23230"/>
                        <a:pt x="244648" y="121976"/>
                        <a:pt x="309085" y="216140"/>
                      </a:cubicBezTo>
                      <a:cubicBezTo>
                        <a:pt x="305618" y="219531"/>
                        <a:pt x="302046" y="222808"/>
                        <a:pt x="298636" y="2262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8;p61"/>
                <p:cNvSpPr/>
                <p:nvPr/>
              </p:nvSpPr>
              <p:spPr>
                <a:xfrm>
                  <a:off x="8342783" y="2596394"/>
                  <a:ext cx="300971" cy="218789"/>
                </a:xfrm>
                <a:custGeom>
                  <a:avLst/>
                  <a:gdLst/>
                  <a:ahLst/>
                  <a:cxnLst/>
                  <a:rect l="l" t="t" r="r" b="b"/>
                  <a:pathLst>
                    <a:path w="300971" h="218789" extrusionOk="0">
                      <a:moveTo>
                        <a:pt x="153324" y="191148"/>
                      </a:moveTo>
                      <a:cubicBezTo>
                        <a:pt x="193891" y="143789"/>
                        <a:pt x="233343" y="95431"/>
                        <a:pt x="277253" y="51092"/>
                      </a:cubicBezTo>
                      <a:cubicBezTo>
                        <a:pt x="279482" y="48835"/>
                        <a:pt x="281797" y="46663"/>
                        <a:pt x="284093" y="44472"/>
                      </a:cubicBezTo>
                      <a:cubicBezTo>
                        <a:pt x="289807" y="52521"/>
                        <a:pt x="295466" y="60579"/>
                        <a:pt x="300971" y="68618"/>
                      </a:cubicBezTo>
                      <a:cubicBezTo>
                        <a:pt x="297504" y="72009"/>
                        <a:pt x="293932" y="75286"/>
                        <a:pt x="290522" y="78734"/>
                      </a:cubicBezTo>
                      <a:cubicBezTo>
                        <a:pt x="246621" y="123082"/>
                        <a:pt x="207159" y="171431"/>
                        <a:pt x="166592" y="218789"/>
                      </a:cubicBezTo>
                      <a:cubicBezTo>
                        <a:pt x="97650" y="149162"/>
                        <a:pt x="23736" y="59855"/>
                        <a:pt x="0" y="0"/>
                      </a:cubicBezTo>
                      <a:cubicBezTo>
                        <a:pt x="31775" y="57636"/>
                        <a:pt x="94355" y="131588"/>
                        <a:pt x="153334" y="1911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9;p61"/>
                <p:cNvSpPr/>
                <p:nvPr/>
              </p:nvSpPr>
              <p:spPr>
                <a:xfrm>
                  <a:off x="7655760" y="2453258"/>
                  <a:ext cx="445797" cy="383332"/>
                </a:xfrm>
                <a:custGeom>
                  <a:avLst/>
                  <a:gdLst/>
                  <a:ahLst/>
                  <a:cxnLst/>
                  <a:rect l="l" t="t" r="r" b="b"/>
                  <a:pathLst>
                    <a:path w="454895" h="386229" extrusionOk="0">
                      <a:moveTo>
                        <a:pt x="439229" y="123440"/>
                      </a:moveTo>
                      <a:cubicBezTo>
                        <a:pt x="451192" y="84301"/>
                        <a:pt x="446467" y="48392"/>
                        <a:pt x="426255" y="24942"/>
                      </a:cubicBezTo>
                      <a:cubicBezTo>
                        <a:pt x="416607" y="13731"/>
                        <a:pt x="404043" y="6092"/>
                        <a:pt x="389822" y="2444"/>
                      </a:cubicBezTo>
                      <a:cubicBezTo>
                        <a:pt x="379544" y="-185"/>
                        <a:pt x="368400" y="-728"/>
                        <a:pt x="356875" y="986"/>
                      </a:cubicBezTo>
                      <a:lnTo>
                        <a:pt x="356866" y="986"/>
                      </a:lnTo>
                      <a:cubicBezTo>
                        <a:pt x="295515" y="10121"/>
                        <a:pt x="46741" y="213927"/>
                        <a:pt x="11165" y="284193"/>
                      </a:cubicBezTo>
                      <a:cubicBezTo>
                        <a:pt x="-2932" y="312035"/>
                        <a:pt x="-3703" y="337857"/>
                        <a:pt x="8984" y="356897"/>
                      </a:cubicBezTo>
                      <a:cubicBezTo>
                        <a:pt x="21233" y="375281"/>
                        <a:pt x="44969" y="385501"/>
                        <a:pt x="70935" y="383605"/>
                      </a:cubicBezTo>
                      <a:cubicBezTo>
                        <a:pt x="126265" y="379519"/>
                        <a:pt x="414178" y="205374"/>
                        <a:pt x="439229" y="123440"/>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20;p61"/>
                <p:cNvSpPr/>
                <p:nvPr/>
              </p:nvSpPr>
              <p:spPr>
                <a:xfrm>
                  <a:off x="7782306" y="2436978"/>
                  <a:ext cx="343809" cy="348696"/>
                </a:xfrm>
                <a:custGeom>
                  <a:avLst/>
                  <a:gdLst/>
                  <a:ahLst/>
                  <a:cxnLst/>
                  <a:rect l="l" t="t" r="r" b="b"/>
                  <a:pathLst>
                    <a:path w="350825" h="345244" extrusionOk="0">
                      <a:moveTo>
                        <a:pt x="7620" y="169920"/>
                      </a:moveTo>
                      <a:cubicBezTo>
                        <a:pt x="39148" y="223775"/>
                        <a:pt x="65370" y="280401"/>
                        <a:pt x="92907" y="336351"/>
                      </a:cubicBezTo>
                      <a:cubicBezTo>
                        <a:pt x="193262" y="276257"/>
                        <a:pt x="307753" y="190665"/>
                        <a:pt x="324012" y="137468"/>
                      </a:cubicBezTo>
                      <a:cubicBezTo>
                        <a:pt x="350825" y="49762"/>
                        <a:pt x="296818" y="-8893"/>
                        <a:pt x="229676" y="1108"/>
                      </a:cubicBezTo>
                      <a:cubicBezTo>
                        <a:pt x="189900" y="7033"/>
                        <a:pt x="85782" y="82290"/>
                        <a:pt x="0" y="157519"/>
                      </a:cubicBezTo>
                      <a:cubicBezTo>
                        <a:pt x="2514" y="161662"/>
                        <a:pt x="5162" y="165729"/>
                        <a:pt x="7611" y="1699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21;p61"/>
                <p:cNvSpPr/>
                <p:nvPr/>
              </p:nvSpPr>
              <p:spPr>
                <a:xfrm>
                  <a:off x="7779575" y="2579400"/>
                  <a:ext cx="127025" cy="196577"/>
                </a:xfrm>
                <a:custGeom>
                  <a:avLst/>
                  <a:gdLst/>
                  <a:ahLst/>
                  <a:cxnLst/>
                  <a:rect l="l" t="t" r="r" b="b"/>
                  <a:pathLst>
                    <a:path w="127025" h="196577" extrusionOk="0">
                      <a:moveTo>
                        <a:pt x="127016" y="175450"/>
                      </a:moveTo>
                      <a:cubicBezTo>
                        <a:pt x="115576" y="182746"/>
                        <a:pt x="104146" y="189833"/>
                        <a:pt x="92897" y="196577"/>
                      </a:cubicBezTo>
                      <a:cubicBezTo>
                        <a:pt x="65361" y="140627"/>
                        <a:pt x="39128" y="84001"/>
                        <a:pt x="7610" y="30146"/>
                      </a:cubicBezTo>
                      <a:cubicBezTo>
                        <a:pt x="5162" y="25965"/>
                        <a:pt x="2514" y="21898"/>
                        <a:pt x="0" y="17754"/>
                      </a:cubicBezTo>
                      <a:cubicBezTo>
                        <a:pt x="6762" y="11820"/>
                        <a:pt x="13678" y="5896"/>
                        <a:pt x="20631" y="0"/>
                      </a:cubicBezTo>
                      <a:cubicBezTo>
                        <a:pt x="27031" y="11306"/>
                        <a:pt x="127025" y="175460"/>
                        <a:pt x="127025" y="1754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22;p61"/>
                <p:cNvSpPr/>
                <p:nvPr/>
              </p:nvSpPr>
              <p:spPr>
                <a:xfrm>
                  <a:off x="8132951" y="2325188"/>
                  <a:ext cx="149561" cy="211531"/>
                </a:xfrm>
                <a:custGeom>
                  <a:avLst/>
                  <a:gdLst/>
                  <a:ahLst/>
                  <a:cxnLst/>
                  <a:rect l="l" t="t" r="r" b="b"/>
                  <a:pathLst>
                    <a:path w="149561" h="244545" extrusionOk="0">
                      <a:moveTo>
                        <a:pt x="132712" y="113662"/>
                      </a:moveTo>
                      <a:lnTo>
                        <a:pt x="118835" y="0"/>
                      </a:lnTo>
                      <a:lnTo>
                        <a:pt x="24185" y="0"/>
                      </a:lnTo>
                      <a:lnTo>
                        <a:pt x="11345" y="113662"/>
                      </a:lnTo>
                      <a:cubicBezTo>
                        <a:pt x="-16849" y="223095"/>
                        <a:pt x="6488" y="244545"/>
                        <a:pt x="92803" y="158439"/>
                      </a:cubicBezTo>
                      <a:lnTo>
                        <a:pt x="132712" y="113662"/>
                      </a:ln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23;p61"/>
                <p:cNvSpPr/>
                <p:nvPr/>
              </p:nvSpPr>
              <p:spPr>
                <a:xfrm>
                  <a:off x="7944757" y="2418048"/>
                  <a:ext cx="595041" cy="693210"/>
                </a:xfrm>
                <a:custGeom>
                  <a:avLst/>
                  <a:gdLst/>
                  <a:ahLst/>
                  <a:cxnLst/>
                  <a:rect l="l" t="t" r="r" b="b"/>
                  <a:pathLst>
                    <a:path w="596532" h="693210" extrusionOk="0">
                      <a:moveTo>
                        <a:pt x="28897" y="35871"/>
                      </a:moveTo>
                      <a:cubicBezTo>
                        <a:pt x="95076" y="-9"/>
                        <a:pt x="199213" y="514"/>
                        <a:pt x="199213" y="514"/>
                      </a:cubicBezTo>
                      <a:cubicBezTo>
                        <a:pt x="199213" y="514"/>
                        <a:pt x="204595" y="55331"/>
                        <a:pt x="234865" y="57703"/>
                      </a:cubicBezTo>
                      <a:cubicBezTo>
                        <a:pt x="265136" y="60065"/>
                        <a:pt x="312199" y="10601"/>
                        <a:pt x="320552" y="0"/>
                      </a:cubicBezTo>
                      <a:cubicBezTo>
                        <a:pt x="358300" y="3019"/>
                        <a:pt x="509652" y="17478"/>
                        <a:pt x="534455" y="58950"/>
                      </a:cubicBezTo>
                      <a:cubicBezTo>
                        <a:pt x="559258" y="100422"/>
                        <a:pt x="521920" y="234401"/>
                        <a:pt x="521073" y="376209"/>
                      </a:cubicBezTo>
                      <a:cubicBezTo>
                        <a:pt x="520406" y="487489"/>
                        <a:pt x="496393" y="671484"/>
                        <a:pt x="496393" y="671484"/>
                      </a:cubicBezTo>
                      <a:cubicBezTo>
                        <a:pt x="469971" y="693201"/>
                        <a:pt x="95610" y="661502"/>
                        <a:pt x="49061" y="635546"/>
                      </a:cubicBezTo>
                      <a:cubicBezTo>
                        <a:pt x="49061" y="635546"/>
                        <a:pt x="39422" y="480784"/>
                        <a:pt x="35735" y="376209"/>
                      </a:cubicBezTo>
                      <a:cubicBezTo>
                        <a:pt x="30116" y="216913"/>
                        <a:pt x="-37274" y="71752"/>
                        <a:pt x="28906" y="358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2224;p61"/>
                <p:cNvGrpSpPr/>
                <p:nvPr/>
              </p:nvGrpSpPr>
              <p:grpSpPr>
                <a:xfrm>
                  <a:off x="8091220" y="2099765"/>
                  <a:ext cx="241589" cy="304264"/>
                  <a:chOff x="8091220" y="2099765"/>
                  <a:chExt cx="241589" cy="304264"/>
                </a:xfrm>
              </p:grpSpPr>
              <p:sp>
                <p:nvSpPr>
                  <p:cNvPr id="201" name="Google Shape;2225;p61"/>
                  <p:cNvSpPr/>
                  <p:nvPr/>
                </p:nvSpPr>
                <p:spPr>
                  <a:xfrm>
                    <a:off x="8149631" y="2099876"/>
                    <a:ext cx="183177" cy="181276"/>
                  </a:xfrm>
                  <a:custGeom>
                    <a:avLst/>
                    <a:gdLst/>
                    <a:ahLst/>
                    <a:cxnLst/>
                    <a:rect l="l" t="t" r="r" b="b"/>
                    <a:pathLst>
                      <a:path w="180470" h="184976" extrusionOk="0">
                        <a:moveTo>
                          <a:pt x="161953" y="168815"/>
                        </a:moveTo>
                        <a:cubicBezTo>
                          <a:pt x="178194" y="115589"/>
                          <a:pt x="180470" y="77756"/>
                          <a:pt x="145066" y="62297"/>
                        </a:cubicBezTo>
                        <a:cubicBezTo>
                          <a:pt x="129673" y="-159"/>
                          <a:pt x="71371" y="-16161"/>
                          <a:pt x="0" y="16586"/>
                        </a:cubicBezTo>
                        <a:cubicBezTo>
                          <a:pt x="0" y="16586"/>
                          <a:pt x="108881" y="160080"/>
                          <a:pt x="109376" y="162405"/>
                        </a:cubicBezTo>
                        <a:cubicBezTo>
                          <a:pt x="109871" y="164729"/>
                          <a:pt x="161953" y="168815"/>
                          <a:pt x="161953" y="1688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61"/>
                  <p:cNvSpPr/>
                  <p:nvPr/>
                </p:nvSpPr>
                <p:spPr>
                  <a:xfrm>
                    <a:off x="8096118" y="2122201"/>
                    <a:ext cx="196852" cy="281828"/>
                  </a:xfrm>
                  <a:custGeom>
                    <a:avLst/>
                    <a:gdLst/>
                    <a:ahLst/>
                    <a:cxnLst/>
                    <a:rect l="l" t="t" r="r" b="b"/>
                    <a:pathLst>
                      <a:path w="195873" h="280426" extrusionOk="0">
                        <a:moveTo>
                          <a:pt x="41806" y="19368"/>
                        </a:moveTo>
                        <a:cubicBezTo>
                          <a:pt x="76782" y="-6931"/>
                          <a:pt x="122159" y="-6407"/>
                          <a:pt x="156525" y="20692"/>
                        </a:cubicBezTo>
                        <a:cubicBezTo>
                          <a:pt x="177166" y="36961"/>
                          <a:pt x="195197" y="78461"/>
                          <a:pt x="194692" y="121905"/>
                        </a:cubicBezTo>
                        <a:lnTo>
                          <a:pt x="194244" y="161224"/>
                        </a:lnTo>
                        <a:cubicBezTo>
                          <a:pt x="192158" y="198762"/>
                          <a:pt x="159221" y="273495"/>
                          <a:pt x="91050" y="272704"/>
                        </a:cubicBezTo>
                        <a:cubicBezTo>
                          <a:pt x="58227" y="272323"/>
                          <a:pt x="41682" y="254921"/>
                          <a:pt x="25842" y="232728"/>
                        </a:cubicBezTo>
                        <a:cubicBezTo>
                          <a:pt x="6687" y="205887"/>
                          <a:pt x="-676" y="170492"/>
                          <a:pt x="48" y="137297"/>
                        </a:cubicBezTo>
                        <a:cubicBezTo>
                          <a:pt x="753" y="104817"/>
                          <a:pt x="4335" y="68507"/>
                          <a:pt x="23156" y="40961"/>
                        </a:cubicBezTo>
                        <a:cubicBezTo>
                          <a:pt x="28062" y="33017"/>
                          <a:pt x="34100" y="24835"/>
                          <a:pt x="41806" y="19368"/>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27;p61"/>
                  <p:cNvSpPr/>
                  <p:nvPr/>
                </p:nvSpPr>
                <p:spPr>
                  <a:xfrm>
                    <a:off x="8272270" y="2251278"/>
                    <a:ext cx="44226" cy="79246"/>
                  </a:xfrm>
                  <a:custGeom>
                    <a:avLst/>
                    <a:gdLst/>
                    <a:ahLst/>
                    <a:cxnLst/>
                    <a:rect l="l" t="t" r="r" b="b"/>
                    <a:pathLst>
                      <a:path w="49692" h="80658" extrusionOk="0">
                        <a:moveTo>
                          <a:pt x="8878" y="3188"/>
                        </a:moveTo>
                        <a:cubicBezTo>
                          <a:pt x="8878" y="3188"/>
                          <a:pt x="39959" y="-10347"/>
                          <a:pt x="44073" y="18361"/>
                        </a:cubicBezTo>
                        <a:cubicBezTo>
                          <a:pt x="47226" y="60071"/>
                          <a:pt x="16832" y="70311"/>
                          <a:pt x="4983" y="59585"/>
                        </a:cubicBezTo>
                        <a:cubicBezTo>
                          <a:pt x="-2466" y="58004"/>
                          <a:pt x="-1875" y="22819"/>
                          <a:pt x="8869" y="3188"/>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28;p61"/>
                  <p:cNvSpPr/>
                  <p:nvPr/>
                </p:nvSpPr>
                <p:spPr>
                  <a:xfrm>
                    <a:off x="8154360" y="2379433"/>
                    <a:ext cx="78534" cy="16180"/>
                  </a:xfrm>
                  <a:custGeom>
                    <a:avLst/>
                    <a:gdLst/>
                    <a:ahLst/>
                    <a:cxnLst/>
                    <a:rect l="l" t="t" r="r" b="b"/>
                    <a:pathLst>
                      <a:path w="78534" h="17878" extrusionOk="0">
                        <a:moveTo>
                          <a:pt x="33223" y="16364"/>
                        </a:moveTo>
                        <a:cubicBezTo>
                          <a:pt x="22841" y="16364"/>
                          <a:pt x="11659" y="14421"/>
                          <a:pt x="0" y="9506"/>
                        </a:cubicBezTo>
                        <a:lnTo>
                          <a:pt x="1838" y="5115"/>
                        </a:lnTo>
                        <a:cubicBezTo>
                          <a:pt x="32137" y="17878"/>
                          <a:pt x="59036" y="9373"/>
                          <a:pt x="76266" y="0"/>
                        </a:cubicBezTo>
                        <a:lnTo>
                          <a:pt x="78534" y="4182"/>
                        </a:lnTo>
                        <a:cubicBezTo>
                          <a:pt x="66989" y="10459"/>
                          <a:pt x="51330" y="16355"/>
                          <a:pt x="33214" y="163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229;p61"/>
                  <p:cNvGrpSpPr/>
                  <p:nvPr/>
                </p:nvGrpSpPr>
                <p:grpSpPr>
                  <a:xfrm>
                    <a:off x="8121600" y="2234520"/>
                    <a:ext cx="106537" cy="95045"/>
                    <a:chOff x="8121600" y="2234520"/>
                    <a:chExt cx="106537" cy="95045"/>
                  </a:xfrm>
                </p:grpSpPr>
                <p:sp>
                  <p:nvSpPr>
                    <p:cNvPr id="212" name="Google Shape;2230;p61"/>
                    <p:cNvSpPr/>
                    <p:nvPr/>
                  </p:nvSpPr>
                  <p:spPr>
                    <a:xfrm>
                      <a:off x="8206560" y="2261880"/>
                      <a:ext cx="13670" cy="16931"/>
                    </a:xfrm>
                    <a:custGeom>
                      <a:avLst/>
                      <a:gdLst/>
                      <a:ahLst/>
                      <a:cxnLst/>
                      <a:rect l="l" t="t" r="r" b="b"/>
                      <a:pathLst>
                        <a:path w="13773" h="17145" extrusionOk="0">
                          <a:moveTo>
                            <a:pt x="1" y="8449"/>
                          </a:moveTo>
                          <a:cubicBezTo>
                            <a:pt x="-56" y="13154"/>
                            <a:pt x="2963" y="17012"/>
                            <a:pt x="6735" y="17050"/>
                          </a:cubicBezTo>
                          <a:cubicBezTo>
                            <a:pt x="10507" y="17098"/>
                            <a:pt x="13602" y="13316"/>
                            <a:pt x="13660" y="8602"/>
                          </a:cubicBezTo>
                          <a:cubicBezTo>
                            <a:pt x="13717" y="3896"/>
                            <a:pt x="10697" y="39"/>
                            <a:pt x="6925" y="0"/>
                          </a:cubicBezTo>
                          <a:cubicBezTo>
                            <a:pt x="3154" y="-47"/>
                            <a:pt x="58" y="3734"/>
                            <a:pt x="1" y="8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31;p61"/>
                    <p:cNvSpPr/>
                    <p:nvPr/>
                  </p:nvSpPr>
                  <p:spPr>
                    <a:xfrm>
                      <a:off x="8129160" y="2260800"/>
                      <a:ext cx="13671" cy="16931"/>
                    </a:xfrm>
                    <a:custGeom>
                      <a:avLst/>
                      <a:gdLst/>
                      <a:ahLst/>
                      <a:cxnLst/>
                      <a:rect l="l" t="t" r="r" b="b"/>
                      <a:pathLst>
                        <a:path w="13774" h="17145" extrusionOk="0">
                          <a:moveTo>
                            <a:pt x="1" y="8449"/>
                          </a:moveTo>
                          <a:cubicBezTo>
                            <a:pt x="-57" y="13154"/>
                            <a:pt x="2963" y="17012"/>
                            <a:pt x="6735" y="17050"/>
                          </a:cubicBezTo>
                          <a:cubicBezTo>
                            <a:pt x="10507" y="17098"/>
                            <a:pt x="13602" y="13316"/>
                            <a:pt x="13659" y="8602"/>
                          </a:cubicBezTo>
                          <a:cubicBezTo>
                            <a:pt x="13717" y="3896"/>
                            <a:pt x="10697" y="39"/>
                            <a:pt x="6925" y="0"/>
                          </a:cubicBezTo>
                          <a:cubicBezTo>
                            <a:pt x="3154" y="-47"/>
                            <a:pt x="58" y="3734"/>
                            <a:pt x="1" y="8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2;p61"/>
                    <p:cNvSpPr/>
                    <p:nvPr/>
                  </p:nvSpPr>
                  <p:spPr>
                    <a:xfrm>
                      <a:off x="8198640" y="2235240"/>
                      <a:ext cx="29497" cy="10804"/>
                    </a:xfrm>
                    <a:custGeom>
                      <a:avLst/>
                      <a:gdLst/>
                      <a:ahLst/>
                      <a:cxnLst/>
                      <a:rect l="l" t="t" r="r" b="b"/>
                      <a:pathLst>
                        <a:path w="29423" h="12173" extrusionOk="0">
                          <a:moveTo>
                            <a:pt x="25832" y="10683"/>
                          </a:moveTo>
                          <a:cubicBezTo>
                            <a:pt x="17898" y="6063"/>
                            <a:pt x="10878" y="5959"/>
                            <a:pt x="3743" y="10340"/>
                          </a:cubicBezTo>
                          <a:lnTo>
                            <a:pt x="0" y="4244"/>
                          </a:lnTo>
                          <a:cubicBezTo>
                            <a:pt x="9363" y="-1490"/>
                            <a:pt x="19250" y="-1423"/>
                            <a:pt x="29423" y="4501"/>
                          </a:cubicBezTo>
                          <a:lnTo>
                            <a:pt x="25832" y="1067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33;p61"/>
                    <p:cNvSpPr/>
                    <p:nvPr/>
                  </p:nvSpPr>
                  <p:spPr>
                    <a:xfrm>
                      <a:off x="8121600" y="2234520"/>
                      <a:ext cx="29497" cy="10812"/>
                    </a:xfrm>
                    <a:custGeom>
                      <a:avLst/>
                      <a:gdLst/>
                      <a:ahLst/>
                      <a:cxnLst/>
                      <a:rect l="l" t="t" r="r" b="b"/>
                      <a:pathLst>
                        <a:path w="29423" h="12183" extrusionOk="0">
                          <a:moveTo>
                            <a:pt x="25832" y="10682"/>
                          </a:moveTo>
                          <a:cubicBezTo>
                            <a:pt x="17916" y="6062"/>
                            <a:pt x="10896" y="5958"/>
                            <a:pt x="3743" y="10349"/>
                          </a:cubicBezTo>
                          <a:lnTo>
                            <a:pt x="0" y="4253"/>
                          </a:lnTo>
                          <a:cubicBezTo>
                            <a:pt x="9373" y="-1501"/>
                            <a:pt x="19269" y="-1415"/>
                            <a:pt x="29423" y="4500"/>
                          </a:cubicBezTo>
                          <a:lnTo>
                            <a:pt x="25832" y="10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34;p61"/>
                    <p:cNvSpPr/>
                    <p:nvPr/>
                  </p:nvSpPr>
                  <p:spPr>
                    <a:xfrm>
                      <a:off x="8141400" y="2313720"/>
                      <a:ext cx="65208" cy="15845"/>
                    </a:xfrm>
                    <a:custGeom>
                      <a:avLst/>
                      <a:gdLst/>
                      <a:ahLst/>
                      <a:cxnLst/>
                      <a:rect l="l" t="t" r="r" b="b"/>
                      <a:pathLst>
                        <a:path w="65208" h="22555" extrusionOk="0">
                          <a:moveTo>
                            <a:pt x="65208" y="1172"/>
                          </a:moveTo>
                          <a:cubicBezTo>
                            <a:pt x="42824" y="22555"/>
                            <a:pt x="21184" y="19241"/>
                            <a:pt x="0" y="0"/>
                          </a:cubicBezTo>
                          <a:lnTo>
                            <a:pt x="65208" y="117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235;p61"/>
                    <p:cNvSpPr/>
                    <p:nvPr/>
                  </p:nvSpPr>
                  <p:spPr>
                    <a:xfrm>
                      <a:off x="8152560" y="2250720"/>
                      <a:ext cx="24475" cy="50093"/>
                    </a:xfrm>
                    <a:custGeom>
                      <a:avLst/>
                      <a:gdLst/>
                      <a:ahLst/>
                      <a:cxnLst/>
                      <a:rect l="l" t="t" r="r" b="b"/>
                      <a:pathLst>
                        <a:path w="25232" h="49968" extrusionOk="0">
                          <a:moveTo>
                            <a:pt x="21391" y="49968"/>
                          </a:moveTo>
                          <a:cubicBezTo>
                            <a:pt x="18009" y="49263"/>
                            <a:pt x="1065" y="45310"/>
                            <a:pt x="36" y="36938"/>
                          </a:cubicBezTo>
                          <a:cubicBezTo>
                            <a:pt x="-907" y="29280"/>
                            <a:pt x="16914" y="4829"/>
                            <a:pt x="20496" y="0"/>
                          </a:cubicBezTo>
                          <a:lnTo>
                            <a:pt x="24325" y="2838"/>
                          </a:lnTo>
                          <a:cubicBezTo>
                            <a:pt x="14333" y="16288"/>
                            <a:pt x="4284" y="32499"/>
                            <a:pt x="4751" y="36357"/>
                          </a:cubicBezTo>
                          <a:cubicBezTo>
                            <a:pt x="5208" y="40053"/>
                            <a:pt x="15524" y="43882"/>
                            <a:pt x="22353" y="45310"/>
                          </a:cubicBezTo>
                          <a:lnTo>
                            <a:pt x="21381" y="499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36;p61"/>
                    <p:cNvSpPr/>
                    <p:nvPr/>
                  </p:nvSpPr>
                  <p:spPr>
                    <a:xfrm>
                      <a:off x="8137080" y="2295000"/>
                      <a:ext cx="77036" cy="23038"/>
                    </a:xfrm>
                    <a:custGeom>
                      <a:avLst/>
                      <a:gdLst/>
                      <a:ahLst/>
                      <a:cxnLst/>
                      <a:rect l="l" t="t" r="r" b="b"/>
                      <a:pathLst>
                        <a:path w="77229" h="24251" extrusionOk="0">
                          <a:moveTo>
                            <a:pt x="36900" y="42"/>
                          </a:moveTo>
                          <a:cubicBezTo>
                            <a:pt x="74076" y="1195"/>
                            <a:pt x="76952" y="23141"/>
                            <a:pt x="76952" y="23141"/>
                          </a:cubicBezTo>
                          <a:lnTo>
                            <a:pt x="0" y="21607"/>
                          </a:lnTo>
                          <a:cubicBezTo>
                            <a:pt x="0" y="21607"/>
                            <a:pt x="-277" y="-1110"/>
                            <a:pt x="36900"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237;p61"/>
                  <p:cNvSpPr/>
                  <p:nvPr/>
                </p:nvSpPr>
                <p:spPr>
                  <a:xfrm>
                    <a:off x="8228520" y="2280960"/>
                    <a:ext cx="23773" cy="16922"/>
                  </a:xfrm>
                  <a:custGeom>
                    <a:avLst/>
                    <a:gdLst/>
                    <a:ahLst/>
                    <a:cxnLst/>
                    <a:rect l="l" t="t" r="r" b="b"/>
                    <a:pathLst>
                      <a:path w="24013" h="16964" extrusionOk="0">
                        <a:moveTo>
                          <a:pt x="0" y="8269"/>
                        </a:moveTo>
                        <a:cubicBezTo>
                          <a:pt x="-57" y="12917"/>
                          <a:pt x="5248" y="16737"/>
                          <a:pt x="11850" y="16813"/>
                        </a:cubicBezTo>
                        <a:cubicBezTo>
                          <a:pt x="18450" y="16889"/>
                          <a:pt x="23841" y="13184"/>
                          <a:pt x="23898" y="8545"/>
                        </a:cubicBezTo>
                        <a:cubicBezTo>
                          <a:pt x="23956" y="3897"/>
                          <a:pt x="18641" y="77"/>
                          <a:pt x="12050" y="1"/>
                        </a:cubicBezTo>
                        <a:cubicBezTo>
                          <a:pt x="5448" y="-75"/>
                          <a:pt x="57" y="3630"/>
                          <a:pt x="0" y="8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38;p61"/>
                  <p:cNvSpPr/>
                  <p:nvPr/>
                </p:nvSpPr>
                <p:spPr>
                  <a:xfrm>
                    <a:off x="8102520" y="2279520"/>
                    <a:ext cx="12975" cy="16939"/>
                  </a:xfrm>
                  <a:custGeom>
                    <a:avLst/>
                    <a:gdLst/>
                    <a:ahLst/>
                    <a:cxnLst/>
                    <a:rect l="l" t="t" r="r" b="b"/>
                    <a:pathLst>
                      <a:path w="13173" h="16897" extrusionOk="0">
                        <a:moveTo>
                          <a:pt x="1" y="8335"/>
                        </a:moveTo>
                        <a:cubicBezTo>
                          <a:pt x="-56" y="12983"/>
                          <a:pt x="2830" y="16774"/>
                          <a:pt x="6430" y="16821"/>
                        </a:cubicBezTo>
                        <a:cubicBezTo>
                          <a:pt x="10040" y="16859"/>
                          <a:pt x="13002" y="13135"/>
                          <a:pt x="13060" y="8487"/>
                        </a:cubicBezTo>
                        <a:cubicBezTo>
                          <a:pt x="13117" y="3839"/>
                          <a:pt x="10231" y="48"/>
                          <a:pt x="6631" y="0"/>
                        </a:cubicBezTo>
                        <a:cubicBezTo>
                          <a:pt x="3020" y="-38"/>
                          <a:pt x="58" y="3686"/>
                          <a:pt x="1" y="83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39;p61"/>
                  <p:cNvSpPr/>
                  <p:nvPr/>
                </p:nvSpPr>
                <p:spPr>
                  <a:xfrm>
                    <a:off x="8290800" y="2265840"/>
                    <a:ext cx="13335" cy="32722"/>
                  </a:xfrm>
                  <a:custGeom>
                    <a:avLst/>
                    <a:gdLst/>
                    <a:ahLst/>
                    <a:cxnLst/>
                    <a:rect l="l" t="t" r="r" b="b"/>
                    <a:pathLst>
                      <a:path w="20755" h="32804" extrusionOk="0">
                        <a:moveTo>
                          <a:pt x="3163" y="32795"/>
                        </a:moveTo>
                        <a:lnTo>
                          <a:pt x="0" y="29242"/>
                        </a:lnTo>
                        <a:cubicBezTo>
                          <a:pt x="14487" y="16335"/>
                          <a:pt x="6391" y="3115"/>
                          <a:pt x="6039" y="2562"/>
                        </a:cubicBezTo>
                        <a:lnTo>
                          <a:pt x="10049" y="0"/>
                        </a:lnTo>
                        <a:cubicBezTo>
                          <a:pt x="10163" y="171"/>
                          <a:pt x="20755" y="17135"/>
                          <a:pt x="3163" y="3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40;p61"/>
                  <p:cNvSpPr/>
                  <p:nvPr/>
                </p:nvSpPr>
                <p:spPr>
                  <a:xfrm>
                    <a:off x="8287200" y="2279520"/>
                    <a:ext cx="15114" cy="6849"/>
                  </a:xfrm>
                  <a:custGeom>
                    <a:avLst/>
                    <a:gdLst/>
                    <a:ahLst/>
                    <a:cxnLst/>
                    <a:rect l="l" t="t" r="r" b="b"/>
                    <a:pathLst>
                      <a:path w="15001" h="8982" extrusionOk="0">
                        <a:moveTo>
                          <a:pt x="12144" y="6813"/>
                        </a:moveTo>
                        <a:cubicBezTo>
                          <a:pt x="11944" y="6670"/>
                          <a:pt x="7286" y="3289"/>
                          <a:pt x="1800" y="5537"/>
                        </a:cubicBezTo>
                        <a:lnTo>
                          <a:pt x="0" y="1127"/>
                        </a:lnTo>
                        <a:cubicBezTo>
                          <a:pt x="8039" y="-2169"/>
                          <a:pt x="14716" y="2793"/>
                          <a:pt x="15001" y="3003"/>
                        </a:cubicBezTo>
                        <a:lnTo>
                          <a:pt x="12144" y="68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41;p61"/>
                  <p:cNvSpPr/>
                  <p:nvPr/>
                </p:nvSpPr>
                <p:spPr>
                  <a:xfrm>
                    <a:off x="8269560" y="2301840"/>
                    <a:ext cx="15834" cy="14409"/>
                  </a:xfrm>
                  <a:custGeom>
                    <a:avLst/>
                    <a:gdLst/>
                    <a:ahLst/>
                    <a:cxnLst/>
                    <a:rect l="l" t="t" r="r" b="b"/>
                    <a:pathLst>
                      <a:path w="15954" h="14373" extrusionOk="0">
                        <a:moveTo>
                          <a:pt x="14554" y="14373"/>
                        </a:moveTo>
                        <a:cubicBezTo>
                          <a:pt x="13992" y="14202"/>
                          <a:pt x="810" y="10058"/>
                          <a:pt x="0" y="400"/>
                        </a:cubicBezTo>
                        <a:lnTo>
                          <a:pt x="4743" y="0"/>
                        </a:lnTo>
                        <a:cubicBezTo>
                          <a:pt x="5201" y="5353"/>
                          <a:pt x="12983" y="8906"/>
                          <a:pt x="15954" y="9820"/>
                        </a:cubicBezTo>
                        <a:lnTo>
                          <a:pt x="14564" y="1437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42;p61"/>
                  <p:cNvSpPr/>
                  <p:nvPr/>
                </p:nvSpPr>
                <p:spPr>
                  <a:xfrm>
                    <a:off x="8091220" y="2099765"/>
                    <a:ext cx="234970" cy="184290"/>
                  </a:xfrm>
                  <a:custGeom>
                    <a:avLst/>
                    <a:gdLst/>
                    <a:ahLst/>
                    <a:cxnLst/>
                    <a:rect l="l" t="t" r="r" b="b"/>
                    <a:pathLst>
                      <a:path w="229239" h="184290" extrusionOk="0">
                        <a:moveTo>
                          <a:pt x="127389" y="10"/>
                        </a:moveTo>
                        <a:lnTo>
                          <a:pt x="137543" y="23965"/>
                        </a:lnTo>
                        <a:lnTo>
                          <a:pt x="159822" y="30737"/>
                        </a:lnTo>
                        <a:cubicBezTo>
                          <a:pt x="159822" y="30737"/>
                          <a:pt x="199732" y="66256"/>
                          <a:pt x="199827" y="69018"/>
                        </a:cubicBezTo>
                        <a:cubicBezTo>
                          <a:pt x="199932" y="71780"/>
                          <a:pt x="212486" y="110138"/>
                          <a:pt x="212476" y="111319"/>
                        </a:cubicBezTo>
                        <a:cubicBezTo>
                          <a:pt x="212457" y="112500"/>
                          <a:pt x="198722" y="150647"/>
                          <a:pt x="198722" y="150647"/>
                        </a:cubicBezTo>
                        <a:cubicBezTo>
                          <a:pt x="187149" y="151505"/>
                          <a:pt x="180119" y="162782"/>
                          <a:pt x="177538" y="184242"/>
                        </a:cubicBezTo>
                        <a:cubicBezTo>
                          <a:pt x="159260" y="181680"/>
                          <a:pt x="155774" y="147542"/>
                          <a:pt x="156278" y="97279"/>
                        </a:cubicBezTo>
                        <a:cubicBezTo>
                          <a:pt x="106234" y="110547"/>
                          <a:pt x="33968" y="101441"/>
                          <a:pt x="19214" y="95469"/>
                        </a:cubicBezTo>
                        <a:cubicBezTo>
                          <a:pt x="15289" y="101622"/>
                          <a:pt x="8356" y="113919"/>
                          <a:pt x="6260" y="127178"/>
                        </a:cubicBezTo>
                        <a:cubicBezTo>
                          <a:pt x="4278" y="113452"/>
                          <a:pt x="3926" y="100622"/>
                          <a:pt x="5507" y="88878"/>
                        </a:cubicBezTo>
                        <a:cubicBezTo>
                          <a:pt x="-16753" y="63589"/>
                          <a:pt x="29377" y="-48"/>
                          <a:pt x="127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2243;p61"/>
                <p:cNvGrpSpPr/>
                <p:nvPr/>
              </p:nvGrpSpPr>
              <p:grpSpPr>
                <a:xfrm>
                  <a:off x="7808729" y="3942266"/>
                  <a:ext cx="391503" cy="391503"/>
                  <a:chOff x="7808729" y="3942266"/>
                  <a:chExt cx="391503" cy="391503"/>
                </a:xfrm>
              </p:grpSpPr>
              <p:sp>
                <p:nvSpPr>
                  <p:cNvPr id="182" name="Google Shape;2244;p61"/>
                  <p:cNvSpPr/>
                  <p:nvPr/>
                </p:nvSpPr>
                <p:spPr>
                  <a:xfrm rot="-2700000">
                    <a:off x="7866064" y="3999600"/>
                    <a:ext cx="276834" cy="276834"/>
                  </a:xfrm>
                  <a:custGeom>
                    <a:avLst/>
                    <a:gdLst/>
                    <a:ahLst/>
                    <a:cxnLst/>
                    <a:rect l="l" t="t" r="r" b="b"/>
                    <a:pathLst>
                      <a:path w="274739" h="274739" extrusionOk="0">
                        <a:moveTo>
                          <a:pt x="274739" y="137370"/>
                        </a:moveTo>
                        <a:cubicBezTo>
                          <a:pt x="274739" y="213237"/>
                          <a:pt x="213236" y="274739"/>
                          <a:pt x="137369" y="274739"/>
                        </a:cubicBezTo>
                        <a:cubicBezTo>
                          <a:pt x="61502" y="274739"/>
                          <a:pt x="0" y="213237"/>
                          <a:pt x="0" y="137370"/>
                        </a:cubicBezTo>
                        <a:cubicBezTo>
                          <a:pt x="0" y="61502"/>
                          <a:pt x="61502" y="0"/>
                          <a:pt x="137369" y="0"/>
                        </a:cubicBezTo>
                        <a:cubicBezTo>
                          <a:pt x="213236" y="0"/>
                          <a:pt x="274739" y="61502"/>
                          <a:pt x="274739" y="1373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45;p61"/>
                  <p:cNvSpPr/>
                  <p:nvPr/>
                </p:nvSpPr>
                <p:spPr>
                  <a:xfrm>
                    <a:off x="7941600" y="4070160"/>
                    <a:ext cx="96393" cy="93968"/>
                  </a:xfrm>
                  <a:custGeom>
                    <a:avLst/>
                    <a:gdLst/>
                    <a:ahLst/>
                    <a:cxnLst/>
                    <a:rect l="l" t="t" r="r" b="b"/>
                    <a:pathLst>
                      <a:path w="96393" h="94917" extrusionOk="0">
                        <a:moveTo>
                          <a:pt x="96393" y="37367"/>
                        </a:moveTo>
                        <a:cubicBezTo>
                          <a:pt x="82553" y="23022"/>
                          <a:pt x="67008" y="10411"/>
                          <a:pt x="49301" y="0"/>
                        </a:cubicBezTo>
                        <a:cubicBezTo>
                          <a:pt x="30985" y="8515"/>
                          <a:pt x="14525" y="19393"/>
                          <a:pt x="0" y="32718"/>
                        </a:cubicBezTo>
                        <a:cubicBezTo>
                          <a:pt x="2734" y="50997"/>
                          <a:pt x="7953" y="69923"/>
                          <a:pt x="15030" y="89316"/>
                        </a:cubicBezTo>
                        <a:cubicBezTo>
                          <a:pt x="34804" y="93374"/>
                          <a:pt x="54416" y="94917"/>
                          <a:pt x="73837" y="93516"/>
                        </a:cubicBezTo>
                        <a:cubicBezTo>
                          <a:pt x="84658" y="75562"/>
                          <a:pt x="92259" y="56864"/>
                          <a:pt x="96383" y="37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2246;p61"/>
                  <p:cNvGrpSpPr/>
                  <p:nvPr/>
                </p:nvGrpSpPr>
                <p:grpSpPr>
                  <a:xfrm>
                    <a:off x="7869600" y="4001040"/>
                    <a:ext cx="272880" cy="266061"/>
                    <a:chOff x="7869600" y="4001040"/>
                    <a:chExt cx="272880" cy="266061"/>
                  </a:xfrm>
                </p:grpSpPr>
                <p:sp>
                  <p:nvSpPr>
                    <p:cNvPr id="196" name="Google Shape;2247;p61"/>
                    <p:cNvSpPr/>
                    <p:nvPr/>
                  </p:nvSpPr>
                  <p:spPr>
                    <a:xfrm>
                      <a:off x="8090280" y="4055040"/>
                      <a:ext cx="52200" cy="89030"/>
                    </a:xfrm>
                    <a:custGeom>
                      <a:avLst/>
                      <a:gdLst/>
                      <a:ahLst/>
                      <a:cxnLst/>
                      <a:rect l="l" t="t" r="r" b="b"/>
                      <a:pathLst>
                        <a:path w="52331" h="89030" extrusionOk="0">
                          <a:moveTo>
                            <a:pt x="0" y="44510"/>
                          </a:moveTo>
                          <a:cubicBezTo>
                            <a:pt x="3886" y="30194"/>
                            <a:pt x="5515" y="15345"/>
                            <a:pt x="5010" y="0"/>
                          </a:cubicBezTo>
                          <a:cubicBezTo>
                            <a:pt x="16221" y="3324"/>
                            <a:pt x="25994" y="8296"/>
                            <a:pt x="34566" y="14631"/>
                          </a:cubicBezTo>
                          <a:cubicBezTo>
                            <a:pt x="44205" y="31299"/>
                            <a:pt x="50445" y="50187"/>
                            <a:pt x="52331" y="70342"/>
                          </a:cubicBezTo>
                          <a:lnTo>
                            <a:pt x="30661" y="89030"/>
                          </a:lnTo>
                          <a:cubicBezTo>
                            <a:pt x="23441" y="73057"/>
                            <a:pt x="13307" y="58188"/>
                            <a:pt x="0" y="445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48;p61"/>
                    <p:cNvSpPr/>
                    <p:nvPr/>
                  </p:nvSpPr>
                  <p:spPr>
                    <a:xfrm>
                      <a:off x="7869600" y="4047840"/>
                      <a:ext cx="39943" cy="86140"/>
                    </a:xfrm>
                    <a:custGeom>
                      <a:avLst/>
                      <a:gdLst/>
                      <a:ahLst/>
                      <a:cxnLst/>
                      <a:rect l="l" t="t" r="r" b="b"/>
                      <a:pathLst>
                        <a:path w="40043" h="85925" extrusionOk="0">
                          <a:moveTo>
                            <a:pt x="30747" y="43472"/>
                          </a:moveTo>
                          <a:cubicBezTo>
                            <a:pt x="20222" y="55531"/>
                            <a:pt x="12030" y="69609"/>
                            <a:pt x="6430" y="85925"/>
                          </a:cubicBezTo>
                          <a:cubicBezTo>
                            <a:pt x="3448" y="82439"/>
                            <a:pt x="1238" y="78257"/>
                            <a:pt x="0" y="73209"/>
                          </a:cubicBezTo>
                          <a:cubicBezTo>
                            <a:pt x="3039" y="48854"/>
                            <a:pt x="12440" y="26489"/>
                            <a:pt x="26508" y="7820"/>
                          </a:cubicBezTo>
                          <a:cubicBezTo>
                            <a:pt x="30709" y="4115"/>
                            <a:pt x="35233" y="1553"/>
                            <a:pt x="40043" y="0"/>
                          </a:cubicBezTo>
                          <a:cubicBezTo>
                            <a:pt x="33624" y="11811"/>
                            <a:pt x="30909" y="26613"/>
                            <a:pt x="30756" y="43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49;p61"/>
                    <p:cNvSpPr/>
                    <p:nvPr/>
                  </p:nvSpPr>
                  <p:spPr>
                    <a:xfrm>
                      <a:off x="7958520" y="4001040"/>
                      <a:ext cx="92421" cy="25558"/>
                    </a:xfrm>
                    <a:custGeom>
                      <a:avLst/>
                      <a:gdLst/>
                      <a:ahLst/>
                      <a:cxnLst/>
                      <a:rect l="l" t="t" r="r" b="b"/>
                      <a:pathLst>
                        <a:path w="92421" h="25622" extrusionOk="0">
                          <a:moveTo>
                            <a:pt x="40977" y="25622"/>
                          </a:moveTo>
                          <a:cubicBezTo>
                            <a:pt x="27346" y="19164"/>
                            <a:pt x="13697" y="15240"/>
                            <a:pt x="0" y="15392"/>
                          </a:cubicBezTo>
                          <a:cubicBezTo>
                            <a:pt x="4029" y="10563"/>
                            <a:pt x="9134" y="6648"/>
                            <a:pt x="15430" y="3772"/>
                          </a:cubicBezTo>
                          <a:cubicBezTo>
                            <a:pt x="25718" y="1314"/>
                            <a:pt x="36443" y="0"/>
                            <a:pt x="47482" y="0"/>
                          </a:cubicBezTo>
                          <a:cubicBezTo>
                            <a:pt x="60455" y="0"/>
                            <a:pt x="73000" y="1800"/>
                            <a:pt x="84896" y="5162"/>
                          </a:cubicBezTo>
                          <a:cubicBezTo>
                            <a:pt x="88697" y="8877"/>
                            <a:pt x="91202" y="13221"/>
                            <a:pt x="92421" y="18183"/>
                          </a:cubicBezTo>
                          <a:cubicBezTo>
                            <a:pt x="74695" y="17383"/>
                            <a:pt x="57559" y="19898"/>
                            <a:pt x="40986" y="256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50;p61"/>
                    <p:cNvSpPr/>
                    <p:nvPr/>
                  </p:nvSpPr>
                  <p:spPr>
                    <a:xfrm>
                      <a:off x="8018640" y="4199400"/>
                      <a:ext cx="82738" cy="67701"/>
                    </a:xfrm>
                    <a:custGeom>
                      <a:avLst/>
                      <a:gdLst/>
                      <a:ahLst/>
                      <a:cxnLst/>
                      <a:rect l="l" t="t" r="r" b="b"/>
                      <a:pathLst>
                        <a:path w="83363" h="67532" extrusionOk="0">
                          <a:moveTo>
                            <a:pt x="27118" y="10468"/>
                          </a:moveTo>
                          <a:cubicBezTo>
                            <a:pt x="47216" y="9782"/>
                            <a:pt x="64675" y="6506"/>
                            <a:pt x="78848" y="0"/>
                          </a:cubicBezTo>
                          <a:cubicBezTo>
                            <a:pt x="82344" y="11173"/>
                            <a:pt x="83363" y="22527"/>
                            <a:pt x="82239" y="34042"/>
                          </a:cubicBezTo>
                          <a:lnTo>
                            <a:pt x="80972" y="39214"/>
                          </a:lnTo>
                          <a:cubicBezTo>
                            <a:pt x="67837" y="51454"/>
                            <a:pt x="52293" y="61160"/>
                            <a:pt x="35138" y="67532"/>
                          </a:cubicBezTo>
                          <a:lnTo>
                            <a:pt x="0" y="51883"/>
                          </a:lnTo>
                          <a:cubicBezTo>
                            <a:pt x="13164" y="38862"/>
                            <a:pt x="21717" y="24965"/>
                            <a:pt x="27118" y="104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51;p61"/>
                    <p:cNvSpPr/>
                    <p:nvPr/>
                  </p:nvSpPr>
                  <p:spPr>
                    <a:xfrm>
                      <a:off x="7889040" y="4188240"/>
                      <a:ext cx="70518" cy="70147"/>
                    </a:xfrm>
                    <a:custGeom>
                      <a:avLst/>
                      <a:gdLst/>
                      <a:ahLst/>
                      <a:cxnLst/>
                      <a:rect l="l" t="t" r="r" b="b"/>
                      <a:pathLst>
                        <a:path w="70695" h="70323" extrusionOk="0">
                          <a:moveTo>
                            <a:pt x="4311" y="28365"/>
                          </a:moveTo>
                          <a:cubicBezTo>
                            <a:pt x="1434" y="18517"/>
                            <a:pt x="-223" y="9001"/>
                            <a:pt x="24" y="0"/>
                          </a:cubicBezTo>
                          <a:cubicBezTo>
                            <a:pt x="11750" y="7591"/>
                            <a:pt x="24914" y="11754"/>
                            <a:pt x="38934" y="13849"/>
                          </a:cubicBezTo>
                          <a:cubicBezTo>
                            <a:pt x="46030" y="31956"/>
                            <a:pt x="57003" y="46463"/>
                            <a:pt x="70472" y="58655"/>
                          </a:cubicBezTo>
                          <a:lnTo>
                            <a:pt x="50926" y="70323"/>
                          </a:lnTo>
                          <a:cubicBezTo>
                            <a:pt x="32343" y="60093"/>
                            <a:pt x="16379" y="45682"/>
                            <a:pt x="4301" y="283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2252;p61"/>
                  <p:cNvGrpSpPr/>
                  <p:nvPr/>
                </p:nvGrpSpPr>
                <p:grpSpPr>
                  <a:xfrm>
                    <a:off x="7873560" y="4012920"/>
                    <a:ext cx="249820" cy="241199"/>
                    <a:chOff x="7873560" y="4012920"/>
                    <a:chExt cx="249820" cy="241199"/>
                  </a:xfrm>
                </p:grpSpPr>
                <p:sp>
                  <p:nvSpPr>
                    <p:cNvPr id="186" name="Google Shape;2253;p61"/>
                    <p:cNvSpPr/>
                    <p:nvPr/>
                  </p:nvSpPr>
                  <p:spPr>
                    <a:xfrm rot="-535229">
                      <a:off x="8035201" y="4101482"/>
                      <a:ext cx="57279" cy="3962"/>
                    </a:xfrm>
                    <a:custGeom>
                      <a:avLst/>
                      <a:gdLst/>
                      <a:ahLst/>
                      <a:cxnLst/>
                      <a:rect l="l" t="t" r="r" b="b"/>
                      <a:pathLst>
                        <a:path w="57302" h="3791" extrusionOk="0">
                          <a:moveTo>
                            <a:pt x="0" y="0"/>
                          </a:moveTo>
                          <a:lnTo>
                            <a:pt x="57302" y="0"/>
                          </a:lnTo>
                          <a:lnTo>
                            <a:pt x="57302" y="3791"/>
                          </a:lnTo>
                          <a:lnTo>
                            <a:pt x="0" y="3791"/>
                          </a:lnTo>
                          <a:close/>
                        </a:path>
                      </a:pathLst>
                    </a:custGeom>
                    <a:solidFill>
                      <a:schemeClr val="dk1"/>
                    </a:solidFill>
                    <a:ln>
                      <a:noFill/>
                    </a:ln>
                  </p:spPr>
                </p:sp>
                <p:sp>
                  <p:nvSpPr>
                    <p:cNvPr id="187" name="Google Shape;2254;p61"/>
                    <p:cNvSpPr/>
                    <p:nvPr/>
                  </p:nvSpPr>
                  <p:spPr>
                    <a:xfrm>
                      <a:off x="8095320" y="4140720"/>
                      <a:ext cx="28060" cy="61189"/>
                    </a:xfrm>
                    <a:custGeom>
                      <a:avLst/>
                      <a:gdLst/>
                      <a:ahLst/>
                      <a:cxnLst/>
                      <a:rect l="l" t="t" r="r" b="b"/>
                      <a:pathLst>
                        <a:path w="28060" h="61189" extrusionOk="0">
                          <a:moveTo>
                            <a:pt x="3200" y="61189"/>
                          </a:moveTo>
                          <a:cubicBezTo>
                            <a:pt x="14468" y="43301"/>
                            <a:pt x="23765" y="20717"/>
                            <a:pt x="28060" y="800"/>
                          </a:cubicBezTo>
                          <a:lnTo>
                            <a:pt x="24365" y="0"/>
                          </a:lnTo>
                          <a:cubicBezTo>
                            <a:pt x="20155" y="19517"/>
                            <a:pt x="11039" y="41634"/>
                            <a:pt x="0" y="59169"/>
                          </a:cubicBezTo>
                          <a:lnTo>
                            <a:pt x="3200" y="6118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55;p61"/>
                    <p:cNvSpPr/>
                    <p:nvPr/>
                  </p:nvSpPr>
                  <p:spPr>
                    <a:xfrm rot="-2003155">
                      <a:off x="8028753" y="4157982"/>
                      <a:ext cx="3961" cy="58002"/>
                    </a:xfrm>
                    <a:custGeom>
                      <a:avLst/>
                      <a:gdLst/>
                      <a:ahLst/>
                      <a:cxnLst/>
                      <a:rect l="l" t="t" r="r" b="b"/>
                      <a:pathLst>
                        <a:path w="3791" h="58131" extrusionOk="0">
                          <a:moveTo>
                            <a:pt x="0" y="0"/>
                          </a:moveTo>
                          <a:lnTo>
                            <a:pt x="3791" y="0"/>
                          </a:lnTo>
                          <a:lnTo>
                            <a:pt x="3791" y="58131"/>
                          </a:lnTo>
                          <a:lnTo>
                            <a:pt x="0" y="58131"/>
                          </a:lnTo>
                          <a:close/>
                        </a:path>
                      </a:pathLst>
                    </a:custGeom>
                    <a:solidFill>
                      <a:schemeClr val="dk1"/>
                    </a:solidFill>
                    <a:ln>
                      <a:noFill/>
                    </a:ln>
                  </p:spPr>
                </p:sp>
                <p:sp>
                  <p:nvSpPr>
                    <p:cNvPr id="189" name="Google Shape;2256;p61"/>
                    <p:cNvSpPr/>
                    <p:nvPr/>
                  </p:nvSpPr>
                  <p:spPr>
                    <a:xfrm>
                      <a:off x="7957440" y="4245120"/>
                      <a:ext cx="63748" cy="8999"/>
                    </a:xfrm>
                    <a:custGeom>
                      <a:avLst/>
                      <a:gdLst/>
                      <a:ahLst/>
                      <a:cxnLst/>
                      <a:rect l="l" t="t" r="r" b="b"/>
                      <a:pathLst>
                        <a:path w="63589" h="8954" extrusionOk="0">
                          <a:moveTo>
                            <a:pt x="49187" y="8954"/>
                          </a:moveTo>
                          <a:cubicBezTo>
                            <a:pt x="54140" y="8954"/>
                            <a:pt x="58969" y="8782"/>
                            <a:pt x="63589" y="8439"/>
                          </a:cubicBezTo>
                          <a:lnTo>
                            <a:pt x="63303" y="4658"/>
                          </a:lnTo>
                          <a:cubicBezTo>
                            <a:pt x="43805" y="6115"/>
                            <a:pt x="20450" y="4372"/>
                            <a:pt x="828" y="0"/>
                          </a:cubicBezTo>
                          <a:lnTo>
                            <a:pt x="0" y="3696"/>
                          </a:lnTo>
                          <a:cubicBezTo>
                            <a:pt x="15326" y="7115"/>
                            <a:pt x="32880" y="8954"/>
                            <a:pt x="49187" y="8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57;p61"/>
                    <p:cNvSpPr/>
                    <p:nvPr/>
                  </p:nvSpPr>
                  <p:spPr>
                    <a:xfrm rot="-3359550">
                      <a:off x="7914227" y="4178853"/>
                      <a:ext cx="55162" cy="3959"/>
                    </a:xfrm>
                    <a:custGeom>
                      <a:avLst/>
                      <a:gdLst/>
                      <a:ahLst/>
                      <a:cxnLst/>
                      <a:rect l="l" t="t" r="r" b="b"/>
                      <a:pathLst>
                        <a:path w="55093" h="3791" extrusionOk="0">
                          <a:moveTo>
                            <a:pt x="0" y="0"/>
                          </a:moveTo>
                          <a:lnTo>
                            <a:pt x="55093" y="0"/>
                          </a:lnTo>
                          <a:lnTo>
                            <a:pt x="55093" y="3791"/>
                          </a:lnTo>
                          <a:lnTo>
                            <a:pt x="0" y="3791"/>
                          </a:lnTo>
                          <a:close/>
                        </a:path>
                      </a:pathLst>
                    </a:custGeom>
                    <a:solidFill>
                      <a:schemeClr val="dk1"/>
                    </a:solidFill>
                    <a:ln>
                      <a:noFill/>
                    </a:ln>
                  </p:spPr>
                </p:sp>
                <p:sp>
                  <p:nvSpPr>
                    <p:cNvPr id="191" name="Google Shape;2258;p61"/>
                    <p:cNvSpPr/>
                    <p:nvPr/>
                  </p:nvSpPr>
                  <p:spPr>
                    <a:xfrm rot="-4442147">
                      <a:off x="7918915" y="4073031"/>
                      <a:ext cx="3963" cy="47864"/>
                    </a:xfrm>
                    <a:custGeom>
                      <a:avLst/>
                      <a:gdLst/>
                      <a:ahLst/>
                      <a:cxnLst/>
                      <a:rect l="l" t="t" r="r" b="b"/>
                      <a:pathLst>
                        <a:path w="3791" h="47815" extrusionOk="0">
                          <a:moveTo>
                            <a:pt x="0" y="0"/>
                          </a:moveTo>
                          <a:lnTo>
                            <a:pt x="3791" y="0"/>
                          </a:lnTo>
                          <a:lnTo>
                            <a:pt x="3791" y="47815"/>
                          </a:lnTo>
                          <a:lnTo>
                            <a:pt x="0" y="47815"/>
                          </a:lnTo>
                          <a:close/>
                        </a:path>
                      </a:pathLst>
                    </a:custGeom>
                    <a:solidFill>
                      <a:schemeClr val="dk1"/>
                    </a:solidFill>
                    <a:ln>
                      <a:noFill/>
                    </a:ln>
                  </p:spPr>
                </p:sp>
                <p:sp>
                  <p:nvSpPr>
                    <p:cNvPr id="192" name="Google Shape;2259;p61"/>
                    <p:cNvSpPr/>
                    <p:nvPr/>
                  </p:nvSpPr>
                  <p:spPr>
                    <a:xfrm>
                      <a:off x="7873560" y="4131000"/>
                      <a:ext cx="18342" cy="60836"/>
                    </a:xfrm>
                    <a:custGeom>
                      <a:avLst/>
                      <a:gdLst/>
                      <a:ahLst/>
                      <a:cxnLst/>
                      <a:rect l="l" t="t" r="r" b="b"/>
                      <a:pathLst>
                        <a:path w="18574" h="60836" extrusionOk="0">
                          <a:moveTo>
                            <a:pt x="14839" y="60836"/>
                          </a:moveTo>
                          <a:lnTo>
                            <a:pt x="18211" y="59121"/>
                          </a:lnTo>
                          <a:cubicBezTo>
                            <a:pt x="9086" y="41195"/>
                            <a:pt x="3428" y="18021"/>
                            <a:pt x="3799" y="85"/>
                          </a:cubicBezTo>
                          <a:lnTo>
                            <a:pt x="18" y="0"/>
                          </a:lnTo>
                          <a:cubicBezTo>
                            <a:pt x="-363" y="18517"/>
                            <a:pt x="5456" y="42396"/>
                            <a:pt x="14848" y="608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60;p61"/>
                    <p:cNvSpPr/>
                    <p:nvPr/>
                  </p:nvSpPr>
                  <p:spPr>
                    <a:xfrm>
                      <a:off x="8048160" y="4016160"/>
                      <a:ext cx="50055" cy="42101"/>
                    </a:xfrm>
                    <a:custGeom>
                      <a:avLst/>
                      <a:gdLst/>
                      <a:ahLst/>
                      <a:cxnLst/>
                      <a:rect l="l" t="t" r="r" b="b"/>
                      <a:pathLst>
                        <a:path w="49930" h="41996" extrusionOk="0">
                          <a:moveTo>
                            <a:pt x="46959" y="41996"/>
                          </a:moveTo>
                          <a:lnTo>
                            <a:pt x="49930" y="39662"/>
                          </a:lnTo>
                          <a:cubicBezTo>
                            <a:pt x="37215" y="23460"/>
                            <a:pt x="19174" y="8629"/>
                            <a:pt x="1677" y="0"/>
                          </a:cubicBezTo>
                          <a:lnTo>
                            <a:pt x="0" y="3391"/>
                          </a:lnTo>
                          <a:cubicBezTo>
                            <a:pt x="16755" y="11659"/>
                            <a:pt x="34747" y="26451"/>
                            <a:pt x="46959" y="419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61;p61"/>
                    <p:cNvSpPr/>
                    <p:nvPr/>
                  </p:nvSpPr>
                  <p:spPr>
                    <a:xfrm rot="-4750122">
                      <a:off x="7970730" y="4046748"/>
                      <a:ext cx="48260" cy="3957"/>
                    </a:xfrm>
                    <a:custGeom>
                      <a:avLst/>
                      <a:gdLst/>
                      <a:ahLst/>
                      <a:cxnLst/>
                      <a:rect l="l" t="t" r="r" b="b"/>
                      <a:pathLst>
                        <a:path w="48368" h="3791" extrusionOk="0">
                          <a:moveTo>
                            <a:pt x="0" y="0"/>
                          </a:moveTo>
                          <a:lnTo>
                            <a:pt x="48368" y="0"/>
                          </a:lnTo>
                          <a:lnTo>
                            <a:pt x="48368" y="3791"/>
                          </a:lnTo>
                          <a:lnTo>
                            <a:pt x="0" y="3791"/>
                          </a:lnTo>
                          <a:close/>
                        </a:path>
                      </a:pathLst>
                    </a:custGeom>
                    <a:solidFill>
                      <a:schemeClr val="dk1"/>
                    </a:solidFill>
                    <a:ln>
                      <a:noFill/>
                    </a:ln>
                  </p:spPr>
                </p:sp>
                <p:sp>
                  <p:nvSpPr>
                    <p:cNvPr id="195" name="Google Shape;2262;p61"/>
                    <p:cNvSpPr/>
                    <p:nvPr/>
                  </p:nvSpPr>
                  <p:spPr>
                    <a:xfrm>
                      <a:off x="7905240" y="4012920"/>
                      <a:ext cx="57217" cy="38540"/>
                    </a:xfrm>
                    <a:custGeom>
                      <a:avLst/>
                      <a:gdLst/>
                      <a:ahLst/>
                      <a:cxnLst/>
                      <a:rect l="l" t="t" r="r" b="b"/>
                      <a:pathLst>
                        <a:path w="57360" h="38348" extrusionOk="0">
                          <a:moveTo>
                            <a:pt x="2677" y="38348"/>
                          </a:moveTo>
                          <a:cubicBezTo>
                            <a:pt x="17774" y="23317"/>
                            <a:pt x="41015" y="10020"/>
                            <a:pt x="57360" y="3515"/>
                          </a:cubicBezTo>
                          <a:lnTo>
                            <a:pt x="55959" y="0"/>
                          </a:lnTo>
                          <a:cubicBezTo>
                            <a:pt x="39253" y="6648"/>
                            <a:pt x="15478" y="20250"/>
                            <a:pt x="0" y="35661"/>
                          </a:cubicBezTo>
                          <a:lnTo>
                            <a:pt x="2667" y="38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 name="Google Shape;2263;p61"/>
                <p:cNvGrpSpPr/>
                <p:nvPr/>
              </p:nvGrpSpPr>
              <p:grpSpPr>
                <a:xfrm>
                  <a:off x="7822423" y="3528413"/>
                  <a:ext cx="356081" cy="479970"/>
                  <a:chOff x="7822423" y="3528413"/>
                  <a:chExt cx="356081" cy="479970"/>
                </a:xfrm>
              </p:grpSpPr>
              <p:sp>
                <p:nvSpPr>
                  <p:cNvPr id="178" name="Google Shape;2264;p61"/>
                  <p:cNvSpPr/>
                  <p:nvPr/>
                </p:nvSpPr>
                <p:spPr>
                  <a:xfrm>
                    <a:off x="7822423" y="3528413"/>
                    <a:ext cx="320417" cy="444215"/>
                  </a:xfrm>
                  <a:custGeom>
                    <a:avLst/>
                    <a:gdLst/>
                    <a:ahLst/>
                    <a:cxnLst/>
                    <a:rect l="l" t="t" r="r" b="b"/>
                    <a:pathLst>
                      <a:path w="326956" h="424072" extrusionOk="0">
                        <a:moveTo>
                          <a:pt x="184995" y="0"/>
                        </a:moveTo>
                        <a:lnTo>
                          <a:pt x="326956" y="376933"/>
                        </a:lnTo>
                        <a:cubicBezTo>
                          <a:pt x="314259" y="421091"/>
                          <a:pt x="244040" y="424072"/>
                          <a:pt x="219646" y="379181"/>
                        </a:cubicBezTo>
                        <a:cubicBezTo>
                          <a:pt x="219646" y="379181"/>
                          <a:pt x="63427" y="202330"/>
                          <a:pt x="0" y="67475"/>
                        </a:cubicBezTo>
                        <a:cubicBezTo>
                          <a:pt x="72095" y="60188"/>
                          <a:pt x="133084" y="36719"/>
                          <a:pt x="184995"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5;p61"/>
                  <p:cNvSpPr/>
                  <p:nvPr/>
                </p:nvSpPr>
                <p:spPr>
                  <a:xfrm>
                    <a:off x="7836087" y="3561816"/>
                    <a:ext cx="193713" cy="106242"/>
                  </a:xfrm>
                  <a:custGeom>
                    <a:avLst/>
                    <a:gdLst/>
                    <a:ahLst/>
                    <a:cxnLst/>
                    <a:rect l="l" t="t" r="r" b="b"/>
                    <a:pathLst>
                      <a:path w="195177" h="103651" extrusionOk="0">
                        <a:moveTo>
                          <a:pt x="180051" y="0"/>
                        </a:moveTo>
                        <a:lnTo>
                          <a:pt x="195177" y="40148"/>
                        </a:lnTo>
                        <a:cubicBezTo>
                          <a:pt x="146095" y="73819"/>
                          <a:pt x="88973" y="95755"/>
                          <a:pt x="22213" y="103651"/>
                        </a:cubicBezTo>
                        <a:cubicBezTo>
                          <a:pt x="14392" y="91088"/>
                          <a:pt x="6915" y="78534"/>
                          <a:pt x="0" y="66151"/>
                        </a:cubicBezTo>
                        <a:cubicBezTo>
                          <a:pt x="69895" y="58503"/>
                          <a:pt x="129311" y="35585"/>
                          <a:pt x="180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6;p61"/>
                  <p:cNvSpPr/>
                  <p:nvPr/>
                </p:nvSpPr>
                <p:spPr>
                  <a:xfrm>
                    <a:off x="7851570" y="3895922"/>
                    <a:ext cx="326933" cy="109575"/>
                  </a:xfrm>
                  <a:custGeom>
                    <a:avLst/>
                    <a:gdLst/>
                    <a:ahLst/>
                    <a:cxnLst/>
                    <a:rect l="l" t="t" r="r" b="b"/>
                    <a:pathLst>
                      <a:path w="326118" h="120082" extrusionOk="0">
                        <a:moveTo>
                          <a:pt x="175009" y="3747"/>
                        </a:moveTo>
                        <a:cubicBezTo>
                          <a:pt x="188154" y="-2825"/>
                          <a:pt x="215805" y="22588"/>
                          <a:pt x="243285" y="21807"/>
                        </a:cubicBezTo>
                        <a:cubicBezTo>
                          <a:pt x="274326" y="20921"/>
                          <a:pt x="281775" y="-10626"/>
                          <a:pt x="288652" y="3747"/>
                        </a:cubicBezTo>
                        <a:cubicBezTo>
                          <a:pt x="299120" y="27655"/>
                          <a:pt x="311646" y="72422"/>
                          <a:pt x="308093" y="102312"/>
                        </a:cubicBezTo>
                        <a:cubicBezTo>
                          <a:pt x="308093" y="102312"/>
                          <a:pt x="24896" y="109456"/>
                          <a:pt x="1236" y="109456"/>
                        </a:cubicBezTo>
                        <a:cubicBezTo>
                          <a:pt x="-14472" y="18806"/>
                          <a:pt x="123822" y="43324"/>
                          <a:pt x="175009" y="37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7;p61"/>
                  <p:cNvSpPr/>
                  <p:nvPr/>
                </p:nvSpPr>
                <p:spPr>
                  <a:xfrm>
                    <a:off x="7847714" y="3982851"/>
                    <a:ext cx="314436" cy="25532"/>
                  </a:xfrm>
                  <a:custGeom>
                    <a:avLst/>
                    <a:gdLst/>
                    <a:ahLst/>
                    <a:cxnLst/>
                    <a:rect l="l" t="t" r="r" b="b"/>
                    <a:pathLst>
                      <a:path w="316812" h="23317" extrusionOk="0">
                        <a:moveTo>
                          <a:pt x="120" y="21532"/>
                        </a:moveTo>
                        <a:lnTo>
                          <a:pt x="313702" y="21532"/>
                        </a:lnTo>
                        <a:cubicBezTo>
                          <a:pt x="313702" y="21532"/>
                          <a:pt x="316007" y="6016"/>
                          <a:pt x="312854" y="2120"/>
                        </a:cubicBezTo>
                        <a:cubicBezTo>
                          <a:pt x="309701" y="-1775"/>
                          <a:pt x="5758" y="358"/>
                          <a:pt x="2482" y="3235"/>
                        </a:cubicBezTo>
                        <a:cubicBezTo>
                          <a:pt x="-805" y="6111"/>
                          <a:pt x="120" y="21542"/>
                          <a:pt x="120" y="21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2268;p61"/>
                <p:cNvSpPr/>
                <p:nvPr/>
              </p:nvSpPr>
              <p:spPr>
                <a:xfrm rot="-5107765">
                  <a:off x="8399803" y="2698190"/>
                  <a:ext cx="149404" cy="4684"/>
                </a:xfrm>
                <a:custGeom>
                  <a:avLst/>
                  <a:gdLst/>
                  <a:ahLst/>
                  <a:cxnLst/>
                  <a:rect l="l" t="t" r="r" b="b"/>
                  <a:pathLst>
                    <a:path w="149238" h="4762" extrusionOk="0">
                      <a:moveTo>
                        <a:pt x="0" y="0"/>
                      </a:moveTo>
                      <a:lnTo>
                        <a:pt x="149238" y="0"/>
                      </a:lnTo>
                      <a:lnTo>
                        <a:pt x="149238" y="4762"/>
                      </a:lnTo>
                      <a:lnTo>
                        <a:pt x="0" y="4762"/>
                      </a:lnTo>
                      <a:close/>
                    </a:path>
                  </a:pathLst>
                </a:custGeom>
                <a:solidFill>
                  <a:schemeClr val="dk1"/>
                </a:solidFill>
                <a:ln>
                  <a:noFill/>
                </a:ln>
              </p:spPr>
            </p:sp>
            <p:grpSp>
              <p:nvGrpSpPr>
                <p:cNvPr id="137" name="Google Shape;2269;p61"/>
                <p:cNvGrpSpPr/>
                <p:nvPr/>
              </p:nvGrpSpPr>
              <p:grpSpPr>
                <a:xfrm>
                  <a:off x="7216131" y="2238729"/>
                  <a:ext cx="607582" cy="636543"/>
                  <a:chOff x="7216131" y="2238729"/>
                  <a:chExt cx="607582" cy="636543"/>
                </a:xfrm>
              </p:grpSpPr>
              <p:sp>
                <p:nvSpPr>
                  <p:cNvPr id="159" name="Google Shape;2270;p61"/>
                  <p:cNvSpPr/>
                  <p:nvPr/>
                </p:nvSpPr>
                <p:spPr>
                  <a:xfrm>
                    <a:off x="7617609" y="2398205"/>
                    <a:ext cx="206104" cy="477067"/>
                  </a:xfrm>
                  <a:custGeom>
                    <a:avLst/>
                    <a:gdLst/>
                    <a:ahLst/>
                    <a:cxnLst/>
                    <a:rect l="l" t="t" r="r" b="b"/>
                    <a:pathLst>
                      <a:path w="202559" h="473516" extrusionOk="0">
                        <a:moveTo>
                          <a:pt x="149284" y="363442"/>
                        </a:moveTo>
                        <a:cubicBezTo>
                          <a:pt x="115937" y="421973"/>
                          <a:pt x="81037" y="443375"/>
                          <a:pt x="40661" y="399246"/>
                        </a:cubicBezTo>
                        <a:cubicBezTo>
                          <a:pt x="-7593" y="338858"/>
                          <a:pt x="513" y="51155"/>
                          <a:pt x="513" y="51155"/>
                        </a:cubicBezTo>
                        <a:cubicBezTo>
                          <a:pt x="13362" y="9150"/>
                          <a:pt x="67045" y="-30141"/>
                          <a:pt x="95277" y="33334"/>
                        </a:cubicBezTo>
                        <a:cubicBezTo>
                          <a:pt x="95277" y="33334"/>
                          <a:pt x="194966" y="286889"/>
                          <a:pt x="149284" y="363442"/>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1;p61"/>
                  <p:cNvSpPr/>
                  <p:nvPr/>
                </p:nvSpPr>
                <p:spPr>
                  <a:xfrm>
                    <a:off x="7522197" y="2386605"/>
                    <a:ext cx="253805" cy="130368"/>
                  </a:xfrm>
                  <a:custGeom>
                    <a:avLst/>
                    <a:gdLst/>
                    <a:ahLst/>
                    <a:cxnLst/>
                    <a:rect l="l" t="t" r="r" b="b"/>
                    <a:pathLst>
                      <a:path w="265071" h="130368" extrusionOk="0">
                        <a:moveTo>
                          <a:pt x="181410" y="30209"/>
                        </a:moveTo>
                        <a:cubicBezTo>
                          <a:pt x="146710" y="-4233"/>
                          <a:pt x="84483" y="-10700"/>
                          <a:pt x="38430" y="18475"/>
                        </a:cubicBezTo>
                        <a:cubicBezTo>
                          <a:pt x="-7623" y="47650"/>
                          <a:pt x="-48961" y="118678"/>
                          <a:pt x="145424" y="119668"/>
                        </a:cubicBezTo>
                        <a:cubicBezTo>
                          <a:pt x="145424" y="119668"/>
                          <a:pt x="216110" y="64652"/>
                          <a:pt x="181419" y="30209"/>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2272;p61"/>
                  <p:cNvGrpSpPr/>
                  <p:nvPr/>
                </p:nvGrpSpPr>
                <p:grpSpPr>
                  <a:xfrm>
                    <a:off x="7216131" y="2238729"/>
                    <a:ext cx="461078" cy="230537"/>
                    <a:chOff x="7216131" y="2238729"/>
                    <a:chExt cx="461078" cy="230537"/>
                  </a:xfrm>
                </p:grpSpPr>
                <p:sp>
                  <p:nvSpPr>
                    <p:cNvPr id="163" name="Google Shape;2273;p61"/>
                    <p:cNvSpPr/>
                    <p:nvPr/>
                  </p:nvSpPr>
                  <p:spPr>
                    <a:xfrm rot="-10757138">
                      <a:off x="7283807" y="2383482"/>
                      <a:ext cx="82173" cy="38558"/>
                    </a:xfrm>
                    <a:custGeom>
                      <a:avLst/>
                      <a:gdLst/>
                      <a:ahLst/>
                      <a:cxnLst/>
                      <a:rect l="l" t="t" r="r" b="b"/>
                      <a:pathLst>
                        <a:path w="81962" h="38652" extrusionOk="0">
                          <a:moveTo>
                            <a:pt x="75438" y="0"/>
                          </a:moveTo>
                          <a:cubicBezTo>
                            <a:pt x="79041" y="0"/>
                            <a:pt x="81962" y="2921"/>
                            <a:pt x="81962" y="6525"/>
                          </a:cubicBezTo>
                          <a:lnTo>
                            <a:pt x="81962" y="32128"/>
                          </a:lnTo>
                          <a:cubicBezTo>
                            <a:pt x="81962" y="35731"/>
                            <a:pt x="79041" y="38652"/>
                            <a:pt x="75438" y="38652"/>
                          </a:cubicBezTo>
                          <a:lnTo>
                            <a:pt x="6525" y="38652"/>
                          </a:lnTo>
                          <a:cubicBezTo>
                            <a:pt x="2921" y="38652"/>
                            <a:pt x="0" y="35731"/>
                            <a:pt x="0" y="32128"/>
                          </a:cubicBezTo>
                          <a:lnTo>
                            <a:pt x="0" y="6525"/>
                          </a:lnTo>
                          <a:cubicBezTo>
                            <a:pt x="0" y="2921"/>
                            <a:pt x="2921" y="0"/>
                            <a:pt x="6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74;p61"/>
                    <p:cNvSpPr/>
                    <p:nvPr/>
                  </p:nvSpPr>
                  <p:spPr>
                    <a:xfrm>
                      <a:off x="7308000" y="2415240"/>
                      <a:ext cx="261861" cy="37469"/>
                    </a:xfrm>
                    <a:custGeom>
                      <a:avLst/>
                      <a:gdLst/>
                      <a:ahLst/>
                      <a:cxnLst/>
                      <a:rect l="l" t="t" r="r" b="b"/>
                      <a:pathLst>
                        <a:path w="261861" h="37376" extrusionOk="0">
                          <a:moveTo>
                            <a:pt x="261720" y="37367"/>
                          </a:moveTo>
                          <a:lnTo>
                            <a:pt x="33644" y="34414"/>
                          </a:lnTo>
                          <a:cubicBezTo>
                            <a:pt x="24557" y="34309"/>
                            <a:pt x="16052" y="30680"/>
                            <a:pt x="9698" y="24175"/>
                          </a:cubicBezTo>
                          <a:cubicBezTo>
                            <a:pt x="3335" y="17669"/>
                            <a:pt x="-93" y="9087"/>
                            <a:pt x="2" y="0"/>
                          </a:cubicBezTo>
                          <a:lnTo>
                            <a:pt x="4764" y="57"/>
                          </a:lnTo>
                          <a:cubicBezTo>
                            <a:pt x="4669" y="7877"/>
                            <a:pt x="7631" y="15259"/>
                            <a:pt x="13099" y="20850"/>
                          </a:cubicBezTo>
                          <a:cubicBezTo>
                            <a:pt x="18557" y="26441"/>
                            <a:pt x="25871" y="29575"/>
                            <a:pt x="33692" y="29661"/>
                          </a:cubicBezTo>
                          <a:lnTo>
                            <a:pt x="261768" y="32614"/>
                          </a:lnTo>
                          <a:lnTo>
                            <a:pt x="261710" y="373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75;p61"/>
                    <p:cNvSpPr/>
                    <p:nvPr/>
                  </p:nvSpPr>
                  <p:spPr>
                    <a:xfrm>
                      <a:off x="7494120" y="2433600"/>
                      <a:ext cx="183089" cy="35667"/>
                    </a:xfrm>
                    <a:custGeom>
                      <a:avLst/>
                      <a:gdLst/>
                      <a:ahLst/>
                      <a:cxnLst/>
                      <a:rect l="l" t="t" r="r" b="b"/>
                      <a:pathLst>
                        <a:path w="183089" h="35756" extrusionOk="0">
                          <a:moveTo>
                            <a:pt x="9345" y="28442"/>
                          </a:moveTo>
                          <a:lnTo>
                            <a:pt x="172851" y="35501"/>
                          </a:lnTo>
                          <a:cubicBezTo>
                            <a:pt x="178252" y="35681"/>
                            <a:pt x="182738" y="30262"/>
                            <a:pt x="182814" y="23470"/>
                          </a:cubicBezTo>
                          <a:lnTo>
                            <a:pt x="182938" y="12259"/>
                          </a:lnTo>
                          <a:cubicBezTo>
                            <a:pt x="183014" y="5449"/>
                            <a:pt x="178633" y="-75"/>
                            <a:pt x="173222" y="1"/>
                          </a:cubicBezTo>
                          <a:lnTo>
                            <a:pt x="9592" y="4154"/>
                          </a:lnTo>
                          <a:cubicBezTo>
                            <a:pt x="4334" y="4230"/>
                            <a:pt x="77" y="9583"/>
                            <a:pt x="1" y="16193"/>
                          </a:cubicBezTo>
                          <a:lnTo>
                            <a:pt x="1" y="16193"/>
                          </a:lnTo>
                          <a:cubicBezTo>
                            <a:pt x="-75" y="22813"/>
                            <a:pt x="4078" y="28271"/>
                            <a:pt x="9345" y="284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2276;p61"/>
                    <p:cNvGrpSpPr/>
                    <p:nvPr/>
                  </p:nvGrpSpPr>
                  <p:grpSpPr>
                    <a:xfrm>
                      <a:off x="7216131" y="2238729"/>
                      <a:ext cx="232572" cy="162131"/>
                      <a:chOff x="7216131" y="2238729"/>
                      <a:chExt cx="232572" cy="162131"/>
                    </a:xfrm>
                  </p:grpSpPr>
                  <p:sp>
                    <p:nvSpPr>
                      <p:cNvPr id="168" name="Google Shape;2277;p61"/>
                      <p:cNvSpPr/>
                      <p:nvPr/>
                    </p:nvSpPr>
                    <p:spPr>
                      <a:xfrm rot="-10757030">
                        <a:off x="7255888" y="2246760"/>
                        <a:ext cx="191868" cy="152907"/>
                      </a:xfrm>
                      <a:custGeom>
                        <a:avLst/>
                        <a:gdLst/>
                        <a:ahLst/>
                        <a:cxnLst/>
                        <a:rect l="l" t="t" r="r" b="b"/>
                        <a:pathLst>
                          <a:path w="191853" h="152895" extrusionOk="0">
                            <a:moveTo>
                              <a:pt x="167173" y="0"/>
                            </a:moveTo>
                            <a:cubicBezTo>
                              <a:pt x="180803" y="0"/>
                              <a:pt x="191853" y="11049"/>
                              <a:pt x="191853" y="24679"/>
                            </a:cubicBezTo>
                            <a:lnTo>
                              <a:pt x="191853" y="128216"/>
                            </a:lnTo>
                            <a:cubicBezTo>
                              <a:pt x="191853" y="141846"/>
                              <a:pt x="180803" y="152895"/>
                              <a:pt x="167173" y="152895"/>
                            </a:cubicBezTo>
                            <a:lnTo>
                              <a:pt x="24679" y="152895"/>
                            </a:lnTo>
                            <a:cubicBezTo>
                              <a:pt x="11049" y="152895"/>
                              <a:pt x="0" y="141846"/>
                              <a:pt x="0" y="128216"/>
                            </a:cubicBezTo>
                            <a:lnTo>
                              <a:pt x="0" y="24679"/>
                            </a:lnTo>
                            <a:cubicBezTo>
                              <a:pt x="0" y="11049"/>
                              <a:pt x="11049" y="0"/>
                              <a:pt x="24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78;p61"/>
                      <p:cNvSpPr/>
                      <p:nvPr/>
                    </p:nvSpPr>
                    <p:spPr>
                      <a:xfrm rot="-10757030">
                        <a:off x="7224209" y="2246400"/>
                        <a:ext cx="191867" cy="152907"/>
                      </a:xfrm>
                      <a:custGeom>
                        <a:avLst/>
                        <a:gdLst/>
                        <a:ahLst/>
                        <a:cxnLst/>
                        <a:rect l="l" t="t" r="r" b="b"/>
                        <a:pathLst>
                          <a:path w="191852" h="152895" extrusionOk="0">
                            <a:moveTo>
                              <a:pt x="167173" y="0"/>
                            </a:moveTo>
                            <a:cubicBezTo>
                              <a:pt x="180803" y="0"/>
                              <a:pt x="191852" y="11049"/>
                              <a:pt x="191852" y="24679"/>
                            </a:cubicBezTo>
                            <a:lnTo>
                              <a:pt x="191852" y="128216"/>
                            </a:lnTo>
                            <a:cubicBezTo>
                              <a:pt x="191852" y="141846"/>
                              <a:pt x="180803" y="152895"/>
                              <a:pt x="167173" y="152895"/>
                            </a:cubicBezTo>
                            <a:lnTo>
                              <a:pt x="24679" y="152895"/>
                            </a:lnTo>
                            <a:cubicBezTo>
                              <a:pt x="11049" y="152895"/>
                              <a:pt x="0" y="141846"/>
                              <a:pt x="0" y="128216"/>
                            </a:cubicBezTo>
                            <a:lnTo>
                              <a:pt x="0" y="24679"/>
                            </a:lnTo>
                            <a:cubicBezTo>
                              <a:pt x="0" y="11049"/>
                              <a:pt x="11049" y="0"/>
                              <a:pt x="24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79;p61"/>
                      <p:cNvSpPr/>
                      <p:nvPr/>
                    </p:nvSpPr>
                    <p:spPr>
                      <a:xfrm>
                        <a:off x="7390800" y="2247480"/>
                        <a:ext cx="27722" cy="153114"/>
                      </a:xfrm>
                      <a:custGeom>
                        <a:avLst/>
                        <a:gdLst/>
                        <a:ahLst/>
                        <a:cxnLst/>
                        <a:rect l="l" t="t" r="r" b="b"/>
                        <a:pathLst>
                          <a:path w="27861" h="153114" extrusionOk="0">
                            <a:moveTo>
                              <a:pt x="305" y="153105"/>
                            </a:moveTo>
                            <a:lnTo>
                              <a:pt x="0" y="153105"/>
                            </a:lnTo>
                            <a:lnTo>
                              <a:pt x="57" y="148342"/>
                            </a:lnTo>
                            <a:lnTo>
                              <a:pt x="305" y="148342"/>
                            </a:lnTo>
                            <a:cubicBezTo>
                              <a:pt x="12078" y="148342"/>
                              <a:pt x="21736" y="138827"/>
                              <a:pt x="21879" y="127025"/>
                            </a:cubicBezTo>
                            <a:lnTo>
                              <a:pt x="23032" y="26575"/>
                            </a:lnTo>
                            <a:cubicBezTo>
                              <a:pt x="23098" y="20812"/>
                              <a:pt x="20907" y="15373"/>
                              <a:pt x="16888" y="11249"/>
                            </a:cubicBezTo>
                            <a:cubicBezTo>
                              <a:pt x="12859" y="7125"/>
                              <a:pt x="7468" y="4829"/>
                              <a:pt x="1705" y="4763"/>
                            </a:cubicBezTo>
                            <a:lnTo>
                              <a:pt x="1762" y="0"/>
                            </a:lnTo>
                            <a:cubicBezTo>
                              <a:pt x="8791" y="76"/>
                              <a:pt x="15373" y="2896"/>
                              <a:pt x="20288" y="7925"/>
                            </a:cubicBezTo>
                            <a:cubicBezTo>
                              <a:pt x="25203" y="12954"/>
                              <a:pt x="27861" y="19593"/>
                              <a:pt x="27784" y="26632"/>
                            </a:cubicBezTo>
                            <a:lnTo>
                              <a:pt x="26632" y="127083"/>
                            </a:lnTo>
                            <a:cubicBezTo>
                              <a:pt x="26451" y="141503"/>
                              <a:pt x="14678" y="153114"/>
                              <a:pt x="295" y="1531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80;p61"/>
                      <p:cNvSpPr/>
                      <p:nvPr/>
                    </p:nvSpPr>
                    <p:spPr>
                      <a:xfrm>
                        <a:off x="7314840" y="2265840"/>
                        <a:ext cx="84535" cy="84641"/>
                      </a:xfrm>
                      <a:custGeom>
                        <a:avLst/>
                        <a:gdLst/>
                        <a:ahLst/>
                        <a:cxnLst/>
                        <a:rect l="l" t="t" r="r" b="b"/>
                        <a:pathLst>
                          <a:path w="84535" h="84430" extrusionOk="0">
                            <a:moveTo>
                              <a:pt x="69514" y="84420"/>
                            </a:moveTo>
                            <a:lnTo>
                              <a:pt x="69334" y="84420"/>
                            </a:lnTo>
                            <a:lnTo>
                              <a:pt x="14136" y="83791"/>
                            </a:lnTo>
                            <a:cubicBezTo>
                              <a:pt x="10317" y="83753"/>
                              <a:pt x="6745" y="82220"/>
                              <a:pt x="4068" y="79486"/>
                            </a:cubicBezTo>
                            <a:cubicBezTo>
                              <a:pt x="1401" y="76752"/>
                              <a:pt x="-47" y="73142"/>
                              <a:pt x="1" y="69323"/>
                            </a:cubicBezTo>
                            <a:lnTo>
                              <a:pt x="630" y="14135"/>
                            </a:lnTo>
                            <a:cubicBezTo>
                              <a:pt x="725" y="6306"/>
                              <a:pt x="7116" y="0"/>
                              <a:pt x="14926" y="0"/>
                            </a:cubicBezTo>
                            <a:lnTo>
                              <a:pt x="15098" y="0"/>
                            </a:lnTo>
                            <a:lnTo>
                              <a:pt x="70296" y="638"/>
                            </a:lnTo>
                            <a:cubicBezTo>
                              <a:pt x="74115" y="676"/>
                              <a:pt x="77687" y="2210"/>
                              <a:pt x="80363" y="4943"/>
                            </a:cubicBezTo>
                            <a:cubicBezTo>
                              <a:pt x="83030" y="7677"/>
                              <a:pt x="84488" y="11287"/>
                              <a:pt x="84440" y="15097"/>
                            </a:cubicBezTo>
                            <a:lnTo>
                              <a:pt x="83802" y="70295"/>
                            </a:lnTo>
                            <a:cubicBezTo>
                              <a:pt x="83754" y="74114"/>
                              <a:pt x="82230" y="77686"/>
                              <a:pt x="79497" y="80362"/>
                            </a:cubicBezTo>
                            <a:cubicBezTo>
                              <a:pt x="76810" y="82991"/>
                              <a:pt x="73277" y="84430"/>
                              <a:pt x="69514" y="84430"/>
                            </a:cubicBezTo>
                            <a:close/>
                            <a:moveTo>
                              <a:pt x="14946" y="4753"/>
                            </a:moveTo>
                            <a:cubicBezTo>
                              <a:pt x="9735" y="4753"/>
                              <a:pt x="5468" y="8963"/>
                              <a:pt x="5411" y="14183"/>
                            </a:cubicBezTo>
                            <a:lnTo>
                              <a:pt x="4782" y="69380"/>
                            </a:lnTo>
                            <a:cubicBezTo>
                              <a:pt x="4744" y="71933"/>
                              <a:pt x="5716" y="74333"/>
                              <a:pt x="7487" y="76152"/>
                            </a:cubicBezTo>
                            <a:cubicBezTo>
                              <a:pt x="9269" y="77981"/>
                              <a:pt x="11660" y="79000"/>
                              <a:pt x="14203" y="79029"/>
                            </a:cubicBezTo>
                            <a:lnTo>
                              <a:pt x="69400" y="79658"/>
                            </a:lnTo>
                            <a:cubicBezTo>
                              <a:pt x="71705" y="79658"/>
                              <a:pt x="74353" y="78734"/>
                              <a:pt x="76182" y="76943"/>
                            </a:cubicBezTo>
                            <a:cubicBezTo>
                              <a:pt x="77992" y="75171"/>
                              <a:pt x="79020" y="72781"/>
                              <a:pt x="79049" y="70237"/>
                            </a:cubicBezTo>
                            <a:lnTo>
                              <a:pt x="79687" y="15040"/>
                            </a:lnTo>
                            <a:cubicBezTo>
                              <a:pt x="79715" y="12497"/>
                              <a:pt x="78744" y="10087"/>
                              <a:pt x="76973" y="8268"/>
                            </a:cubicBezTo>
                            <a:cubicBezTo>
                              <a:pt x="75182" y="6448"/>
                              <a:pt x="72801" y="5429"/>
                              <a:pt x="70257" y="5401"/>
                            </a:cubicBezTo>
                            <a:lnTo>
                              <a:pt x="15060" y="4763"/>
                            </a:lnTo>
                            <a:lnTo>
                              <a:pt x="14946" y="476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81;p61"/>
                      <p:cNvSpPr/>
                      <p:nvPr/>
                    </p:nvSpPr>
                    <p:spPr>
                      <a:xfrm rot="-10757030">
                        <a:off x="7216707" y="2239272"/>
                        <a:ext cx="87380" cy="92407"/>
                      </a:xfrm>
                      <a:custGeom>
                        <a:avLst/>
                        <a:gdLst/>
                        <a:ahLst/>
                        <a:cxnLst/>
                        <a:rect l="l" t="t" r="r" b="b"/>
                        <a:pathLst>
                          <a:path w="87373" h="92631" extrusionOk="0">
                            <a:moveTo>
                              <a:pt x="77524" y="0"/>
                            </a:moveTo>
                            <a:cubicBezTo>
                              <a:pt x="82963" y="0"/>
                              <a:pt x="87373" y="4410"/>
                              <a:pt x="87373" y="9849"/>
                            </a:cubicBezTo>
                            <a:lnTo>
                              <a:pt x="87373" y="82782"/>
                            </a:lnTo>
                            <a:cubicBezTo>
                              <a:pt x="87373" y="88221"/>
                              <a:pt x="82963" y="92631"/>
                              <a:pt x="77524" y="92631"/>
                            </a:cubicBezTo>
                            <a:lnTo>
                              <a:pt x="9849" y="92631"/>
                            </a:lnTo>
                            <a:cubicBezTo>
                              <a:pt x="4410" y="92631"/>
                              <a:pt x="0" y="88221"/>
                              <a:pt x="0" y="82782"/>
                            </a:cubicBezTo>
                            <a:lnTo>
                              <a:pt x="0" y="9849"/>
                            </a:lnTo>
                            <a:cubicBezTo>
                              <a:pt x="0" y="4410"/>
                              <a:pt x="4410" y="0"/>
                              <a:pt x="9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82;p61"/>
                      <p:cNvSpPr/>
                      <p:nvPr/>
                    </p:nvSpPr>
                    <p:spPr>
                      <a:xfrm>
                        <a:off x="7223760" y="2246040"/>
                        <a:ext cx="83136" cy="88544"/>
                      </a:xfrm>
                      <a:custGeom>
                        <a:avLst/>
                        <a:gdLst/>
                        <a:ahLst/>
                        <a:cxnLst/>
                        <a:rect l="l" t="t" r="r" b="b"/>
                        <a:pathLst>
                          <a:path w="83344" h="88544" extrusionOk="0">
                            <a:moveTo>
                              <a:pt x="70247" y="88544"/>
                            </a:moveTo>
                            <a:lnTo>
                              <a:pt x="70104" y="88544"/>
                            </a:lnTo>
                            <a:lnTo>
                              <a:pt x="2448" y="87763"/>
                            </a:lnTo>
                            <a:cubicBezTo>
                              <a:pt x="1600" y="87754"/>
                              <a:pt x="781" y="87658"/>
                              <a:pt x="0" y="87487"/>
                            </a:cubicBezTo>
                            <a:lnTo>
                              <a:pt x="991" y="82829"/>
                            </a:lnTo>
                            <a:cubicBezTo>
                              <a:pt x="1477" y="82934"/>
                              <a:pt x="1991" y="83001"/>
                              <a:pt x="2514" y="83001"/>
                            </a:cubicBezTo>
                            <a:lnTo>
                              <a:pt x="70171" y="83782"/>
                            </a:lnTo>
                            <a:lnTo>
                              <a:pt x="70256" y="83782"/>
                            </a:lnTo>
                            <a:cubicBezTo>
                              <a:pt x="74333" y="83782"/>
                              <a:pt x="77677" y="80486"/>
                              <a:pt x="77724" y="76400"/>
                            </a:cubicBezTo>
                            <a:lnTo>
                              <a:pt x="78562" y="3477"/>
                            </a:lnTo>
                            <a:cubicBezTo>
                              <a:pt x="78572" y="2753"/>
                              <a:pt x="78477" y="2038"/>
                              <a:pt x="78277" y="1333"/>
                            </a:cubicBezTo>
                            <a:lnTo>
                              <a:pt x="82848" y="0"/>
                            </a:lnTo>
                            <a:cubicBezTo>
                              <a:pt x="83182" y="1162"/>
                              <a:pt x="83344" y="2353"/>
                              <a:pt x="83325" y="3543"/>
                            </a:cubicBezTo>
                            <a:lnTo>
                              <a:pt x="82487" y="76448"/>
                            </a:lnTo>
                            <a:cubicBezTo>
                              <a:pt x="82401" y="83144"/>
                              <a:pt x="76934" y="88544"/>
                              <a:pt x="70256" y="885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83;p61"/>
                      <p:cNvSpPr/>
                      <p:nvPr/>
                    </p:nvSpPr>
                    <p:spPr>
                      <a:xfrm>
                        <a:off x="7231680" y="2258280"/>
                        <a:ext cx="55146" cy="55136"/>
                      </a:xfrm>
                      <a:custGeom>
                        <a:avLst/>
                        <a:gdLst/>
                        <a:ahLst/>
                        <a:cxnLst/>
                        <a:rect l="l" t="t" r="r" b="b"/>
                        <a:pathLst>
                          <a:path w="55284" h="55274" extrusionOk="0">
                            <a:moveTo>
                              <a:pt x="2" y="27148"/>
                            </a:moveTo>
                            <a:cubicBezTo>
                              <a:pt x="-170" y="42321"/>
                              <a:pt x="11984" y="54761"/>
                              <a:pt x="27158" y="54932"/>
                            </a:cubicBezTo>
                            <a:cubicBezTo>
                              <a:pt x="42331" y="55104"/>
                              <a:pt x="54771" y="42950"/>
                              <a:pt x="54942" y="27786"/>
                            </a:cubicBezTo>
                            <a:cubicBezTo>
                              <a:pt x="55114" y="12622"/>
                              <a:pt x="42960" y="173"/>
                              <a:pt x="27786" y="2"/>
                            </a:cubicBezTo>
                            <a:cubicBezTo>
                              <a:pt x="12613" y="-170"/>
                              <a:pt x="173" y="11984"/>
                              <a:pt x="2" y="27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84;p61"/>
                      <p:cNvSpPr/>
                      <p:nvPr/>
                    </p:nvSpPr>
                    <p:spPr>
                      <a:xfrm rot="-10756923">
                        <a:off x="7374600" y="2361214"/>
                        <a:ext cx="21246" cy="12615"/>
                      </a:xfrm>
                      <a:custGeom>
                        <a:avLst/>
                        <a:gdLst/>
                        <a:ahLst/>
                        <a:cxnLst/>
                        <a:rect l="l" t="t" r="r" b="b"/>
                        <a:pathLst>
                          <a:path w="21298" h="12583" extrusionOk="0">
                            <a:moveTo>
                              <a:pt x="17716" y="0"/>
                            </a:moveTo>
                            <a:cubicBezTo>
                              <a:pt x="19694" y="0"/>
                              <a:pt x="21298" y="1603"/>
                              <a:pt x="21298" y="3582"/>
                            </a:cubicBezTo>
                            <a:lnTo>
                              <a:pt x="21298" y="9001"/>
                            </a:lnTo>
                            <a:cubicBezTo>
                              <a:pt x="21298" y="10979"/>
                              <a:pt x="19694" y="12583"/>
                              <a:pt x="17716" y="12583"/>
                            </a:cubicBezTo>
                            <a:lnTo>
                              <a:pt x="3581" y="12583"/>
                            </a:lnTo>
                            <a:cubicBezTo>
                              <a:pt x="1603" y="12583"/>
                              <a:pt x="0" y="10979"/>
                              <a:pt x="0" y="9001"/>
                            </a:cubicBezTo>
                            <a:lnTo>
                              <a:pt x="0" y="3582"/>
                            </a:lnTo>
                            <a:cubicBezTo>
                              <a:pt x="0" y="1604"/>
                              <a:pt x="1603" y="0"/>
                              <a:pt x="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85;p61"/>
                      <p:cNvSpPr/>
                      <p:nvPr/>
                    </p:nvSpPr>
                    <p:spPr>
                      <a:xfrm rot="-10756923">
                        <a:off x="7345800" y="2360854"/>
                        <a:ext cx="21246" cy="12615"/>
                      </a:xfrm>
                      <a:custGeom>
                        <a:avLst/>
                        <a:gdLst/>
                        <a:ahLst/>
                        <a:cxnLst/>
                        <a:rect l="l" t="t" r="r" b="b"/>
                        <a:pathLst>
                          <a:path w="21298" h="12583" extrusionOk="0">
                            <a:moveTo>
                              <a:pt x="17716" y="0"/>
                            </a:moveTo>
                            <a:cubicBezTo>
                              <a:pt x="19694" y="0"/>
                              <a:pt x="21298" y="1603"/>
                              <a:pt x="21298" y="3581"/>
                            </a:cubicBezTo>
                            <a:lnTo>
                              <a:pt x="21298" y="9001"/>
                            </a:lnTo>
                            <a:cubicBezTo>
                              <a:pt x="21298" y="10979"/>
                              <a:pt x="19694" y="12583"/>
                              <a:pt x="17716" y="12583"/>
                            </a:cubicBezTo>
                            <a:lnTo>
                              <a:pt x="3581" y="12583"/>
                            </a:lnTo>
                            <a:cubicBezTo>
                              <a:pt x="1603" y="12583"/>
                              <a:pt x="0" y="10979"/>
                              <a:pt x="0" y="9001"/>
                            </a:cubicBezTo>
                            <a:lnTo>
                              <a:pt x="0" y="3581"/>
                            </a:lnTo>
                            <a:cubicBezTo>
                              <a:pt x="0" y="1604"/>
                              <a:pt x="1603" y="0"/>
                              <a:pt x="3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86;p61"/>
                      <p:cNvSpPr/>
                      <p:nvPr/>
                    </p:nvSpPr>
                    <p:spPr>
                      <a:xfrm rot="-10756923">
                        <a:off x="7317000" y="2360494"/>
                        <a:ext cx="21246" cy="12615"/>
                      </a:xfrm>
                      <a:custGeom>
                        <a:avLst/>
                        <a:gdLst/>
                        <a:ahLst/>
                        <a:cxnLst/>
                        <a:rect l="l" t="t" r="r" b="b"/>
                        <a:pathLst>
                          <a:path w="21298" h="12583" extrusionOk="0">
                            <a:moveTo>
                              <a:pt x="3591" y="0"/>
                            </a:moveTo>
                            <a:lnTo>
                              <a:pt x="17716" y="0"/>
                            </a:lnTo>
                            <a:cubicBezTo>
                              <a:pt x="19698" y="0"/>
                              <a:pt x="21298" y="1610"/>
                              <a:pt x="21298" y="3581"/>
                            </a:cubicBezTo>
                            <a:lnTo>
                              <a:pt x="21298" y="8992"/>
                            </a:lnTo>
                            <a:cubicBezTo>
                              <a:pt x="21298" y="10973"/>
                              <a:pt x="19688" y="12583"/>
                              <a:pt x="17707" y="12583"/>
                            </a:cubicBezTo>
                            <a:lnTo>
                              <a:pt x="3581" y="12583"/>
                            </a:lnTo>
                            <a:cubicBezTo>
                              <a:pt x="1600" y="12583"/>
                              <a:pt x="0" y="10973"/>
                              <a:pt x="0" y="9001"/>
                            </a:cubicBezTo>
                            <a:lnTo>
                              <a:pt x="0" y="3591"/>
                            </a:lnTo>
                            <a:cubicBezTo>
                              <a:pt x="0" y="1610"/>
                              <a:pt x="1610" y="10"/>
                              <a:pt x="3581"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2287;p61"/>
                    <p:cNvSpPr/>
                    <p:nvPr/>
                  </p:nvSpPr>
                  <p:spPr>
                    <a:xfrm rot="-10757138">
                      <a:off x="7271206" y="2383482"/>
                      <a:ext cx="82174" cy="38558"/>
                    </a:xfrm>
                    <a:custGeom>
                      <a:avLst/>
                      <a:gdLst/>
                      <a:ahLst/>
                      <a:cxnLst/>
                      <a:rect l="l" t="t" r="r" b="b"/>
                      <a:pathLst>
                        <a:path w="81963" h="38652" extrusionOk="0">
                          <a:moveTo>
                            <a:pt x="75438" y="0"/>
                          </a:moveTo>
                          <a:cubicBezTo>
                            <a:pt x="79041" y="0"/>
                            <a:pt x="81963" y="2921"/>
                            <a:pt x="81963" y="6525"/>
                          </a:cubicBezTo>
                          <a:lnTo>
                            <a:pt x="81963" y="32128"/>
                          </a:lnTo>
                          <a:cubicBezTo>
                            <a:pt x="81963" y="35731"/>
                            <a:pt x="79041" y="38652"/>
                            <a:pt x="75438" y="38652"/>
                          </a:cubicBezTo>
                          <a:lnTo>
                            <a:pt x="6525" y="38652"/>
                          </a:lnTo>
                          <a:cubicBezTo>
                            <a:pt x="2922" y="38652"/>
                            <a:pt x="0" y="35731"/>
                            <a:pt x="0" y="32128"/>
                          </a:cubicBezTo>
                          <a:lnTo>
                            <a:pt x="0" y="6525"/>
                          </a:lnTo>
                          <a:cubicBezTo>
                            <a:pt x="0" y="2921"/>
                            <a:pt x="2922" y="0"/>
                            <a:pt x="6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2288;p61"/>
                  <p:cNvSpPr/>
                  <p:nvPr/>
                </p:nvSpPr>
                <p:spPr>
                  <a:xfrm>
                    <a:off x="7586646" y="2413075"/>
                    <a:ext cx="71638" cy="50359"/>
                  </a:xfrm>
                  <a:custGeom>
                    <a:avLst/>
                    <a:gdLst/>
                    <a:ahLst/>
                    <a:cxnLst/>
                    <a:rect l="l" t="t" r="r" b="b"/>
                    <a:pathLst>
                      <a:path w="83059" h="57226" extrusionOk="0">
                        <a:moveTo>
                          <a:pt x="34228" y="0"/>
                        </a:moveTo>
                        <a:cubicBezTo>
                          <a:pt x="34228" y="0"/>
                          <a:pt x="-11550" y="40824"/>
                          <a:pt x="2776" y="49025"/>
                        </a:cubicBezTo>
                        <a:cubicBezTo>
                          <a:pt x="17102" y="57226"/>
                          <a:pt x="71509" y="20717"/>
                          <a:pt x="71509" y="20717"/>
                        </a:cubicBezTo>
                        <a:lnTo>
                          <a:pt x="34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2289;p61"/>
                <p:cNvSpPr/>
                <p:nvPr/>
              </p:nvSpPr>
              <p:spPr>
                <a:xfrm>
                  <a:off x="8124817" y="2418397"/>
                  <a:ext cx="165836" cy="67657"/>
                </a:xfrm>
                <a:custGeom>
                  <a:avLst/>
                  <a:gdLst/>
                  <a:ahLst/>
                  <a:cxnLst/>
                  <a:rect l="l" t="t" r="r" b="b"/>
                  <a:pathLst>
                    <a:path w="167935" h="63827" extrusionOk="0">
                      <a:moveTo>
                        <a:pt x="141425" y="0"/>
                      </a:moveTo>
                      <a:lnTo>
                        <a:pt x="165989" y="2257"/>
                      </a:lnTo>
                      <a:cubicBezTo>
                        <a:pt x="165989" y="2257"/>
                        <a:pt x="128852" y="63827"/>
                        <a:pt x="58795" y="59493"/>
                      </a:cubicBezTo>
                      <a:cubicBezTo>
                        <a:pt x="-1946" y="54902"/>
                        <a:pt x="7" y="1000"/>
                        <a:pt x="7" y="1000"/>
                      </a:cubicBezTo>
                      <a:lnTo>
                        <a:pt x="21657" y="467"/>
                      </a:lnTo>
                      <a:cubicBezTo>
                        <a:pt x="21657" y="467"/>
                        <a:pt x="21800" y="33261"/>
                        <a:pt x="59185" y="40595"/>
                      </a:cubicBezTo>
                      <a:cubicBezTo>
                        <a:pt x="96572" y="47930"/>
                        <a:pt x="141425" y="0"/>
                        <a:pt x="141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90;p61"/>
                <p:cNvSpPr/>
                <p:nvPr/>
              </p:nvSpPr>
              <p:spPr>
                <a:xfrm>
                  <a:off x="7952760" y="2593800"/>
                  <a:ext cx="24851" cy="116872"/>
                </a:xfrm>
                <a:custGeom>
                  <a:avLst/>
                  <a:gdLst/>
                  <a:ahLst/>
                  <a:cxnLst/>
                  <a:rect l="l" t="t" r="r" b="b"/>
                  <a:pathLst>
                    <a:path w="24851" h="116872" extrusionOk="0">
                      <a:moveTo>
                        <a:pt x="20127" y="116872"/>
                      </a:moveTo>
                      <a:cubicBezTo>
                        <a:pt x="15345" y="80305"/>
                        <a:pt x="8573" y="41320"/>
                        <a:pt x="0" y="1000"/>
                      </a:cubicBezTo>
                      <a:lnTo>
                        <a:pt x="4649" y="0"/>
                      </a:lnTo>
                      <a:cubicBezTo>
                        <a:pt x="13249" y="40443"/>
                        <a:pt x="20051" y="79553"/>
                        <a:pt x="24851" y="116253"/>
                      </a:cubicBezTo>
                      <a:lnTo>
                        <a:pt x="20127" y="1168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2291;p61"/>
                <p:cNvGrpSpPr/>
                <p:nvPr/>
              </p:nvGrpSpPr>
              <p:grpSpPr>
                <a:xfrm>
                  <a:off x="8043480" y="2647440"/>
                  <a:ext cx="364826" cy="236012"/>
                  <a:chOff x="8043480" y="2647440"/>
                  <a:chExt cx="364826" cy="236012"/>
                </a:xfrm>
              </p:grpSpPr>
              <p:sp>
                <p:nvSpPr>
                  <p:cNvPr id="157" name="Google Shape;2292;p61"/>
                  <p:cNvSpPr/>
                  <p:nvPr/>
                </p:nvSpPr>
                <p:spPr>
                  <a:xfrm>
                    <a:off x="8043480" y="2647440"/>
                    <a:ext cx="184117" cy="222929"/>
                  </a:xfrm>
                  <a:custGeom>
                    <a:avLst/>
                    <a:gdLst/>
                    <a:ahLst/>
                    <a:cxnLst/>
                    <a:rect l="l" t="t" r="r" b="b"/>
                    <a:pathLst>
                      <a:path w="200673" h="226324" extrusionOk="0">
                        <a:moveTo>
                          <a:pt x="167344" y="217202"/>
                        </a:moveTo>
                        <a:cubicBezTo>
                          <a:pt x="156161" y="225051"/>
                          <a:pt x="144293" y="222984"/>
                          <a:pt x="131349" y="222317"/>
                        </a:cubicBezTo>
                        <a:cubicBezTo>
                          <a:pt x="115337" y="221489"/>
                          <a:pt x="99335" y="220384"/>
                          <a:pt x="83352" y="219022"/>
                        </a:cubicBezTo>
                        <a:cubicBezTo>
                          <a:pt x="60159" y="217031"/>
                          <a:pt x="29307" y="216002"/>
                          <a:pt x="8943" y="203258"/>
                        </a:cubicBezTo>
                        <a:cubicBezTo>
                          <a:pt x="-10974" y="190789"/>
                          <a:pt x="6923" y="167053"/>
                          <a:pt x="18753" y="155680"/>
                        </a:cubicBezTo>
                        <a:cubicBezTo>
                          <a:pt x="32317" y="142650"/>
                          <a:pt x="47214" y="130982"/>
                          <a:pt x="62816" y="120524"/>
                        </a:cubicBezTo>
                        <a:cubicBezTo>
                          <a:pt x="80895" y="108408"/>
                          <a:pt x="104717" y="99378"/>
                          <a:pt x="119557" y="83528"/>
                        </a:cubicBezTo>
                        <a:cubicBezTo>
                          <a:pt x="132063" y="70165"/>
                          <a:pt x="131797" y="48362"/>
                          <a:pt x="111946" y="41771"/>
                        </a:cubicBezTo>
                        <a:cubicBezTo>
                          <a:pt x="101678" y="38361"/>
                          <a:pt x="89000" y="43399"/>
                          <a:pt x="84781" y="53372"/>
                        </a:cubicBezTo>
                        <a:cubicBezTo>
                          <a:pt x="82600" y="58544"/>
                          <a:pt x="82190" y="65145"/>
                          <a:pt x="77437" y="68136"/>
                        </a:cubicBezTo>
                        <a:cubicBezTo>
                          <a:pt x="75275" y="69498"/>
                          <a:pt x="72618" y="69765"/>
                          <a:pt x="70065" y="69898"/>
                        </a:cubicBezTo>
                        <a:cubicBezTo>
                          <a:pt x="56835" y="70593"/>
                          <a:pt x="43471" y="68479"/>
                          <a:pt x="31107" y="63735"/>
                        </a:cubicBezTo>
                        <a:cubicBezTo>
                          <a:pt x="27621" y="62402"/>
                          <a:pt x="23964" y="60630"/>
                          <a:pt x="22221" y="57335"/>
                        </a:cubicBezTo>
                        <a:cubicBezTo>
                          <a:pt x="20421" y="53925"/>
                          <a:pt x="21125" y="49753"/>
                          <a:pt x="22278" y="46076"/>
                        </a:cubicBezTo>
                        <a:cubicBezTo>
                          <a:pt x="28041" y="27569"/>
                          <a:pt x="43757" y="13167"/>
                          <a:pt x="61816" y="6119"/>
                        </a:cubicBezTo>
                        <a:cubicBezTo>
                          <a:pt x="79866" y="-939"/>
                          <a:pt x="99992" y="-1273"/>
                          <a:pt x="119100" y="1994"/>
                        </a:cubicBezTo>
                        <a:cubicBezTo>
                          <a:pt x="132216" y="4242"/>
                          <a:pt x="145198" y="8205"/>
                          <a:pt x="156457" y="15282"/>
                        </a:cubicBezTo>
                        <a:cubicBezTo>
                          <a:pt x="167725" y="22359"/>
                          <a:pt x="177202" y="32751"/>
                          <a:pt x="181603" y="45305"/>
                        </a:cubicBezTo>
                        <a:cubicBezTo>
                          <a:pt x="189699" y="68384"/>
                          <a:pt x="179174" y="94711"/>
                          <a:pt x="161886" y="112027"/>
                        </a:cubicBezTo>
                        <a:cubicBezTo>
                          <a:pt x="150647" y="123286"/>
                          <a:pt x="85257" y="165453"/>
                          <a:pt x="83190" y="165053"/>
                        </a:cubicBezTo>
                        <a:cubicBezTo>
                          <a:pt x="108126" y="169930"/>
                          <a:pt x="137968" y="166729"/>
                          <a:pt x="162877" y="173016"/>
                        </a:cubicBezTo>
                        <a:cubicBezTo>
                          <a:pt x="180098" y="177359"/>
                          <a:pt x="181136" y="192733"/>
                          <a:pt x="175764" y="206334"/>
                        </a:cubicBezTo>
                        <a:cubicBezTo>
                          <a:pt x="173849" y="211173"/>
                          <a:pt x="170944" y="214697"/>
                          <a:pt x="167353" y="217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3;p61"/>
                  <p:cNvSpPr/>
                  <p:nvPr/>
                </p:nvSpPr>
                <p:spPr>
                  <a:xfrm>
                    <a:off x="8238600" y="2669040"/>
                    <a:ext cx="169706" cy="214412"/>
                  </a:xfrm>
                  <a:custGeom>
                    <a:avLst/>
                    <a:gdLst/>
                    <a:ahLst/>
                    <a:cxnLst/>
                    <a:rect l="l" t="t" r="r" b="b"/>
                    <a:pathLst>
                      <a:path w="182480" h="222189" extrusionOk="0">
                        <a:moveTo>
                          <a:pt x="68389" y="63037"/>
                        </a:moveTo>
                        <a:cubicBezTo>
                          <a:pt x="57311" y="70333"/>
                          <a:pt x="18583" y="61894"/>
                          <a:pt x="16840" y="46940"/>
                        </a:cubicBezTo>
                        <a:cubicBezTo>
                          <a:pt x="14183" y="24099"/>
                          <a:pt x="41872" y="7411"/>
                          <a:pt x="60350" y="2773"/>
                        </a:cubicBezTo>
                        <a:cubicBezTo>
                          <a:pt x="101127" y="-7457"/>
                          <a:pt x="176517" y="9992"/>
                          <a:pt x="169507" y="65628"/>
                        </a:cubicBezTo>
                        <a:cubicBezTo>
                          <a:pt x="168411" y="74305"/>
                          <a:pt x="165049" y="81858"/>
                          <a:pt x="159410" y="88288"/>
                        </a:cubicBezTo>
                        <a:cubicBezTo>
                          <a:pt x="153771" y="94717"/>
                          <a:pt x="145827" y="99985"/>
                          <a:pt x="135569" y="104071"/>
                        </a:cubicBezTo>
                        <a:cubicBezTo>
                          <a:pt x="143094" y="106966"/>
                          <a:pt x="148742" y="109957"/>
                          <a:pt x="152533" y="113024"/>
                        </a:cubicBezTo>
                        <a:cubicBezTo>
                          <a:pt x="172154" y="128950"/>
                          <a:pt x="173259" y="154791"/>
                          <a:pt x="161915" y="176032"/>
                        </a:cubicBezTo>
                        <a:cubicBezTo>
                          <a:pt x="156172" y="186795"/>
                          <a:pt x="148009" y="195206"/>
                          <a:pt x="138398" y="202540"/>
                        </a:cubicBezTo>
                        <a:cubicBezTo>
                          <a:pt x="126930" y="211284"/>
                          <a:pt x="110137" y="213475"/>
                          <a:pt x="95973" y="213980"/>
                        </a:cubicBezTo>
                        <a:cubicBezTo>
                          <a:pt x="74828" y="214732"/>
                          <a:pt x="52873" y="209960"/>
                          <a:pt x="34547" y="198702"/>
                        </a:cubicBezTo>
                        <a:cubicBezTo>
                          <a:pt x="18478" y="188824"/>
                          <a:pt x="-5963" y="167203"/>
                          <a:pt x="1323" y="145733"/>
                        </a:cubicBezTo>
                        <a:cubicBezTo>
                          <a:pt x="4286" y="137008"/>
                          <a:pt x="16745" y="135570"/>
                          <a:pt x="24479" y="135380"/>
                        </a:cubicBezTo>
                        <a:cubicBezTo>
                          <a:pt x="34623" y="135122"/>
                          <a:pt x="48053" y="136523"/>
                          <a:pt x="55950" y="143523"/>
                        </a:cubicBezTo>
                        <a:cubicBezTo>
                          <a:pt x="64074" y="150724"/>
                          <a:pt x="65074" y="162774"/>
                          <a:pt x="72799" y="170327"/>
                        </a:cubicBezTo>
                        <a:cubicBezTo>
                          <a:pt x="80248" y="177613"/>
                          <a:pt x="92954" y="179957"/>
                          <a:pt x="101488" y="173089"/>
                        </a:cubicBezTo>
                        <a:cubicBezTo>
                          <a:pt x="104879" y="170365"/>
                          <a:pt x="107356" y="166640"/>
                          <a:pt x="109118" y="162659"/>
                        </a:cubicBezTo>
                        <a:cubicBezTo>
                          <a:pt x="116605" y="145752"/>
                          <a:pt x="111718" y="123321"/>
                          <a:pt x="91345" y="119606"/>
                        </a:cubicBezTo>
                        <a:cubicBezTo>
                          <a:pt x="85382" y="118520"/>
                          <a:pt x="79257" y="119025"/>
                          <a:pt x="73256" y="119778"/>
                        </a:cubicBezTo>
                        <a:cubicBezTo>
                          <a:pt x="71037" y="120054"/>
                          <a:pt x="68780" y="120368"/>
                          <a:pt x="66570" y="120025"/>
                        </a:cubicBezTo>
                        <a:cubicBezTo>
                          <a:pt x="47272" y="117044"/>
                          <a:pt x="61827" y="76115"/>
                          <a:pt x="78409" y="80715"/>
                        </a:cubicBezTo>
                        <a:cubicBezTo>
                          <a:pt x="81458" y="81563"/>
                          <a:pt x="83848" y="82097"/>
                          <a:pt x="85582" y="82316"/>
                        </a:cubicBezTo>
                        <a:cubicBezTo>
                          <a:pt x="92888" y="83240"/>
                          <a:pt x="99279" y="81678"/>
                          <a:pt x="104746" y="77639"/>
                        </a:cubicBezTo>
                        <a:cubicBezTo>
                          <a:pt x="110213" y="73600"/>
                          <a:pt x="113357" y="68381"/>
                          <a:pt x="114167" y="61989"/>
                        </a:cubicBezTo>
                        <a:cubicBezTo>
                          <a:pt x="114938" y="55874"/>
                          <a:pt x="113728" y="50750"/>
                          <a:pt x="110537" y="46645"/>
                        </a:cubicBezTo>
                        <a:cubicBezTo>
                          <a:pt x="107347" y="42530"/>
                          <a:pt x="102555" y="40072"/>
                          <a:pt x="96164" y="39263"/>
                        </a:cubicBezTo>
                        <a:cubicBezTo>
                          <a:pt x="89592" y="38434"/>
                          <a:pt x="83991" y="39748"/>
                          <a:pt x="79391" y="43206"/>
                        </a:cubicBezTo>
                        <a:cubicBezTo>
                          <a:pt x="74790" y="46664"/>
                          <a:pt x="79486" y="55741"/>
                          <a:pt x="68398" y="630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294;p61"/>
                <p:cNvGrpSpPr/>
                <p:nvPr/>
              </p:nvGrpSpPr>
              <p:grpSpPr>
                <a:xfrm>
                  <a:off x="8169120" y="2594880"/>
                  <a:ext cx="553403" cy="335750"/>
                  <a:chOff x="8169120" y="2594880"/>
                  <a:chExt cx="553403" cy="335750"/>
                </a:xfrm>
              </p:grpSpPr>
              <p:grpSp>
                <p:nvGrpSpPr>
                  <p:cNvPr id="149" name="Google Shape;2295;p61"/>
                  <p:cNvGrpSpPr/>
                  <p:nvPr/>
                </p:nvGrpSpPr>
                <p:grpSpPr>
                  <a:xfrm>
                    <a:off x="8169120" y="2594880"/>
                    <a:ext cx="553403" cy="335750"/>
                    <a:chOff x="8169120" y="2594880"/>
                    <a:chExt cx="553403" cy="335750"/>
                  </a:xfrm>
                </p:grpSpPr>
                <p:sp>
                  <p:nvSpPr>
                    <p:cNvPr id="151" name="Google Shape;2296;p61"/>
                    <p:cNvSpPr/>
                    <p:nvPr/>
                  </p:nvSpPr>
                  <p:spPr>
                    <a:xfrm>
                      <a:off x="8293460" y="2676777"/>
                      <a:ext cx="429063" cy="253853"/>
                    </a:xfrm>
                    <a:custGeom>
                      <a:avLst/>
                      <a:gdLst/>
                      <a:ahLst/>
                      <a:cxnLst/>
                      <a:rect l="l" t="t" r="r" b="b"/>
                      <a:pathLst>
                        <a:path w="445780" h="267919" extrusionOk="0">
                          <a:moveTo>
                            <a:pt x="401426" y="139848"/>
                          </a:moveTo>
                          <a:cubicBezTo>
                            <a:pt x="433487" y="199093"/>
                            <a:pt x="434735" y="239994"/>
                            <a:pt x="370412" y="250071"/>
                          </a:cubicBezTo>
                          <a:cubicBezTo>
                            <a:pt x="293651" y="259120"/>
                            <a:pt x="17826" y="104329"/>
                            <a:pt x="17826" y="104329"/>
                          </a:cubicBezTo>
                          <a:cubicBezTo>
                            <a:pt x="-11045" y="71220"/>
                            <a:pt x="-9826" y="-8799"/>
                            <a:pt x="58983" y="792"/>
                          </a:cubicBezTo>
                          <a:cubicBezTo>
                            <a:pt x="58983" y="792"/>
                            <a:pt x="360583" y="60609"/>
                            <a:pt x="401416" y="139848"/>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2297;p61"/>
                    <p:cNvGrpSpPr/>
                    <p:nvPr/>
                  </p:nvGrpSpPr>
                  <p:grpSpPr>
                    <a:xfrm>
                      <a:off x="8169120" y="2594880"/>
                      <a:ext cx="232869" cy="192394"/>
                      <a:chOff x="8169120" y="2594880"/>
                      <a:chExt cx="232869" cy="192394"/>
                    </a:xfrm>
                  </p:grpSpPr>
                  <p:sp>
                    <p:nvSpPr>
                      <p:cNvPr id="153" name="Google Shape;2298;p61"/>
                      <p:cNvSpPr/>
                      <p:nvPr/>
                    </p:nvSpPr>
                    <p:spPr>
                      <a:xfrm>
                        <a:off x="8169120" y="2594880"/>
                        <a:ext cx="232869" cy="192394"/>
                      </a:xfrm>
                      <a:custGeom>
                        <a:avLst/>
                        <a:gdLst/>
                        <a:ahLst/>
                        <a:cxnLst/>
                        <a:rect l="l" t="t" r="r" b="b"/>
                        <a:pathLst>
                          <a:path w="252432" h="203054" extrusionOk="0">
                            <a:moveTo>
                              <a:pt x="228861" y="124949"/>
                            </a:moveTo>
                            <a:cubicBezTo>
                              <a:pt x="224718" y="88487"/>
                              <a:pt x="146318" y="29946"/>
                              <a:pt x="115247" y="0"/>
                            </a:cubicBezTo>
                            <a:cubicBezTo>
                              <a:pt x="101150" y="11477"/>
                              <a:pt x="108894" y="26280"/>
                              <a:pt x="130925" y="50702"/>
                            </a:cubicBezTo>
                            <a:cubicBezTo>
                              <a:pt x="84462" y="32366"/>
                              <a:pt x="5262" y="8972"/>
                              <a:pt x="8491" y="39481"/>
                            </a:cubicBezTo>
                            <a:cubicBezTo>
                              <a:pt x="-1635" y="41557"/>
                              <a:pt x="-3339" y="59531"/>
                              <a:pt x="6843" y="63484"/>
                            </a:cubicBezTo>
                            <a:cubicBezTo>
                              <a:pt x="-2606" y="69294"/>
                              <a:pt x="1566" y="82772"/>
                              <a:pt x="15530" y="91040"/>
                            </a:cubicBezTo>
                            <a:cubicBezTo>
                              <a:pt x="11911" y="102051"/>
                              <a:pt x="20407" y="114690"/>
                              <a:pt x="55611" y="135569"/>
                            </a:cubicBezTo>
                            <a:cubicBezTo>
                              <a:pt x="90816" y="156438"/>
                              <a:pt x="139421" y="183766"/>
                              <a:pt x="151909" y="188585"/>
                            </a:cubicBezTo>
                            <a:cubicBezTo>
                              <a:pt x="189371" y="203054"/>
                              <a:pt x="249093" y="174241"/>
                              <a:pt x="228871" y="124949"/>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99;p61"/>
                      <p:cNvSpPr/>
                      <p:nvPr/>
                    </p:nvSpPr>
                    <p:spPr>
                      <a:xfrm rot="-4296669">
                        <a:off x="8221002" y="2600992"/>
                        <a:ext cx="4680" cy="97315"/>
                      </a:xfrm>
                      <a:custGeom>
                        <a:avLst/>
                        <a:gdLst/>
                        <a:ahLst/>
                        <a:cxnLst/>
                        <a:rect l="l" t="t" r="r" b="b"/>
                        <a:pathLst>
                          <a:path w="4763" h="97155" extrusionOk="0">
                            <a:moveTo>
                              <a:pt x="0" y="0"/>
                            </a:moveTo>
                            <a:lnTo>
                              <a:pt x="4763" y="0"/>
                            </a:lnTo>
                            <a:lnTo>
                              <a:pt x="4763" y="97155"/>
                            </a:lnTo>
                            <a:lnTo>
                              <a:pt x="0" y="97155"/>
                            </a:lnTo>
                            <a:close/>
                          </a:path>
                        </a:pathLst>
                      </a:custGeom>
                      <a:solidFill>
                        <a:schemeClr val="dk1"/>
                      </a:solidFill>
                      <a:ln>
                        <a:noFill/>
                      </a:ln>
                    </p:spPr>
                  </p:sp>
                  <p:sp>
                    <p:nvSpPr>
                      <p:cNvPr id="155" name="Google Shape;2300;p61"/>
                      <p:cNvSpPr/>
                      <p:nvPr/>
                    </p:nvSpPr>
                    <p:spPr>
                      <a:xfrm rot="-4127690">
                        <a:off x="8219556" y="2626534"/>
                        <a:ext cx="4674" cy="99432"/>
                      </a:xfrm>
                      <a:custGeom>
                        <a:avLst/>
                        <a:gdLst/>
                        <a:ahLst/>
                        <a:cxnLst/>
                        <a:rect l="l" t="t" r="r" b="b"/>
                        <a:pathLst>
                          <a:path w="4762" h="99384" extrusionOk="0">
                            <a:moveTo>
                              <a:pt x="0" y="0"/>
                            </a:moveTo>
                            <a:lnTo>
                              <a:pt x="4762" y="0"/>
                            </a:lnTo>
                            <a:lnTo>
                              <a:pt x="4762" y="99384"/>
                            </a:lnTo>
                            <a:lnTo>
                              <a:pt x="0" y="99384"/>
                            </a:lnTo>
                            <a:close/>
                          </a:path>
                        </a:pathLst>
                      </a:custGeom>
                      <a:solidFill>
                        <a:schemeClr val="dk1"/>
                      </a:solidFill>
                      <a:ln>
                        <a:noFill/>
                      </a:ln>
                    </p:spPr>
                  </p:sp>
                  <p:sp>
                    <p:nvSpPr>
                      <p:cNvPr id="156" name="Google Shape;2301;p61"/>
                      <p:cNvSpPr/>
                      <p:nvPr/>
                    </p:nvSpPr>
                    <p:spPr>
                      <a:xfrm rot="-3813919">
                        <a:off x="8221687" y="2661124"/>
                        <a:ext cx="4680" cy="88588"/>
                      </a:xfrm>
                      <a:custGeom>
                        <a:avLst/>
                        <a:gdLst/>
                        <a:ahLst/>
                        <a:cxnLst/>
                        <a:rect l="l" t="t" r="r" b="b"/>
                        <a:pathLst>
                          <a:path w="4762" h="88630" extrusionOk="0">
                            <a:moveTo>
                              <a:pt x="0" y="0"/>
                            </a:moveTo>
                            <a:lnTo>
                              <a:pt x="4762" y="0"/>
                            </a:lnTo>
                            <a:lnTo>
                              <a:pt x="4762" y="88630"/>
                            </a:lnTo>
                            <a:lnTo>
                              <a:pt x="0" y="88630"/>
                            </a:lnTo>
                            <a:close/>
                          </a:path>
                        </a:pathLst>
                      </a:custGeom>
                      <a:solidFill>
                        <a:schemeClr val="dk1"/>
                      </a:solidFill>
                      <a:ln>
                        <a:noFill/>
                      </a:ln>
                    </p:spPr>
                  </p:sp>
                </p:grpSp>
              </p:grpSp>
              <p:sp>
                <p:nvSpPr>
                  <p:cNvPr id="150" name="Google Shape;2302;p61"/>
                  <p:cNvSpPr/>
                  <p:nvPr/>
                </p:nvSpPr>
                <p:spPr>
                  <a:xfrm>
                    <a:off x="8576119" y="2737473"/>
                    <a:ext cx="53961" cy="27718"/>
                  </a:xfrm>
                  <a:custGeom>
                    <a:avLst/>
                    <a:gdLst/>
                    <a:ahLst/>
                    <a:cxnLst/>
                    <a:rect l="l" t="t" r="r" b="b"/>
                    <a:pathLst>
                      <a:path w="53826" h="27718" extrusionOk="0">
                        <a:moveTo>
                          <a:pt x="51587" y="27718"/>
                        </a:moveTo>
                        <a:cubicBezTo>
                          <a:pt x="34890" y="18869"/>
                          <a:pt x="17536" y="11049"/>
                          <a:pt x="0" y="4458"/>
                        </a:cubicBezTo>
                        <a:lnTo>
                          <a:pt x="1676" y="0"/>
                        </a:lnTo>
                        <a:cubicBezTo>
                          <a:pt x="19392" y="6658"/>
                          <a:pt x="36938" y="14564"/>
                          <a:pt x="53826" y="23498"/>
                        </a:cubicBezTo>
                        <a:lnTo>
                          <a:pt x="51597" y="277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2303;p61"/>
                <p:cNvSpPr/>
                <p:nvPr/>
              </p:nvSpPr>
              <p:spPr>
                <a:xfrm>
                  <a:off x="8413886" y="3096340"/>
                  <a:ext cx="61541" cy="459132"/>
                </a:xfrm>
                <a:custGeom>
                  <a:avLst/>
                  <a:gdLst/>
                  <a:ahLst/>
                  <a:cxnLst/>
                  <a:rect l="l" t="t" r="r" b="b"/>
                  <a:pathLst>
                    <a:path w="61541" h="461439" extrusionOk="0">
                      <a:moveTo>
                        <a:pt x="56779" y="461439"/>
                      </a:moveTo>
                      <a:cubicBezTo>
                        <a:pt x="55921" y="307381"/>
                        <a:pt x="36824" y="152505"/>
                        <a:pt x="0" y="1124"/>
                      </a:cubicBezTo>
                      <a:lnTo>
                        <a:pt x="4629" y="0"/>
                      </a:lnTo>
                      <a:cubicBezTo>
                        <a:pt x="41539" y="151752"/>
                        <a:pt x="60684" y="306991"/>
                        <a:pt x="61541" y="461410"/>
                      </a:cubicBezTo>
                      <a:lnTo>
                        <a:pt x="56779" y="4614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04;p61"/>
                <p:cNvSpPr/>
                <p:nvPr/>
              </p:nvSpPr>
              <p:spPr>
                <a:xfrm>
                  <a:off x="8084160" y="3150720"/>
                  <a:ext cx="101908" cy="143361"/>
                </a:xfrm>
                <a:custGeom>
                  <a:avLst/>
                  <a:gdLst/>
                  <a:ahLst/>
                  <a:cxnLst/>
                  <a:rect l="l" t="t" r="r" b="b"/>
                  <a:pathLst>
                    <a:path w="101908" h="143361" extrusionOk="0">
                      <a:moveTo>
                        <a:pt x="97222" y="143351"/>
                      </a:moveTo>
                      <a:lnTo>
                        <a:pt x="85801" y="82601"/>
                      </a:lnTo>
                      <a:cubicBezTo>
                        <a:pt x="76895" y="79886"/>
                        <a:pt x="31690" y="63465"/>
                        <a:pt x="0" y="2181"/>
                      </a:cubicBezTo>
                      <a:lnTo>
                        <a:pt x="4220" y="0"/>
                      </a:lnTo>
                      <a:cubicBezTo>
                        <a:pt x="37738" y="64779"/>
                        <a:pt x="87945" y="78286"/>
                        <a:pt x="88449" y="78410"/>
                      </a:cubicBezTo>
                      <a:lnTo>
                        <a:pt x="89916" y="78791"/>
                      </a:lnTo>
                      <a:lnTo>
                        <a:pt x="90202" y="80277"/>
                      </a:lnTo>
                      <a:lnTo>
                        <a:pt x="101908" y="142475"/>
                      </a:lnTo>
                      <a:lnTo>
                        <a:pt x="97222" y="14336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05;p61"/>
                <p:cNvSpPr/>
                <p:nvPr/>
              </p:nvSpPr>
              <p:spPr>
                <a:xfrm rot="-3644168">
                  <a:off x="7736047" y="2638449"/>
                  <a:ext cx="50734" cy="4687"/>
                </a:xfrm>
                <a:custGeom>
                  <a:avLst/>
                  <a:gdLst/>
                  <a:ahLst/>
                  <a:cxnLst/>
                  <a:rect l="l" t="t" r="r" b="b"/>
                  <a:pathLst>
                    <a:path w="50873" h="4753" extrusionOk="0">
                      <a:moveTo>
                        <a:pt x="0" y="0"/>
                      </a:moveTo>
                      <a:lnTo>
                        <a:pt x="50873" y="0"/>
                      </a:lnTo>
                      <a:lnTo>
                        <a:pt x="50873" y="4753"/>
                      </a:lnTo>
                      <a:lnTo>
                        <a:pt x="0" y="4753"/>
                      </a:lnTo>
                      <a:close/>
                    </a:path>
                  </a:pathLst>
                </a:custGeom>
                <a:solidFill>
                  <a:schemeClr val="dk1"/>
                </a:solidFill>
                <a:ln>
                  <a:noFill/>
                </a:ln>
              </p:spPr>
            </p:sp>
            <p:sp>
              <p:nvSpPr>
                <p:cNvPr id="145" name="Google Shape;2306;p61"/>
                <p:cNvSpPr/>
                <p:nvPr/>
              </p:nvSpPr>
              <p:spPr>
                <a:xfrm>
                  <a:off x="7623360" y="2487240"/>
                  <a:ext cx="31668" cy="21227"/>
                </a:xfrm>
                <a:custGeom>
                  <a:avLst/>
                  <a:gdLst/>
                  <a:ahLst/>
                  <a:cxnLst/>
                  <a:rect l="l" t="t" r="r" b="b"/>
                  <a:pathLst>
                    <a:path w="31747" h="21069" extrusionOk="0">
                      <a:moveTo>
                        <a:pt x="295" y="21069"/>
                      </a:moveTo>
                      <a:lnTo>
                        <a:pt x="0" y="16316"/>
                      </a:lnTo>
                      <a:cubicBezTo>
                        <a:pt x="22165" y="14907"/>
                        <a:pt x="27013" y="610"/>
                        <a:pt x="27204" y="0"/>
                      </a:cubicBezTo>
                      <a:lnTo>
                        <a:pt x="31747" y="1419"/>
                      </a:lnTo>
                      <a:cubicBezTo>
                        <a:pt x="31518" y="2153"/>
                        <a:pt x="25880" y="19441"/>
                        <a:pt x="286" y="210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07;p61"/>
                <p:cNvSpPr/>
                <p:nvPr/>
              </p:nvSpPr>
              <p:spPr>
                <a:xfrm rot="-2997397">
                  <a:off x="7581962" y="2419196"/>
                  <a:ext cx="36391" cy="4682"/>
                </a:xfrm>
                <a:custGeom>
                  <a:avLst/>
                  <a:gdLst/>
                  <a:ahLst/>
                  <a:cxnLst/>
                  <a:rect l="l" t="t" r="r" b="b"/>
                  <a:pathLst>
                    <a:path w="36299" h="4763" extrusionOk="0">
                      <a:moveTo>
                        <a:pt x="0" y="0"/>
                      </a:moveTo>
                      <a:lnTo>
                        <a:pt x="36299" y="0"/>
                      </a:lnTo>
                      <a:lnTo>
                        <a:pt x="36299" y="4763"/>
                      </a:lnTo>
                      <a:lnTo>
                        <a:pt x="0" y="4763"/>
                      </a:lnTo>
                      <a:close/>
                    </a:path>
                  </a:pathLst>
                </a:custGeom>
                <a:solidFill>
                  <a:schemeClr val="dk1"/>
                </a:solidFill>
                <a:ln>
                  <a:noFill/>
                </a:ln>
              </p:spPr>
            </p:sp>
            <p:sp>
              <p:nvSpPr>
                <p:cNvPr id="147" name="Google Shape;2308;p61"/>
                <p:cNvSpPr/>
                <p:nvPr/>
              </p:nvSpPr>
              <p:spPr>
                <a:xfrm>
                  <a:off x="7544160" y="2413080"/>
                  <a:ext cx="61941" cy="25939"/>
                </a:xfrm>
                <a:custGeom>
                  <a:avLst/>
                  <a:gdLst/>
                  <a:ahLst/>
                  <a:cxnLst/>
                  <a:rect l="l" t="t" r="r" b="b"/>
                  <a:pathLst>
                    <a:path w="61941" h="25746" extrusionOk="0">
                      <a:moveTo>
                        <a:pt x="2086" y="25746"/>
                      </a:moveTo>
                      <a:lnTo>
                        <a:pt x="0" y="21469"/>
                      </a:lnTo>
                      <a:cubicBezTo>
                        <a:pt x="1419" y="20774"/>
                        <a:pt x="35166" y="4362"/>
                        <a:pt x="61160" y="0"/>
                      </a:cubicBezTo>
                      <a:lnTo>
                        <a:pt x="61941" y="4696"/>
                      </a:lnTo>
                      <a:cubicBezTo>
                        <a:pt x="36652" y="8944"/>
                        <a:pt x="2429" y="25584"/>
                        <a:pt x="2086" y="257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09;p61"/>
                <p:cNvSpPr/>
                <p:nvPr/>
              </p:nvSpPr>
              <p:spPr>
                <a:xfrm>
                  <a:off x="7530480" y="2464200"/>
                  <a:ext cx="78785" cy="14408"/>
                </a:xfrm>
                <a:custGeom>
                  <a:avLst/>
                  <a:gdLst/>
                  <a:ahLst/>
                  <a:cxnLst/>
                  <a:rect l="l" t="t" r="r" b="b"/>
                  <a:pathLst>
                    <a:path w="78982" h="14230" extrusionOk="0">
                      <a:moveTo>
                        <a:pt x="67" y="14230"/>
                      </a:moveTo>
                      <a:lnTo>
                        <a:pt x="0" y="9468"/>
                      </a:lnTo>
                      <a:cubicBezTo>
                        <a:pt x="324" y="9468"/>
                        <a:pt x="32757" y="8915"/>
                        <a:pt x="78067" y="0"/>
                      </a:cubicBezTo>
                      <a:lnTo>
                        <a:pt x="78982" y="4667"/>
                      </a:lnTo>
                      <a:cubicBezTo>
                        <a:pt x="33214" y="13678"/>
                        <a:pt x="401" y="14221"/>
                        <a:pt x="67" y="14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2310;p61"/>
              <p:cNvGrpSpPr/>
              <p:nvPr/>
            </p:nvGrpSpPr>
            <p:grpSpPr>
              <a:xfrm>
                <a:off x="5764215" y="1084851"/>
                <a:ext cx="823575" cy="2212575"/>
                <a:chOff x="8842815" y="2082226"/>
                <a:chExt cx="823575" cy="2212575"/>
              </a:xfrm>
            </p:grpSpPr>
            <p:sp>
              <p:nvSpPr>
                <p:cNvPr id="120" name="Google Shape;2311;p61"/>
                <p:cNvSpPr/>
                <p:nvPr/>
              </p:nvSpPr>
              <p:spPr>
                <a:xfrm>
                  <a:off x="9452790" y="2082226"/>
                  <a:ext cx="213600" cy="2136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21" name="Google Shape;2312;p61"/>
                <p:cNvSpPr/>
                <p:nvPr/>
              </p:nvSpPr>
              <p:spPr>
                <a:xfrm>
                  <a:off x="8842815" y="4081201"/>
                  <a:ext cx="213600" cy="2136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
            <p:nvSpPr>
              <p:cNvPr id="118" name="Google Shape;2313;p61"/>
              <p:cNvSpPr/>
              <p:nvPr/>
            </p:nvSpPr>
            <p:spPr>
              <a:xfrm>
                <a:off x="7823840" y="1400251"/>
                <a:ext cx="213600" cy="21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19" name="Google Shape;2314;p61"/>
              <p:cNvSpPr/>
              <p:nvPr/>
            </p:nvSpPr>
            <p:spPr>
              <a:xfrm>
                <a:off x="5025024" y="1100375"/>
                <a:ext cx="213600" cy="21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grpSp>
    </p:spTree>
    <p:extLst>
      <p:ext uri="{BB962C8B-B14F-4D97-AF65-F5344CB8AC3E}">
        <p14:creationId xmlns:p14="http://schemas.microsoft.com/office/powerpoint/2010/main" val="29516122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2770"/>
          <a:stretch/>
        </p:blipFill>
        <p:spPr>
          <a:xfrm>
            <a:off x="114080" y="313302"/>
            <a:ext cx="8918742" cy="4542904"/>
          </a:xfrm>
          <a:prstGeom prst="rect">
            <a:avLst/>
          </a:prstGeom>
        </p:spPr>
      </p:pic>
      <p:sp>
        <p:nvSpPr>
          <p:cNvPr id="4" name="TextBox 3"/>
          <p:cNvSpPr txBox="1"/>
          <p:nvPr/>
        </p:nvSpPr>
        <p:spPr>
          <a:xfrm>
            <a:off x="2903" y="756946"/>
            <a:ext cx="9141097" cy="3323987"/>
          </a:xfrm>
          <a:prstGeom prst="rect">
            <a:avLst/>
          </a:prstGeom>
          <a:noFill/>
        </p:spPr>
        <p:txBody>
          <a:bodyPr wrap="square" rtlCol="0">
            <a:spAutoFit/>
          </a:bodyPr>
          <a:lstStyle/>
          <a:p>
            <a:pPr algn="ctr">
              <a:lnSpc>
                <a:spcPct val="150000"/>
              </a:lnSpc>
            </a:pPr>
            <a:r>
              <a:rPr lang="en-US" sz="5000" b="1">
                <a:solidFill>
                  <a:srgbClr val="77417A"/>
                </a:solidFill>
              </a:rPr>
              <a:t>BÀI 5: </a:t>
            </a:r>
          </a:p>
          <a:p>
            <a:pPr algn="ctr">
              <a:lnSpc>
                <a:spcPct val="150000"/>
              </a:lnSpc>
            </a:pPr>
            <a:r>
              <a:rPr lang="en-US" sz="4500" b="1">
                <a:solidFill>
                  <a:srgbClr val="C94E56"/>
                </a:solidFill>
              </a:rPr>
              <a:t>BIÊN TẬP ĐOẠN VIDEO </a:t>
            </a:r>
          </a:p>
          <a:p>
            <a:pPr algn="ctr">
              <a:lnSpc>
                <a:spcPct val="150000"/>
              </a:lnSpc>
            </a:pPr>
            <a:r>
              <a:rPr lang="en-US" sz="4500" b="1">
                <a:solidFill>
                  <a:srgbClr val="C94E56"/>
                </a:solidFill>
              </a:rPr>
              <a:t>TRONG BẢNG PHÂN CẢNH</a:t>
            </a:r>
            <a:endParaRPr lang="vi-VN" sz="4500" b="1">
              <a:solidFill>
                <a:srgbClr val="77417A"/>
              </a:solidFill>
            </a:endParaRPr>
          </a:p>
        </p:txBody>
      </p:sp>
    </p:spTree>
    <p:extLst>
      <p:ext uri="{BB962C8B-B14F-4D97-AF65-F5344CB8AC3E}">
        <p14:creationId xmlns:p14="http://schemas.microsoft.com/office/powerpoint/2010/main" val="328944803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2052"/>
            <a:ext cx="9144000" cy="630942"/>
          </a:xfrm>
          <a:prstGeom prst="rect">
            <a:avLst/>
          </a:prstGeom>
          <a:noFill/>
        </p:spPr>
        <p:txBody>
          <a:bodyPr wrap="square" rtlCol="0">
            <a:spAutoFit/>
          </a:bodyPr>
          <a:lstStyle/>
          <a:p>
            <a:pPr algn="ctr"/>
            <a:r>
              <a:rPr lang="en-US" sz="3500" b="1">
                <a:solidFill>
                  <a:srgbClr val="191919"/>
                </a:solidFill>
              </a:rPr>
              <a:t>NỘI DUNG BÀI HỌC</a:t>
            </a:r>
          </a:p>
        </p:txBody>
      </p:sp>
      <p:grpSp>
        <p:nvGrpSpPr>
          <p:cNvPr id="18" name="Group 17"/>
          <p:cNvGrpSpPr/>
          <p:nvPr/>
        </p:nvGrpSpPr>
        <p:grpSpPr>
          <a:xfrm>
            <a:off x="701381" y="1424921"/>
            <a:ext cx="6045407" cy="759151"/>
            <a:chOff x="81942" y="2347222"/>
            <a:chExt cx="6045407" cy="759151"/>
          </a:xfrm>
        </p:grpSpPr>
        <p:sp>
          <p:nvSpPr>
            <p:cNvPr id="2" name="Rounded Rectangle 1"/>
            <p:cNvSpPr/>
            <p:nvPr/>
          </p:nvSpPr>
          <p:spPr>
            <a:xfrm>
              <a:off x="400535" y="2347222"/>
              <a:ext cx="5726814" cy="759151"/>
            </a:xfrm>
            <a:prstGeom prst="roundRect">
              <a:avLst>
                <a:gd name="adj" fmla="val 18438"/>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6949" y="2503658"/>
              <a:ext cx="4422499" cy="446276"/>
            </a:xfrm>
            <a:prstGeom prst="rect">
              <a:avLst/>
            </a:prstGeom>
            <a:noFill/>
          </p:spPr>
          <p:txBody>
            <a:bodyPr wrap="square" rtlCol="0">
              <a:spAutoFit/>
            </a:bodyPr>
            <a:lstStyle/>
            <a:p>
              <a:pPr algn="just"/>
              <a:r>
                <a:rPr lang="en-US" sz="2300"/>
                <a:t>Cắt và xóa một phần video</a:t>
              </a:r>
              <a:endParaRPr lang="vi-VN" sz="2300"/>
            </a:p>
          </p:txBody>
        </p:sp>
        <p:sp>
          <p:nvSpPr>
            <p:cNvPr id="10" name="Oval 9"/>
            <p:cNvSpPr/>
            <p:nvPr/>
          </p:nvSpPr>
          <p:spPr>
            <a:xfrm>
              <a:off x="81942" y="2408204"/>
              <a:ext cx="637185" cy="637185"/>
            </a:xfrm>
            <a:prstGeom prst="ellipse">
              <a:avLst/>
            </a:prstGeom>
            <a:solidFill>
              <a:srgbClr val="F6B95D"/>
            </a:solidFill>
            <a:ln w="12700">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accent6"/>
                  </a:solidFill>
                </a:rPr>
                <a:t>1</a:t>
              </a:r>
            </a:p>
          </p:txBody>
        </p:sp>
      </p:grpSp>
      <p:grpSp>
        <p:nvGrpSpPr>
          <p:cNvPr id="24" name="Group 23"/>
          <p:cNvGrpSpPr/>
          <p:nvPr/>
        </p:nvGrpSpPr>
        <p:grpSpPr>
          <a:xfrm>
            <a:off x="701381" y="2402838"/>
            <a:ext cx="6045407" cy="759151"/>
            <a:chOff x="81942" y="2347222"/>
            <a:chExt cx="6045407" cy="759151"/>
          </a:xfrm>
        </p:grpSpPr>
        <p:sp>
          <p:nvSpPr>
            <p:cNvPr id="25" name="Rounded Rectangle 24"/>
            <p:cNvSpPr/>
            <p:nvPr/>
          </p:nvSpPr>
          <p:spPr>
            <a:xfrm>
              <a:off x="400535" y="2347222"/>
              <a:ext cx="5726814" cy="759151"/>
            </a:xfrm>
            <a:prstGeom prst="roundRect">
              <a:avLst>
                <a:gd name="adj" fmla="val 18438"/>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76949" y="2503658"/>
              <a:ext cx="3841731" cy="446276"/>
            </a:xfrm>
            <a:prstGeom prst="rect">
              <a:avLst/>
            </a:prstGeom>
            <a:noFill/>
          </p:spPr>
          <p:txBody>
            <a:bodyPr wrap="square" rtlCol="0">
              <a:spAutoFit/>
            </a:bodyPr>
            <a:lstStyle/>
            <a:p>
              <a:pPr algn="just"/>
              <a:r>
                <a:rPr lang="en-US" sz="2300"/>
                <a:t>Chia tách video</a:t>
              </a:r>
              <a:endParaRPr lang="vi-VN" sz="2300"/>
            </a:p>
          </p:txBody>
        </p:sp>
        <p:sp>
          <p:nvSpPr>
            <p:cNvPr id="27" name="Oval 26"/>
            <p:cNvSpPr/>
            <p:nvPr/>
          </p:nvSpPr>
          <p:spPr>
            <a:xfrm>
              <a:off x="81942" y="2408204"/>
              <a:ext cx="637185" cy="637185"/>
            </a:xfrm>
            <a:prstGeom prst="ellipse">
              <a:avLst/>
            </a:prstGeom>
            <a:solidFill>
              <a:srgbClr val="93A2E1"/>
            </a:solidFill>
            <a:ln w="12700">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accent6"/>
                  </a:solidFill>
                </a:rPr>
                <a:t>2</a:t>
              </a:r>
            </a:p>
          </p:txBody>
        </p:sp>
      </p:grpSp>
      <p:grpSp>
        <p:nvGrpSpPr>
          <p:cNvPr id="28" name="Group 27"/>
          <p:cNvGrpSpPr/>
          <p:nvPr/>
        </p:nvGrpSpPr>
        <p:grpSpPr>
          <a:xfrm>
            <a:off x="701381" y="3386598"/>
            <a:ext cx="6045407" cy="1197759"/>
            <a:chOff x="81942" y="2347222"/>
            <a:chExt cx="6045407" cy="1197759"/>
          </a:xfrm>
        </p:grpSpPr>
        <p:sp>
          <p:nvSpPr>
            <p:cNvPr id="29" name="Rounded Rectangle 28"/>
            <p:cNvSpPr/>
            <p:nvPr/>
          </p:nvSpPr>
          <p:spPr>
            <a:xfrm>
              <a:off x="400534" y="2347222"/>
              <a:ext cx="5726815" cy="1197759"/>
            </a:xfrm>
            <a:prstGeom prst="roundRect">
              <a:avLst>
                <a:gd name="adj" fmla="val 1328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76949" y="2375242"/>
              <a:ext cx="5089764" cy="1154162"/>
            </a:xfrm>
            <a:prstGeom prst="rect">
              <a:avLst/>
            </a:prstGeom>
            <a:noFill/>
          </p:spPr>
          <p:txBody>
            <a:bodyPr wrap="square" rtlCol="0">
              <a:spAutoFit/>
            </a:bodyPr>
            <a:lstStyle/>
            <a:p>
              <a:pPr algn="just">
                <a:lnSpc>
                  <a:spcPct val="150000"/>
                </a:lnSpc>
              </a:pPr>
              <a:r>
                <a:rPr lang="en-US" sz="2300"/>
                <a:t>Thực hành khám phá cách điều chỉnh âm lượng, tốc độ phát video</a:t>
              </a:r>
              <a:endParaRPr lang="vi-VN" sz="2300"/>
            </a:p>
          </p:txBody>
        </p:sp>
        <p:sp>
          <p:nvSpPr>
            <p:cNvPr id="31" name="Oval 30"/>
            <p:cNvSpPr/>
            <p:nvPr/>
          </p:nvSpPr>
          <p:spPr>
            <a:xfrm>
              <a:off x="81942" y="2627508"/>
              <a:ext cx="637185" cy="637185"/>
            </a:xfrm>
            <a:prstGeom prst="ellipse">
              <a:avLst/>
            </a:prstGeom>
            <a:solidFill>
              <a:srgbClr val="C94E56"/>
            </a:solidFill>
            <a:ln w="12700">
              <a:solidFill>
                <a:srgbClr val="191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accent6"/>
                  </a:solidFill>
                </a:rPr>
                <a:t>3</a:t>
              </a: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6980808" y="794766"/>
            <a:ext cx="1867915" cy="4139183"/>
          </a:xfrm>
          <a:prstGeom prst="roundRect">
            <a:avLst>
              <a:gd name="adj" fmla="val 7081"/>
            </a:avLst>
          </a:prstGeom>
        </p:spPr>
      </p:pic>
    </p:spTree>
    <p:extLst>
      <p:ext uri="{BB962C8B-B14F-4D97-AF65-F5344CB8AC3E}">
        <p14:creationId xmlns:p14="http://schemas.microsoft.com/office/powerpoint/2010/main" val="3044638395"/>
      </p:ext>
    </p:extLst>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2" name="Title 1"/>
          <p:cNvSpPr>
            <a:spLocks noGrp="1"/>
          </p:cNvSpPr>
          <p:nvPr>
            <p:ph type="title" idx="2"/>
          </p:nvPr>
        </p:nvSpPr>
        <p:spPr>
          <a:xfrm>
            <a:off x="4085413" y="959232"/>
            <a:ext cx="1188720" cy="987552"/>
          </a:xfrm>
        </p:spPr>
        <p:txBody>
          <a:bodyPr/>
          <a:lstStyle/>
          <a:p>
            <a:r>
              <a:rPr lang="en-US"/>
              <a:t> </a:t>
            </a:r>
          </a:p>
        </p:txBody>
      </p:sp>
      <p:sp>
        <p:nvSpPr>
          <p:cNvPr id="103" name="TextBox 102"/>
          <p:cNvSpPr txBox="1"/>
          <p:nvPr/>
        </p:nvSpPr>
        <p:spPr>
          <a:xfrm>
            <a:off x="4380507" y="1137537"/>
            <a:ext cx="598531" cy="630942"/>
          </a:xfrm>
          <a:prstGeom prst="rect">
            <a:avLst/>
          </a:prstGeom>
          <a:noFill/>
        </p:spPr>
        <p:txBody>
          <a:bodyPr wrap="square" rtlCol="0">
            <a:spAutoFit/>
          </a:bodyPr>
          <a:lstStyle/>
          <a:p>
            <a:pPr algn="ctr"/>
            <a:r>
              <a:rPr lang="en-US" sz="3500" b="1">
                <a:solidFill>
                  <a:schemeClr val="accent6"/>
                </a:solidFill>
              </a:rPr>
              <a:t>1</a:t>
            </a:r>
            <a:endParaRPr lang="vi-VN" sz="3500" b="1">
              <a:solidFill>
                <a:schemeClr val="accent6"/>
              </a:solidFill>
            </a:endParaRPr>
          </a:p>
        </p:txBody>
      </p:sp>
      <p:sp>
        <p:nvSpPr>
          <p:cNvPr id="64" name="TextBox 63"/>
          <p:cNvSpPr txBox="1"/>
          <p:nvPr/>
        </p:nvSpPr>
        <p:spPr>
          <a:xfrm>
            <a:off x="2350401" y="2125089"/>
            <a:ext cx="4658742" cy="1261820"/>
          </a:xfrm>
          <a:prstGeom prst="rect">
            <a:avLst/>
          </a:prstGeom>
          <a:noFill/>
        </p:spPr>
        <p:txBody>
          <a:bodyPr wrap="square" rtlCol="0">
            <a:spAutoFit/>
          </a:bodyPr>
          <a:lstStyle/>
          <a:p>
            <a:pPr algn="ctr">
              <a:lnSpc>
                <a:spcPct val="150000"/>
              </a:lnSpc>
            </a:pPr>
            <a:r>
              <a:rPr lang="vi-VN" sz="2700" b="1">
                <a:solidFill>
                  <a:srgbClr val="191919"/>
                </a:solidFill>
              </a:rPr>
              <a:t>Cắt và xóa </a:t>
            </a:r>
            <a:endParaRPr lang="en-US" sz="2700" b="1">
              <a:solidFill>
                <a:srgbClr val="191919"/>
              </a:solidFill>
            </a:endParaRPr>
          </a:p>
          <a:p>
            <a:pPr algn="ctr">
              <a:lnSpc>
                <a:spcPct val="150000"/>
              </a:lnSpc>
            </a:pPr>
            <a:r>
              <a:rPr lang="vi-VN" sz="2700" b="1">
                <a:solidFill>
                  <a:srgbClr val="191919"/>
                </a:solidFill>
              </a:rPr>
              <a:t>một phần video</a:t>
            </a:r>
          </a:p>
        </p:txBody>
      </p:sp>
      <p:grpSp>
        <p:nvGrpSpPr>
          <p:cNvPr id="65" name="Google Shape;1770;p55"/>
          <p:cNvGrpSpPr/>
          <p:nvPr/>
        </p:nvGrpSpPr>
        <p:grpSpPr>
          <a:xfrm rot="21361228" flipH="1">
            <a:off x="785077" y="1902081"/>
            <a:ext cx="1390646" cy="2669528"/>
            <a:chOff x="481020" y="2635796"/>
            <a:chExt cx="1109090" cy="2129046"/>
          </a:xfrm>
        </p:grpSpPr>
        <p:sp>
          <p:nvSpPr>
            <p:cNvPr id="66" name="Google Shape;1771;p55"/>
            <p:cNvSpPr/>
            <p:nvPr/>
          </p:nvSpPr>
          <p:spPr>
            <a:xfrm>
              <a:off x="1407710" y="3282169"/>
              <a:ext cx="182400" cy="1824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67" name="Google Shape;1772;p55"/>
            <p:cNvGrpSpPr/>
            <p:nvPr/>
          </p:nvGrpSpPr>
          <p:grpSpPr>
            <a:xfrm>
              <a:off x="481020" y="2635796"/>
              <a:ext cx="1064569" cy="2129046"/>
              <a:chOff x="990360" y="1100880"/>
              <a:chExt cx="858592" cy="1717111"/>
            </a:xfrm>
          </p:grpSpPr>
          <p:sp>
            <p:nvSpPr>
              <p:cNvPr id="68" name="Google Shape;1773;p55"/>
              <p:cNvSpPr/>
              <p:nvPr/>
            </p:nvSpPr>
            <p:spPr>
              <a:xfrm>
                <a:off x="990360" y="1100880"/>
                <a:ext cx="858492" cy="1717111"/>
              </a:xfrm>
              <a:custGeom>
                <a:avLst/>
                <a:gdLst/>
                <a:ahLst/>
                <a:cxnLst/>
                <a:rect l="l" t="t" r="r" b="b"/>
                <a:pathLst>
                  <a:path w="867164" h="1717111" extrusionOk="0">
                    <a:moveTo>
                      <a:pt x="687016" y="260780"/>
                    </a:moveTo>
                    <a:cubicBezTo>
                      <a:pt x="687200" y="260780"/>
                      <a:pt x="687405" y="260780"/>
                      <a:pt x="687588" y="260780"/>
                    </a:cubicBezTo>
                    <a:lnTo>
                      <a:pt x="687628" y="255642"/>
                    </a:lnTo>
                    <a:cubicBezTo>
                      <a:pt x="687628" y="255642"/>
                      <a:pt x="687628" y="255642"/>
                      <a:pt x="687628" y="255632"/>
                    </a:cubicBezTo>
                    <a:cubicBezTo>
                      <a:pt x="761923" y="256143"/>
                      <a:pt x="841557" y="253096"/>
                      <a:pt x="846516" y="246591"/>
                    </a:cubicBezTo>
                    <a:cubicBezTo>
                      <a:pt x="855697" y="234566"/>
                      <a:pt x="867164" y="81803"/>
                      <a:pt x="846516" y="70243"/>
                    </a:cubicBezTo>
                    <a:cubicBezTo>
                      <a:pt x="835833" y="64250"/>
                      <a:pt x="761694" y="61062"/>
                      <a:pt x="691338" y="61136"/>
                    </a:cubicBezTo>
                    <a:lnTo>
                      <a:pt x="691338" y="55998"/>
                    </a:lnTo>
                    <a:cubicBezTo>
                      <a:pt x="691092" y="55998"/>
                      <a:pt x="690866" y="55998"/>
                      <a:pt x="690621" y="55998"/>
                    </a:cubicBezTo>
                    <a:cubicBezTo>
                      <a:pt x="687515" y="34838"/>
                      <a:pt x="682538" y="19821"/>
                      <a:pt x="675090" y="15649"/>
                    </a:cubicBezTo>
                    <a:cubicBezTo>
                      <a:pt x="655513" y="4683"/>
                      <a:pt x="511214" y="-799"/>
                      <a:pt x="383997" y="214"/>
                    </a:cubicBezTo>
                    <a:cubicBezTo>
                      <a:pt x="383896" y="149"/>
                      <a:pt x="383803" y="56"/>
                      <a:pt x="383700" y="0"/>
                    </a:cubicBezTo>
                    <a:lnTo>
                      <a:pt x="383582" y="214"/>
                    </a:lnTo>
                    <a:cubicBezTo>
                      <a:pt x="281918" y="1031"/>
                      <a:pt x="191264" y="6003"/>
                      <a:pt x="184086" y="15649"/>
                    </a:cubicBezTo>
                    <a:cubicBezTo>
                      <a:pt x="183649" y="16234"/>
                      <a:pt x="183221" y="17071"/>
                      <a:pt x="182796" y="18000"/>
                    </a:cubicBezTo>
                    <a:cubicBezTo>
                      <a:pt x="182204" y="17991"/>
                      <a:pt x="181581" y="17981"/>
                      <a:pt x="181010" y="17981"/>
                    </a:cubicBezTo>
                    <a:lnTo>
                      <a:pt x="180970" y="23102"/>
                    </a:lnTo>
                    <a:cubicBezTo>
                      <a:pt x="180968" y="23102"/>
                      <a:pt x="180968" y="23111"/>
                      <a:pt x="180966" y="23120"/>
                    </a:cubicBezTo>
                    <a:cubicBezTo>
                      <a:pt x="147193" y="22813"/>
                      <a:pt x="111718" y="24124"/>
                      <a:pt x="109367" y="27283"/>
                    </a:cubicBezTo>
                    <a:cubicBezTo>
                      <a:pt x="104995" y="33156"/>
                      <a:pt x="102911" y="103037"/>
                      <a:pt x="109367" y="108706"/>
                    </a:cubicBezTo>
                    <a:cubicBezTo>
                      <a:pt x="112400" y="111373"/>
                      <a:pt x="140931" y="112757"/>
                      <a:pt x="170784" y="112906"/>
                    </a:cubicBezTo>
                    <a:lnTo>
                      <a:pt x="170784" y="113176"/>
                    </a:lnTo>
                    <a:cubicBezTo>
                      <a:pt x="166549" y="196289"/>
                      <a:pt x="169057" y="303555"/>
                      <a:pt x="184087" y="316741"/>
                    </a:cubicBezTo>
                    <a:cubicBezTo>
                      <a:pt x="191555" y="323292"/>
                      <a:pt x="240862" y="327753"/>
                      <a:pt x="305579" y="330169"/>
                    </a:cubicBezTo>
                    <a:cubicBezTo>
                      <a:pt x="299868" y="356904"/>
                      <a:pt x="301692" y="407493"/>
                      <a:pt x="311744" y="425967"/>
                    </a:cubicBezTo>
                    <a:cubicBezTo>
                      <a:pt x="316440" y="434600"/>
                      <a:pt x="349027" y="439637"/>
                      <a:pt x="388594" y="441542"/>
                    </a:cubicBezTo>
                    <a:lnTo>
                      <a:pt x="388594" y="556288"/>
                    </a:lnTo>
                    <a:cubicBezTo>
                      <a:pt x="362837" y="558602"/>
                      <a:pt x="342709" y="562319"/>
                      <a:pt x="339558" y="566519"/>
                    </a:cubicBezTo>
                    <a:cubicBezTo>
                      <a:pt x="334590" y="573135"/>
                      <a:pt x="332182" y="597222"/>
                      <a:pt x="332422" y="621931"/>
                    </a:cubicBezTo>
                    <a:lnTo>
                      <a:pt x="200745" y="696645"/>
                    </a:lnTo>
                    <a:cubicBezTo>
                      <a:pt x="194214" y="695288"/>
                      <a:pt x="187205" y="696096"/>
                      <a:pt x="180947" y="699646"/>
                    </a:cubicBezTo>
                    <a:lnTo>
                      <a:pt x="80555" y="756610"/>
                    </a:lnTo>
                    <a:cubicBezTo>
                      <a:pt x="66885" y="764360"/>
                      <a:pt x="62090" y="781738"/>
                      <a:pt x="69846" y="795407"/>
                    </a:cubicBezTo>
                    <a:cubicBezTo>
                      <a:pt x="77602" y="809077"/>
                      <a:pt x="94974" y="813872"/>
                      <a:pt x="108644" y="806112"/>
                    </a:cubicBezTo>
                    <a:lnTo>
                      <a:pt x="209036" y="749157"/>
                    </a:lnTo>
                    <a:cubicBezTo>
                      <a:pt x="215294" y="745608"/>
                      <a:pt x="219581" y="740004"/>
                      <a:pt x="221767" y="733704"/>
                    </a:cubicBezTo>
                    <a:lnTo>
                      <a:pt x="336807" y="668432"/>
                    </a:lnTo>
                    <a:cubicBezTo>
                      <a:pt x="337618" y="671973"/>
                      <a:pt x="338518" y="675169"/>
                      <a:pt x="339558" y="677669"/>
                    </a:cubicBezTo>
                    <a:cubicBezTo>
                      <a:pt x="339949" y="678607"/>
                      <a:pt x="340677" y="679490"/>
                      <a:pt x="341552" y="680345"/>
                    </a:cubicBezTo>
                    <a:lnTo>
                      <a:pt x="0" y="1716312"/>
                    </a:lnTo>
                    <a:lnTo>
                      <a:pt x="40164" y="1716312"/>
                    </a:lnTo>
                    <a:lnTo>
                      <a:pt x="389331" y="745255"/>
                    </a:lnTo>
                    <a:lnTo>
                      <a:pt x="398636" y="1712381"/>
                    </a:lnTo>
                    <a:lnTo>
                      <a:pt x="441539" y="1712381"/>
                    </a:lnTo>
                    <a:lnTo>
                      <a:pt x="453379" y="715090"/>
                    </a:lnTo>
                    <a:lnTo>
                      <a:pt x="811451" y="1716312"/>
                    </a:lnTo>
                    <a:lnTo>
                      <a:pt x="852566" y="1716312"/>
                    </a:lnTo>
                    <a:lnTo>
                      <a:pt x="512310" y="684276"/>
                    </a:lnTo>
                    <a:cubicBezTo>
                      <a:pt x="517038" y="682334"/>
                      <a:pt x="520022" y="680131"/>
                      <a:pt x="520613" y="677669"/>
                    </a:cubicBezTo>
                    <a:cubicBezTo>
                      <a:pt x="525517" y="657225"/>
                      <a:pt x="531645" y="587344"/>
                      <a:pt x="520613" y="566510"/>
                    </a:cubicBezTo>
                    <a:cubicBezTo>
                      <a:pt x="516924" y="559550"/>
                      <a:pt x="496477" y="555851"/>
                      <a:pt x="470581" y="554466"/>
                    </a:cubicBezTo>
                    <a:lnTo>
                      <a:pt x="470581" y="441309"/>
                    </a:lnTo>
                    <a:cubicBezTo>
                      <a:pt x="512169" y="439144"/>
                      <a:pt x="546255" y="433866"/>
                      <a:pt x="548735" y="425967"/>
                    </a:cubicBezTo>
                    <a:cubicBezTo>
                      <a:pt x="554002" y="409194"/>
                      <a:pt x="560326" y="359162"/>
                      <a:pt x="554448" y="330225"/>
                    </a:cubicBezTo>
                    <a:cubicBezTo>
                      <a:pt x="620414" y="327818"/>
                      <a:pt x="670076" y="323311"/>
                      <a:pt x="675088" y="316741"/>
                    </a:cubicBezTo>
                    <a:cubicBezTo>
                      <a:pt x="679144" y="311426"/>
                      <a:pt x="683454" y="289950"/>
                      <a:pt x="687015" y="260780"/>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1774;p55"/>
              <p:cNvGrpSpPr/>
              <p:nvPr/>
            </p:nvGrpSpPr>
            <p:grpSpPr>
              <a:xfrm>
                <a:off x="990360" y="1100880"/>
                <a:ext cx="858592" cy="1716041"/>
                <a:chOff x="990360" y="1100880"/>
                <a:chExt cx="858592" cy="1716041"/>
              </a:xfrm>
            </p:grpSpPr>
            <p:sp>
              <p:nvSpPr>
                <p:cNvPr id="70" name="Google Shape;1775;p55"/>
                <p:cNvSpPr/>
                <p:nvPr/>
              </p:nvSpPr>
              <p:spPr>
                <a:xfrm>
                  <a:off x="1379160" y="1769400"/>
                  <a:ext cx="65505" cy="1043921"/>
                </a:xfrm>
                <a:custGeom>
                  <a:avLst/>
                  <a:gdLst/>
                  <a:ahLst/>
                  <a:cxnLst/>
                  <a:rect l="l" t="t" r="r" b="b"/>
                  <a:pathLst>
                    <a:path w="65342" h="1043921" extrusionOk="0">
                      <a:moveTo>
                        <a:pt x="10044" y="1043921"/>
                      </a:moveTo>
                      <a:lnTo>
                        <a:pt x="52948" y="1043921"/>
                      </a:lnTo>
                      <a:lnTo>
                        <a:pt x="65342" y="0"/>
                      </a:lnTo>
                      <a:lnTo>
                        <a:pt x="0" y="0"/>
                      </a:lnTo>
                      <a:lnTo>
                        <a:pt x="10044" y="1043921"/>
                      </a:lnTo>
                      <a:close/>
                    </a:path>
                  </a:pathLst>
                </a:custGeom>
                <a:solidFill>
                  <a:schemeClr val="dk1"/>
                </a:solidFill>
                <a:ln>
                  <a:noFill/>
                </a:ln>
              </p:spPr>
            </p:sp>
            <p:sp>
              <p:nvSpPr>
                <p:cNvPr id="71" name="Google Shape;1776;p55"/>
                <p:cNvSpPr/>
                <p:nvPr/>
              </p:nvSpPr>
              <p:spPr>
                <a:xfrm>
                  <a:off x="1423042" y="1773000"/>
                  <a:ext cx="411026" cy="1043921"/>
                </a:xfrm>
                <a:custGeom>
                  <a:avLst/>
                  <a:gdLst/>
                  <a:ahLst/>
                  <a:cxnLst/>
                  <a:rect l="l" t="t" r="r" b="b"/>
                  <a:pathLst>
                    <a:path w="411026" h="1043921" extrusionOk="0">
                      <a:moveTo>
                        <a:pt x="66854" y="0"/>
                      </a:moveTo>
                      <a:lnTo>
                        <a:pt x="411026" y="1043921"/>
                      </a:lnTo>
                      <a:lnTo>
                        <a:pt x="369913" y="1043921"/>
                      </a:lnTo>
                      <a:lnTo>
                        <a:pt x="0" y="9590"/>
                      </a:lnTo>
                      <a:lnTo>
                        <a:pt x="66854" y="0"/>
                      </a:lnTo>
                      <a:close/>
                    </a:path>
                  </a:pathLst>
                </a:custGeom>
                <a:solidFill>
                  <a:schemeClr val="dk1"/>
                </a:solidFill>
                <a:ln>
                  <a:noFill/>
                </a:ln>
              </p:spPr>
            </p:sp>
            <p:sp>
              <p:nvSpPr>
                <p:cNvPr id="72" name="Google Shape;1777;p55"/>
                <p:cNvSpPr/>
                <p:nvPr/>
              </p:nvSpPr>
              <p:spPr>
                <a:xfrm>
                  <a:off x="990360" y="1773000"/>
                  <a:ext cx="412083" cy="1043921"/>
                </a:xfrm>
                <a:custGeom>
                  <a:avLst/>
                  <a:gdLst/>
                  <a:ahLst/>
                  <a:cxnLst/>
                  <a:rect l="l" t="t" r="r" b="b"/>
                  <a:pathLst>
                    <a:path w="412083" h="1043921" extrusionOk="0">
                      <a:moveTo>
                        <a:pt x="344171" y="0"/>
                      </a:moveTo>
                      <a:lnTo>
                        <a:pt x="0" y="1043921"/>
                      </a:lnTo>
                      <a:lnTo>
                        <a:pt x="40165" y="1043921"/>
                      </a:lnTo>
                      <a:lnTo>
                        <a:pt x="412083" y="9590"/>
                      </a:lnTo>
                      <a:lnTo>
                        <a:pt x="344171" y="0"/>
                      </a:lnTo>
                      <a:close/>
                    </a:path>
                  </a:pathLst>
                </a:custGeom>
                <a:solidFill>
                  <a:schemeClr val="dk1"/>
                </a:solidFill>
                <a:ln>
                  <a:noFill/>
                </a:ln>
              </p:spPr>
            </p:sp>
            <p:sp>
              <p:nvSpPr>
                <p:cNvPr id="73" name="Google Shape;1778;p55"/>
                <p:cNvSpPr/>
                <p:nvPr/>
              </p:nvSpPr>
              <p:spPr>
                <a:xfrm rot="10800000">
                  <a:off x="1378889" y="1486109"/>
                  <a:ext cx="81991" cy="211651"/>
                </a:xfrm>
                <a:custGeom>
                  <a:avLst/>
                  <a:gdLst/>
                  <a:ahLst/>
                  <a:cxnLst/>
                  <a:rect l="l" t="t" r="r" b="b"/>
                  <a:pathLst>
                    <a:path w="81991" h="211651" extrusionOk="0">
                      <a:moveTo>
                        <a:pt x="0" y="0"/>
                      </a:moveTo>
                      <a:lnTo>
                        <a:pt x="81991" y="0"/>
                      </a:lnTo>
                      <a:lnTo>
                        <a:pt x="81991" y="211651"/>
                      </a:lnTo>
                      <a:lnTo>
                        <a:pt x="0" y="211651"/>
                      </a:lnTo>
                      <a:close/>
                    </a:path>
                  </a:pathLst>
                </a:custGeom>
                <a:solidFill>
                  <a:schemeClr val="dk1"/>
                </a:solidFill>
                <a:ln>
                  <a:noFill/>
                </a:ln>
              </p:spPr>
            </p:sp>
            <p:sp>
              <p:nvSpPr>
                <p:cNvPr id="74" name="Google Shape;1779;p55"/>
                <p:cNvSpPr/>
                <p:nvPr/>
              </p:nvSpPr>
              <p:spPr>
                <a:xfrm>
                  <a:off x="1292760" y="1402920"/>
                  <a:ext cx="254270" cy="140258"/>
                </a:xfrm>
                <a:custGeom>
                  <a:avLst/>
                  <a:gdLst/>
                  <a:ahLst/>
                  <a:cxnLst/>
                  <a:rect l="l" t="t" r="r" b="b"/>
                  <a:pathLst>
                    <a:path w="264177" h="155411" extrusionOk="0">
                      <a:moveTo>
                        <a:pt x="9398" y="123851"/>
                      </a:moveTo>
                      <a:cubicBezTo>
                        <a:pt x="22138" y="147278"/>
                        <a:pt x="239975" y="144295"/>
                        <a:pt x="246392" y="123851"/>
                      </a:cubicBezTo>
                      <a:cubicBezTo>
                        <a:pt x="252810" y="103417"/>
                        <a:pt x="260833" y="33536"/>
                        <a:pt x="246392" y="12702"/>
                      </a:cubicBezTo>
                      <a:cubicBezTo>
                        <a:pt x="231951" y="-8133"/>
                        <a:pt x="21715" y="166"/>
                        <a:pt x="9398" y="12702"/>
                      </a:cubicBezTo>
                      <a:cubicBezTo>
                        <a:pt x="-2919" y="25237"/>
                        <a:pt x="-3344" y="100434"/>
                        <a:pt x="9398" y="1238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80;p55"/>
                <p:cNvSpPr/>
                <p:nvPr/>
              </p:nvSpPr>
              <p:spPr>
                <a:xfrm>
                  <a:off x="1322640" y="1654560"/>
                  <a:ext cx="194257" cy="140249"/>
                </a:xfrm>
                <a:custGeom>
                  <a:avLst/>
                  <a:gdLst/>
                  <a:ahLst/>
                  <a:cxnLst/>
                  <a:rect l="l" t="t" r="r" b="b"/>
                  <a:pathLst>
                    <a:path w="201825" h="155401" extrusionOk="0">
                      <a:moveTo>
                        <a:pt x="7179" y="123857"/>
                      </a:moveTo>
                      <a:cubicBezTo>
                        <a:pt x="16914" y="147274"/>
                        <a:pt x="183334" y="144292"/>
                        <a:pt x="188238" y="123857"/>
                      </a:cubicBezTo>
                      <a:cubicBezTo>
                        <a:pt x="193142" y="103413"/>
                        <a:pt x="199270" y="33532"/>
                        <a:pt x="188238" y="12698"/>
                      </a:cubicBezTo>
                      <a:cubicBezTo>
                        <a:pt x="177206" y="-8127"/>
                        <a:pt x="16589" y="162"/>
                        <a:pt x="7179" y="12698"/>
                      </a:cubicBezTo>
                      <a:cubicBezTo>
                        <a:pt x="-2230" y="25234"/>
                        <a:pt x="-2555" y="100430"/>
                        <a:pt x="7179" y="1238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81;p55"/>
                <p:cNvSpPr/>
                <p:nvPr/>
              </p:nvSpPr>
              <p:spPr>
                <a:xfrm>
                  <a:off x="1185480" y="1706400"/>
                  <a:ext cx="193609" cy="129544"/>
                </a:xfrm>
                <a:custGeom>
                  <a:avLst/>
                  <a:gdLst/>
                  <a:ahLst/>
                  <a:cxnLst/>
                  <a:rect l="l" t="t" r="r" b="b"/>
                  <a:pathLst>
                    <a:path w="198065" h="134242" extrusionOk="0">
                      <a:moveTo>
                        <a:pt x="1445" y="106167"/>
                      </a:moveTo>
                      <a:lnTo>
                        <a:pt x="11540" y="123962"/>
                      </a:lnTo>
                      <a:cubicBezTo>
                        <a:pt x="14557" y="129277"/>
                        <a:pt x="21315" y="131145"/>
                        <a:pt x="26634" y="128125"/>
                      </a:cubicBezTo>
                      <a:lnTo>
                        <a:pt x="182988" y="39417"/>
                      </a:lnTo>
                      <a:cubicBezTo>
                        <a:pt x="192985" y="33739"/>
                        <a:pt x="196491" y="21036"/>
                        <a:pt x="190818" y="11047"/>
                      </a:cubicBezTo>
                      <a:lnTo>
                        <a:pt x="190818" y="11047"/>
                      </a:lnTo>
                      <a:cubicBezTo>
                        <a:pt x="184879" y="574"/>
                        <a:pt x="171581" y="-3097"/>
                        <a:pt x="161113" y="2841"/>
                      </a:cubicBezTo>
                      <a:lnTo>
                        <a:pt x="5610" y="91075"/>
                      </a:lnTo>
                      <a:cubicBezTo>
                        <a:pt x="291" y="94086"/>
                        <a:pt x="-1574" y="100851"/>
                        <a:pt x="1445" y="1061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2;p55"/>
                <p:cNvSpPr/>
                <p:nvPr/>
              </p:nvSpPr>
              <p:spPr>
                <a:xfrm>
                  <a:off x="1056600" y="1796760"/>
                  <a:ext cx="157142" cy="113751"/>
                </a:xfrm>
                <a:custGeom>
                  <a:avLst/>
                  <a:gdLst/>
                  <a:ahLst/>
                  <a:cxnLst/>
                  <a:rect l="l" t="t" r="r" b="b"/>
                  <a:pathLst>
                    <a:path w="165413" h="121985" extrusionOk="0">
                      <a:moveTo>
                        <a:pt x="153612" y="14419"/>
                      </a:moveTo>
                      <a:lnTo>
                        <a:pt x="153612" y="14419"/>
                      </a:lnTo>
                      <a:cubicBezTo>
                        <a:pt x="161368" y="28098"/>
                        <a:pt x="156575" y="45466"/>
                        <a:pt x="142902" y="53225"/>
                      </a:cubicBezTo>
                      <a:lnTo>
                        <a:pt x="42510" y="110180"/>
                      </a:lnTo>
                      <a:cubicBezTo>
                        <a:pt x="28840" y="117939"/>
                        <a:pt x="11468" y="113144"/>
                        <a:pt x="3712" y="99475"/>
                      </a:cubicBezTo>
                      <a:lnTo>
                        <a:pt x="3712" y="99475"/>
                      </a:lnTo>
                      <a:cubicBezTo>
                        <a:pt x="-4045" y="85805"/>
                        <a:pt x="750" y="68428"/>
                        <a:pt x="14421" y="60678"/>
                      </a:cubicBezTo>
                      <a:lnTo>
                        <a:pt x="114813" y="3714"/>
                      </a:lnTo>
                      <a:cubicBezTo>
                        <a:pt x="128483" y="-4046"/>
                        <a:pt x="145855" y="749"/>
                        <a:pt x="153612" y="14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3;p55"/>
                <p:cNvSpPr/>
                <p:nvPr/>
              </p:nvSpPr>
              <p:spPr>
                <a:xfrm>
                  <a:off x="1159200" y="1100880"/>
                  <a:ext cx="525368" cy="332592"/>
                </a:xfrm>
                <a:custGeom>
                  <a:avLst/>
                  <a:gdLst/>
                  <a:ahLst/>
                  <a:cxnLst/>
                  <a:rect l="l" t="t" r="r" b="b"/>
                  <a:pathLst>
                    <a:path w="550124" h="343764" extrusionOk="0">
                      <a:moveTo>
                        <a:pt x="15153" y="316654"/>
                      </a:moveTo>
                      <a:cubicBezTo>
                        <a:pt x="39026" y="337599"/>
                        <a:pt x="490492" y="337181"/>
                        <a:pt x="506157" y="316654"/>
                      </a:cubicBezTo>
                      <a:cubicBezTo>
                        <a:pt x="521821" y="296126"/>
                        <a:pt x="541402" y="35308"/>
                        <a:pt x="506157" y="15561"/>
                      </a:cubicBezTo>
                      <a:cubicBezTo>
                        <a:pt x="470909" y="-4186"/>
                        <a:pt x="31318" y="-6165"/>
                        <a:pt x="15153" y="15561"/>
                      </a:cubicBezTo>
                      <a:cubicBezTo>
                        <a:pt x="-1016" y="37288"/>
                        <a:pt x="-8722" y="295708"/>
                        <a:pt x="15153" y="3166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4;p55"/>
                <p:cNvSpPr/>
                <p:nvPr/>
              </p:nvSpPr>
              <p:spPr>
                <a:xfrm>
                  <a:off x="1540440" y="1162080"/>
                  <a:ext cx="308512" cy="194297"/>
                </a:xfrm>
                <a:custGeom>
                  <a:avLst/>
                  <a:gdLst/>
                  <a:ahLst/>
                  <a:cxnLst/>
                  <a:rect l="l" t="t" r="r" b="b"/>
                  <a:pathLst>
                    <a:path w="322206" h="201344" extrusionOk="0">
                      <a:moveTo>
                        <a:pt x="8874" y="185465"/>
                      </a:moveTo>
                      <a:cubicBezTo>
                        <a:pt x="22858" y="197731"/>
                        <a:pt x="287279" y="197490"/>
                        <a:pt x="296449" y="185465"/>
                      </a:cubicBezTo>
                      <a:cubicBezTo>
                        <a:pt x="305630" y="173440"/>
                        <a:pt x="317097" y="20678"/>
                        <a:pt x="296449" y="9118"/>
                      </a:cubicBezTo>
                      <a:cubicBezTo>
                        <a:pt x="275809" y="-2452"/>
                        <a:pt x="18342" y="-3613"/>
                        <a:pt x="8874" y="9118"/>
                      </a:cubicBezTo>
                      <a:cubicBezTo>
                        <a:pt x="-594" y="21840"/>
                        <a:pt x="-5109" y="173199"/>
                        <a:pt x="8874" y="185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1785;p55"/>
                <p:cNvGrpSpPr/>
                <p:nvPr/>
              </p:nvGrpSpPr>
              <p:grpSpPr>
                <a:xfrm>
                  <a:off x="1568520" y="1186920"/>
                  <a:ext cx="251861" cy="144336"/>
                  <a:chOff x="1568520" y="1186920"/>
                  <a:chExt cx="251861" cy="144336"/>
                </a:xfrm>
              </p:grpSpPr>
              <p:sp>
                <p:nvSpPr>
                  <p:cNvPr id="90" name="Google Shape;1786;p55"/>
                  <p:cNvSpPr/>
                  <p:nvPr/>
                </p:nvSpPr>
                <p:spPr>
                  <a:xfrm>
                    <a:off x="1573920" y="1191960"/>
                    <a:ext cx="241107" cy="134153"/>
                  </a:xfrm>
                  <a:custGeom>
                    <a:avLst/>
                    <a:gdLst/>
                    <a:ahLst/>
                    <a:cxnLst/>
                    <a:rect l="l" t="t" r="r" b="b"/>
                    <a:pathLst>
                      <a:path w="252468" h="139019" extrusionOk="0">
                        <a:moveTo>
                          <a:pt x="6953" y="128059"/>
                        </a:moveTo>
                        <a:cubicBezTo>
                          <a:pt x="17911" y="136525"/>
                          <a:pt x="225100" y="136357"/>
                          <a:pt x="232289" y="128059"/>
                        </a:cubicBezTo>
                        <a:cubicBezTo>
                          <a:pt x="239479" y="119751"/>
                          <a:pt x="248465" y="14279"/>
                          <a:pt x="232289" y="6297"/>
                        </a:cubicBezTo>
                        <a:cubicBezTo>
                          <a:pt x="216113" y="-1695"/>
                          <a:pt x="14373" y="-2494"/>
                          <a:pt x="6953" y="6297"/>
                        </a:cubicBezTo>
                        <a:cubicBezTo>
                          <a:pt x="-466" y="15079"/>
                          <a:pt x="-4003" y="119584"/>
                          <a:pt x="6953" y="1280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87;p55"/>
                  <p:cNvSpPr/>
                  <p:nvPr/>
                </p:nvSpPr>
                <p:spPr>
                  <a:xfrm>
                    <a:off x="1568520" y="1186920"/>
                    <a:ext cx="251861" cy="144336"/>
                  </a:xfrm>
                  <a:custGeom>
                    <a:avLst/>
                    <a:gdLst/>
                    <a:ahLst/>
                    <a:cxnLst/>
                    <a:rect l="l" t="t" r="r" b="b"/>
                    <a:pathLst>
                      <a:path w="257001" h="149185" extrusionOk="0">
                        <a:moveTo>
                          <a:pt x="144850" y="144185"/>
                        </a:moveTo>
                        <a:cubicBezTo>
                          <a:pt x="83043" y="144185"/>
                          <a:pt x="13673" y="140719"/>
                          <a:pt x="8942" y="137057"/>
                        </a:cubicBezTo>
                        <a:lnTo>
                          <a:pt x="8942" y="137057"/>
                        </a:lnTo>
                        <a:cubicBezTo>
                          <a:pt x="6233" y="134985"/>
                          <a:pt x="3245" y="130571"/>
                          <a:pt x="1440" y="113584"/>
                        </a:cubicBezTo>
                        <a:cubicBezTo>
                          <a:pt x="-1789" y="83243"/>
                          <a:pt x="399" y="17098"/>
                          <a:pt x="8139" y="7917"/>
                        </a:cubicBezTo>
                        <a:cubicBezTo>
                          <a:pt x="19088" y="-5000"/>
                          <a:pt x="227014" y="362"/>
                          <a:pt x="239669" y="6625"/>
                        </a:cubicBezTo>
                        <a:cubicBezTo>
                          <a:pt x="244162" y="8837"/>
                          <a:pt x="247150" y="14301"/>
                          <a:pt x="249074" y="23817"/>
                        </a:cubicBezTo>
                        <a:cubicBezTo>
                          <a:pt x="255212" y="54204"/>
                          <a:pt x="248955" y="127495"/>
                          <a:pt x="241293" y="136360"/>
                        </a:cubicBezTo>
                        <a:cubicBezTo>
                          <a:pt x="236301" y="142094"/>
                          <a:pt x="192861" y="144185"/>
                          <a:pt x="144851" y="144185"/>
                        </a:cubicBezTo>
                        <a:close/>
                        <a:moveTo>
                          <a:pt x="15198" y="128880"/>
                        </a:moveTo>
                        <a:cubicBezTo>
                          <a:pt x="31182" y="136035"/>
                          <a:pt x="219875" y="136147"/>
                          <a:pt x="234335" y="128945"/>
                        </a:cubicBezTo>
                        <a:cubicBezTo>
                          <a:pt x="237964" y="122840"/>
                          <a:pt x="245625" y="52113"/>
                          <a:pt x="238464" y="23380"/>
                        </a:cubicBezTo>
                        <a:cubicBezTo>
                          <a:pt x="236840" y="16931"/>
                          <a:pt x="235136" y="15834"/>
                          <a:pt x="235117" y="15825"/>
                        </a:cubicBezTo>
                        <a:cubicBezTo>
                          <a:pt x="220255" y="8502"/>
                          <a:pt x="29136" y="7935"/>
                          <a:pt x="15237" y="15193"/>
                        </a:cubicBezTo>
                        <a:cubicBezTo>
                          <a:pt x="10124" y="23696"/>
                          <a:pt x="7116" y="118639"/>
                          <a:pt x="15198" y="128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1788;p55"/>
                <p:cNvSpPr/>
                <p:nvPr/>
              </p:nvSpPr>
              <p:spPr>
                <a:xfrm>
                  <a:off x="1535040" y="1156680"/>
                  <a:ext cx="146655" cy="204783"/>
                </a:xfrm>
                <a:custGeom>
                  <a:avLst/>
                  <a:gdLst/>
                  <a:ahLst/>
                  <a:cxnLst/>
                  <a:rect l="l" t="t" r="r" b="b"/>
                  <a:pathLst>
                    <a:path w="151974" h="204783" extrusionOk="0">
                      <a:moveTo>
                        <a:pt x="142793" y="204783"/>
                      </a:moveTo>
                      <a:cubicBezTo>
                        <a:pt x="97530" y="204476"/>
                        <a:pt x="20180" y="202720"/>
                        <a:pt x="10753" y="194459"/>
                      </a:cubicBezTo>
                      <a:cubicBezTo>
                        <a:pt x="-5431" y="180250"/>
                        <a:pt x="-1400" y="26540"/>
                        <a:pt x="10032" y="11179"/>
                      </a:cubicBezTo>
                      <a:cubicBezTo>
                        <a:pt x="15486" y="3838"/>
                        <a:pt x="61411" y="74"/>
                        <a:pt x="146543" y="0"/>
                      </a:cubicBezTo>
                      <a:lnTo>
                        <a:pt x="146543" y="10259"/>
                      </a:lnTo>
                      <a:cubicBezTo>
                        <a:pt x="69394" y="10333"/>
                        <a:pt x="23348" y="14125"/>
                        <a:pt x="17752" y="17833"/>
                      </a:cubicBezTo>
                      <a:cubicBezTo>
                        <a:pt x="10813" y="28222"/>
                        <a:pt x="5960" y="175223"/>
                        <a:pt x="17553" y="186755"/>
                      </a:cubicBezTo>
                      <a:cubicBezTo>
                        <a:pt x="22867" y="190156"/>
                        <a:pt x="67728" y="194003"/>
                        <a:pt x="142873" y="194515"/>
                      </a:cubicBezTo>
                      <a:lnTo>
                        <a:pt x="142793" y="2047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89;p55"/>
                <p:cNvSpPr/>
                <p:nvPr/>
              </p:nvSpPr>
              <p:spPr>
                <a:xfrm>
                  <a:off x="1095840" y="1123920"/>
                  <a:ext cx="142079" cy="89951"/>
                </a:xfrm>
                <a:custGeom>
                  <a:avLst/>
                  <a:gdLst/>
                  <a:ahLst/>
                  <a:cxnLst/>
                  <a:rect l="l" t="t" r="r" b="b"/>
                  <a:pathLst>
                    <a:path w="148774" h="92973" extrusionOk="0">
                      <a:moveTo>
                        <a:pt x="4098" y="85635"/>
                      </a:moveTo>
                      <a:cubicBezTo>
                        <a:pt x="10554" y="91303"/>
                        <a:pt x="132646" y="91192"/>
                        <a:pt x="136883" y="85635"/>
                      </a:cubicBezTo>
                      <a:cubicBezTo>
                        <a:pt x="141119" y="80087"/>
                        <a:pt x="146415" y="9546"/>
                        <a:pt x="136883" y="4212"/>
                      </a:cubicBezTo>
                      <a:cubicBezTo>
                        <a:pt x="127350" y="-1131"/>
                        <a:pt x="8470" y="-1670"/>
                        <a:pt x="4098" y="4212"/>
                      </a:cubicBezTo>
                      <a:cubicBezTo>
                        <a:pt x="-274" y="10085"/>
                        <a:pt x="-2359" y="79966"/>
                        <a:pt x="4098" y="856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0;p55"/>
                <p:cNvSpPr/>
                <p:nvPr/>
              </p:nvSpPr>
              <p:spPr>
                <a:xfrm>
                  <a:off x="1161000" y="1118880"/>
                  <a:ext cx="81808" cy="100073"/>
                </a:xfrm>
                <a:custGeom>
                  <a:avLst/>
                  <a:gdLst/>
                  <a:ahLst/>
                  <a:cxnLst/>
                  <a:rect l="l" t="t" r="r" b="b"/>
                  <a:pathLst>
                    <a:path w="83906" h="100073" extrusionOk="0">
                      <a:moveTo>
                        <a:pt x="7300" y="100073"/>
                      </a:moveTo>
                      <a:cubicBezTo>
                        <a:pt x="4933" y="100073"/>
                        <a:pt x="2507" y="100064"/>
                        <a:pt x="0" y="100054"/>
                      </a:cubicBezTo>
                      <a:lnTo>
                        <a:pt x="41" y="89786"/>
                      </a:lnTo>
                      <a:cubicBezTo>
                        <a:pt x="35357" y="89981"/>
                        <a:pt x="61447" y="88448"/>
                        <a:pt x="67625" y="86859"/>
                      </a:cubicBezTo>
                      <a:cubicBezTo>
                        <a:pt x="71135" y="76832"/>
                        <a:pt x="74202" y="20230"/>
                        <a:pt x="68467" y="13465"/>
                      </a:cubicBezTo>
                      <a:cubicBezTo>
                        <a:pt x="65618" y="12313"/>
                        <a:pt x="43859" y="10556"/>
                        <a:pt x="10167" y="10268"/>
                      </a:cubicBezTo>
                      <a:lnTo>
                        <a:pt x="10247" y="0"/>
                      </a:lnTo>
                      <a:cubicBezTo>
                        <a:pt x="31124" y="177"/>
                        <a:pt x="67162" y="1041"/>
                        <a:pt x="73900" y="4814"/>
                      </a:cubicBezTo>
                      <a:cubicBezTo>
                        <a:pt x="76888" y="6486"/>
                        <a:pt x="78834" y="10045"/>
                        <a:pt x="80077" y="16039"/>
                      </a:cubicBezTo>
                      <a:cubicBezTo>
                        <a:pt x="83906" y="34494"/>
                        <a:pt x="80800" y="86849"/>
                        <a:pt x="75485" y="93837"/>
                      </a:cubicBezTo>
                      <a:cubicBezTo>
                        <a:pt x="74161" y="95566"/>
                        <a:pt x="70713" y="100073"/>
                        <a:pt x="7300" y="1000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1;p55"/>
                <p:cNvSpPr/>
                <p:nvPr/>
              </p:nvSpPr>
              <p:spPr>
                <a:xfrm>
                  <a:off x="1203480" y="1120320"/>
                  <a:ext cx="87873" cy="97870"/>
                </a:xfrm>
                <a:custGeom>
                  <a:avLst/>
                  <a:gdLst/>
                  <a:ahLst/>
                  <a:cxnLst/>
                  <a:rect l="l" t="t" r="r" b="b"/>
                  <a:pathLst>
                    <a:path w="90126" h="97870" extrusionOk="0">
                      <a:moveTo>
                        <a:pt x="11632" y="97870"/>
                      </a:moveTo>
                      <a:cubicBezTo>
                        <a:pt x="7942" y="97870"/>
                        <a:pt x="4070" y="97861"/>
                        <a:pt x="0" y="97833"/>
                      </a:cubicBezTo>
                      <a:lnTo>
                        <a:pt x="39" y="87574"/>
                      </a:lnTo>
                      <a:cubicBezTo>
                        <a:pt x="43518" y="87909"/>
                        <a:pt x="67785" y="86561"/>
                        <a:pt x="73880" y="85214"/>
                      </a:cubicBezTo>
                      <a:cubicBezTo>
                        <a:pt x="77371" y="74908"/>
                        <a:pt x="80398" y="18669"/>
                        <a:pt x="74683" y="11932"/>
                      </a:cubicBezTo>
                      <a:cubicBezTo>
                        <a:pt x="71093" y="10705"/>
                        <a:pt x="43058" y="10501"/>
                        <a:pt x="22602" y="10352"/>
                      </a:cubicBezTo>
                      <a:lnTo>
                        <a:pt x="11892" y="10268"/>
                      </a:lnTo>
                      <a:lnTo>
                        <a:pt x="11972" y="0"/>
                      </a:lnTo>
                      <a:lnTo>
                        <a:pt x="22661" y="84"/>
                      </a:lnTo>
                      <a:cubicBezTo>
                        <a:pt x="59924" y="362"/>
                        <a:pt x="75545" y="725"/>
                        <a:pt x="80119" y="3280"/>
                      </a:cubicBezTo>
                      <a:cubicBezTo>
                        <a:pt x="83106" y="4953"/>
                        <a:pt x="85051" y="8512"/>
                        <a:pt x="86294" y="14506"/>
                      </a:cubicBezTo>
                      <a:cubicBezTo>
                        <a:pt x="90126" y="32961"/>
                        <a:pt x="87017" y="85316"/>
                        <a:pt x="81702" y="92304"/>
                      </a:cubicBezTo>
                      <a:cubicBezTo>
                        <a:pt x="79898" y="94674"/>
                        <a:pt x="77452" y="97870"/>
                        <a:pt x="11632" y="97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1792;p55"/>
                <p:cNvGrpSpPr/>
                <p:nvPr/>
              </p:nvGrpSpPr>
              <p:grpSpPr>
                <a:xfrm>
                  <a:off x="1124280" y="1143000"/>
                  <a:ext cx="85040" cy="51897"/>
                  <a:chOff x="1124280" y="1143000"/>
                  <a:chExt cx="85040" cy="51897"/>
                </a:xfrm>
              </p:grpSpPr>
              <p:sp>
                <p:nvSpPr>
                  <p:cNvPr id="88" name="Google Shape;1793;p55"/>
                  <p:cNvSpPr/>
                  <p:nvPr/>
                </p:nvSpPr>
                <p:spPr>
                  <a:xfrm>
                    <a:off x="1129320" y="1148040"/>
                    <a:ext cx="74885" cy="41744"/>
                  </a:xfrm>
                  <a:custGeom>
                    <a:avLst/>
                    <a:gdLst/>
                    <a:ahLst/>
                    <a:cxnLst/>
                    <a:rect l="l" t="t" r="r" b="b"/>
                    <a:pathLst>
                      <a:path w="78414" h="43146" extrusionOk="0">
                        <a:moveTo>
                          <a:pt x="2160" y="39740"/>
                        </a:moveTo>
                        <a:cubicBezTo>
                          <a:pt x="5563" y="42370"/>
                          <a:pt x="69914" y="42314"/>
                          <a:pt x="72146" y="39740"/>
                        </a:cubicBezTo>
                        <a:cubicBezTo>
                          <a:pt x="74380" y="37166"/>
                          <a:pt x="77171" y="4428"/>
                          <a:pt x="72146" y="1956"/>
                        </a:cubicBezTo>
                        <a:cubicBezTo>
                          <a:pt x="67123" y="-525"/>
                          <a:pt x="4463" y="-776"/>
                          <a:pt x="2160" y="1956"/>
                        </a:cubicBezTo>
                        <a:cubicBezTo>
                          <a:pt x="-145" y="4679"/>
                          <a:pt x="-1243" y="37110"/>
                          <a:pt x="2160" y="397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4;p55"/>
                  <p:cNvSpPr/>
                  <p:nvPr/>
                </p:nvSpPr>
                <p:spPr>
                  <a:xfrm>
                    <a:off x="1124280" y="1143000"/>
                    <a:ext cx="85040" cy="51897"/>
                  </a:xfrm>
                  <a:custGeom>
                    <a:avLst/>
                    <a:gdLst/>
                    <a:ahLst/>
                    <a:cxnLst/>
                    <a:rect l="l" t="t" r="r" b="b"/>
                    <a:pathLst>
                      <a:path w="86776" h="55505" extrusionOk="0">
                        <a:moveTo>
                          <a:pt x="44550" y="51942"/>
                        </a:moveTo>
                        <a:cubicBezTo>
                          <a:pt x="25819" y="51942"/>
                          <a:pt x="6487" y="50669"/>
                          <a:pt x="4101" y="48829"/>
                        </a:cubicBezTo>
                        <a:cubicBezTo>
                          <a:pt x="2014" y="47230"/>
                          <a:pt x="971" y="44498"/>
                          <a:pt x="410" y="39109"/>
                        </a:cubicBezTo>
                        <a:cubicBezTo>
                          <a:pt x="-191" y="33477"/>
                          <a:pt x="-713" y="8415"/>
                          <a:pt x="3318" y="3648"/>
                        </a:cubicBezTo>
                        <a:cubicBezTo>
                          <a:pt x="9395" y="-3563"/>
                          <a:pt x="78944" y="2096"/>
                          <a:pt x="79486" y="2365"/>
                        </a:cubicBezTo>
                        <a:cubicBezTo>
                          <a:pt x="82714" y="3973"/>
                          <a:pt x="83796" y="7588"/>
                          <a:pt x="84318" y="10190"/>
                        </a:cubicBezTo>
                        <a:cubicBezTo>
                          <a:pt x="86063" y="18888"/>
                          <a:pt x="84881" y="43736"/>
                          <a:pt x="81110" y="48123"/>
                        </a:cubicBezTo>
                        <a:cubicBezTo>
                          <a:pt x="78724" y="50845"/>
                          <a:pt x="61876" y="51942"/>
                          <a:pt x="44550" y="51942"/>
                        </a:cubicBezTo>
                        <a:close/>
                        <a:moveTo>
                          <a:pt x="10919" y="40456"/>
                        </a:moveTo>
                        <a:cubicBezTo>
                          <a:pt x="20946" y="41943"/>
                          <a:pt x="63722" y="41971"/>
                          <a:pt x="73590" y="40484"/>
                        </a:cubicBezTo>
                        <a:cubicBezTo>
                          <a:pt x="74631" y="35373"/>
                          <a:pt x="75716" y="16620"/>
                          <a:pt x="74091" y="11370"/>
                        </a:cubicBezTo>
                        <a:cubicBezTo>
                          <a:pt x="65688" y="9846"/>
                          <a:pt x="21006" y="9688"/>
                          <a:pt x="10959" y="11193"/>
                        </a:cubicBezTo>
                        <a:cubicBezTo>
                          <a:pt x="10157" y="16165"/>
                          <a:pt x="9715" y="34490"/>
                          <a:pt x="10919" y="404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1795;p55"/>
                <p:cNvSpPr/>
                <p:nvPr/>
              </p:nvSpPr>
              <p:spPr>
                <a:xfrm>
                  <a:off x="1367640" y="1100880"/>
                  <a:ext cx="30208" cy="331033"/>
                </a:xfrm>
                <a:custGeom>
                  <a:avLst/>
                  <a:gdLst/>
                  <a:ahLst/>
                  <a:cxnLst/>
                  <a:rect l="l" t="t" r="r" b="b"/>
                  <a:pathLst>
                    <a:path w="39748" h="331033" extrusionOk="0">
                      <a:moveTo>
                        <a:pt x="8181" y="331033"/>
                      </a:moveTo>
                      <a:lnTo>
                        <a:pt x="0" y="324798"/>
                      </a:lnTo>
                      <a:cubicBezTo>
                        <a:pt x="12292" y="308703"/>
                        <a:pt x="30122" y="116149"/>
                        <a:pt x="13616" y="36474"/>
                      </a:cubicBezTo>
                      <a:cubicBezTo>
                        <a:pt x="9386" y="16039"/>
                        <a:pt x="4272" y="10463"/>
                        <a:pt x="1583" y="8967"/>
                      </a:cubicBezTo>
                      <a:lnTo>
                        <a:pt x="6596" y="0"/>
                      </a:lnTo>
                      <a:cubicBezTo>
                        <a:pt x="14178" y="4256"/>
                        <a:pt x="19772" y="15491"/>
                        <a:pt x="23684" y="34401"/>
                      </a:cubicBezTo>
                      <a:cubicBezTo>
                        <a:pt x="39748" y="112023"/>
                        <a:pt x="23623" y="310766"/>
                        <a:pt x="8181" y="3310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96;p55"/>
                <p:cNvSpPr/>
                <p:nvPr/>
              </p:nvSpPr>
              <p:spPr>
                <a:xfrm>
                  <a:off x="1288800" y="1351440"/>
                  <a:ext cx="56551" cy="56553"/>
                </a:xfrm>
                <a:custGeom>
                  <a:avLst/>
                  <a:gdLst/>
                  <a:ahLst/>
                  <a:cxnLst/>
                  <a:rect l="l" t="t" r="r" b="b"/>
                  <a:pathLst>
                    <a:path w="56693" h="56695" extrusionOk="0">
                      <a:moveTo>
                        <a:pt x="28356" y="56695"/>
                      </a:moveTo>
                      <a:cubicBezTo>
                        <a:pt x="12713" y="56695"/>
                        <a:pt x="0" y="43973"/>
                        <a:pt x="0" y="28343"/>
                      </a:cubicBezTo>
                      <a:cubicBezTo>
                        <a:pt x="0" y="12712"/>
                        <a:pt x="12713" y="0"/>
                        <a:pt x="28356" y="0"/>
                      </a:cubicBezTo>
                      <a:cubicBezTo>
                        <a:pt x="43998" y="0"/>
                        <a:pt x="56693" y="12712"/>
                        <a:pt x="56693" y="28343"/>
                      </a:cubicBezTo>
                      <a:cubicBezTo>
                        <a:pt x="56693" y="43973"/>
                        <a:pt x="43979" y="56695"/>
                        <a:pt x="28356" y="56695"/>
                      </a:cubicBezTo>
                      <a:close/>
                      <a:moveTo>
                        <a:pt x="28356" y="10259"/>
                      </a:moveTo>
                      <a:cubicBezTo>
                        <a:pt x="18389" y="10259"/>
                        <a:pt x="10267" y="18372"/>
                        <a:pt x="10267" y="28343"/>
                      </a:cubicBezTo>
                      <a:cubicBezTo>
                        <a:pt x="10267" y="38314"/>
                        <a:pt x="18389" y="46426"/>
                        <a:pt x="28356" y="46426"/>
                      </a:cubicBezTo>
                      <a:cubicBezTo>
                        <a:pt x="38322" y="46426"/>
                        <a:pt x="46425" y="38314"/>
                        <a:pt x="46425" y="28343"/>
                      </a:cubicBezTo>
                      <a:cubicBezTo>
                        <a:pt x="46425" y="18381"/>
                        <a:pt x="38324" y="10259"/>
                        <a:pt x="28356" y="10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2" name="Group 91"/>
          <p:cNvGrpSpPr/>
          <p:nvPr/>
        </p:nvGrpSpPr>
        <p:grpSpPr>
          <a:xfrm rot="300186" flipH="1">
            <a:off x="6421235" y="3022888"/>
            <a:ext cx="2067301" cy="1608963"/>
            <a:chOff x="458568" y="3013500"/>
            <a:chExt cx="2305377" cy="1794255"/>
          </a:xfrm>
        </p:grpSpPr>
        <p:sp>
          <p:nvSpPr>
            <p:cNvPr id="93" name="Google Shape;2563;p63"/>
            <p:cNvSpPr/>
            <p:nvPr/>
          </p:nvSpPr>
          <p:spPr>
            <a:xfrm>
              <a:off x="458568" y="3013503"/>
              <a:ext cx="2297076" cy="1722624"/>
            </a:xfrm>
            <a:custGeom>
              <a:avLst/>
              <a:gdLst/>
              <a:ahLst/>
              <a:cxnLst/>
              <a:rect l="l" t="t" r="r" b="b"/>
              <a:pathLst>
                <a:path w="1536506" h="1127741" extrusionOk="0">
                  <a:moveTo>
                    <a:pt x="1468142" y="1078440"/>
                  </a:moveTo>
                  <a:lnTo>
                    <a:pt x="1428356" y="1078440"/>
                  </a:lnTo>
                  <a:cubicBezTo>
                    <a:pt x="1459798" y="1055980"/>
                    <a:pt x="1521634" y="552231"/>
                    <a:pt x="1497679" y="520236"/>
                  </a:cubicBezTo>
                  <a:cubicBezTo>
                    <a:pt x="1490049" y="510045"/>
                    <a:pt x="1417088" y="503377"/>
                    <a:pt x="1320057" y="499948"/>
                  </a:cubicBezTo>
                  <a:cubicBezTo>
                    <a:pt x="1320038" y="494643"/>
                    <a:pt x="1319895" y="489194"/>
                    <a:pt x="1319638" y="484499"/>
                  </a:cubicBezTo>
                  <a:cubicBezTo>
                    <a:pt x="1347394" y="483784"/>
                    <a:pt x="1370054" y="482079"/>
                    <a:pt x="1374140" y="479327"/>
                  </a:cubicBezTo>
                  <a:cubicBezTo>
                    <a:pt x="1385484" y="471678"/>
                    <a:pt x="1381350" y="369713"/>
                    <a:pt x="1374140" y="361845"/>
                  </a:cubicBezTo>
                  <a:cubicBezTo>
                    <a:pt x="1371054" y="358473"/>
                    <a:pt x="1339840" y="356378"/>
                    <a:pt x="1304541" y="355768"/>
                  </a:cubicBezTo>
                  <a:lnTo>
                    <a:pt x="1304541" y="353968"/>
                  </a:lnTo>
                  <a:cubicBezTo>
                    <a:pt x="1304093" y="353968"/>
                    <a:pt x="1258868" y="353673"/>
                    <a:pt x="1247372" y="353968"/>
                  </a:cubicBezTo>
                  <a:cubicBezTo>
                    <a:pt x="1239980" y="354159"/>
                    <a:pt x="1234570" y="355206"/>
                    <a:pt x="1230817" y="356864"/>
                  </a:cubicBezTo>
                  <a:cubicBezTo>
                    <a:pt x="1213234" y="357883"/>
                    <a:pt x="1200556" y="359521"/>
                    <a:pt x="1198413" y="361836"/>
                  </a:cubicBezTo>
                  <a:cubicBezTo>
                    <a:pt x="1190260" y="370665"/>
                    <a:pt x="1188755" y="472126"/>
                    <a:pt x="1198413" y="479317"/>
                  </a:cubicBezTo>
                  <a:cubicBezTo>
                    <a:pt x="1201175" y="481374"/>
                    <a:pt x="1215825" y="482879"/>
                    <a:pt x="1235561" y="483803"/>
                  </a:cubicBezTo>
                  <a:cubicBezTo>
                    <a:pt x="1239371" y="484375"/>
                    <a:pt x="1244705" y="484946"/>
                    <a:pt x="1252401" y="485480"/>
                  </a:cubicBezTo>
                  <a:lnTo>
                    <a:pt x="1252477" y="484422"/>
                  </a:lnTo>
                  <a:cubicBezTo>
                    <a:pt x="1255944" y="484518"/>
                    <a:pt x="1259459" y="484603"/>
                    <a:pt x="1263059" y="484670"/>
                  </a:cubicBezTo>
                  <a:cubicBezTo>
                    <a:pt x="1262859" y="488852"/>
                    <a:pt x="1262802" y="493614"/>
                    <a:pt x="1262859" y="498348"/>
                  </a:cubicBezTo>
                  <a:cubicBezTo>
                    <a:pt x="1125223" y="495452"/>
                    <a:pt x="959345" y="498091"/>
                    <a:pt x="858790" y="505720"/>
                  </a:cubicBezTo>
                  <a:cubicBezTo>
                    <a:pt x="847988" y="480841"/>
                    <a:pt x="837406" y="461953"/>
                    <a:pt x="827710" y="452152"/>
                  </a:cubicBezTo>
                  <a:cubicBezTo>
                    <a:pt x="812870" y="434607"/>
                    <a:pt x="790705" y="421596"/>
                    <a:pt x="769016" y="412175"/>
                  </a:cubicBezTo>
                  <a:cubicBezTo>
                    <a:pt x="757615" y="406613"/>
                    <a:pt x="743061" y="401707"/>
                    <a:pt x="726830" y="397421"/>
                  </a:cubicBezTo>
                  <a:cubicBezTo>
                    <a:pt x="719020" y="395259"/>
                    <a:pt x="712467" y="393706"/>
                    <a:pt x="707866" y="392706"/>
                  </a:cubicBezTo>
                  <a:lnTo>
                    <a:pt x="708809" y="388925"/>
                  </a:lnTo>
                  <a:cubicBezTo>
                    <a:pt x="708599" y="388868"/>
                    <a:pt x="708380" y="388839"/>
                    <a:pt x="708161" y="388791"/>
                  </a:cubicBezTo>
                  <a:cubicBezTo>
                    <a:pt x="707399" y="375228"/>
                    <a:pt x="697512" y="307962"/>
                    <a:pt x="577669" y="286160"/>
                  </a:cubicBezTo>
                  <a:cubicBezTo>
                    <a:pt x="582336" y="277587"/>
                    <a:pt x="586060" y="268615"/>
                    <a:pt x="588908" y="259632"/>
                  </a:cubicBezTo>
                  <a:cubicBezTo>
                    <a:pt x="588889" y="259718"/>
                    <a:pt x="588880" y="259804"/>
                    <a:pt x="588861" y="259880"/>
                  </a:cubicBezTo>
                  <a:cubicBezTo>
                    <a:pt x="590299" y="262138"/>
                    <a:pt x="592137" y="262614"/>
                    <a:pt x="594566" y="262785"/>
                  </a:cubicBezTo>
                  <a:cubicBezTo>
                    <a:pt x="604901" y="262938"/>
                    <a:pt x="615473" y="260185"/>
                    <a:pt x="619646" y="255851"/>
                  </a:cubicBezTo>
                  <a:cubicBezTo>
                    <a:pt x="622465" y="253117"/>
                    <a:pt x="625018" y="248345"/>
                    <a:pt x="627161" y="242259"/>
                  </a:cubicBezTo>
                  <a:cubicBezTo>
                    <a:pt x="639934" y="234001"/>
                    <a:pt x="645153" y="215865"/>
                    <a:pt x="645153" y="194643"/>
                  </a:cubicBezTo>
                  <a:cubicBezTo>
                    <a:pt x="645153" y="171936"/>
                    <a:pt x="639172" y="152771"/>
                    <a:pt x="624351" y="145466"/>
                  </a:cubicBezTo>
                  <a:cubicBezTo>
                    <a:pt x="622932" y="142808"/>
                    <a:pt x="621408" y="140294"/>
                    <a:pt x="619646" y="138151"/>
                  </a:cubicBezTo>
                  <a:cubicBezTo>
                    <a:pt x="617712" y="135779"/>
                    <a:pt x="613635" y="134017"/>
                    <a:pt x="608682" y="132826"/>
                  </a:cubicBezTo>
                  <a:cubicBezTo>
                    <a:pt x="607063" y="98384"/>
                    <a:pt x="593385" y="67266"/>
                    <a:pt x="571859" y="44358"/>
                  </a:cubicBezTo>
                  <a:cubicBezTo>
                    <a:pt x="572735" y="41081"/>
                    <a:pt x="571944" y="37452"/>
                    <a:pt x="569296" y="34966"/>
                  </a:cubicBezTo>
                  <a:cubicBezTo>
                    <a:pt x="545255" y="12421"/>
                    <a:pt x="514308" y="0"/>
                    <a:pt x="482181" y="0"/>
                  </a:cubicBezTo>
                  <a:cubicBezTo>
                    <a:pt x="450053" y="0"/>
                    <a:pt x="419096" y="12421"/>
                    <a:pt x="395046" y="34985"/>
                  </a:cubicBezTo>
                  <a:cubicBezTo>
                    <a:pt x="394284" y="35709"/>
                    <a:pt x="393770" y="36576"/>
                    <a:pt x="393293" y="37452"/>
                  </a:cubicBezTo>
                  <a:cubicBezTo>
                    <a:pt x="368233" y="60884"/>
                    <a:pt x="353555" y="95031"/>
                    <a:pt x="348773" y="131407"/>
                  </a:cubicBezTo>
                  <a:cubicBezTo>
                    <a:pt x="341668" y="132331"/>
                    <a:pt x="335391" y="134598"/>
                    <a:pt x="332486" y="138151"/>
                  </a:cubicBezTo>
                  <a:cubicBezTo>
                    <a:pt x="330771" y="140246"/>
                    <a:pt x="329276" y="142675"/>
                    <a:pt x="327885" y="145247"/>
                  </a:cubicBezTo>
                  <a:cubicBezTo>
                    <a:pt x="312912" y="152476"/>
                    <a:pt x="306968" y="171831"/>
                    <a:pt x="306968" y="194643"/>
                  </a:cubicBezTo>
                  <a:cubicBezTo>
                    <a:pt x="306968" y="215960"/>
                    <a:pt x="312150" y="234277"/>
                    <a:pt x="325047" y="242487"/>
                  </a:cubicBezTo>
                  <a:cubicBezTo>
                    <a:pt x="327180" y="248460"/>
                    <a:pt x="329695" y="253165"/>
                    <a:pt x="332476" y="255861"/>
                  </a:cubicBezTo>
                  <a:cubicBezTo>
                    <a:pt x="336458" y="259994"/>
                    <a:pt x="346630" y="262452"/>
                    <a:pt x="356832" y="262385"/>
                  </a:cubicBezTo>
                  <a:cubicBezTo>
                    <a:pt x="359194" y="271948"/>
                    <a:pt x="367785" y="279092"/>
                    <a:pt x="378073" y="279092"/>
                  </a:cubicBezTo>
                  <a:lnTo>
                    <a:pt x="390274" y="279092"/>
                  </a:lnTo>
                  <a:cubicBezTo>
                    <a:pt x="391741" y="282064"/>
                    <a:pt x="393351" y="284978"/>
                    <a:pt x="395065" y="287855"/>
                  </a:cubicBezTo>
                  <a:cubicBezTo>
                    <a:pt x="273602" y="311725"/>
                    <a:pt x="260124" y="378390"/>
                    <a:pt x="258629" y="392887"/>
                  </a:cubicBezTo>
                  <a:cubicBezTo>
                    <a:pt x="258172" y="393144"/>
                    <a:pt x="257705" y="393363"/>
                    <a:pt x="257238" y="393640"/>
                  </a:cubicBezTo>
                  <a:lnTo>
                    <a:pt x="258439" y="395697"/>
                  </a:lnTo>
                  <a:lnTo>
                    <a:pt x="258439" y="395697"/>
                  </a:lnTo>
                  <a:cubicBezTo>
                    <a:pt x="258439" y="395697"/>
                    <a:pt x="258439" y="395697"/>
                    <a:pt x="258439" y="395697"/>
                  </a:cubicBezTo>
                  <a:lnTo>
                    <a:pt x="258439" y="395697"/>
                  </a:lnTo>
                  <a:cubicBezTo>
                    <a:pt x="218995" y="404003"/>
                    <a:pt x="182276" y="414699"/>
                    <a:pt x="161245" y="427958"/>
                  </a:cubicBezTo>
                  <a:cubicBezTo>
                    <a:pt x="152311" y="433064"/>
                    <a:pt x="143796" y="439455"/>
                    <a:pt x="135985" y="447351"/>
                  </a:cubicBezTo>
                  <a:cubicBezTo>
                    <a:pt x="77835" y="506101"/>
                    <a:pt x="-14872" y="891178"/>
                    <a:pt x="2025" y="987323"/>
                  </a:cubicBezTo>
                  <a:cubicBezTo>
                    <a:pt x="2692" y="991133"/>
                    <a:pt x="3635" y="994581"/>
                    <a:pt x="4511" y="998125"/>
                  </a:cubicBezTo>
                  <a:cubicBezTo>
                    <a:pt x="4769" y="1025976"/>
                    <a:pt x="18685" y="1053913"/>
                    <a:pt x="50450" y="1077801"/>
                  </a:cubicBezTo>
                  <a:cubicBezTo>
                    <a:pt x="82940" y="1102062"/>
                    <a:pt x="153530" y="1108281"/>
                    <a:pt x="228016" y="1106805"/>
                  </a:cubicBezTo>
                  <a:lnTo>
                    <a:pt x="228120" y="1109215"/>
                  </a:lnTo>
                  <a:cubicBezTo>
                    <a:pt x="228749" y="1109186"/>
                    <a:pt x="229435" y="1109139"/>
                    <a:pt x="230063" y="1109110"/>
                  </a:cubicBezTo>
                  <a:cubicBezTo>
                    <a:pt x="231559" y="1116311"/>
                    <a:pt x="232711" y="1121836"/>
                    <a:pt x="233464" y="1125388"/>
                  </a:cubicBezTo>
                  <a:lnTo>
                    <a:pt x="727383" y="1125388"/>
                  </a:lnTo>
                  <a:cubicBezTo>
                    <a:pt x="729850" y="1126398"/>
                    <a:pt x="732469" y="1127255"/>
                    <a:pt x="735431" y="1127741"/>
                  </a:cubicBezTo>
                  <a:lnTo>
                    <a:pt x="735812" y="1125388"/>
                  </a:lnTo>
                  <a:lnTo>
                    <a:pt x="742490" y="1125388"/>
                  </a:lnTo>
                  <a:cubicBezTo>
                    <a:pt x="742528" y="1125122"/>
                    <a:pt x="742575" y="1124807"/>
                    <a:pt x="742613" y="1124531"/>
                  </a:cubicBezTo>
                  <a:cubicBezTo>
                    <a:pt x="1034193" y="1127246"/>
                    <a:pt x="1440281" y="1123417"/>
                    <a:pt x="1453473" y="1113987"/>
                  </a:cubicBezTo>
                  <a:cubicBezTo>
                    <a:pt x="1457960" y="1110786"/>
                    <a:pt x="1462960" y="1098023"/>
                    <a:pt x="1468171" y="1078449"/>
                  </a:cubicBezTo>
                  <a:close/>
                  <a:moveTo>
                    <a:pt x="595042" y="131902"/>
                  </a:moveTo>
                  <a:cubicBezTo>
                    <a:pt x="595262" y="133064"/>
                    <a:pt x="595480" y="134626"/>
                    <a:pt x="595700" y="136617"/>
                  </a:cubicBezTo>
                  <a:cubicBezTo>
                    <a:pt x="595519" y="135569"/>
                    <a:pt x="595357" y="134512"/>
                    <a:pt x="595157" y="133493"/>
                  </a:cubicBezTo>
                  <a:cubicBezTo>
                    <a:pt x="595109" y="132959"/>
                    <a:pt x="595090" y="132436"/>
                    <a:pt x="595042" y="131902"/>
                  </a:cubicBezTo>
                  <a:close/>
                  <a:moveTo>
                    <a:pt x="594947" y="131035"/>
                  </a:moveTo>
                  <a:cubicBezTo>
                    <a:pt x="593128" y="111576"/>
                    <a:pt x="589194" y="92402"/>
                    <a:pt x="582422" y="75086"/>
                  </a:cubicBezTo>
                  <a:cubicBezTo>
                    <a:pt x="591794" y="91688"/>
                    <a:pt x="597690" y="110766"/>
                    <a:pt x="599052" y="131293"/>
                  </a:cubicBezTo>
                  <a:cubicBezTo>
                    <a:pt x="597690" y="131178"/>
                    <a:pt x="596319" y="131083"/>
                    <a:pt x="594957" y="131035"/>
                  </a:cubicBezTo>
                  <a:close/>
                  <a:moveTo>
                    <a:pt x="364099" y="261842"/>
                  </a:moveTo>
                  <a:cubicBezTo>
                    <a:pt x="368043" y="261290"/>
                    <a:pt x="371767" y="260347"/>
                    <a:pt x="374834" y="258804"/>
                  </a:cubicBezTo>
                  <a:cubicBezTo>
                    <a:pt x="377806" y="263404"/>
                    <a:pt x="381054" y="267767"/>
                    <a:pt x="384492" y="271939"/>
                  </a:cubicBezTo>
                  <a:lnTo>
                    <a:pt x="378063" y="271939"/>
                  </a:lnTo>
                  <a:cubicBezTo>
                    <a:pt x="371557" y="271939"/>
                    <a:pt x="366081" y="267691"/>
                    <a:pt x="364099" y="261842"/>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564;p63"/>
            <p:cNvGrpSpPr/>
            <p:nvPr/>
          </p:nvGrpSpPr>
          <p:grpSpPr>
            <a:xfrm>
              <a:off x="458575" y="3013500"/>
              <a:ext cx="2305370" cy="1794255"/>
              <a:chOff x="2245111" y="231115"/>
              <a:chExt cx="1509441" cy="1174789"/>
            </a:xfrm>
          </p:grpSpPr>
          <p:grpSp>
            <p:nvGrpSpPr>
              <p:cNvPr id="95" name="Google Shape;2565;p63"/>
              <p:cNvGrpSpPr/>
              <p:nvPr/>
            </p:nvGrpSpPr>
            <p:grpSpPr>
              <a:xfrm>
                <a:off x="2245111" y="475560"/>
                <a:ext cx="943604" cy="930344"/>
                <a:chOff x="2245111" y="475560"/>
                <a:chExt cx="943604" cy="930344"/>
              </a:xfrm>
            </p:grpSpPr>
            <p:sp>
              <p:nvSpPr>
                <p:cNvPr id="145" name="Google Shape;2566;p63"/>
                <p:cNvSpPr/>
                <p:nvPr/>
              </p:nvSpPr>
              <p:spPr>
                <a:xfrm>
                  <a:off x="2496503" y="510104"/>
                  <a:ext cx="447274" cy="121693"/>
                </a:xfrm>
                <a:custGeom>
                  <a:avLst/>
                  <a:gdLst/>
                  <a:ahLst/>
                  <a:cxnLst/>
                  <a:rect l="l" t="t" r="r" b="b"/>
                  <a:pathLst>
                    <a:path w="454085" h="119015" extrusionOk="0">
                      <a:moveTo>
                        <a:pt x="227047" y="56"/>
                      </a:moveTo>
                      <a:cubicBezTo>
                        <a:pt x="0" y="2742"/>
                        <a:pt x="0" y="116375"/>
                        <a:pt x="0" y="116375"/>
                      </a:cubicBezTo>
                      <a:lnTo>
                        <a:pt x="449799" y="111937"/>
                      </a:lnTo>
                      <a:cubicBezTo>
                        <a:pt x="449799" y="111937"/>
                        <a:pt x="454085" y="-2640"/>
                        <a:pt x="227038" y="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67;p63"/>
                <p:cNvSpPr/>
                <p:nvPr/>
              </p:nvSpPr>
              <p:spPr>
                <a:xfrm>
                  <a:off x="2245111" y="654869"/>
                  <a:ext cx="339320" cy="693162"/>
                </a:xfrm>
                <a:custGeom>
                  <a:avLst/>
                  <a:gdLst/>
                  <a:ahLst/>
                  <a:cxnLst/>
                  <a:rect l="l" t="t" r="r" b="b"/>
                  <a:pathLst>
                    <a:path w="380191" h="705508" extrusionOk="0">
                      <a:moveTo>
                        <a:pt x="135985" y="33246"/>
                      </a:moveTo>
                      <a:cubicBezTo>
                        <a:pt x="194135" y="-25505"/>
                        <a:pt x="289595" y="-7740"/>
                        <a:pt x="327457" y="97330"/>
                      </a:cubicBezTo>
                      <a:cubicBezTo>
                        <a:pt x="365319" y="202400"/>
                        <a:pt x="207175" y="588363"/>
                        <a:pt x="154530" y="634178"/>
                      </a:cubicBezTo>
                      <a:cubicBezTo>
                        <a:pt x="101886" y="680003"/>
                        <a:pt x="18923" y="669354"/>
                        <a:pt x="2025" y="573208"/>
                      </a:cubicBezTo>
                      <a:cubicBezTo>
                        <a:pt x="-14872" y="477063"/>
                        <a:pt x="77835" y="91996"/>
                        <a:pt x="135985" y="33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68;p63"/>
                <p:cNvSpPr/>
                <p:nvPr/>
              </p:nvSpPr>
              <p:spPr>
                <a:xfrm>
                  <a:off x="2946241" y="626862"/>
                  <a:ext cx="242474" cy="678250"/>
                </a:xfrm>
                <a:custGeom>
                  <a:avLst/>
                  <a:gdLst/>
                  <a:ahLst/>
                  <a:cxnLst/>
                  <a:rect l="l" t="t" r="r" b="b"/>
                  <a:pathLst>
                    <a:path w="274758" h="702850" extrusionOk="0">
                      <a:moveTo>
                        <a:pt x="127149" y="60912"/>
                      </a:moveTo>
                      <a:cubicBezTo>
                        <a:pt x="88487" y="15192"/>
                        <a:pt x="0" y="0"/>
                        <a:pt x="0" y="0"/>
                      </a:cubicBezTo>
                      <a:cubicBezTo>
                        <a:pt x="0" y="0"/>
                        <a:pt x="52711" y="611210"/>
                        <a:pt x="105356" y="657025"/>
                      </a:cubicBezTo>
                      <a:cubicBezTo>
                        <a:pt x="158001" y="702850"/>
                        <a:pt x="240963" y="692201"/>
                        <a:pt x="257861" y="596055"/>
                      </a:cubicBezTo>
                      <a:cubicBezTo>
                        <a:pt x="274758" y="499910"/>
                        <a:pt x="185309" y="119653"/>
                        <a:pt x="127149" y="609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69;p63"/>
                <p:cNvSpPr/>
                <p:nvPr/>
              </p:nvSpPr>
              <p:spPr>
                <a:xfrm>
                  <a:off x="2656800" y="475560"/>
                  <a:ext cx="144437" cy="429216"/>
                </a:xfrm>
                <a:custGeom>
                  <a:avLst/>
                  <a:gdLst/>
                  <a:ahLst/>
                  <a:cxnLst/>
                  <a:rect l="l" t="t" r="r" b="b"/>
                  <a:pathLst>
                    <a:path w="144437" h="429216" extrusionOk="0">
                      <a:moveTo>
                        <a:pt x="0" y="140846"/>
                      </a:moveTo>
                      <a:lnTo>
                        <a:pt x="18297" y="0"/>
                      </a:lnTo>
                      <a:lnTo>
                        <a:pt x="131378" y="0"/>
                      </a:lnTo>
                      <a:lnTo>
                        <a:pt x="144437" y="136731"/>
                      </a:lnTo>
                      <a:lnTo>
                        <a:pt x="79391" y="429216"/>
                      </a:lnTo>
                      <a:lnTo>
                        <a:pt x="0" y="140846"/>
                      </a:lnTo>
                      <a:close/>
                    </a:path>
                  </a:pathLst>
                </a:custGeom>
                <a:solidFill>
                  <a:srgbClr val="F1D5B5"/>
                </a:solidFill>
                <a:ln>
                  <a:noFill/>
                </a:ln>
              </p:spPr>
            </p:sp>
            <p:sp>
              <p:nvSpPr>
                <p:cNvPr id="149" name="Google Shape;2570;p63"/>
                <p:cNvSpPr/>
                <p:nvPr/>
              </p:nvSpPr>
              <p:spPr>
                <a:xfrm>
                  <a:off x="2650236" y="622800"/>
                  <a:ext cx="140408" cy="282111"/>
                </a:xfrm>
                <a:custGeom>
                  <a:avLst/>
                  <a:gdLst/>
                  <a:ahLst/>
                  <a:cxnLst/>
                  <a:rect l="l" t="t" r="r" b="b"/>
                  <a:pathLst>
                    <a:path w="140408" h="282111" extrusionOk="0">
                      <a:moveTo>
                        <a:pt x="0" y="0"/>
                      </a:moveTo>
                      <a:lnTo>
                        <a:pt x="77667" y="282111"/>
                      </a:lnTo>
                      <a:lnTo>
                        <a:pt x="140408" y="0"/>
                      </a:lnTo>
                      <a:cubicBezTo>
                        <a:pt x="96622" y="21507"/>
                        <a:pt x="49797" y="2137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71;p63"/>
                <p:cNvSpPr/>
                <p:nvPr/>
              </p:nvSpPr>
              <p:spPr>
                <a:xfrm>
                  <a:off x="2376412" y="605452"/>
                  <a:ext cx="722527" cy="750068"/>
                </a:xfrm>
                <a:custGeom>
                  <a:avLst/>
                  <a:gdLst/>
                  <a:ahLst/>
                  <a:cxnLst/>
                  <a:rect l="l" t="t" r="r" b="b"/>
                  <a:pathLst>
                    <a:path w="733530" h="753837" extrusionOk="0">
                      <a:moveTo>
                        <a:pt x="604442" y="753837"/>
                      </a:moveTo>
                      <a:cubicBezTo>
                        <a:pt x="616796" y="669084"/>
                        <a:pt x="696863" y="105547"/>
                        <a:pt x="650200" y="53807"/>
                      </a:cubicBezTo>
                      <a:cubicBezTo>
                        <a:pt x="614129" y="13821"/>
                        <a:pt x="415666" y="0"/>
                        <a:pt x="415666" y="0"/>
                      </a:cubicBezTo>
                      <a:cubicBezTo>
                        <a:pt x="388510" y="51540"/>
                        <a:pt x="347457" y="77372"/>
                        <a:pt x="347457" y="77372"/>
                      </a:cubicBezTo>
                      <a:cubicBezTo>
                        <a:pt x="347457" y="77372"/>
                        <a:pt x="304004" y="52340"/>
                        <a:pt x="273381" y="2248"/>
                      </a:cubicBezTo>
                      <a:cubicBezTo>
                        <a:pt x="227414" y="5934"/>
                        <a:pt x="47325" y="26013"/>
                        <a:pt x="11253" y="65999"/>
                      </a:cubicBezTo>
                      <a:cubicBezTo>
                        <a:pt x="-36667" y="119129"/>
                        <a:pt x="83205" y="695725"/>
                        <a:pt x="95435" y="753828"/>
                      </a:cubicBezTo>
                      <a:lnTo>
                        <a:pt x="604451" y="75382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2572;p63"/>
                <p:cNvGrpSpPr/>
                <p:nvPr/>
              </p:nvGrpSpPr>
              <p:grpSpPr>
                <a:xfrm>
                  <a:off x="2245111" y="1112392"/>
                  <a:ext cx="645702" cy="293511"/>
                  <a:chOff x="2245111" y="1112392"/>
                  <a:chExt cx="645702" cy="293511"/>
                </a:xfrm>
              </p:grpSpPr>
              <p:sp>
                <p:nvSpPr>
                  <p:cNvPr id="161" name="Google Shape;2573;p63"/>
                  <p:cNvSpPr/>
                  <p:nvPr/>
                </p:nvSpPr>
                <p:spPr>
                  <a:xfrm>
                    <a:off x="2693187" y="1181157"/>
                    <a:ext cx="54492" cy="132473"/>
                  </a:xfrm>
                  <a:custGeom>
                    <a:avLst/>
                    <a:gdLst/>
                    <a:ahLst/>
                    <a:cxnLst/>
                    <a:rect l="l" t="t" r="r" b="b"/>
                    <a:pathLst>
                      <a:path w="61055" h="136570" extrusionOk="0">
                        <a:moveTo>
                          <a:pt x="30960" y="112"/>
                        </a:moveTo>
                        <a:cubicBezTo>
                          <a:pt x="-15" y="-4251"/>
                          <a:pt x="-13931" y="120508"/>
                          <a:pt x="18711" y="132319"/>
                        </a:cubicBezTo>
                        <a:cubicBezTo>
                          <a:pt x="37818" y="99591"/>
                          <a:pt x="47124" y="26677"/>
                          <a:pt x="3096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74;p63"/>
                  <p:cNvSpPr/>
                  <p:nvPr/>
                </p:nvSpPr>
                <p:spPr>
                  <a:xfrm>
                    <a:off x="2707038" y="1209240"/>
                    <a:ext cx="183775" cy="102622"/>
                  </a:xfrm>
                  <a:custGeom>
                    <a:avLst/>
                    <a:gdLst/>
                    <a:ahLst/>
                    <a:cxnLst/>
                    <a:rect l="l" t="t" r="r" b="b"/>
                    <a:pathLst>
                      <a:path w="183775" h="102622" extrusionOk="0">
                        <a:moveTo>
                          <a:pt x="15688" y="0"/>
                        </a:moveTo>
                        <a:cubicBezTo>
                          <a:pt x="15688" y="0"/>
                          <a:pt x="183775" y="4505"/>
                          <a:pt x="183775" y="102441"/>
                        </a:cubicBezTo>
                        <a:lnTo>
                          <a:pt x="0" y="102622"/>
                        </a:lnTo>
                        <a:lnTo>
                          <a:pt x="15688" y="10"/>
                        </a:ln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75;p63"/>
                  <p:cNvSpPr/>
                  <p:nvPr/>
                </p:nvSpPr>
                <p:spPr>
                  <a:xfrm>
                    <a:off x="2245111" y="1112392"/>
                    <a:ext cx="488830" cy="293511"/>
                  </a:xfrm>
                  <a:custGeom>
                    <a:avLst/>
                    <a:gdLst/>
                    <a:ahLst/>
                    <a:cxnLst/>
                    <a:rect l="l" t="t" r="r" b="b"/>
                    <a:pathLst>
                      <a:path w="513207" h="294247" extrusionOk="0">
                        <a:moveTo>
                          <a:pt x="67529" y="12211"/>
                        </a:moveTo>
                        <a:cubicBezTo>
                          <a:pt x="-4175" y="59178"/>
                          <a:pt x="-29949" y="139417"/>
                          <a:pt x="45993" y="196538"/>
                        </a:cubicBezTo>
                        <a:cubicBezTo>
                          <a:pt x="130280" y="259480"/>
                          <a:pt x="471009" y="201215"/>
                          <a:pt x="471009" y="201215"/>
                        </a:cubicBezTo>
                        <a:cubicBezTo>
                          <a:pt x="453701" y="182880"/>
                          <a:pt x="471161" y="71542"/>
                          <a:pt x="483258" y="69008"/>
                        </a:cubicBezTo>
                        <a:cubicBezTo>
                          <a:pt x="483258" y="69008"/>
                          <a:pt x="139224" y="-34767"/>
                          <a:pt x="67529" y="122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76;p63"/>
                  <p:cNvSpPr/>
                  <p:nvPr/>
                </p:nvSpPr>
                <p:spPr>
                  <a:xfrm>
                    <a:off x="2788200" y="1283040"/>
                    <a:ext cx="46838" cy="29503"/>
                  </a:xfrm>
                  <a:custGeom>
                    <a:avLst/>
                    <a:gdLst/>
                    <a:ahLst/>
                    <a:cxnLst/>
                    <a:rect l="l" t="t" r="r" b="b"/>
                    <a:pathLst>
                      <a:path w="47073" h="29651" extrusionOk="0">
                        <a:moveTo>
                          <a:pt x="46272" y="29651"/>
                        </a:moveTo>
                        <a:lnTo>
                          <a:pt x="41681" y="28384"/>
                        </a:lnTo>
                        <a:cubicBezTo>
                          <a:pt x="42139" y="26746"/>
                          <a:pt x="41862" y="25127"/>
                          <a:pt x="40834" y="23441"/>
                        </a:cubicBezTo>
                        <a:cubicBezTo>
                          <a:pt x="35119" y="14030"/>
                          <a:pt x="9420" y="6687"/>
                          <a:pt x="0" y="4648"/>
                        </a:cubicBezTo>
                        <a:lnTo>
                          <a:pt x="1010" y="0"/>
                        </a:lnTo>
                        <a:cubicBezTo>
                          <a:pt x="2477" y="314"/>
                          <a:pt x="36976" y="7906"/>
                          <a:pt x="44910" y="20974"/>
                        </a:cubicBezTo>
                        <a:cubicBezTo>
                          <a:pt x="46625" y="23803"/>
                          <a:pt x="47073" y="26718"/>
                          <a:pt x="46272" y="296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77;p63"/>
                  <p:cNvSpPr/>
                  <p:nvPr/>
                </p:nvSpPr>
                <p:spPr>
                  <a:xfrm>
                    <a:off x="2783520" y="1251360"/>
                    <a:ext cx="73078" cy="61208"/>
                  </a:xfrm>
                  <a:custGeom>
                    <a:avLst/>
                    <a:gdLst/>
                    <a:ahLst/>
                    <a:cxnLst/>
                    <a:rect l="l" t="t" r="r" b="b"/>
                    <a:pathLst>
                      <a:path w="80086" h="61055" extrusionOk="0">
                        <a:moveTo>
                          <a:pt x="72562" y="61055"/>
                        </a:moveTo>
                        <a:lnTo>
                          <a:pt x="67894" y="60112"/>
                        </a:lnTo>
                        <a:cubicBezTo>
                          <a:pt x="74562" y="26965"/>
                          <a:pt x="743" y="4782"/>
                          <a:pt x="0" y="4563"/>
                        </a:cubicBezTo>
                        <a:lnTo>
                          <a:pt x="1343" y="0"/>
                        </a:lnTo>
                        <a:cubicBezTo>
                          <a:pt x="4563" y="952"/>
                          <a:pt x="80086" y="23670"/>
                          <a:pt x="72562" y="610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78;p63"/>
                  <p:cNvSpPr/>
                  <p:nvPr/>
                </p:nvSpPr>
                <p:spPr>
                  <a:xfrm>
                    <a:off x="2789640" y="1229040"/>
                    <a:ext cx="84949" cy="83468"/>
                  </a:xfrm>
                  <a:custGeom>
                    <a:avLst/>
                    <a:gdLst/>
                    <a:ahLst/>
                    <a:cxnLst/>
                    <a:rect l="l" t="t" r="r" b="b"/>
                    <a:pathLst>
                      <a:path w="92840" h="83468" extrusionOk="0">
                        <a:moveTo>
                          <a:pt x="84239" y="83468"/>
                        </a:moveTo>
                        <a:lnTo>
                          <a:pt x="79553" y="82677"/>
                        </a:lnTo>
                        <a:cubicBezTo>
                          <a:pt x="87478" y="35776"/>
                          <a:pt x="876" y="4810"/>
                          <a:pt x="0" y="4496"/>
                        </a:cubicBezTo>
                        <a:lnTo>
                          <a:pt x="1581" y="0"/>
                        </a:lnTo>
                        <a:cubicBezTo>
                          <a:pt x="5315" y="1305"/>
                          <a:pt x="92840" y="32614"/>
                          <a:pt x="84239" y="834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2579;p63"/>
                <p:cNvSpPr/>
                <p:nvPr/>
              </p:nvSpPr>
              <p:spPr>
                <a:xfrm>
                  <a:off x="2297880" y="1109520"/>
                  <a:ext cx="436283" cy="106204"/>
                </a:xfrm>
                <a:custGeom>
                  <a:avLst/>
                  <a:gdLst/>
                  <a:ahLst/>
                  <a:cxnLst/>
                  <a:rect l="l" t="t" r="r" b="b"/>
                  <a:pathLst>
                    <a:path w="436283" h="110918" extrusionOk="0">
                      <a:moveTo>
                        <a:pt x="4763" y="106257"/>
                      </a:moveTo>
                      <a:lnTo>
                        <a:pt x="0" y="106038"/>
                      </a:lnTo>
                      <a:cubicBezTo>
                        <a:pt x="4220" y="11712"/>
                        <a:pt x="97565" y="758"/>
                        <a:pt x="98508" y="663"/>
                      </a:cubicBezTo>
                      <a:cubicBezTo>
                        <a:pt x="153372" y="-4661"/>
                        <a:pt x="305571" y="22418"/>
                        <a:pt x="436283" y="69757"/>
                      </a:cubicBezTo>
                      <a:lnTo>
                        <a:pt x="434664" y="74234"/>
                      </a:lnTo>
                      <a:cubicBezTo>
                        <a:pt x="304533" y="27114"/>
                        <a:pt x="153276" y="139"/>
                        <a:pt x="98993" y="5397"/>
                      </a:cubicBezTo>
                      <a:cubicBezTo>
                        <a:pt x="95326" y="5788"/>
                        <a:pt x="8792" y="16055"/>
                        <a:pt x="4763" y="1062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80;p63"/>
                <p:cNvSpPr/>
                <p:nvPr/>
              </p:nvSpPr>
              <p:spPr>
                <a:xfrm>
                  <a:off x="2473560" y="1314000"/>
                  <a:ext cx="230153" cy="26270"/>
                </a:xfrm>
                <a:custGeom>
                  <a:avLst/>
                  <a:gdLst/>
                  <a:ahLst/>
                  <a:cxnLst/>
                  <a:rect l="l" t="t" r="r" b="b"/>
                  <a:pathLst>
                    <a:path w="230153" h="26270" extrusionOk="0">
                      <a:moveTo>
                        <a:pt x="200" y="26270"/>
                      </a:moveTo>
                      <a:lnTo>
                        <a:pt x="0" y="21517"/>
                      </a:lnTo>
                      <a:cubicBezTo>
                        <a:pt x="61474" y="18755"/>
                        <a:pt x="138713" y="11516"/>
                        <a:pt x="229562" y="0"/>
                      </a:cubicBezTo>
                      <a:lnTo>
                        <a:pt x="230153" y="4724"/>
                      </a:lnTo>
                      <a:cubicBezTo>
                        <a:pt x="139179" y="16259"/>
                        <a:pt x="61817" y="23508"/>
                        <a:pt x="200" y="262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81;p63"/>
                <p:cNvSpPr/>
                <p:nvPr/>
              </p:nvSpPr>
              <p:spPr>
                <a:xfrm>
                  <a:off x="2298960" y="826200"/>
                  <a:ext cx="135150" cy="305276"/>
                </a:xfrm>
                <a:custGeom>
                  <a:avLst/>
                  <a:gdLst/>
                  <a:ahLst/>
                  <a:cxnLst/>
                  <a:rect l="l" t="t" r="r" b="b"/>
                  <a:pathLst>
                    <a:path w="135150" h="305276" extrusionOk="0">
                      <a:moveTo>
                        <a:pt x="3029" y="305276"/>
                      </a:moveTo>
                      <a:lnTo>
                        <a:pt x="0" y="301590"/>
                      </a:lnTo>
                      <a:cubicBezTo>
                        <a:pt x="486" y="301200"/>
                        <a:pt x="48006" y="263138"/>
                        <a:pt x="129397" y="283121"/>
                      </a:cubicBezTo>
                      <a:lnTo>
                        <a:pt x="88230" y="686"/>
                      </a:lnTo>
                      <a:lnTo>
                        <a:pt x="92935" y="0"/>
                      </a:lnTo>
                      <a:lnTo>
                        <a:pt x="135150" y="289522"/>
                      </a:lnTo>
                      <a:lnTo>
                        <a:pt x="131674" y="288608"/>
                      </a:lnTo>
                      <a:cubicBezTo>
                        <a:pt x="50530" y="267272"/>
                        <a:pt x="3505" y="304876"/>
                        <a:pt x="3038" y="305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82;p63"/>
                <p:cNvSpPr/>
                <p:nvPr/>
              </p:nvSpPr>
              <p:spPr>
                <a:xfrm>
                  <a:off x="2644480" y="546019"/>
                  <a:ext cx="20143" cy="50746"/>
                </a:xfrm>
                <a:custGeom>
                  <a:avLst/>
                  <a:gdLst/>
                  <a:ahLst/>
                  <a:cxnLst/>
                  <a:rect l="l" t="t" r="r" b="b"/>
                  <a:pathLst>
                    <a:path w="25660" h="50873" extrusionOk="0">
                      <a:moveTo>
                        <a:pt x="16416" y="50864"/>
                      </a:moveTo>
                      <a:cubicBezTo>
                        <a:pt x="-5510" y="23022"/>
                        <a:pt x="757" y="924"/>
                        <a:pt x="1043" y="0"/>
                      </a:cubicBezTo>
                      <a:lnTo>
                        <a:pt x="5596" y="1362"/>
                      </a:lnTo>
                      <a:cubicBezTo>
                        <a:pt x="5539" y="1562"/>
                        <a:pt x="-138" y="22146"/>
                        <a:pt x="20150" y="47920"/>
                      </a:cubicBezTo>
                      <a:lnTo>
                        <a:pt x="16416" y="5087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83;p63"/>
                <p:cNvSpPr/>
                <p:nvPr/>
              </p:nvSpPr>
              <p:spPr>
                <a:xfrm>
                  <a:off x="2797200" y="538022"/>
                  <a:ext cx="14412" cy="47492"/>
                </a:xfrm>
                <a:custGeom>
                  <a:avLst/>
                  <a:gdLst/>
                  <a:ahLst/>
                  <a:cxnLst/>
                  <a:rect l="l" t="t" r="r" b="b"/>
                  <a:pathLst>
                    <a:path w="14935" h="47492" extrusionOk="0">
                      <a:moveTo>
                        <a:pt x="4353" y="47492"/>
                      </a:moveTo>
                      <a:lnTo>
                        <a:pt x="0" y="45549"/>
                      </a:lnTo>
                      <a:cubicBezTo>
                        <a:pt x="6953" y="29985"/>
                        <a:pt x="10154" y="15126"/>
                        <a:pt x="9782" y="124"/>
                      </a:cubicBezTo>
                      <a:lnTo>
                        <a:pt x="14545" y="0"/>
                      </a:lnTo>
                      <a:cubicBezTo>
                        <a:pt x="14935" y="15726"/>
                        <a:pt x="11602" y="31261"/>
                        <a:pt x="4353" y="47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84;p63"/>
                <p:cNvSpPr/>
                <p:nvPr/>
              </p:nvSpPr>
              <p:spPr>
                <a:xfrm>
                  <a:off x="2498179" y="609839"/>
                  <a:ext cx="433517" cy="92635"/>
                </a:xfrm>
                <a:custGeom>
                  <a:avLst/>
                  <a:gdLst/>
                  <a:ahLst/>
                  <a:cxnLst/>
                  <a:rect l="l" t="t" r="r" b="b"/>
                  <a:pathLst>
                    <a:path w="451580" h="119529" extrusionOk="0">
                      <a:moveTo>
                        <a:pt x="225705" y="92407"/>
                      </a:moveTo>
                      <a:lnTo>
                        <a:pt x="224276" y="91264"/>
                      </a:lnTo>
                      <a:cubicBezTo>
                        <a:pt x="150448" y="32352"/>
                        <a:pt x="72504" y="-21778"/>
                        <a:pt x="2400" y="19074"/>
                      </a:cubicBezTo>
                      <a:lnTo>
                        <a:pt x="0" y="14960"/>
                      </a:lnTo>
                      <a:cubicBezTo>
                        <a:pt x="72238" y="-27122"/>
                        <a:pt x="151105" y="26894"/>
                        <a:pt x="225819" y="86397"/>
                      </a:cubicBezTo>
                      <a:cubicBezTo>
                        <a:pt x="317240" y="18827"/>
                        <a:pt x="389001" y="-5367"/>
                        <a:pt x="451580" y="10264"/>
                      </a:cubicBezTo>
                      <a:lnTo>
                        <a:pt x="450428" y="14883"/>
                      </a:lnTo>
                      <a:cubicBezTo>
                        <a:pt x="389039" y="-481"/>
                        <a:pt x="318078" y="23808"/>
                        <a:pt x="227181" y="91302"/>
                      </a:cubicBezTo>
                      <a:lnTo>
                        <a:pt x="225705" y="9239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85;p63"/>
                <p:cNvSpPr/>
                <p:nvPr/>
              </p:nvSpPr>
              <p:spPr>
                <a:xfrm>
                  <a:off x="2696760" y="665280"/>
                  <a:ext cx="4679" cy="189509"/>
                </a:xfrm>
                <a:custGeom>
                  <a:avLst/>
                  <a:gdLst/>
                  <a:ahLst/>
                  <a:cxnLst/>
                  <a:rect l="l" t="t" r="r" b="b"/>
                  <a:pathLst>
                    <a:path w="4762" h="189509" extrusionOk="0">
                      <a:moveTo>
                        <a:pt x="0" y="0"/>
                      </a:moveTo>
                      <a:lnTo>
                        <a:pt x="4762" y="0"/>
                      </a:lnTo>
                      <a:lnTo>
                        <a:pt x="4762" y="189509"/>
                      </a:lnTo>
                      <a:lnTo>
                        <a:pt x="0" y="189509"/>
                      </a:lnTo>
                      <a:close/>
                    </a:path>
                  </a:pathLst>
                </a:custGeom>
                <a:solidFill>
                  <a:schemeClr val="dk1"/>
                </a:solidFill>
                <a:ln>
                  <a:noFill/>
                </a:ln>
              </p:spPr>
            </p:sp>
            <p:sp>
              <p:nvSpPr>
                <p:cNvPr id="159" name="Google Shape;2586;p63"/>
                <p:cNvSpPr/>
                <p:nvPr/>
              </p:nvSpPr>
              <p:spPr>
                <a:xfrm>
                  <a:off x="2757240" y="665280"/>
                  <a:ext cx="4680" cy="265262"/>
                </a:xfrm>
                <a:custGeom>
                  <a:avLst/>
                  <a:gdLst/>
                  <a:ahLst/>
                  <a:cxnLst/>
                  <a:rect l="l" t="t" r="r" b="b"/>
                  <a:pathLst>
                    <a:path w="4763" h="265262" extrusionOk="0">
                      <a:moveTo>
                        <a:pt x="0" y="0"/>
                      </a:moveTo>
                      <a:lnTo>
                        <a:pt x="4763" y="0"/>
                      </a:lnTo>
                      <a:lnTo>
                        <a:pt x="4763" y="265262"/>
                      </a:lnTo>
                      <a:lnTo>
                        <a:pt x="0" y="265262"/>
                      </a:lnTo>
                      <a:close/>
                    </a:path>
                  </a:pathLst>
                </a:custGeom>
                <a:solidFill>
                  <a:schemeClr val="dk1"/>
                </a:solidFill>
                <a:ln>
                  <a:noFill/>
                </a:ln>
              </p:spPr>
            </p:sp>
            <p:sp>
              <p:nvSpPr>
                <p:cNvPr id="160" name="Google Shape;2587;p63"/>
                <p:cNvSpPr/>
                <p:nvPr/>
              </p:nvSpPr>
              <p:spPr>
                <a:xfrm>
                  <a:off x="2533320" y="1084680"/>
                  <a:ext cx="443751" cy="165090"/>
                </a:xfrm>
                <a:custGeom>
                  <a:avLst/>
                  <a:gdLst/>
                  <a:ahLst/>
                  <a:cxnLst/>
                  <a:rect l="l" t="t" r="r" b="b"/>
                  <a:pathLst>
                    <a:path w="443751" h="168459" extrusionOk="0">
                      <a:moveTo>
                        <a:pt x="440712" y="164722"/>
                      </a:moveTo>
                      <a:cubicBezTo>
                        <a:pt x="372189" y="108191"/>
                        <a:pt x="376304" y="30191"/>
                        <a:pt x="377762" y="15608"/>
                      </a:cubicBezTo>
                      <a:cubicBezTo>
                        <a:pt x="275692" y="1092"/>
                        <a:pt x="157829" y="1158"/>
                        <a:pt x="17554" y="15808"/>
                      </a:cubicBezTo>
                      <a:lnTo>
                        <a:pt x="4296" y="43430"/>
                      </a:lnTo>
                      <a:lnTo>
                        <a:pt x="0" y="41373"/>
                      </a:lnTo>
                      <a:lnTo>
                        <a:pt x="14411" y="11350"/>
                      </a:lnTo>
                      <a:lnTo>
                        <a:pt x="15735" y="11207"/>
                      </a:lnTo>
                      <a:cubicBezTo>
                        <a:pt x="158039" y="-3737"/>
                        <a:pt x="277435" y="-3737"/>
                        <a:pt x="380743" y="11217"/>
                      </a:cubicBezTo>
                      <a:lnTo>
                        <a:pt x="383114" y="11560"/>
                      </a:lnTo>
                      <a:lnTo>
                        <a:pt x="382753" y="13941"/>
                      </a:lnTo>
                      <a:cubicBezTo>
                        <a:pt x="382619" y="14798"/>
                        <a:pt x="370399" y="100542"/>
                        <a:pt x="443751" y="161045"/>
                      </a:cubicBezTo>
                      <a:lnTo>
                        <a:pt x="440722" y="1647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2588;p63"/>
              <p:cNvGrpSpPr/>
              <p:nvPr/>
            </p:nvGrpSpPr>
            <p:grpSpPr>
              <a:xfrm>
                <a:off x="2545747" y="231115"/>
                <a:ext cx="336884" cy="340534"/>
                <a:chOff x="2545747" y="231115"/>
                <a:chExt cx="336884" cy="340534"/>
              </a:xfrm>
            </p:grpSpPr>
            <p:sp>
              <p:nvSpPr>
                <p:cNvPr id="116" name="Google Shape;2589;p63"/>
                <p:cNvSpPr/>
                <p:nvPr/>
              </p:nvSpPr>
              <p:spPr>
                <a:xfrm>
                  <a:off x="2583210" y="231115"/>
                  <a:ext cx="299421" cy="317771"/>
                </a:xfrm>
                <a:custGeom>
                  <a:avLst/>
                  <a:gdLst/>
                  <a:ahLst/>
                  <a:cxnLst/>
                  <a:rect l="l" t="t" r="r" b="b"/>
                  <a:pathLst>
                    <a:path w="300171" h="313848" extrusionOk="0">
                      <a:moveTo>
                        <a:pt x="123998" y="287"/>
                      </a:moveTo>
                      <a:cubicBezTo>
                        <a:pt x="-47100" y="6802"/>
                        <a:pt x="-36889" y="309097"/>
                        <a:pt x="128446" y="309097"/>
                      </a:cubicBezTo>
                      <a:cubicBezTo>
                        <a:pt x="171909" y="309097"/>
                        <a:pt x="198283" y="300830"/>
                        <a:pt x="222620" y="266092"/>
                      </a:cubicBezTo>
                      <a:cubicBezTo>
                        <a:pt x="243346" y="236517"/>
                        <a:pt x="253071" y="180900"/>
                        <a:pt x="248090" y="125941"/>
                      </a:cubicBezTo>
                      <a:cubicBezTo>
                        <a:pt x="242051" y="59314"/>
                        <a:pt x="212085" y="-4751"/>
                        <a:pt x="123998" y="27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90;p63"/>
                <p:cNvSpPr/>
                <p:nvPr/>
              </p:nvSpPr>
              <p:spPr>
                <a:xfrm>
                  <a:off x="2618637" y="273248"/>
                  <a:ext cx="216581" cy="296921"/>
                </a:xfrm>
                <a:custGeom>
                  <a:avLst/>
                  <a:gdLst/>
                  <a:ahLst/>
                  <a:cxnLst/>
                  <a:rect l="l" t="t" r="r" b="b"/>
                  <a:pathLst>
                    <a:path w="225019" h="306895" extrusionOk="0">
                      <a:moveTo>
                        <a:pt x="179251" y="23296"/>
                      </a:moveTo>
                      <a:cubicBezTo>
                        <a:pt x="138903" y="-7765"/>
                        <a:pt x="86106" y="-7765"/>
                        <a:pt x="45758" y="23296"/>
                      </a:cubicBezTo>
                      <a:cubicBezTo>
                        <a:pt x="21536" y="41946"/>
                        <a:pt x="0" y="69511"/>
                        <a:pt x="0" y="120060"/>
                      </a:cubicBezTo>
                      <a:lnTo>
                        <a:pt x="0" y="165818"/>
                      </a:lnTo>
                      <a:cubicBezTo>
                        <a:pt x="1924" y="209510"/>
                        <a:pt x="20936" y="294682"/>
                        <a:pt x="112509" y="296901"/>
                      </a:cubicBezTo>
                      <a:cubicBezTo>
                        <a:pt x="204083" y="299130"/>
                        <a:pt x="223095" y="209510"/>
                        <a:pt x="225019" y="165818"/>
                      </a:cubicBezTo>
                      <a:lnTo>
                        <a:pt x="225019" y="120060"/>
                      </a:lnTo>
                      <a:cubicBezTo>
                        <a:pt x="225019" y="69521"/>
                        <a:pt x="203483" y="41955"/>
                        <a:pt x="179261" y="23296"/>
                      </a:cubicBezTo>
                      <a:close/>
                    </a:path>
                  </a:pathLst>
                </a:custGeom>
                <a:solidFill>
                  <a:srgbClr val="F1D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2591;p63"/>
                <p:cNvGrpSpPr/>
                <p:nvPr/>
              </p:nvGrpSpPr>
              <p:grpSpPr>
                <a:xfrm>
                  <a:off x="2580480" y="399240"/>
                  <a:ext cx="285829" cy="70948"/>
                  <a:chOff x="2580480" y="399240"/>
                  <a:chExt cx="285829" cy="70948"/>
                </a:xfrm>
              </p:grpSpPr>
              <p:sp>
                <p:nvSpPr>
                  <p:cNvPr id="143" name="Google Shape;2592;p63"/>
                  <p:cNvSpPr/>
                  <p:nvPr/>
                </p:nvSpPr>
                <p:spPr>
                  <a:xfrm>
                    <a:off x="2580480" y="399240"/>
                    <a:ext cx="51110" cy="70948"/>
                  </a:xfrm>
                  <a:custGeom>
                    <a:avLst/>
                    <a:gdLst/>
                    <a:ahLst/>
                    <a:cxnLst/>
                    <a:rect l="l" t="t" r="r" b="b"/>
                    <a:pathLst>
                      <a:path w="57589" h="84211" extrusionOk="0">
                        <a:moveTo>
                          <a:pt x="42457" y="5142"/>
                        </a:moveTo>
                        <a:cubicBezTo>
                          <a:pt x="42457" y="5142"/>
                          <a:pt x="4795" y="-13403"/>
                          <a:pt x="308" y="19944"/>
                        </a:cubicBezTo>
                        <a:cubicBezTo>
                          <a:pt x="-4369" y="60168"/>
                          <a:pt x="45723" y="70808"/>
                          <a:pt x="45723" y="70808"/>
                        </a:cubicBezTo>
                        <a:cubicBezTo>
                          <a:pt x="53220" y="49900"/>
                          <a:pt x="53077" y="28116"/>
                          <a:pt x="42457" y="5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93;p63"/>
                  <p:cNvSpPr/>
                  <p:nvPr/>
                </p:nvSpPr>
                <p:spPr>
                  <a:xfrm>
                    <a:off x="2815200" y="399240"/>
                    <a:ext cx="51109" cy="70948"/>
                  </a:xfrm>
                  <a:custGeom>
                    <a:avLst/>
                    <a:gdLst/>
                    <a:ahLst/>
                    <a:cxnLst/>
                    <a:rect l="l" t="t" r="r" b="b"/>
                    <a:pathLst>
                      <a:path w="57588" h="84211" extrusionOk="0">
                        <a:moveTo>
                          <a:pt x="8488" y="5142"/>
                        </a:moveTo>
                        <a:cubicBezTo>
                          <a:pt x="8488" y="5142"/>
                          <a:pt x="46149" y="-13403"/>
                          <a:pt x="50636" y="19944"/>
                        </a:cubicBezTo>
                        <a:cubicBezTo>
                          <a:pt x="55313" y="60168"/>
                          <a:pt x="5221" y="70808"/>
                          <a:pt x="5221" y="70808"/>
                        </a:cubicBezTo>
                        <a:cubicBezTo>
                          <a:pt x="-2275" y="49900"/>
                          <a:pt x="-2133" y="28116"/>
                          <a:pt x="8488" y="51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2594;p63"/>
                <p:cNvSpPr/>
                <p:nvPr/>
              </p:nvSpPr>
              <p:spPr>
                <a:xfrm>
                  <a:off x="2616480" y="443520"/>
                  <a:ext cx="10431" cy="27013"/>
                </a:xfrm>
                <a:custGeom>
                  <a:avLst/>
                  <a:gdLst/>
                  <a:ahLst/>
                  <a:cxnLst/>
                  <a:rect l="l" t="t" r="r" b="b"/>
                  <a:pathLst>
                    <a:path w="10277" h="27013" extrusionOk="0">
                      <a:moveTo>
                        <a:pt x="5705" y="27013"/>
                      </a:moveTo>
                      <a:cubicBezTo>
                        <a:pt x="2505" y="15954"/>
                        <a:pt x="105" y="1391"/>
                        <a:pt x="0" y="772"/>
                      </a:cubicBezTo>
                      <a:lnTo>
                        <a:pt x="4705" y="0"/>
                      </a:lnTo>
                      <a:cubicBezTo>
                        <a:pt x="4724" y="152"/>
                        <a:pt x="7153" y="14907"/>
                        <a:pt x="10277" y="25689"/>
                      </a:cubicBezTo>
                      <a:lnTo>
                        <a:pt x="5705" y="270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95;p63"/>
                <p:cNvSpPr/>
                <p:nvPr/>
              </p:nvSpPr>
              <p:spPr>
                <a:xfrm>
                  <a:off x="2673720" y="551880"/>
                  <a:ext cx="116662" cy="19769"/>
                </a:xfrm>
                <a:custGeom>
                  <a:avLst/>
                  <a:gdLst/>
                  <a:ahLst/>
                  <a:cxnLst/>
                  <a:rect l="l" t="t" r="r" b="b"/>
                  <a:pathLst>
                    <a:path w="116662" h="27746" extrusionOk="0">
                      <a:moveTo>
                        <a:pt x="61522" y="19631"/>
                      </a:moveTo>
                      <a:cubicBezTo>
                        <a:pt x="32871" y="19631"/>
                        <a:pt x="8487" y="9916"/>
                        <a:pt x="0" y="3877"/>
                      </a:cubicBezTo>
                      <a:lnTo>
                        <a:pt x="2772" y="0"/>
                      </a:lnTo>
                      <a:cubicBezTo>
                        <a:pt x="15840" y="9325"/>
                        <a:pt x="68647" y="27746"/>
                        <a:pt x="114281" y="1276"/>
                      </a:cubicBezTo>
                      <a:lnTo>
                        <a:pt x="116662" y="5401"/>
                      </a:lnTo>
                      <a:cubicBezTo>
                        <a:pt x="98498" y="15945"/>
                        <a:pt x="79191" y="19641"/>
                        <a:pt x="61522" y="196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96;p63"/>
                <p:cNvSpPr/>
                <p:nvPr/>
              </p:nvSpPr>
              <p:spPr>
                <a:xfrm>
                  <a:off x="2605680" y="266040"/>
                  <a:ext cx="229470" cy="164163"/>
                </a:xfrm>
                <a:custGeom>
                  <a:avLst/>
                  <a:gdLst/>
                  <a:ahLst/>
                  <a:cxnLst/>
                  <a:rect l="l" t="t" r="r" b="b"/>
                  <a:pathLst>
                    <a:path w="234153" h="164163" extrusionOk="0">
                      <a:moveTo>
                        <a:pt x="12611" y="136341"/>
                      </a:moveTo>
                      <a:lnTo>
                        <a:pt x="13316" y="164163"/>
                      </a:lnTo>
                      <a:cubicBezTo>
                        <a:pt x="35966" y="164163"/>
                        <a:pt x="15678" y="88078"/>
                        <a:pt x="58322" y="65084"/>
                      </a:cubicBezTo>
                      <a:cubicBezTo>
                        <a:pt x="88954" y="51502"/>
                        <a:pt x="113700" y="74543"/>
                        <a:pt x="153591" y="75838"/>
                      </a:cubicBezTo>
                      <a:cubicBezTo>
                        <a:pt x="197244" y="77257"/>
                        <a:pt x="204616" y="38767"/>
                        <a:pt x="228486" y="76029"/>
                      </a:cubicBezTo>
                      <a:cubicBezTo>
                        <a:pt x="234153" y="62636"/>
                        <a:pt x="206473" y="26318"/>
                        <a:pt x="206473" y="26318"/>
                      </a:cubicBezTo>
                      <a:cubicBezTo>
                        <a:pt x="206473" y="26318"/>
                        <a:pt x="168916" y="5944"/>
                        <a:pt x="165754" y="5096"/>
                      </a:cubicBezTo>
                      <a:cubicBezTo>
                        <a:pt x="162592" y="4248"/>
                        <a:pt x="125368" y="0"/>
                        <a:pt x="125368" y="0"/>
                      </a:cubicBezTo>
                      <a:cubicBezTo>
                        <a:pt x="125368" y="0"/>
                        <a:pt x="80258" y="5267"/>
                        <a:pt x="78343" y="7087"/>
                      </a:cubicBezTo>
                      <a:cubicBezTo>
                        <a:pt x="76438" y="8906"/>
                        <a:pt x="37805" y="40748"/>
                        <a:pt x="37805" y="40748"/>
                      </a:cubicBezTo>
                      <a:lnTo>
                        <a:pt x="12859" y="70037"/>
                      </a:lnTo>
                      <a:lnTo>
                        <a:pt x="0" y="105547"/>
                      </a:lnTo>
                      <a:lnTo>
                        <a:pt x="12602" y="13634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2597;p63"/>
                <p:cNvGrpSpPr/>
                <p:nvPr/>
              </p:nvGrpSpPr>
              <p:grpSpPr>
                <a:xfrm>
                  <a:off x="2820669" y="362163"/>
                  <a:ext cx="56177" cy="131912"/>
                  <a:chOff x="2820669" y="362163"/>
                  <a:chExt cx="56177" cy="131912"/>
                </a:xfrm>
              </p:grpSpPr>
              <p:sp>
                <p:nvSpPr>
                  <p:cNvPr id="141" name="Google Shape;2598;p63"/>
                  <p:cNvSpPr/>
                  <p:nvPr/>
                </p:nvSpPr>
                <p:spPr>
                  <a:xfrm>
                    <a:off x="2846223" y="373680"/>
                    <a:ext cx="30623" cy="104404"/>
                  </a:xfrm>
                  <a:custGeom>
                    <a:avLst/>
                    <a:gdLst/>
                    <a:ahLst/>
                    <a:cxnLst/>
                    <a:rect l="l" t="t" r="r" b="b"/>
                    <a:pathLst>
                      <a:path w="30547" h="104404" extrusionOk="0">
                        <a:moveTo>
                          <a:pt x="0" y="0"/>
                        </a:moveTo>
                        <a:lnTo>
                          <a:pt x="0" y="104404"/>
                        </a:lnTo>
                        <a:cubicBezTo>
                          <a:pt x="22155" y="101765"/>
                          <a:pt x="30547" y="79400"/>
                          <a:pt x="30547" y="52207"/>
                        </a:cubicBezTo>
                        <a:cubicBezTo>
                          <a:pt x="30547" y="25013"/>
                          <a:pt x="22155" y="2648"/>
                          <a:pt x="0" y="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99;p63"/>
                  <p:cNvSpPr/>
                  <p:nvPr/>
                </p:nvSpPr>
                <p:spPr>
                  <a:xfrm>
                    <a:off x="2820669" y="362163"/>
                    <a:ext cx="54488" cy="131912"/>
                  </a:xfrm>
                  <a:custGeom>
                    <a:avLst/>
                    <a:gdLst/>
                    <a:ahLst/>
                    <a:cxnLst/>
                    <a:rect l="l" t="t" r="r" b="b"/>
                    <a:pathLst>
                      <a:path w="53683" h="131912" extrusionOk="0">
                        <a:moveTo>
                          <a:pt x="30794" y="7115"/>
                        </a:moveTo>
                        <a:cubicBezTo>
                          <a:pt x="27222" y="2734"/>
                          <a:pt x="16431" y="371"/>
                          <a:pt x="6039" y="0"/>
                        </a:cubicBezTo>
                        <a:cubicBezTo>
                          <a:pt x="8382" y="10554"/>
                          <a:pt x="12106" y="76029"/>
                          <a:pt x="0" y="128854"/>
                        </a:cubicBezTo>
                        <a:cubicBezTo>
                          <a:pt x="1438" y="131121"/>
                          <a:pt x="3267" y="131588"/>
                          <a:pt x="5705" y="131759"/>
                        </a:cubicBezTo>
                        <a:cubicBezTo>
                          <a:pt x="16040" y="131912"/>
                          <a:pt x="26613" y="129159"/>
                          <a:pt x="30785" y="124825"/>
                        </a:cubicBezTo>
                        <a:cubicBezTo>
                          <a:pt x="46215" y="109861"/>
                          <a:pt x="53683" y="34995"/>
                          <a:pt x="30785" y="71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2600;p63"/>
                <p:cNvGrpSpPr/>
                <p:nvPr/>
              </p:nvGrpSpPr>
              <p:grpSpPr>
                <a:xfrm>
                  <a:off x="2650680" y="371520"/>
                  <a:ext cx="208116" cy="124581"/>
                  <a:chOff x="2650680" y="371520"/>
                  <a:chExt cx="208116" cy="124581"/>
                </a:xfrm>
              </p:grpSpPr>
              <p:sp>
                <p:nvSpPr>
                  <p:cNvPr id="132" name="Google Shape;2601;p63"/>
                  <p:cNvSpPr/>
                  <p:nvPr/>
                </p:nvSpPr>
                <p:spPr>
                  <a:xfrm>
                    <a:off x="2747520" y="409680"/>
                    <a:ext cx="20546" cy="58626"/>
                  </a:xfrm>
                  <a:custGeom>
                    <a:avLst/>
                    <a:gdLst/>
                    <a:ahLst/>
                    <a:cxnLst/>
                    <a:rect l="l" t="t" r="r" b="b"/>
                    <a:pathLst>
                      <a:path w="29670" h="58626" extrusionOk="0">
                        <a:moveTo>
                          <a:pt x="2552" y="58626"/>
                        </a:moveTo>
                        <a:lnTo>
                          <a:pt x="152" y="54512"/>
                        </a:lnTo>
                        <a:cubicBezTo>
                          <a:pt x="3600" y="52492"/>
                          <a:pt x="13125" y="46034"/>
                          <a:pt x="15792" y="40453"/>
                        </a:cubicBezTo>
                        <a:cubicBezTo>
                          <a:pt x="16239" y="39510"/>
                          <a:pt x="13096" y="36576"/>
                          <a:pt x="11020" y="34642"/>
                        </a:cubicBezTo>
                        <a:cubicBezTo>
                          <a:pt x="4047" y="28127"/>
                          <a:pt x="-7630" y="17240"/>
                          <a:pt x="7086" y="0"/>
                        </a:cubicBezTo>
                        <a:lnTo>
                          <a:pt x="10715" y="3086"/>
                        </a:lnTo>
                        <a:cubicBezTo>
                          <a:pt x="-1039" y="16859"/>
                          <a:pt x="7086" y="24460"/>
                          <a:pt x="14268" y="31156"/>
                        </a:cubicBezTo>
                        <a:cubicBezTo>
                          <a:pt x="18268" y="34890"/>
                          <a:pt x="22040" y="38405"/>
                          <a:pt x="20087" y="42501"/>
                        </a:cubicBezTo>
                        <a:cubicBezTo>
                          <a:pt x="16258" y="50559"/>
                          <a:pt x="3114" y="58293"/>
                          <a:pt x="2552" y="58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02;p63"/>
                  <p:cNvSpPr/>
                  <p:nvPr/>
                </p:nvSpPr>
                <p:spPr>
                  <a:xfrm>
                    <a:off x="2685600" y="371520"/>
                    <a:ext cx="37438" cy="15123"/>
                  </a:xfrm>
                  <a:custGeom>
                    <a:avLst/>
                    <a:gdLst/>
                    <a:ahLst/>
                    <a:cxnLst/>
                    <a:rect l="l" t="t" r="r" b="b"/>
                    <a:pathLst>
                      <a:path w="38300" h="16850" extrusionOk="0">
                        <a:moveTo>
                          <a:pt x="37341" y="7341"/>
                        </a:moveTo>
                        <a:cubicBezTo>
                          <a:pt x="37827" y="11646"/>
                          <a:pt x="29521" y="12980"/>
                          <a:pt x="19215" y="14151"/>
                        </a:cubicBezTo>
                        <a:cubicBezTo>
                          <a:pt x="8909" y="15323"/>
                          <a:pt x="518" y="15885"/>
                          <a:pt x="22" y="11580"/>
                        </a:cubicBezTo>
                        <a:cubicBezTo>
                          <a:pt x="-473" y="7274"/>
                          <a:pt x="7318" y="1378"/>
                          <a:pt x="17624" y="207"/>
                        </a:cubicBezTo>
                        <a:cubicBezTo>
                          <a:pt x="27931" y="-965"/>
                          <a:pt x="36846" y="3036"/>
                          <a:pt x="37332" y="7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03;p63"/>
                  <p:cNvSpPr/>
                  <p:nvPr/>
                </p:nvSpPr>
                <p:spPr>
                  <a:xfrm>
                    <a:off x="2784600" y="371520"/>
                    <a:ext cx="37428" cy="15123"/>
                  </a:xfrm>
                  <a:custGeom>
                    <a:avLst/>
                    <a:gdLst/>
                    <a:ahLst/>
                    <a:cxnLst/>
                    <a:rect l="l" t="t" r="r" b="b"/>
                    <a:pathLst>
                      <a:path w="38290" h="16850" extrusionOk="0">
                        <a:moveTo>
                          <a:pt x="20" y="7341"/>
                        </a:moveTo>
                        <a:cubicBezTo>
                          <a:pt x="-465" y="11646"/>
                          <a:pt x="7840" y="12980"/>
                          <a:pt x="18146" y="14151"/>
                        </a:cubicBezTo>
                        <a:cubicBezTo>
                          <a:pt x="28453" y="15323"/>
                          <a:pt x="36844" y="15885"/>
                          <a:pt x="37339" y="11580"/>
                        </a:cubicBezTo>
                        <a:cubicBezTo>
                          <a:pt x="37825" y="7274"/>
                          <a:pt x="30034" y="1378"/>
                          <a:pt x="19737" y="207"/>
                        </a:cubicBezTo>
                        <a:cubicBezTo>
                          <a:pt x="9431" y="-965"/>
                          <a:pt x="516" y="3036"/>
                          <a:pt x="30" y="7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04;p63"/>
                  <p:cNvSpPr/>
                  <p:nvPr/>
                </p:nvSpPr>
                <p:spPr>
                  <a:xfrm>
                    <a:off x="2696040" y="411120"/>
                    <a:ext cx="16540" cy="16540"/>
                  </a:xfrm>
                  <a:custGeom>
                    <a:avLst/>
                    <a:gdLst/>
                    <a:ahLst/>
                    <a:cxnLst/>
                    <a:rect l="l" t="t" r="r" b="b"/>
                    <a:pathLst>
                      <a:path w="16707" h="16707" extrusionOk="0">
                        <a:moveTo>
                          <a:pt x="16707" y="8353"/>
                        </a:moveTo>
                        <a:cubicBezTo>
                          <a:pt x="16707" y="12973"/>
                          <a:pt x="12963" y="16707"/>
                          <a:pt x="8353" y="16707"/>
                        </a:cubicBezTo>
                        <a:cubicBezTo>
                          <a:pt x="3743" y="16707"/>
                          <a:pt x="0" y="12964"/>
                          <a:pt x="0" y="8353"/>
                        </a:cubicBezTo>
                        <a:cubicBezTo>
                          <a:pt x="0" y="3743"/>
                          <a:pt x="3743" y="0"/>
                          <a:pt x="8353" y="0"/>
                        </a:cubicBezTo>
                        <a:cubicBezTo>
                          <a:pt x="12963" y="0"/>
                          <a:pt x="16707" y="3743"/>
                          <a:pt x="16707" y="83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05;p63"/>
                  <p:cNvSpPr/>
                  <p:nvPr/>
                </p:nvSpPr>
                <p:spPr>
                  <a:xfrm>
                    <a:off x="2794680" y="411120"/>
                    <a:ext cx="16540" cy="16540"/>
                  </a:xfrm>
                  <a:custGeom>
                    <a:avLst/>
                    <a:gdLst/>
                    <a:ahLst/>
                    <a:cxnLst/>
                    <a:rect l="l" t="t" r="r" b="b"/>
                    <a:pathLst>
                      <a:path w="16707" h="16707" extrusionOk="0">
                        <a:moveTo>
                          <a:pt x="16707" y="8353"/>
                        </a:moveTo>
                        <a:cubicBezTo>
                          <a:pt x="16707" y="12973"/>
                          <a:pt x="12963" y="16707"/>
                          <a:pt x="8354" y="16707"/>
                        </a:cubicBezTo>
                        <a:cubicBezTo>
                          <a:pt x="3743" y="16707"/>
                          <a:pt x="0" y="12964"/>
                          <a:pt x="0" y="8353"/>
                        </a:cubicBezTo>
                        <a:cubicBezTo>
                          <a:pt x="0" y="3743"/>
                          <a:pt x="3743" y="0"/>
                          <a:pt x="8354" y="0"/>
                        </a:cubicBezTo>
                        <a:cubicBezTo>
                          <a:pt x="12963" y="0"/>
                          <a:pt x="16707" y="3743"/>
                          <a:pt x="16707" y="83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06;p63"/>
                  <p:cNvSpPr/>
                  <p:nvPr/>
                </p:nvSpPr>
                <p:spPr>
                  <a:xfrm>
                    <a:off x="2650680" y="398160"/>
                    <a:ext cx="91107" cy="46054"/>
                  </a:xfrm>
                  <a:custGeom>
                    <a:avLst/>
                    <a:gdLst/>
                    <a:ahLst/>
                    <a:cxnLst/>
                    <a:rect l="l" t="t" r="r" b="b"/>
                    <a:pathLst>
                      <a:path w="91107" h="45939" extrusionOk="0">
                        <a:moveTo>
                          <a:pt x="68142" y="45939"/>
                        </a:moveTo>
                        <a:lnTo>
                          <a:pt x="22965" y="45939"/>
                        </a:lnTo>
                        <a:cubicBezTo>
                          <a:pt x="10306" y="45939"/>
                          <a:pt x="0" y="35633"/>
                          <a:pt x="0" y="22965"/>
                        </a:cubicBezTo>
                        <a:cubicBezTo>
                          <a:pt x="0" y="10297"/>
                          <a:pt x="10306" y="0"/>
                          <a:pt x="22965" y="0"/>
                        </a:cubicBezTo>
                        <a:lnTo>
                          <a:pt x="68142" y="0"/>
                        </a:lnTo>
                        <a:cubicBezTo>
                          <a:pt x="80801" y="0"/>
                          <a:pt x="91107" y="10306"/>
                          <a:pt x="91107" y="22965"/>
                        </a:cubicBezTo>
                        <a:cubicBezTo>
                          <a:pt x="91107" y="35624"/>
                          <a:pt x="80801" y="45939"/>
                          <a:pt x="68142" y="45939"/>
                        </a:cubicBezTo>
                        <a:close/>
                        <a:moveTo>
                          <a:pt x="22965" y="4763"/>
                        </a:moveTo>
                        <a:cubicBezTo>
                          <a:pt x="12925" y="4763"/>
                          <a:pt x="4763" y="12925"/>
                          <a:pt x="4763" y="22965"/>
                        </a:cubicBezTo>
                        <a:cubicBezTo>
                          <a:pt x="4763" y="33004"/>
                          <a:pt x="12925" y="41177"/>
                          <a:pt x="22965" y="41177"/>
                        </a:cubicBezTo>
                        <a:lnTo>
                          <a:pt x="68142" y="41177"/>
                        </a:lnTo>
                        <a:cubicBezTo>
                          <a:pt x="78181" y="41177"/>
                          <a:pt x="86344" y="33004"/>
                          <a:pt x="86344" y="22965"/>
                        </a:cubicBezTo>
                        <a:cubicBezTo>
                          <a:pt x="86344" y="12925"/>
                          <a:pt x="78181" y="4763"/>
                          <a:pt x="68142" y="4763"/>
                        </a:cubicBezTo>
                        <a:lnTo>
                          <a:pt x="22965" y="476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07;p63"/>
                  <p:cNvSpPr/>
                  <p:nvPr/>
                </p:nvSpPr>
                <p:spPr>
                  <a:xfrm>
                    <a:off x="2767680" y="398160"/>
                    <a:ext cx="91116" cy="46054"/>
                  </a:xfrm>
                  <a:custGeom>
                    <a:avLst/>
                    <a:gdLst/>
                    <a:ahLst/>
                    <a:cxnLst/>
                    <a:rect l="l" t="t" r="r" b="b"/>
                    <a:pathLst>
                      <a:path w="91116" h="45939" extrusionOk="0">
                        <a:moveTo>
                          <a:pt x="68151" y="45939"/>
                        </a:moveTo>
                        <a:lnTo>
                          <a:pt x="22974" y="45939"/>
                        </a:lnTo>
                        <a:cubicBezTo>
                          <a:pt x="10306" y="45939"/>
                          <a:pt x="0" y="35633"/>
                          <a:pt x="0" y="22965"/>
                        </a:cubicBezTo>
                        <a:cubicBezTo>
                          <a:pt x="0" y="10297"/>
                          <a:pt x="10306" y="0"/>
                          <a:pt x="22974" y="0"/>
                        </a:cubicBezTo>
                        <a:lnTo>
                          <a:pt x="68151" y="0"/>
                        </a:lnTo>
                        <a:cubicBezTo>
                          <a:pt x="80810" y="0"/>
                          <a:pt x="91116" y="10306"/>
                          <a:pt x="91116" y="22965"/>
                        </a:cubicBezTo>
                        <a:cubicBezTo>
                          <a:pt x="91116" y="35624"/>
                          <a:pt x="80810" y="45939"/>
                          <a:pt x="68151" y="45939"/>
                        </a:cubicBezTo>
                        <a:close/>
                        <a:moveTo>
                          <a:pt x="22974" y="4763"/>
                        </a:moveTo>
                        <a:cubicBezTo>
                          <a:pt x="12925" y="4763"/>
                          <a:pt x="4763" y="12925"/>
                          <a:pt x="4763" y="22965"/>
                        </a:cubicBezTo>
                        <a:cubicBezTo>
                          <a:pt x="4763" y="33004"/>
                          <a:pt x="12925" y="41177"/>
                          <a:pt x="22974" y="41177"/>
                        </a:cubicBezTo>
                        <a:lnTo>
                          <a:pt x="68151" y="41177"/>
                        </a:lnTo>
                        <a:cubicBezTo>
                          <a:pt x="78191" y="41177"/>
                          <a:pt x="86353" y="33004"/>
                          <a:pt x="86353" y="22965"/>
                        </a:cubicBezTo>
                        <a:cubicBezTo>
                          <a:pt x="86353" y="12925"/>
                          <a:pt x="78191" y="4763"/>
                          <a:pt x="68151" y="4763"/>
                        </a:cubicBezTo>
                        <a:lnTo>
                          <a:pt x="22974" y="476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08;p63"/>
                  <p:cNvSpPr/>
                  <p:nvPr/>
                </p:nvSpPr>
                <p:spPr>
                  <a:xfrm>
                    <a:off x="2734200" y="399240"/>
                    <a:ext cx="40678" cy="12243"/>
                  </a:xfrm>
                  <a:custGeom>
                    <a:avLst/>
                    <a:gdLst/>
                    <a:ahLst/>
                    <a:cxnLst/>
                    <a:rect l="l" t="t" r="r" b="b"/>
                    <a:pathLst>
                      <a:path w="40577" h="12687" extrusionOk="0">
                        <a:moveTo>
                          <a:pt x="37195" y="12419"/>
                        </a:moveTo>
                        <a:cubicBezTo>
                          <a:pt x="32042" y="7219"/>
                          <a:pt x="25784" y="4399"/>
                          <a:pt x="18917" y="4771"/>
                        </a:cubicBezTo>
                        <a:cubicBezTo>
                          <a:pt x="12935" y="5018"/>
                          <a:pt x="7515" y="7685"/>
                          <a:pt x="3648" y="12276"/>
                        </a:cubicBezTo>
                        <a:lnTo>
                          <a:pt x="0" y="9219"/>
                        </a:lnTo>
                        <a:cubicBezTo>
                          <a:pt x="4734" y="3590"/>
                          <a:pt x="11373" y="323"/>
                          <a:pt x="18717" y="18"/>
                        </a:cubicBezTo>
                        <a:cubicBezTo>
                          <a:pt x="26632" y="-268"/>
                          <a:pt x="34452" y="2904"/>
                          <a:pt x="40577" y="9067"/>
                        </a:cubicBezTo>
                        <a:lnTo>
                          <a:pt x="37195" y="1241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09;p63"/>
                  <p:cNvSpPr/>
                  <p:nvPr/>
                </p:nvSpPr>
                <p:spPr>
                  <a:xfrm>
                    <a:off x="2708280" y="473760"/>
                    <a:ext cx="86325" cy="22341"/>
                  </a:xfrm>
                  <a:custGeom>
                    <a:avLst/>
                    <a:gdLst/>
                    <a:ahLst/>
                    <a:cxnLst/>
                    <a:rect l="l" t="t" r="r" b="b"/>
                    <a:pathLst>
                      <a:path w="86325" h="30709" extrusionOk="0">
                        <a:moveTo>
                          <a:pt x="0" y="0"/>
                        </a:moveTo>
                        <a:cubicBezTo>
                          <a:pt x="26603" y="28384"/>
                          <a:pt x="55207" y="30709"/>
                          <a:pt x="86325" y="0"/>
                        </a:cubicBezTo>
                        <a:cubicBezTo>
                          <a:pt x="59007" y="5848"/>
                          <a:pt x="30223" y="584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610;p63"/>
                <p:cNvGrpSpPr/>
                <p:nvPr/>
              </p:nvGrpSpPr>
              <p:grpSpPr>
                <a:xfrm>
                  <a:off x="2545747" y="231120"/>
                  <a:ext cx="295892" cy="286952"/>
                  <a:chOff x="2545747" y="231120"/>
                  <a:chExt cx="295892" cy="286952"/>
                </a:xfrm>
              </p:grpSpPr>
              <p:grpSp>
                <p:nvGrpSpPr>
                  <p:cNvPr id="125" name="Google Shape;2611;p63"/>
                  <p:cNvGrpSpPr/>
                  <p:nvPr/>
                </p:nvGrpSpPr>
                <p:grpSpPr>
                  <a:xfrm>
                    <a:off x="2545747" y="362163"/>
                    <a:ext cx="95867" cy="137379"/>
                    <a:chOff x="2545747" y="362163"/>
                    <a:chExt cx="95867" cy="137379"/>
                  </a:xfrm>
                </p:grpSpPr>
                <p:sp>
                  <p:nvSpPr>
                    <p:cNvPr id="130" name="Google Shape;2612;p63"/>
                    <p:cNvSpPr/>
                    <p:nvPr/>
                  </p:nvSpPr>
                  <p:spPr>
                    <a:xfrm>
                      <a:off x="2557853" y="362163"/>
                      <a:ext cx="83761" cy="137379"/>
                    </a:xfrm>
                    <a:custGeom>
                      <a:avLst/>
                      <a:gdLst/>
                      <a:ahLst/>
                      <a:cxnLst/>
                      <a:rect l="l" t="t" r="r" b="b"/>
                      <a:pathLst>
                        <a:path w="89107" h="137379" extrusionOk="0">
                          <a:moveTo>
                            <a:pt x="61304" y="124929"/>
                          </a:moveTo>
                          <a:cubicBezTo>
                            <a:pt x="50788" y="134807"/>
                            <a:pt x="21918" y="132625"/>
                            <a:pt x="14507" y="124929"/>
                          </a:cubicBezTo>
                          <a:cubicBezTo>
                            <a:pt x="-923" y="109965"/>
                            <a:pt x="-8391" y="35099"/>
                            <a:pt x="14507" y="7219"/>
                          </a:cubicBezTo>
                          <a:cubicBezTo>
                            <a:pt x="22223" y="-2239"/>
                            <a:pt x="53912" y="-2572"/>
                            <a:pt x="61304" y="7219"/>
                          </a:cubicBezTo>
                          <a:cubicBezTo>
                            <a:pt x="77220" y="28089"/>
                            <a:pt x="80716" y="103717"/>
                            <a:pt x="61304" y="124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13;p63"/>
                    <p:cNvSpPr/>
                    <p:nvPr/>
                  </p:nvSpPr>
                  <p:spPr>
                    <a:xfrm>
                      <a:off x="2545747" y="373396"/>
                      <a:ext cx="61082" cy="105199"/>
                    </a:xfrm>
                    <a:custGeom>
                      <a:avLst/>
                      <a:gdLst/>
                      <a:ahLst/>
                      <a:cxnLst/>
                      <a:rect l="l" t="t" r="r" b="b"/>
                      <a:pathLst>
                        <a:path w="60627" h="104937" extrusionOk="0">
                          <a:moveTo>
                            <a:pt x="35071" y="104927"/>
                          </a:moveTo>
                          <a:cubicBezTo>
                            <a:pt x="9525" y="104927"/>
                            <a:pt x="0" y="81439"/>
                            <a:pt x="0" y="52464"/>
                          </a:cubicBezTo>
                          <a:cubicBezTo>
                            <a:pt x="0" y="23489"/>
                            <a:pt x="9515" y="0"/>
                            <a:pt x="35071" y="0"/>
                          </a:cubicBezTo>
                          <a:cubicBezTo>
                            <a:pt x="60627" y="0"/>
                            <a:pt x="60617" y="104937"/>
                            <a:pt x="35071" y="1049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2614;p63"/>
                  <p:cNvSpPr/>
                  <p:nvPr/>
                </p:nvSpPr>
                <p:spPr>
                  <a:xfrm>
                    <a:off x="2587987" y="235800"/>
                    <a:ext cx="253651" cy="135626"/>
                  </a:xfrm>
                  <a:custGeom>
                    <a:avLst/>
                    <a:gdLst/>
                    <a:ahLst/>
                    <a:cxnLst/>
                    <a:rect l="l" t="t" r="r" b="b"/>
                    <a:pathLst>
                      <a:path w="253651" h="135626" extrusionOk="0">
                        <a:moveTo>
                          <a:pt x="244126" y="135626"/>
                        </a:moveTo>
                        <a:cubicBezTo>
                          <a:pt x="244126" y="65742"/>
                          <a:pt x="191510" y="9525"/>
                          <a:pt x="126825" y="9525"/>
                        </a:cubicBezTo>
                        <a:cubicBezTo>
                          <a:pt x="62141" y="9525"/>
                          <a:pt x="9525" y="65742"/>
                          <a:pt x="9525" y="134836"/>
                        </a:cubicBezTo>
                        <a:lnTo>
                          <a:pt x="0" y="135626"/>
                        </a:lnTo>
                        <a:lnTo>
                          <a:pt x="0" y="134836"/>
                        </a:lnTo>
                        <a:cubicBezTo>
                          <a:pt x="0" y="60484"/>
                          <a:pt x="56902" y="0"/>
                          <a:pt x="126825" y="0"/>
                        </a:cubicBezTo>
                        <a:cubicBezTo>
                          <a:pt x="196748" y="0"/>
                          <a:pt x="253651" y="60484"/>
                          <a:pt x="253651" y="134836"/>
                        </a:cubicBezTo>
                        <a:lnTo>
                          <a:pt x="244126" y="1356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15;p63"/>
                  <p:cNvSpPr/>
                  <p:nvPr/>
                </p:nvSpPr>
                <p:spPr>
                  <a:xfrm>
                    <a:off x="2624707" y="231120"/>
                    <a:ext cx="180495" cy="51415"/>
                  </a:xfrm>
                  <a:custGeom>
                    <a:avLst/>
                    <a:gdLst/>
                    <a:ahLst/>
                    <a:cxnLst/>
                    <a:rect l="l" t="t" r="r" b="b"/>
                    <a:pathLst>
                      <a:path w="182318" h="52464" extrusionOk="0">
                        <a:moveTo>
                          <a:pt x="9520" y="51464"/>
                        </a:moveTo>
                        <a:cubicBezTo>
                          <a:pt x="6977" y="51464"/>
                          <a:pt x="4453" y="50454"/>
                          <a:pt x="2577" y="48454"/>
                        </a:cubicBezTo>
                        <a:cubicBezTo>
                          <a:pt x="-1024" y="44615"/>
                          <a:pt x="-824" y="38586"/>
                          <a:pt x="3005" y="34985"/>
                        </a:cubicBezTo>
                        <a:cubicBezTo>
                          <a:pt x="27056" y="12421"/>
                          <a:pt x="58003" y="0"/>
                          <a:pt x="90140" y="0"/>
                        </a:cubicBezTo>
                        <a:cubicBezTo>
                          <a:pt x="122277" y="0"/>
                          <a:pt x="153215" y="12421"/>
                          <a:pt x="177256" y="34966"/>
                        </a:cubicBezTo>
                        <a:cubicBezTo>
                          <a:pt x="181094" y="38557"/>
                          <a:pt x="181294" y="44596"/>
                          <a:pt x="177694" y="48435"/>
                        </a:cubicBezTo>
                        <a:cubicBezTo>
                          <a:pt x="174084" y="52264"/>
                          <a:pt x="168054" y="52464"/>
                          <a:pt x="164235" y="48863"/>
                        </a:cubicBezTo>
                        <a:cubicBezTo>
                          <a:pt x="143728" y="29632"/>
                          <a:pt x="117410" y="19050"/>
                          <a:pt x="90140" y="19050"/>
                        </a:cubicBezTo>
                        <a:cubicBezTo>
                          <a:pt x="62870" y="19050"/>
                          <a:pt x="36543" y="29642"/>
                          <a:pt x="16045" y="48882"/>
                        </a:cubicBezTo>
                        <a:cubicBezTo>
                          <a:pt x="14207" y="50606"/>
                          <a:pt x="11864" y="51464"/>
                          <a:pt x="9530" y="514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16;p63"/>
                  <p:cNvSpPr/>
                  <p:nvPr/>
                </p:nvSpPr>
                <p:spPr>
                  <a:xfrm>
                    <a:off x="2593729" y="488153"/>
                    <a:ext cx="135171" cy="21946"/>
                  </a:xfrm>
                  <a:custGeom>
                    <a:avLst/>
                    <a:gdLst/>
                    <a:ahLst/>
                    <a:cxnLst/>
                    <a:rect l="l" t="t" r="r" b="b"/>
                    <a:pathLst>
                      <a:path w="129350" h="21946" extrusionOk="0">
                        <a:moveTo>
                          <a:pt x="129350" y="21946"/>
                        </a:moveTo>
                        <a:lnTo>
                          <a:pt x="21946" y="21946"/>
                        </a:lnTo>
                        <a:cubicBezTo>
                          <a:pt x="9849" y="21946"/>
                          <a:pt x="0" y="12106"/>
                          <a:pt x="0" y="0"/>
                        </a:cubicBezTo>
                        <a:lnTo>
                          <a:pt x="7144" y="0"/>
                        </a:lnTo>
                        <a:cubicBezTo>
                          <a:pt x="7144" y="8163"/>
                          <a:pt x="13783" y="14802"/>
                          <a:pt x="21946" y="14802"/>
                        </a:cubicBezTo>
                        <a:lnTo>
                          <a:pt x="129350" y="14802"/>
                        </a:lnTo>
                        <a:lnTo>
                          <a:pt x="129350" y="219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17;p63"/>
                  <p:cNvSpPr/>
                  <p:nvPr/>
                </p:nvSpPr>
                <p:spPr>
                  <a:xfrm>
                    <a:off x="2719440" y="488160"/>
                    <a:ext cx="62988" cy="29912"/>
                  </a:xfrm>
                  <a:custGeom>
                    <a:avLst/>
                    <a:gdLst/>
                    <a:ahLst/>
                    <a:cxnLst/>
                    <a:rect l="l" t="t" r="r" b="b"/>
                    <a:pathLst>
                      <a:path w="68465" h="31404" extrusionOk="0">
                        <a:moveTo>
                          <a:pt x="56599" y="28674"/>
                        </a:moveTo>
                        <a:cubicBezTo>
                          <a:pt x="50579" y="30674"/>
                          <a:pt x="11441" y="29579"/>
                          <a:pt x="7174" y="28674"/>
                        </a:cubicBezTo>
                        <a:cubicBezTo>
                          <a:pt x="-1865" y="26759"/>
                          <a:pt x="-2903" y="6671"/>
                          <a:pt x="7174" y="1794"/>
                        </a:cubicBezTo>
                        <a:cubicBezTo>
                          <a:pt x="11832" y="-463"/>
                          <a:pt x="52094" y="-730"/>
                          <a:pt x="56599" y="1794"/>
                        </a:cubicBezTo>
                        <a:cubicBezTo>
                          <a:pt x="64381" y="6166"/>
                          <a:pt x="65562" y="25702"/>
                          <a:pt x="56599" y="286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2618;p63"/>
              <p:cNvGrpSpPr/>
              <p:nvPr/>
            </p:nvGrpSpPr>
            <p:grpSpPr>
              <a:xfrm>
                <a:off x="2686675" y="585000"/>
                <a:ext cx="1067878" cy="776134"/>
                <a:chOff x="2686675" y="585000"/>
                <a:chExt cx="1067878" cy="776134"/>
              </a:xfrm>
            </p:grpSpPr>
            <p:sp>
              <p:nvSpPr>
                <p:cNvPr id="98" name="Google Shape;2619;p63"/>
                <p:cNvSpPr/>
                <p:nvPr/>
              </p:nvSpPr>
              <p:spPr>
                <a:xfrm>
                  <a:off x="3481222" y="700554"/>
                  <a:ext cx="57840" cy="55509"/>
                </a:xfrm>
                <a:custGeom>
                  <a:avLst/>
                  <a:gdLst/>
                  <a:ahLst/>
                  <a:cxnLst/>
                  <a:rect l="l" t="t" r="r" b="b"/>
                  <a:pathLst>
                    <a:path w="45996" h="57226" extrusionOk="0">
                      <a:moveTo>
                        <a:pt x="2303" y="53501"/>
                      </a:moveTo>
                      <a:cubicBezTo>
                        <a:pt x="-355" y="50672"/>
                        <a:pt x="-1155" y="5362"/>
                        <a:pt x="2303" y="2237"/>
                      </a:cubicBezTo>
                      <a:cubicBezTo>
                        <a:pt x="5760" y="-896"/>
                        <a:pt x="39289" y="-591"/>
                        <a:pt x="41555" y="2237"/>
                      </a:cubicBezTo>
                      <a:cubicBezTo>
                        <a:pt x="43822" y="5066"/>
                        <a:pt x="44841" y="51272"/>
                        <a:pt x="41555" y="53501"/>
                      </a:cubicBezTo>
                      <a:cubicBezTo>
                        <a:pt x="38269" y="55739"/>
                        <a:pt x="4970" y="56330"/>
                        <a:pt x="2303" y="535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2620;p63"/>
                <p:cNvGrpSpPr/>
                <p:nvPr/>
              </p:nvGrpSpPr>
              <p:grpSpPr>
                <a:xfrm>
                  <a:off x="2686675" y="728283"/>
                  <a:ext cx="1067878" cy="632851"/>
                  <a:chOff x="2686675" y="728283"/>
                  <a:chExt cx="1067878" cy="632851"/>
                </a:xfrm>
              </p:grpSpPr>
              <p:sp>
                <p:nvSpPr>
                  <p:cNvPr id="107" name="Google Shape;2621;p63"/>
                  <p:cNvSpPr/>
                  <p:nvPr/>
                </p:nvSpPr>
                <p:spPr>
                  <a:xfrm>
                    <a:off x="2936953" y="728283"/>
                    <a:ext cx="817599" cy="624668"/>
                  </a:xfrm>
                  <a:custGeom>
                    <a:avLst/>
                    <a:gdLst/>
                    <a:ahLst/>
                    <a:cxnLst/>
                    <a:rect l="l" t="t" r="r" b="b"/>
                    <a:pathLst>
                      <a:path w="842886" h="613924" extrusionOk="0">
                        <a:moveTo>
                          <a:pt x="726473" y="581234"/>
                        </a:moveTo>
                        <a:cubicBezTo>
                          <a:pt x="695031" y="603694"/>
                          <a:pt x="44521" y="604961"/>
                          <a:pt x="10697" y="579501"/>
                        </a:cubicBezTo>
                        <a:cubicBezTo>
                          <a:pt x="-23135" y="554040"/>
                          <a:pt x="30871" y="52425"/>
                          <a:pt x="67428" y="23031"/>
                        </a:cubicBezTo>
                        <a:cubicBezTo>
                          <a:pt x="103985" y="-6363"/>
                          <a:pt x="771840" y="-8963"/>
                          <a:pt x="795795" y="23031"/>
                        </a:cubicBezTo>
                        <a:cubicBezTo>
                          <a:pt x="819751" y="55025"/>
                          <a:pt x="757924" y="558774"/>
                          <a:pt x="726473" y="5812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22;p63"/>
                  <p:cNvSpPr/>
                  <p:nvPr/>
                </p:nvSpPr>
                <p:spPr>
                  <a:xfrm>
                    <a:off x="2686675" y="1309685"/>
                    <a:ext cx="996361" cy="51449"/>
                  </a:xfrm>
                  <a:custGeom>
                    <a:avLst/>
                    <a:gdLst/>
                    <a:ahLst/>
                    <a:cxnLst/>
                    <a:rect l="l" t="t" r="r" b="b"/>
                    <a:pathLst>
                      <a:path w="1027176" h="51321" extrusionOk="0">
                        <a:moveTo>
                          <a:pt x="751989" y="0"/>
                        </a:moveTo>
                        <a:lnTo>
                          <a:pt x="0" y="0"/>
                        </a:lnTo>
                        <a:cubicBezTo>
                          <a:pt x="1324" y="19269"/>
                          <a:pt x="4181" y="31966"/>
                          <a:pt x="8915" y="35528"/>
                        </a:cubicBezTo>
                        <a:cubicBezTo>
                          <a:pt x="29908" y="51321"/>
                          <a:pt x="992057" y="50111"/>
                          <a:pt x="1012479" y="35528"/>
                        </a:cubicBezTo>
                        <a:cubicBezTo>
                          <a:pt x="1016965" y="32328"/>
                          <a:pt x="1021966" y="19564"/>
                          <a:pt x="1027176" y="0"/>
                        </a:cubicBezTo>
                        <a:lnTo>
                          <a:pt x="751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23;p63"/>
                  <p:cNvSpPr/>
                  <p:nvPr/>
                </p:nvSpPr>
                <p:spPr>
                  <a:xfrm>
                    <a:off x="2972880" y="749520"/>
                    <a:ext cx="70912" cy="561966"/>
                  </a:xfrm>
                  <a:custGeom>
                    <a:avLst/>
                    <a:gdLst/>
                    <a:ahLst/>
                    <a:cxnLst/>
                    <a:rect l="l" t="t" r="r" b="b"/>
                    <a:pathLst>
                      <a:path w="73105" h="561966" extrusionOk="0">
                        <a:moveTo>
                          <a:pt x="11668" y="561966"/>
                        </a:moveTo>
                        <a:cubicBezTo>
                          <a:pt x="9039" y="559994"/>
                          <a:pt x="1038" y="553965"/>
                          <a:pt x="85" y="494662"/>
                        </a:cubicBezTo>
                        <a:cubicBezTo>
                          <a:pt x="-2058" y="361874"/>
                          <a:pt x="36661" y="25270"/>
                          <a:pt x="68075" y="0"/>
                        </a:cubicBezTo>
                        <a:lnTo>
                          <a:pt x="71047" y="3715"/>
                        </a:lnTo>
                        <a:cubicBezTo>
                          <a:pt x="43081" y="26213"/>
                          <a:pt x="2571" y="353339"/>
                          <a:pt x="4848" y="494586"/>
                        </a:cubicBezTo>
                        <a:cubicBezTo>
                          <a:pt x="5648" y="544163"/>
                          <a:pt x="11258" y="555698"/>
                          <a:pt x="14535" y="558165"/>
                        </a:cubicBezTo>
                        <a:lnTo>
                          <a:pt x="11668" y="5619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2624;p63"/>
                  <p:cNvGrpSpPr/>
                  <p:nvPr/>
                </p:nvGrpSpPr>
                <p:grpSpPr>
                  <a:xfrm>
                    <a:off x="3300840" y="930240"/>
                    <a:ext cx="151561" cy="142837"/>
                    <a:chOff x="3300840" y="930240"/>
                    <a:chExt cx="151561" cy="142837"/>
                  </a:xfrm>
                </p:grpSpPr>
                <p:sp>
                  <p:nvSpPr>
                    <p:cNvPr id="113" name="Google Shape;2625;p63"/>
                    <p:cNvSpPr/>
                    <p:nvPr/>
                  </p:nvSpPr>
                  <p:spPr>
                    <a:xfrm>
                      <a:off x="3342600" y="930240"/>
                      <a:ext cx="69085" cy="142837"/>
                    </a:xfrm>
                    <a:custGeom>
                      <a:avLst/>
                      <a:gdLst/>
                      <a:ahLst/>
                      <a:cxnLst/>
                      <a:rect l="l" t="t" r="r" b="b"/>
                      <a:pathLst>
                        <a:path w="69085" h="142837" extrusionOk="0">
                          <a:moveTo>
                            <a:pt x="34547" y="142837"/>
                          </a:moveTo>
                          <a:lnTo>
                            <a:pt x="32909" y="141284"/>
                          </a:lnTo>
                          <a:cubicBezTo>
                            <a:pt x="31557" y="140008"/>
                            <a:pt x="0" y="109633"/>
                            <a:pt x="0" y="71418"/>
                          </a:cubicBezTo>
                          <a:cubicBezTo>
                            <a:pt x="0" y="33204"/>
                            <a:pt x="31557" y="2829"/>
                            <a:pt x="32909" y="1553"/>
                          </a:cubicBezTo>
                          <a:lnTo>
                            <a:pt x="34547" y="0"/>
                          </a:lnTo>
                          <a:lnTo>
                            <a:pt x="36186" y="1562"/>
                          </a:lnTo>
                          <a:cubicBezTo>
                            <a:pt x="37538" y="2838"/>
                            <a:pt x="69085" y="33204"/>
                            <a:pt x="69085" y="71418"/>
                          </a:cubicBezTo>
                          <a:cubicBezTo>
                            <a:pt x="69085" y="109633"/>
                            <a:pt x="37538" y="139998"/>
                            <a:pt x="36186" y="141275"/>
                          </a:cubicBezTo>
                          <a:lnTo>
                            <a:pt x="34547" y="142837"/>
                          </a:lnTo>
                          <a:close/>
                          <a:moveTo>
                            <a:pt x="34547" y="6677"/>
                          </a:moveTo>
                          <a:cubicBezTo>
                            <a:pt x="28080" y="13459"/>
                            <a:pt x="4763" y="40129"/>
                            <a:pt x="4763" y="71418"/>
                          </a:cubicBezTo>
                          <a:cubicBezTo>
                            <a:pt x="4763" y="102708"/>
                            <a:pt x="28080" y="129378"/>
                            <a:pt x="34547" y="136160"/>
                          </a:cubicBezTo>
                          <a:cubicBezTo>
                            <a:pt x="41005" y="129378"/>
                            <a:pt x="64323" y="102708"/>
                            <a:pt x="64323" y="71418"/>
                          </a:cubicBezTo>
                          <a:cubicBezTo>
                            <a:pt x="64323" y="40129"/>
                            <a:pt x="41005" y="13459"/>
                            <a:pt x="34547" y="66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26;p63"/>
                    <p:cNvSpPr/>
                    <p:nvPr/>
                  </p:nvSpPr>
                  <p:spPr>
                    <a:xfrm>
                      <a:off x="3374640" y="990360"/>
                      <a:ext cx="77761" cy="81715"/>
                    </a:xfrm>
                    <a:custGeom>
                      <a:avLst/>
                      <a:gdLst/>
                      <a:ahLst/>
                      <a:cxnLst/>
                      <a:rect l="l" t="t" r="r" b="b"/>
                      <a:pathLst>
                        <a:path w="81001" h="81715" extrusionOk="0">
                          <a:moveTo>
                            <a:pt x="179" y="81715"/>
                          </a:moveTo>
                          <a:lnTo>
                            <a:pt x="55" y="79458"/>
                          </a:lnTo>
                          <a:cubicBezTo>
                            <a:pt x="-21" y="78010"/>
                            <a:pt x="-1593" y="43748"/>
                            <a:pt x="19020" y="22003"/>
                          </a:cubicBezTo>
                          <a:cubicBezTo>
                            <a:pt x="39622" y="267"/>
                            <a:pt x="73931" y="0"/>
                            <a:pt x="75379" y="0"/>
                          </a:cubicBezTo>
                          <a:lnTo>
                            <a:pt x="77637" y="0"/>
                          </a:lnTo>
                          <a:lnTo>
                            <a:pt x="77760" y="2257"/>
                          </a:lnTo>
                          <a:cubicBezTo>
                            <a:pt x="77837" y="3705"/>
                            <a:pt x="79408" y="37976"/>
                            <a:pt x="58806" y="59712"/>
                          </a:cubicBezTo>
                          <a:lnTo>
                            <a:pt x="58806" y="59712"/>
                          </a:lnTo>
                          <a:cubicBezTo>
                            <a:pt x="38193" y="81458"/>
                            <a:pt x="3884" y="81715"/>
                            <a:pt x="2437" y="81715"/>
                          </a:cubicBezTo>
                          <a:lnTo>
                            <a:pt x="179" y="81715"/>
                          </a:lnTo>
                          <a:close/>
                          <a:moveTo>
                            <a:pt x="73036" y="4867"/>
                          </a:moveTo>
                          <a:cubicBezTo>
                            <a:pt x="65073" y="5334"/>
                            <a:pt x="38698" y="8182"/>
                            <a:pt x="22477" y="25289"/>
                          </a:cubicBezTo>
                          <a:cubicBezTo>
                            <a:pt x="6228" y="42434"/>
                            <a:pt x="4818" y="68894"/>
                            <a:pt x="4780" y="76867"/>
                          </a:cubicBezTo>
                          <a:cubicBezTo>
                            <a:pt x="12743" y="76400"/>
                            <a:pt x="39117" y="73552"/>
                            <a:pt x="55348" y="56445"/>
                          </a:cubicBezTo>
                          <a:lnTo>
                            <a:pt x="55348" y="56445"/>
                          </a:lnTo>
                          <a:cubicBezTo>
                            <a:pt x="71560" y="39338"/>
                            <a:pt x="72988" y="12849"/>
                            <a:pt x="73036" y="48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27;p63"/>
                    <p:cNvSpPr/>
                    <p:nvPr/>
                  </p:nvSpPr>
                  <p:spPr>
                    <a:xfrm>
                      <a:off x="3300840" y="990360"/>
                      <a:ext cx="77761" cy="81715"/>
                    </a:xfrm>
                    <a:custGeom>
                      <a:avLst/>
                      <a:gdLst/>
                      <a:ahLst/>
                      <a:cxnLst/>
                      <a:rect l="l" t="t" r="r" b="b"/>
                      <a:pathLst>
                        <a:path w="81001" h="81715" extrusionOk="0">
                          <a:moveTo>
                            <a:pt x="77636" y="81715"/>
                          </a:moveTo>
                          <a:lnTo>
                            <a:pt x="75379" y="81715"/>
                          </a:lnTo>
                          <a:cubicBezTo>
                            <a:pt x="73931" y="81715"/>
                            <a:pt x="39632" y="81458"/>
                            <a:pt x="19020" y="59712"/>
                          </a:cubicBezTo>
                          <a:lnTo>
                            <a:pt x="19020" y="59712"/>
                          </a:lnTo>
                          <a:cubicBezTo>
                            <a:pt x="-1593" y="37976"/>
                            <a:pt x="-21" y="3705"/>
                            <a:pt x="55" y="2257"/>
                          </a:cubicBezTo>
                          <a:lnTo>
                            <a:pt x="179" y="0"/>
                          </a:lnTo>
                          <a:lnTo>
                            <a:pt x="2437" y="0"/>
                          </a:lnTo>
                          <a:cubicBezTo>
                            <a:pt x="3884" y="0"/>
                            <a:pt x="38193" y="257"/>
                            <a:pt x="58806" y="22003"/>
                          </a:cubicBezTo>
                          <a:cubicBezTo>
                            <a:pt x="79408" y="43748"/>
                            <a:pt x="77836" y="78010"/>
                            <a:pt x="77760" y="79458"/>
                          </a:cubicBezTo>
                          <a:lnTo>
                            <a:pt x="77636" y="81715"/>
                          </a:lnTo>
                          <a:close/>
                          <a:moveTo>
                            <a:pt x="4780" y="4867"/>
                          </a:moveTo>
                          <a:cubicBezTo>
                            <a:pt x="4827" y="12849"/>
                            <a:pt x="6256" y="39338"/>
                            <a:pt x="22477" y="56445"/>
                          </a:cubicBezTo>
                          <a:lnTo>
                            <a:pt x="22477" y="56445"/>
                          </a:lnTo>
                          <a:cubicBezTo>
                            <a:pt x="38689" y="73552"/>
                            <a:pt x="65073" y="76390"/>
                            <a:pt x="73036" y="76867"/>
                          </a:cubicBezTo>
                          <a:cubicBezTo>
                            <a:pt x="72988" y="68894"/>
                            <a:pt x="71559" y="42396"/>
                            <a:pt x="55348" y="25289"/>
                          </a:cubicBezTo>
                          <a:cubicBezTo>
                            <a:pt x="39127" y="8182"/>
                            <a:pt x="12743" y="5343"/>
                            <a:pt x="4780" y="48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628;p63"/>
                  <p:cNvSpPr/>
                  <p:nvPr/>
                </p:nvSpPr>
                <p:spPr>
                  <a:xfrm>
                    <a:off x="2947320" y="1309680"/>
                    <a:ext cx="34585" cy="49301"/>
                  </a:xfrm>
                  <a:custGeom>
                    <a:avLst/>
                    <a:gdLst/>
                    <a:ahLst/>
                    <a:cxnLst/>
                    <a:rect l="l" t="t" r="r" b="b"/>
                    <a:pathLst>
                      <a:path w="34585" h="49301" extrusionOk="0">
                        <a:moveTo>
                          <a:pt x="33823" y="49301"/>
                        </a:moveTo>
                        <a:cubicBezTo>
                          <a:pt x="0" y="43786"/>
                          <a:pt x="0" y="438"/>
                          <a:pt x="0" y="0"/>
                        </a:cubicBezTo>
                        <a:lnTo>
                          <a:pt x="4763" y="38"/>
                        </a:lnTo>
                        <a:cubicBezTo>
                          <a:pt x="4763" y="1657"/>
                          <a:pt x="4810" y="39748"/>
                          <a:pt x="34585" y="44606"/>
                        </a:cubicBezTo>
                        <a:lnTo>
                          <a:pt x="33823" y="4930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29;p63"/>
                  <p:cNvSpPr/>
                  <p:nvPr/>
                </p:nvSpPr>
                <p:spPr>
                  <a:xfrm>
                    <a:off x="2962080" y="1307160"/>
                    <a:ext cx="712213" cy="4679"/>
                  </a:xfrm>
                  <a:custGeom>
                    <a:avLst/>
                    <a:gdLst/>
                    <a:ahLst/>
                    <a:cxnLst/>
                    <a:rect l="l" t="t" r="r" b="b"/>
                    <a:pathLst>
                      <a:path w="712213" h="4762" extrusionOk="0">
                        <a:moveTo>
                          <a:pt x="0" y="0"/>
                        </a:moveTo>
                        <a:lnTo>
                          <a:pt x="712213" y="0"/>
                        </a:lnTo>
                        <a:lnTo>
                          <a:pt x="712213" y="4762"/>
                        </a:lnTo>
                        <a:lnTo>
                          <a:pt x="0" y="4762"/>
                        </a:lnTo>
                        <a:close/>
                      </a:path>
                    </a:pathLst>
                  </a:custGeom>
                  <a:solidFill>
                    <a:schemeClr val="dk2"/>
                  </a:solidFill>
                  <a:ln>
                    <a:noFill/>
                  </a:ln>
                </p:spPr>
              </p:sp>
            </p:grpSp>
            <p:grpSp>
              <p:nvGrpSpPr>
                <p:cNvPr id="100" name="Google Shape;2630;p63"/>
                <p:cNvGrpSpPr/>
                <p:nvPr/>
              </p:nvGrpSpPr>
              <p:grpSpPr>
                <a:xfrm>
                  <a:off x="3411686" y="585000"/>
                  <a:ext cx="191319" cy="171069"/>
                  <a:chOff x="3411686" y="585000"/>
                  <a:chExt cx="191319" cy="171069"/>
                </a:xfrm>
              </p:grpSpPr>
              <p:sp>
                <p:nvSpPr>
                  <p:cNvPr id="101" name="Google Shape;2631;p63"/>
                  <p:cNvSpPr/>
                  <p:nvPr/>
                </p:nvSpPr>
                <p:spPr>
                  <a:xfrm>
                    <a:off x="3411686" y="585007"/>
                    <a:ext cx="191319" cy="137309"/>
                  </a:xfrm>
                  <a:custGeom>
                    <a:avLst/>
                    <a:gdLst/>
                    <a:ahLst/>
                    <a:cxnLst/>
                    <a:rect l="l" t="t" r="r" b="b"/>
                    <a:pathLst>
                      <a:path w="196729" h="133960" extrusionOk="0">
                        <a:moveTo>
                          <a:pt x="182418" y="123748"/>
                        </a:moveTo>
                        <a:cubicBezTo>
                          <a:pt x="171074" y="131397"/>
                          <a:pt x="16350" y="130939"/>
                          <a:pt x="6691" y="123748"/>
                        </a:cubicBezTo>
                        <a:cubicBezTo>
                          <a:pt x="-2967" y="116557"/>
                          <a:pt x="-1462" y="15096"/>
                          <a:pt x="6691" y="6267"/>
                        </a:cubicBezTo>
                        <a:cubicBezTo>
                          <a:pt x="14845" y="-2563"/>
                          <a:pt x="175208" y="-1601"/>
                          <a:pt x="182418" y="6267"/>
                        </a:cubicBezTo>
                        <a:cubicBezTo>
                          <a:pt x="189628" y="14134"/>
                          <a:pt x="193762" y="116090"/>
                          <a:pt x="182418" y="123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32;p63"/>
                  <p:cNvSpPr/>
                  <p:nvPr/>
                </p:nvSpPr>
                <p:spPr>
                  <a:xfrm>
                    <a:off x="3464640" y="585000"/>
                    <a:ext cx="85625" cy="131807"/>
                  </a:xfrm>
                  <a:custGeom>
                    <a:avLst/>
                    <a:gdLst/>
                    <a:ahLst/>
                    <a:cxnLst/>
                    <a:rect l="l" t="t" r="r" b="b"/>
                    <a:pathLst>
                      <a:path w="87372" h="131807" extrusionOk="0">
                        <a:moveTo>
                          <a:pt x="33642" y="131643"/>
                        </a:moveTo>
                        <a:cubicBezTo>
                          <a:pt x="13820" y="130271"/>
                          <a:pt x="9334" y="128652"/>
                          <a:pt x="7648" y="127395"/>
                        </a:cubicBezTo>
                        <a:cubicBezTo>
                          <a:pt x="5734" y="125966"/>
                          <a:pt x="3000" y="121966"/>
                          <a:pt x="1305" y="103716"/>
                        </a:cubicBezTo>
                        <a:cubicBezTo>
                          <a:pt x="-1581" y="72674"/>
                          <a:pt x="276" y="14019"/>
                          <a:pt x="7325" y="6389"/>
                        </a:cubicBezTo>
                        <a:cubicBezTo>
                          <a:pt x="9830" y="2627"/>
                          <a:pt x="17059" y="427"/>
                          <a:pt x="28603" y="131"/>
                        </a:cubicBezTo>
                        <a:cubicBezTo>
                          <a:pt x="40100" y="-164"/>
                          <a:pt x="85325" y="131"/>
                          <a:pt x="85791" y="131"/>
                        </a:cubicBezTo>
                        <a:lnTo>
                          <a:pt x="85753" y="4894"/>
                        </a:lnTo>
                        <a:cubicBezTo>
                          <a:pt x="85306" y="4894"/>
                          <a:pt x="40157" y="4598"/>
                          <a:pt x="28727" y="4894"/>
                        </a:cubicBezTo>
                        <a:cubicBezTo>
                          <a:pt x="14868" y="5246"/>
                          <a:pt x="11687" y="8389"/>
                          <a:pt x="11049" y="9332"/>
                        </a:cubicBezTo>
                        <a:cubicBezTo>
                          <a:pt x="6172" y="14657"/>
                          <a:pt x="2762" y="67787"/>
                          <a:pt x="6048" y="103277"/>
                        </a:cubicBezTo>
                        <a:cubicBezTo>
                          <a:pt x="7696" y="121013"/>
                          <a:pt x="10220" y="123366"/>
                          <a:pt x="10506" y="123575"/>
                        </a:cubicBezTo>
                        <a:cubicBezTo>
                          <a:pt x="10925" y="123890"/>
                          <a:pt x="14030" y="125509"/>
                          <a:pt x="33994" y="126890"/>
                        </a:cubicBezTo>
                        <a:lnTo>
                          <a:pt x="33661" y="1316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33;p63"/>
                  <p:cNvSpPr/>
                  <p:nvPr/>
                </p:nvSpPr>
                <p:spPr>
                  <a:xfrm>
                    <a:off x="3550320" y="604080"/>
                    <a:ext cx="45771" cy="31673"/>
                  </a:xfrm>
                  <a:custGeom>
                    <a:avLst/>
                    <a:gdLst/>
                    <a:ahLst/>
                    <a:cxnLst/>
                    <a:rect l="l" t="t" r="r" b="b"/>
                    <a:pathLst>
                      <a:path w="47187" h="33252" extrusionOk="0">
                        <a:moveTo>
                          <a:pt x="44116" y="29901"/>
                        </a:moveTo>
                        <a:cubicBezTo>
                          <a:pt x="41782" y="31825"/>
                          <a:pt x="4425" y="32396"/>
                          <a:pt x="1844" y="29901"/>
                        </a:cubicBezTo>
                        <a:cubicBezTo>
                          <a:pt x="-737" y="27405"/>
                          <a:pt x="-489" y="3154"/>
                          <a:pt x="1844" y="1516"/>
                        </a:cubicBezTo>
                        <a:cubicBezTo>
                          <a:pt x="4178" y="-122"/>
                          <a:pt x="42278" y="-856"/>
                          <a:pt x="44116" y="1516"/>
                        </a:cubicBezTo>
                        <a:cubicBezTo>
                          <a:pt x="45955" y="3888"/>
                          <a:pt x="46450" y="27977"/>
                          <a:pt x="44116" y="299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34;p63"/>
                  <p:cNvSpPr/>
                  <p:nvPr/>
                </p:nvSpPr>
                <p:spPr>
                  <a:xfrm>
                    <a:off x="3495482" y="700560"/>
                    <a:ext cx="43573" cy="55509"/>
                  </a:xfrm>
                  <a:custGeom>
                    <a:avLst/>
                    <a:gdLst/>
                    <a:ahLst/>
                    <a:cxnLst/>
                    <a:rect l="l" t="t" r="r" b="b"/>
                    <a:pathLst>
                      <a:path w="45987" h="57226" extrusionOk="0">
                        <a:moveTo>
                          <a:pt x="2303" y="53501"/>
                        </a:moveTo>
                        <a:cubicBezTo>
                          <a:pt x="-355" y="50672"/>
                          <a:pt x="-1155" y="5362"/>
                          <a:pt x="2303" y="2237"/>
                        </a:cubicBezTo>
                        <a:cubicBezTo>
                          <a:pt x="5760" y="-896"/>
                          <a:pt x="39289" y="-591"/>
                          <a:pt x="41546" y="2237"/>
                        </a:cubicBezTo>
                        <a:cubicBezTo>
                          <a:pt x="43813" y="5066"/>
                          <a:pt x="44832" y="51272"/>
                          <a:pt x="41546" y="53501"/>
                        </a:cubicBezTo>
                        <a:cubicBezTo>
                          <a:pt x="38260" y="55739"/>
                          <a:pt x="4960" y="56330"/>
                          <a:pt x="2303" y="535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35;p63"/>
                  <p:cNvSpPr/>
                  <p:nvPr/>
                </p:nvSpPr>
                <p:spPr>
                  <a:xfrm>
                    <a:off x="3504122" y="723960"/>
                    <a:ext cx="26265" cy="23769"/>
                  </a:xfrm>
                  <a:custGeom>
                    <a:avLst/>
                    <a:gdLst/>
                    <a:ahLst/>
                    <a:cxnLst/>
                    <a:rect l="l" t="t" r="r" b="b"/>
                    <a:pathLst>
                      <a:path w="27575" h="24441" extrusionOk="0">
                        <a:moveTo>
                          <a:pt x="1384" y="22852"/>
                        </a:moveTo>
                        <a:cubicBezTo>
                          <a:pt x="-216" y="21643"/>
                          <a:pt x="-692" y="2288"/>
                          <a:pt x="1384" y="954"/>
                        </a:cubicBezTo>
                        <a:cubicBezTo>
                          <a:pt x="3451" y="-379"/>
                          <a:pt x="23559" y="-255"/>
                          <a:pt x="24911" y="954"/>
                        </a:cubicBezTo>
                        <a:cubicBezTo>
                          <a:pt x="26273" y="2164"/>
                          <a:pt x="26883" y="21900"/>
                          <a:pt x="24911" y="22852"/>
                        </a:cubicBezTo>
                        <a:cubicBezTo>
                          <a:pt x="22940" y="23805"/>
                          <a:pt x="2975" y="24062"/>
                          <a:pt x="1384" y="22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67" name="Google Shape;1329;p45"/>
          <p:cNvSpPr/>
          <p:nvPr/>
        </p:nvSpPr>
        <p:spPr>
          <a:xfrm>
            <a:off x="2135247" y="2503820"/>
            <a:ext cx="229085" cy="229085"/>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68" name="Google Shape;1330;p45"/>
          <p:cNvSpPr/>
          <p:nvPr/>
        </p:nvSpPr>
        <p:spPr>
          <a:xfrm>
            <a:off x="8055682" y="2423951"/>
            <a:ext cx="229085" cy="229085"/>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69" name="Google Shape;1375;p45"/>
          <p:cNvSpPr/>
          <p:nvPr/>
        </p:nvSpPr>
        <p:spPr>
          <a:xfrm>
            <a:off x="8360229" y="2835948"/>
            <a:ext cx="231659" cy="230693"/>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70" name="Google Shape;1376;p45"/>
          <p:cNvSpPr/>
          <p:nvPr/>
        </p:nvSpPr>
        <p:spPr>
          <a:xfrm>
            <a:off x="7071154" y="2986247"/>
            <a:ext cx="229084" cy="229084"/>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171" name="Google Shape;1377;p45"/>
          <p:cNvSpPr/>
          <p:nvPr/>
        </p:nvSpPr>
        <p:spPr>
          <a:xfrm>
            <a:off x="1959152" y="1233861"/>
            <a:ext cx="229084" cy="229084"/>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3575204822"/>
      </p:ext>
    </p:extLst>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49748"/>
            <a:ext cx="9144000" cy="507831"/>
          </a:xfrm>
          <a:prstGeom prst="rect">
            <a:avLst/>
          </a:prstGeom>
          <a:noFill/>
        </p:spPr>
        <p:txBody>
          <a:bodyPr wrap="square" rtlCol="0">
            <a:spAutoFit/>
          </a:bodyPr>
          <a:lstStyle/>
          <a:p>
            <a:pPr algn="ctr"/>
            <a:r>
              <a:rPr lang="vi-VN" sz="2700" b="1">
                <a:solidFill>
                  <a:srgbClr val="C00000"/>
                </a:solidFill>
              </a:rPr>
              <a:t>1. Cắt và xóa một phần video</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806" t="28704" r="11046" b="26173"/>
          <a:stretch/>
        </p:blipFill>
        <p:spPr>
          <a:xfrm>
            <a:off x="4164480" y="1368439"/>
            <a:ext cx="4463990" cy="2413689"/>
          </a:xfrm>
          <a:prstGeom prst="rect">
            <a:avLst/>
          </a:prstGeom>
        </p:spPr>
      </p:pic>
      <p:sp>
        <p:nvSpPr>
          <p:cNvPr id="9" name="TextBox 8"/>
          <p:cNvSpPr txBox="1"/>
          <p:nvPr/>
        </p:nvSpPr>
        <p:spPr>
          <a:xfrm>
            <a:off x="4859775" y="3899050"/>
            <a:ext cx="3073400" cy="461665"/>
          </a:xfrm>
          <a:prstGeom prst="rect">
            <a:avLst/>
          </a:prstGeom>
          <a:noFill/>
        </p:spPr>
        <p:txBody>
          <a:bodyPr wrap="square" rtlCol="0">
            <a:spAutoFit/>
          </a:bodyPr>
          <a:lstStyle/>
          <a:p>
            <a:pPr algn="ctr">
              <a:lnSpc>
                <a:spcPct val="150000"/>
              </a:lnSpc>
            </a:pPr>
            <a:r>
              <a:rPr lang="en-US" sz="1600" i="1"/>
              <a:t>Hình 1. Minh họa lệnh cắt video</a:t>
            </a:r>
          </a:p>
        </p:txBody>
      </p:sp>
      <p:grpSp>
        <p:nvGrpSpPr>
          <p:cNvPr id="18" name="Group 17"/>
          <p:cNvGrpSpPr/>
          <p:nvPr/>
        </p:nvGrpSpPr>
        <p:grpSpPr>
          <a:xfrm>
            <a:off x="583188" y="1197924"/>
            <a:ext cx="3366512" cy="1477328"/>
            <a:chOff x="605200" y="2456835"/>
            <a:chExt cx="3366512" cy="1477328"/>
          </a:xfrm>
        </p:grpSpPr>
        <p:sp>
          <p:nvSpPr>
            <p:cNvPr id="19" name="TextBox 18"/>
            <p:cNvSpPr txBox="1"/>
            <p:nvPr/>
          </p:nvSpPr>
          <p:spPr>
            <a:xfrm>
              <a:off x="605200" y="2456835"/>
              <a:ext cx="3366512" cy="147732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1. </a:t>
              </a:r>
              <a:r>
                <a:rPr lang="vi-VN" sz="2000"/>
                <a:t>Trong bảng phân cảnh </a:t>
              </a:r>
              <a:r>
                <a:rPr lang="vi-VN" sz="2000" b="1"/>
                <a:t>Storyboard </a:t>
              </a:r>
              <a:r>
                <a:rPr lang="vi-VN" sz="2000"/>
                <a:t>chọn video cần cắt.</a:t>
              </a:r>
              <a:endParaRPr lang="en-US" sz="2000"/>
            </a:p>
          </p:txBody>
        </p:sp>
        <p:pic>
          <p:nvPicPr>
            <p:cNvPr id="2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83188" y="2731730"/>
            <a:ext cx="3366512" cy="1938992"/>
            <a:chOff x="583188" y="2731730"/>
            <a:chExt cx="3366512" cy="1938992"/>
          </a:xfrm>
        </p:grpSpPr>
        <p:grpSp>
          <p:nvGrpSpPr>
            <p:cNvPr id="21" name="Group 20"/>
            <p:cNvGrpSpPr/>
            <p:nvPr/>
          </p:nvGrpSpPr>
          <p:grpSpPr>
            <a:xfrm>
              <a:off x="583188" y="2731730"/>
              <a:ext cx="3366512" cy="1938992"/>
              <a:chOff x="605200" y="2456835"/>
              <a:chExt cx="3366512" cy="1938992"/>
            </a:xfrm>
          </p:grpSpPr>
          <p:sp>
            <p:nvSpPr>
              <p:cNvPr id="22" name="TextBox 21"/>
              <p:cNvSpPr txBox="1"/>
              <p:nvPr/>
            </p:nvSpPr>
            <p:spPr>
              <a:xfrm>
                <a:off x="605200" y="2456835"/>
                <a:ext cx="3366512" cy="1938992"/>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2. </a:t>
                </a:r>
                <a:r>
                  <a:rPr lang="vi-VN" sz="2000"/>
                  <a:t>Trên thanh công cụ của bảng phân cảnh chọn </a:t>
                </a:r>
                <a:r>
                  <a:rPr lang="vi-VN" sz="2000" b="1"/>
                  <a:t>Trim</a:t>
                </a:r>
                <a:r>
                  <a:rPr lang="vi-VN" sz="2000"/>
                  <a:t> </a:t>
                </a:r>
                <a:r>
                  <a:rPr lang="en-US" sz="2000"/>
                  <a:t>   </a:t>
                </a:r>
                <a:r>
                  <a:rPr lang="vi-VN" sz="2000"/>
                  <a:t> </a:t>
                </a:r>
                <a:r>
                  <a:rPr lang="en-US" sz="2000"/>
                  <a:t> </a:t>
                </a:r>
                <a:r>
                  <a:rPr lang="vi-VN" sz="2000"/>
                  <a:t>hoặc nháy chuột phải rồi chọn Trim.</a:t>
                </a:r>
                <a:endParaRPr lang="en-US" sz="2000"/>
              </a:p>
            </p:txBody>
          </p:sp>
          <p:pic>
            <p:nvPicPr>
              <p:cNvPr id="23"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249" t="40185" r="86151" b="56049"/>
            <a:stretch/>
          </p:blipFill>
          <p:spPr>
            <a:xfrm>
              <a:off x="1955691" y="3782128"/>
              <a:ext cx="594628" cy="323920"/>
            </a:xfrm>
            <a:prstGeom prst="rect">
              <a:avLst/>
            </a:prstGeom>
          </p:spPr>
        </p:pic>
      </p:grpSp>
    </p:spTree>
    <p:extLst>
      <p:ext uri="{BB962C8B-B14F-4D97-AF65-F5344CB8AC3E}">
        <p14:creationId xmlns:p14="http://schemas.microsoft.com/office/powerpoint/2010/main" val="318642151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49748"/>
            <a:ext cx="9144000" cy="507831"/>
          </a:xfrm>
          <a:prstGeom prst="rect">
            <a:avLst/>
          </a:prstGeom>
          <a:noFill/>
        </p:spPr>
        <p:txBody>
          <a:bodyPr wrap="square" rtlCol="0">
            <a:spAutoFit/>
          </a:bodyPr>
          <a:lstStyle/>
          <a:p>
            <a:pPr algn="ctr"/>
            <a:r>
              <a:rPr lang="vi-VN" sz="2700" b="1">
                <a:solidFill>
                  <a:srgbClr val="C00000"/>
                </a:solidFill>
              </a:rPr>
              <a:t>1. Cắt và xóa một phần video</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806" t="28704" r="11046" b="26173"/>
          <a:stretch/>
        </p:blipFill>
        <p:spPr>
          <a:xfrm>
            <a:off x="4164480" y="1368439"/>
            <a:ext cx="4463990" cy="2413689"/>
          </a:xfrm>
          <a:prstGeom prst="rect">
            <a:avLst/>
          </a:prstGeom>
        </p:spPr>
      </p:pic>
      <p:sp>
        <p:nvSpPr>
          <p:cNvPr id="9" name="TextBox 8"/>
          <p:cNvSpPr txBox="1"/>
          <p:nvPr/>
        </p:nvSpPr>
        <p:spPr>
          <a:xfrm>
            <a:off x="4859775" y="3899050"/>
            <a:ext cx="3073400" cy="461665"/>
          </a:xfrm>
          <a:prstGeom prst="rect">
            <a:avLst/>
          </a:prstGeom>
          <a:noFill/>
        </p:spPr>
        <p:txBody>
          <a:bodyPr wrap="square" rtlCol="0">
            <a:spAutoFit/>
          </a:bodyPr>
          <a:lstStyle/>
          <a:p>
            <a:pPr algn="ctr">
              <a:lnSpc>
                <a:spcPct val="150000"/>
              </a:lnSpc>
            </a:pPr>
            <a:r>
              <a:rPr lang="en-US" sz="1600" i="1"/>
              <a:t>Hình 1. Minh họa lệnh cắt video</a:t>
            </a:r>
          </a:p>
        </p:txBody>
      </p:sp>
      <p:grpSp>
        <p:nvGrpSpPr>
          <p:cNvPr id="18" name="Group 17"/>
          <p:cNvGrpSpPr/>
          <p:nvPr/>
        </p:nvGrpSpPr>
        <p:grpSpPr>
          <a:xfrm>
            <a:off x="583188" y="1197924"/>
            <a:ext cx="3239512" cy="2862322"/>
            <a:chOff x="605200" y="2456835"/>
            <a:chExt cx="3239512" cy="2862322"/>
          </a:xfrm>
        </p:grpSpPr>
        <p:sp>
          <p:nvSpPr>
            <p:cNvPr id="19" name="TextBox 18"/>
            <p:cNvSpPr txBox="1"/>
            <p:nvPr/>
          </p:nvSpPr>
          <p:spPr>
            <a:xfrm>
              <a:off x="605200" y="2456835"/>
              <a:ext cx="3239512" cy="2862322"/>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Loại bỏ phần đầu và phần cuối không cần thiết của video bằng cách di chuyển hai vị trí (1) và (2) tương ứng trên thanh thời gian. </a:t>
              </a:r>
              <a:endParaRPr lang="en-US" sz="2000"/>
            </a:p>
          </p:txBody>
        </p:sp>
        <p:pic>
          <p:nvPicPr>
            <p:cNvPr id="20"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81700" y="4083716"/>
            <a:ext cx="3239512" cy="553998"/>
            <a:chOff x="605200" y="2456835"/>
            <a:chExt cx="3239512" cy="553998"/>
          </a:xfrm>
        </p:grpSpPr>
        <p:sp>
          <p:nvSpPr>
            <p:cNvPr id="13" name="TextBox 12"/>
            <p:cNvSpPr txBox="1"/>
            <p:nvPr/>
          </p:nvSpPr>
          <p:spPr>
            <a:xfrm>
              <a:off x="605200" y="2456835"/>
              <a:ext cx="3239512" cy="55399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4</a:t>
              </a:r>
              <a:r>
                <a:rPr lang="vi-VN" sz="2000" b="1">
                  <a:solidFill>
                    <a:srgbClr val="7030A0"/>
                  </a:solidFill>
                </a:rPr>
                <a:t>. </a:t>
              </a:r>
              <a:r>
                <a:rPr lang="vi-VN" sz="2000"/>
                <a:t>Chọn </a:t>
              </a:r>
              <a:r>
                <a:rPr lang="vi-VN" sz="2000" b="1"/>
                <a:t>Done</a:t>
              </a:r>
              <a:r>
                <a:rPr lang="en-US" sz="2000"/>
                <a:t>.</a:t>
              </a:r>
            </a:p>
          </p:txBody>
        </p:sp>
        <p:pic>
          <p:nvPicPr>
            <p:cNvPr id="14"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0281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5"/>
          <p:cNvSpPr txBox="1">
            <a:spLocks noGrp="1"/>
          </p:cNvSpPr>
          <p:nvPr>
            <p:ph type="title"/>
          </p:nvPr>
        </p:nvSpPr>
        <p:spPr>
          <a:xfrm>
            <a:off x="3948582" y="1319187"/>
            <a:ext cx="1188720" cy="987552"/>
          </a:xfrm>
          <a:prstGeom prst="rect">
            <a:avLst/>
          </a:prstGeom>
          <a:solidFill>
            <a:srgbClr val="93A2E1"/>
          </a:solidFill>
        </p:spPr>
        <p:txBody>
          <a:bodyPr spcFirstLastPara="1" wrap="square" lIns="91425" tIns="91425" rIns="91425" bIns="91425" anchor="b" anchorCtr="0">
            <a:noAutofit/>
          </a:bodyPr>
          <a:lstStyle/>
          <a:p>
            <a:pPr marL="0" lvl="0" indent="0" algn="ctr" rtl="0">
              <a:spcBef>
                <a:spcPts val="0"/>
              </a:spcBef>
              <a:spcAft>
                <a:spcPts val="0"/>
              </a:spcAft>
              <a:buNone/>
            </a:pPr>
            <a:r>
              <a:rPr lang="en-US"/>
              <a:t> </a:t>
            </a:r>
            <a:endParaRPr/>
          </a:p>
        </p:txBody>
      </p:sp>
      <p:sp>
        <p:nvSpPr>
          <p:cNvPr id="64" name="TextBox 63"/>
          <p:cNvSpPr txBox="1"/>
          <p:nvPr/>
        </p:nvSpPr>
        <p:spPr>
          <a:xfrm>
            <a:off x="4199287" y="1497492"/>
            <a:ext cx="687310" cy="630942"/>
          </a:xfrm>
          <a:prstGeom prst="rect">
            <a:avLst/>
          </a:prstGeom>
          <a:noFill/>
        </p:spPr>
        <p:txBody>
          <a:bodyPr wrap="square" rtlCol="0">
            <a:spAutoFit/>
          </a:bodyPr>
          <a:lstStyle/>
          <a:p>
            <a:pPr algn="ctr"/>
            <a:r>
              <a:rPr lang="en-US" sz="3500" b="1">
                <a:solidFill>
                  <a:schemeClr val="accent6"/>
                </a:solidFill>
              </a:rPr>
              <a:t>2</a:t>
            </a:r>
            <a:endParaRPr lang="vi-VN" sz="3500" b="1">
              <a:solidFill>
                <a:schemeClr val="accent6"/>
              </a:solidFill>
            </a:endParaRPr>
          </a:p>
        </p:txBody>
      </p:sp>
      <p:sp>
        <p:nvSpPr>
          <p:cNvPr id="110" name="TextBox 109"/>
          <p:cNvSpPr txBox="1"/>
          <p:nvPr/>
        </p:nvSpPr>
        <p:spPr>
          <a:xfrm>
            <a:off x="3165442" y="2573944"/>
            <a:ext cx="2754999" cy="715581"/>
          </a:xfrm>
          <a:prstGeom prst="rect">
            <a:avLst/>
          </a:prstGeom>
          <a:noFill/>
        </p:spPr>
        <p:txBody>
          <a:bodyPr wrap="square" rtlCol="0">
            <a:spAutoFit/>
          </a:bodyPr>
          <a:lstStyle/>
          <a:p>
            <a:pPr algn="ctr">
              <a:lnSpc>
                <a:spcPct val="150000"/>
              </a:lnSpc>
            </a:pPr>
            <a:r>
              <a:rPr lang="vi-VN" sz="2700" b="1">
                <a:solidFill>
                  <a:srgbClr val="191919"/>
                </a:solidFill>
              </a:rPr>
              <a:t>Chia tách video</a:t>
            </a:r>
          </a:p>
        </p:txBody>
      </p:sp>
      <p:grpSp>
        <p:nvGrpSpPr>
          <p:cNvPr id="241" name="Google Shape;654;p34"/>
          <p:cNvGrpSpPr/>
          <p:nvPr/>
        </p:nvGrpSpPr>
        <p:grpSpPr>
          <a:xfrm>
            <a:off x="614656" y="1664634"/>
            <a:ext cx="1531644" cy="3027899"/>
            <a:chOff x="481020" y="2206682"/>
            <a:chExt cx="1064569" cy="2558395"/>
          </a:xfrm>
        </p:grpSpPr>
        <p:sp>
          <p:nvSpPr>
            <p:cNvPr id="242" name="Google Shape;655;p34"/>
            <p:cNvSpPr/>
            <p:nvPr/>
          </p:nvSpPr>
          <p:spPr>
            <a:xfrm>
              <a:off x="664159" y="2206682"/>
              <a:ext cx="182400" cy="1824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243" name="Google Shape;656;p34"/>
            <p:cNvSpPr/>
            <p:nvPr/>
          </p:nvSpPr>
          <p:spPr>
            <a:xfrm>
              <a:off x="1307109" y="3256782"/>
              <a:ext cx="182400" cy="1824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nvGrpSpPr>
            <p:cNvPr id="244" name="Google Shape;657;p34"/>
            <p:cNvGrpSpPr/>
            <p:nvPr/>
          </p:nvGrpSpPr>
          <p:grpSpPr>
            <a:xfrm>
              <a:off x="481020" y="2635796"/>
              <a:ext cx="1064569" cy="2129281"/>
              <a:chOff x="990360" y="1100880"/>
              <a:chExt cx="858592" cy="1717301"/>
            </a:xfrm>
          </p:grpSpPr>
          <p:sp>
            <p:nvSpPr>
              <p:cNvPr id="245" name="Google Shape;658;p34"/>
              <p:cNvSpPr/>
              <p:nvPr/>
            </p:nvSpPr>
            <p:spPr>
              <a:xfrm>
                <a:off x="990360" y="1100880"/>
                <a:ext cx="858492" cy="1717111"/>
              </a:xfrm>
              <a:custGeom>
                <a:avLst/>
                <a:gdLst/>
                <a:ahLst/>
                <a:cxnLst/>
                <a:rect l="l" t="t" r="r" b="b"/>
                <a:pathLst>
                  <a:path w="867164" h="1717111" extrusionOk="0">
                    <a:moveTo>
                      <a:pt x="687016" y="260780"/>
                    </a:moveTo>
                    <a:cubicBezTo>
                      <a:pt x="687200" y="260780"/>
                      <a:pt x="687405" y="260780"/>
                      <a:pt x="687588" y="260780"/>
                    </a:cubicBezTo>
                    <a:lnTo>
                      <a:pt x="687628" y="255642"/>
                    </a:lnTo>
                    <a:cubicBezTo>
                      <a:pt x="687628" y="255642"/>
                      <a:pt x="687628" y="255642"/>
                      <a:pt x="687628" y="255632"/>
                    </a:cubicBezTo>
                    <a:cubicBezTo>
                      <a:pt x="761923" y="256143"/>
                      <a:pt x="841557" y="253096"/>
                      <a:pt x="846516" y="246591"/>
                    </a:cubicBezTo>
                    <a:cubicBezTo>
                      <a:pt x="855697" y="234566"/>
                      <a:pt x="867164" y="81803"/>
                      <a:pt x="846516" y="70243"/>
                    </a:cubicBezTo>
                    <a:cubicBezTo>
                      <a:pt x="835833" y="64250"/>
                      <a:pt x="761694" y="61062"/>
                      <a:pt x="691338" y="61136"/>
                    </a:cubicBezTo>
                    <a:lnTo>
                      <a:pt x="691338" y="55998"/>
                    </a:lnTo>
                    <a:cubicBezTo>
                      <a:pt x="691092" y="55998"/>
                      <a:pt x="690866" y="55998"/>
                      <a:pt x="690621" y="55998"/>
                    </a:cubicBezTo>
                    <a:cubicBezTo>
                      <a:pt x="687515" y="34838"/>
                      <a:pt x="682538" y="19821"/>
                      <a:pt x="675090" y="15649"/>
                    </a:cubicBezTo>
                    <a:cubicBezTo>
                      <a:pt x="655513" y="4683"/>
                      <a:pt x="511214" y="-799"/>
                      <a:pt x="383997" y="214"/>
                    </a:cubicBezTo>
                    <a:cubicBezTo>
                      <a:pt x="383896" y="149"/>
                      <a:pt x="383803" y="56"/>
                      <a:pt x="383700" y="0"/>
                    </a:cubicBezTo>
                    <a:lnTo>
                      <a:pt x="383582" y="214"/>
                    </a:lnTo>
                    <a:cubicBezTo>
                      <a:pt x="281918" y="1031"/>
                      <a:pt x="191264" y="6003"/>
                      <a:pt x="184086" y="15649"/>
                    </a:cubicBezTo>
                    <a:cubicBezTo>
                      <a:pt x="183649" y="16234"/>
                      <a:pt x="183221" y="17071"/>
                      <a:pt x="182796" y="18000"/>
                    </a:cubicBezTo>
                    <a:cubicBezTo>
                      <a:pt x="182204" y="17991"/>
                      <a:pt x="181581" y="17981"/>
                      <a:pt x="181010" y="17981"/>
                    </a:cubicBezTo>
                    <a:lnTo>
                      <a:pt x="180970" y="23102"/>
                    </a:lnTo>
                    <a:cubicBezTo>
                      <a:pt x="180968" y="23102"/>
                      <a:pt x="180968" y="23111"/>
                      <a:pt x="180966" y="23120"/>
                    </a:cubicBezTo>
                    <a:cubicBezTo>
                      <a:pt x="147193" y="22813"/>
                      <a:pt x="111718" y="24124"/>
                      <a:pt x="109367" y="27283"/>
                    </a:cubicBezTo>
                    <a:cubicBezTo>
                      <a:pt x="104995" y="33156"/>
                      <a:pt x="102911" y="103037"/>
                      <a:pt x="109367" y="108706"/>
                    </a:cubicBezTo>
                    <a:cubicBezTo>
                      <a:pt x="112400" y="111373"/>
                      <a:pt x="140931" y="112757"/>
                      <a:pt x="170784" y="112906"/>
                    </a:cubicBezTo>
                    <a:lnTo>
                      <a:pt x="170784" y="113176"/>
                    </a:lnTo>
                    <a:cubicBezTo>
                      <a:pt x="166549" y="196289"/>
                      <a:pt x="169057" y="303555"/>
                      <a:pt x="184087" y="316741"/>
                    </a:cubicBezTo>
                    <a:cubicBezTo>
                      <a:pt x="191555" y="323292"/>
                      <a:pt x="240862" y="327753"/>
                      <a:pt x="305579" y="330169"/>
                    </a:cubicBezTo>
                    <a:cubicBezTo>
                      <a:pt x="299868" y="356904"/>
                      <a:pt x="301692" y="407493"/>
                      <a:pt x="311744" y="425967"/>
                    </a:cubicBezTo>
                    <a:cubicBezTo>
                      <a:pt x="316440" y="434600"/>
                      <a:pt x="349027" y="439637"/>
                      <a:pt x="388594" y="441542"/>
                    </a:cubicBezTo>
                    <a:lnTo>
                      <a:pt x="388594" y="556288"/>
                    </a:lnTo>
                    <a:cubicBezTo>
                      <a:pt x="362837" y="558602"/>
                      <a:pt x="342709" y="562319"/>
                      <a:pt x="339558" y="566519"/>
                    </a:cubicBezTo>
                    <a:cubicBezTo>
                      <a:pt x="334590" y="573135"/>
                      <a:pt x="332182" y="597222"/>
                      <a:pt x="332422" y="621931"/>
                    </a:cubicBezTo>
                    <a:lnTo>
                      <a:pt x="200745" y="696645"/>
                    </a:lnTo>
                    <a:cubicBezTo>
                      <a:pt x="194214" y="695288"/>
                      <a:pt x="187205" y="696096"/>
                      <a:pt x="180947" y="699646"/>
                    </a:cubicBezTo>
                    <a:lnTo>
                      <a:pt x="80555" y="756610"/>
                    </a:lnTo>
                    <a:cubicBezTo>
                      <a:pt x="66885" y="764360"/>
                      <a:pt x="62090" y="781738"/>
                      <a:pt x="69846" y="795407"/>
                    </a:cubicBezTo>
                    <a:cubicBezTo>
                      <a:pt x="77602" y="809077"/>
                      <a:pt x="94974" y="813872"/>
                      <a:pt x="108644" y="806112"/>
                    </a:cubicBezTo>
                    <a:lnTo>
                      <a:pt x="209036" y="749157"/>
                    </a:lnTo>
                    <a:cubicBezTo>
                      <a:pt x="215294" y="745608"/>
                      <a:pt x="219581" y="740004"/>
                      <a:pt x="221767" y="733704"/>
                    </a:cubicBezTo>
                    <a:lnTo>
                      <a:pt x="336807" y="668432"/>
                    </a:lnTo>
                    <a:cubicBezTo>
                      <a:pt x="337618" y="671973"/>
                      <a:pt x="338518" y="675169"/>
                      <a:pt x="339558" y="677669"/>
                    </a:cubicBezTo>
                    <a:cubicBezTo>
                      <a:pt x="339949" y="678607"/>
                      <a:pt x="340677" y="679490"/>
                      <a:pt x="341552" y="680345"/>
                    </a:cubicBezTo>
                    <a:lnTo>
                      <a:pt x="0" y="1716312"/>
                    </a:lnTo>
                    <a:lnTo>
                      <a:pt x="40164" y="1716312"/>
                    </a:lnTo>
                    <a:lnTo>
                      <a:pt x="389331" y="745255"/>
                    </a:lnTo>
                    <a:lnTo>
                      <a:pt x="398636" y="1712381"/>
                    </a:lnTo>
                    <a:lnTo>
                      <a:pt x="441539" y="1712381"/>
                    </a:lnTo>
                    <a:lnTo>
                      <a:pt x="453379" y="715090"/>
                    </a:lnTo>
                    <a:lnTo>
                      <a:pt x="811451" y="1716312"/>
                    </a:lnTo>
                    <a:lnTo>
                      <a:pt x="852566" y="1716312"/>
                    </a:lnTo>
                    <a:lnTo>
                      <a:pt x="512310" y="684276"/>
                    </a:lnTo>
                    <a:cubicBezTo>
                      <a:pt x="517038" y="682334"/>
                      <a:pt x="520022" y="680131"/>
                      <a:pt x="520613" y="677669"/>
                    </a:cubicBezTo>
                    <a:cubicBezTo>
                      <a:pt x="525517" y="657225"/>
                      <a:pt x="531645" y="587344"/>
                      <a:pt x="520613" y="566510"/>
                    </a:cubicBezTo>
                    <a:cubicBezTo>
                      <a:pt x="516924" y="559550"/>
                      <a:pt x="496477" y="555851"/>
                      <a:pt x="470581" y="554466"/>
                    </a:cubicBezTo>
                    <a:lnTo>
                      <a:pt x="470581" y="441309"/>
                    </a:lnTo>
                    <a:cubicBezTo>
                      <a:pt x="512169" y="439144"/>
                      <a:pt x="546255" y="433866"/>
                      <a:pt x="548735" y="425967"/>
                    </a:cubicBezTo>
                    <a:cubicBezTo>
                      <a:pt x="554002" y="409194"/>
                      <a:pt x="560326" y="359162"/>
                      <a:pt x="554448" y="330225"/>
                    </a:cubicBezTo>
                    <a:cubicBezTo>
                      <a:pt x="620414" y="327818"/>
                      <a:pt x="670076" y="323311"/>
                      <a:pt x="675088" y="316741"/>
                    </a:cubicBezTo>
                    <a:cubicBezTo>
                      <a:pt x="679144" y="311426"/>
                      <a:pt x="683454" y="289950"/>
                      <a:pt x="687015" y="260780"/>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659;p34"/>
              <p:cNvGrpSpPr/>
              <p:nvPr/>
            </p:nvGrpSpPr>
            <p:grpSpPr>
              <a:xfrm>
                <a:off x="990360" y="1100880"/>
                <a:ext cx="858592" cy="1717301"/>
                <a:chOff x="990360" y="1100880"/>
                <a:chExt cx="858592" cy="1717301"/>
              </a:xfrm>
            </p:grpSpPr>
            <p:sp>
              <p:nvSpPr>
                <p:cNvPr id="247" name="Google Shape;660;p34"/>
                <p:cNvSpPr/>
                <p:nvPr/>
              </p:nvSpPr>
              <p:spPr>
                <a:xfrm>
                  <a:off x="1379160" y="1769400"/>
                  <a:ext cx="65505" cy="1043921"/>
                </a:xfrm>
                <a:custGeom>
                  <a:avLst/>
                  <a:gdLst/>
                  <a:ahLst/>
                  <a:cxnLst/>
                  <a:rect l="l" t="t" r="r" b="b"/>
                  <a:pathLst>
                    <a:path w="65342" h="1043921" extrusionOk="0">
                      <a:moveTo>
                        <a:pt x="10044" y="1043921"/>
                      </a:moveTo>
                      <a:lnTo>
                        <a:pt x="52948" y="1043921"/>
                      </a:lnTo>
                      <a:lnTo>
                        <a:pt x="65342" y="0"/>
                      </a:lnTo>
                      <a:lnTo>
                        <a:pt x="0" y="0"/>
                      </a:lnTo>
                      <a:lnTo>
                        <a:pt x="10044" y="1043921"/>
                      </a:lnTo>
                      <a:close/>
                    </a:path>
                  </a:pathLst>
                </a:custGeom>
                <a:solidFill>
                  <a:schemeClr val="dk1"/>
                </a:solidFill>
                <a:ln>
                  <a:noFill/>
                </a:ln>
              </p:spPr>
            </p:sp>
            <p:sp>
              <p:nvSpPr>
                <p:cNvPr id="248" name="Google Shape;661;p34"/>
                <p:cNvSpPr/>
                <p:nvPr/>
              </p:nvSpPr>
              <p:spPr>
                <a:xfrm>
                  <a:off x="1401386" y="1706405"/>
                  <a:ext cx="434660" cy="1111776"/>
                </a:xfrm>
                <a:custGeom>
                  <a:avLst/>
                  <a:gdLst/>
                  <a:ahLst/>
                  <a:cxnLst/>
                  <a:rect l="l" t="t" r="r" b="b"/>
                  <a:pathLst>
                    <a:path w="411026" h="1043921" extrusionOk="0">
                      <a:moveTo>
                        <a:pt x="66854" y="0"/>
                      </a:moveTo>
                      <a:lnTo>
                        <a:pt x="411026" y="1043921"/>
                      </a:lnTo>
                      <a:lnTo>
                        <a:pt x="369913" y="1043921"/>
                      </a:lnTo>
                      <a:lnTo>
                        <a:pt x="0" y="9590"/>
                      </a:lnTo>
                      <a:lnTo>
                        <a:pt x="66854" y="0"/>
                      </a:lnTo>
                      <a:close/>
                    </a:path>
                  </a:pathLst>
                </a:custGeom>
                <a:solidFill>
                  <a:schemeClr val="dk1"/>
                </a:solidFill>
                <a:ln>
                  <a:noFill/>
                </a:ln>
              </p:spPr>
            </p:sp>
            <p:sp>
              <p:nvSpPr>
                <p:cNvPr id="249" name="Google Shape;662;p34"/>
                <p:cNvSpPr/>
                <p:nvPr/>
              </p:nvSpPr>
              <p:spPr>
                <a:xfrm>
                  <a:off x="990360" y="1773000"/>
                  <a:ext cx="412083" cy="1043921"/>
                </a:xfrm>
                <a:custGeom>
                  <a:avLst/>
                  <a:gdLst/>
                  <a:ahLst/>
                  <a:cxnLst/>
                  <a:rect l="l" t="t" r="r" b="b"/>
                  <a:pathLst>
                    <a:path w="412083" h="1043921" extrusionOk="0">
                      <a:moveTo>
                        <a:pt x="344171" y="0"/>
                      </a:moveTo>
                      <a:lnTo>
                        <a:pt x="0" y="1043921"/>
                      </a:lnTo>
                      <a:lnTo>
                        <a:pt x="40165" y="1043921"/>
                      </a:lnTo>
                      <a:lnTo>
                        <a:pt x="412083" y="9590"/>
                      </a:lnTo>
                      <a:lnTo>
                        <a:pt x="344171" y="0"/>
                      </a:lnTo>
                      <a:close/>
                    </a:path>
                  </a:pathLst>
                </a:custGeom>
                <a:solidFill>
                  <a:schemeClr val="dk1"/>
                </a:solidFill>
                <a:ln>
                  <a:noFill/>
                </a:ln>
              </p:spPr>
            </p:sp>
            <p:sp>
              <p:nvSpPr>
                <p:cNvPr id="250" name="Google Shape;663;p34"/>
                <p:cNvSpPr/>
                <p:nvPr/>
              </p:nvSpPr>
              <p:spPr>
                <a:xfrm rot="10800000">
                  <a:off x="1378889" y="1486109"/>
                  <a:ext cx="81991" cy="211651"/>
                </a:xfrm>
                <a:custGeom>
                  <a:avLst/>
                  <a:gdLst/>
                  <a:ahLst/>
                  <a:cxnLst/>
                  <a:rect l="l" t="t" r="r" b="b"/>
                  <a:pathLst>
                    <a:path w="81991" h="211651" extrusionOk="0">
                      <a:moveTo>
                        <a:pt x="0" y="0"/>
                      </a:moveTo>
                      <a:lnTo>
                        <a:pt x="81991" y="0"/>
                      </a:lnTo>
                      <a:lnTo>
                        <a:pt x="81991" y="211651"/>
                      </a:lnTo>
                      <a:lnTo>
                        <a:pt x="0" y="211651"/>
                      </a:lnTo>
                      <a:close/>
                    </a:path>
                  </a:pathLst>
                </a:custGeom>
                <a:solidFill>
                  <a:schemeClr val="dk1"/>
                </a:solidFill>
                <a:ln>
                  <a:noFill/>
                </a:ln>
              </p:spPr>
            </p:sp>
            <p:sp>
              <p:nvSpPr>
                <p:cNvPr id="251" name="Google Shape;664;p34"/>
                <p:cNvSpPr/>
                <p:nvPr/>
              </p:nvSpPr>
              <p:spPr>
                <a:xfrm>
                  <a:off x="1292759" y="1402919"/>
                  <a:ext cx="254270" cy="159685"/>
                </a:xfrm>
                <a:custGeom>
                  <a:avLst/>
                  <a:gdLst/>
                  <a:ahLst/>
                  <a:cxnLst/>
                  <a:rect l="l" t="t" r="r" b="b"/>
                  <a:pathLst>
                    <a:path w="264177" h="155411" extrusionOk="0">
                      <a:moveTo>
                        <a:pt x="9398" y="123851"/>
                      </a:moveTo>
                      <a:cubicBezTo>
                        <a:pt x="22138" y="147278"/>
                        <a:pt x="239975" y="144295"/>
                        <a:pt x="246392" y="123851"/>
                      </a:cubicBezTo>
                      <a:cubicBezTo>
                        <a:pt x="252810" y="103417"/>
                        <a:pt x="260833" y="33536"/>
                        <a:pt x="246392" y="12702"/>
                      </a:cubicBezTo>
                      <a:cubicBezTo>
                        <a:pt x="231951" y="-8133"/>
                        <a:pt x="21715" y="166"/>
                        <a:pt x="9398" y="12702"/>
                      </a:cubicBezTo>
                      <a:cubicBezTo>
                        <a:pt x="-2919" y="25237"/>
                        <a:pt x="-3344" y="100434"/>
                        <a:pt x="9398" y="1238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65;p34"/>
                <p:cNvSpPr/>
                <p:nvPr/>
              </p:nvSpPr>
              <p:spPr>
                <a:xfrm>
                  <a:off x="1322640" y="1654560"/>
                  <a:ext cx="194257" cy="140249"/>
                </a:xfrm>
                <a:custGeom>
                  <a:avLst/>
                  <a:gdLst/>
                  <a:ahLst/>
                  <a:cxnLst/>
                  <a:rect l="l" t="t" r="r" b="b"/>
                  <a:pathLst>
                    <a:path w="201825" h="155401" extrusionOk="0">
                      <a:moveTo>
                        <a:pt x="7179" y="123857"/>
                      </a:moveTo>
                      <a:cubicBezTo>
                        <a:pt x="16914" y="147274"/>
                        <a:pt x="183334" y="144292"/>
                        <a:pt x="188238" y="123857"/>
                      </a:cubicBezTo>
                      <a:cubicBezTo>
                        <a:pt x="193142" y="103413"/>
                        <a:pt x="199270" y="33532"/>
                        <a:pt x="188238" y="12698"/>
                      </a:cubicBezTo>
                      <a:cubicBezTo>
                        <a:pt x="177206" y="-8127"/>
                        <a:pt x="16589" y="162"/>
                        <a:pt x="7179" y="12698"/>
                      </a:cubicBezTo>
                      <a:cubicBezTo>
                        <a:pt x="-2230" y="25234"/>
                        <a:pt x="-2555" y="100430"/>
                        <a:pt x="7179" y="1238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66;p34"/>
                <p:cNvSpPr/>
                <p:nvPr/>
              </p:nvSpPr>
              <p:spPr>
                <a:xfrm>
                  <a:off x="1185480" y="1706400"/>
                  <a:ext cx="193609" cy="129544"/>
                </a:xfrm>
                <a:custGeom>
                  <a:avLst/>
                  <a:gdLst/>
                  <a:ahLst/>
                  <a:cxnLst/>
                  <a:rect l="l" t="t" r="r" b="b"/>
                  <a:pathLst>
                    <a:path w="198065" h="134242" extrusionOk="0">
                      <a:moveTo>
                        <a:pt x="1445" y="106167"/>
                      </a:moveTo>
                      <a:lnTo>
                        <a:pt x="11540" y="123962"/>
                      </a:lnTo>
                      <a:cubicBezTo>
                        <a:pt x="14557" y="129277"/>
                        <a:pt x="21315" y="131145"/>
                        <a:pt x="26634" y="128125"/>
                      </a:cubicBezTo>
                      <a:lnTo>
                        <a:pt x="182988" y="39417"/>
                      </a:lnTo>
                      <a:cubicBezTo>
                        <a:pt x="192985" y="33739"/>
                        <a:pt x="196491" y="21036"/>
                        <a:pt x="190818" y="11047"/>
                      </a:cubicBezTo>
                      <a:lnTo>
                        <a:pt x="190818" y="11047"/>
                      </a:lnTo>
                      <a:cubicBezTo>
                        <a:pt x="184879" y="574"/>
                        <a:pt x="171581" y="-3097"/>
                        <a:pt x="161113" y="2841"/>
                      </a:cubicBezTo>
                      <a:lnTo>
                        <a:pt x="5610" y="91075"/>
                      </a:lnTo>
                      <a:cubicBezTo>
                        <a:pt x="291" y="94086"/>
                        <a:pt x="-1574" y="100851"/>
                        <a:pt x="1445" y="1061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7;p34"/>
                <p:cNvSpPr/>
                <p:nvPr/>
              </p:nvSpPr>
              <p:spPr>
                <a:xfrm>
                  <a:off x="1056600" y="1796760"/>
                  <a:ext cx="157142" cy="113751"/>
                </a:xfrm>
                <a:custGeom>
                  <a:avLst/>
                  <a:gdLst/>
                  <a:ahLst/>
                  <a:cxnLst/>
                  <a:rect l="l" t="t" r="r" b="b"/>
                  <a:pathLst>
                    <a:path w="165413" h="121985" extrusionOk="0">
                      <a:moveTo>
                        <a:pt x="153612" y="14419"/>
                      </a:moveTo>
                      <a:lnTo>
                        <a:pt x="153612" y="14419"/>
                      </a:lnTo>
                      <a:cubicBezTo>
                        <a:pt x="161368" y="28098"/>
                        <a:pt x="156575" y="45466"/>
                        <a:pt x="142902" y="53225"/>
                      </a:cubicBezTo>
                      <a:lnTo>
                        <a:pt x="42510" y="110180"/>
                      </a:lnTo>
                      <a:cubicBezTo>
                        <a:pt x="28840" y="117939"/>
                        <a:pt x="11468" y="113144"/>
                        <a:pt x="3712" y="99475"/>
                      </a:cubicBezTo>
                      <a:lnTo>
                        <a:pt x="3712" y="99475"/>
                      </a:lnTo>
                      <a:cubicBezTo>
                        <a:pt x="-4045" y="85805"/>
                        <a:pt x="750" y="68428"/>
                        <a:pt x="14421" y="60678"/>
                      </a:cubicBezTo>
                      <a:lnTo>
                        <a:pt x="114813" y="3714"/>
                      </a:lnTo>
                      <a:cubicBezTo>
                        <a:pt x="128483" y="-4046"/>
                        <a:pt x="145855" y="749"/>
                        <a:pt x="153612" y="144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8;p34"/>
                <p:cNvSpPr/>
                <p:nvPr/>
              </p:nvSpPr>
              <p:spPr>
                <a:xfrm>
                  <a:off x="1157003" y="1100880"/>
                  <a:ext cx="550124" cy="345483"/>
                </a:xfrm>
                <a:custGeom>
                  <a:avLst/>
                  <a:gdLst/>
                  <a:ahLst/>
                  <a:cxnLst/>
                  <a:rect l="l" t="t" r="r" b="b"/>
                  <a:pathLst>
                    <a:path w="550124" h="343764" extrusionOk="0">
                      <a:moveTo>
                        <a:pt x="15153" y="316654"/>
                      </a:moveTo>
                      <a:cubicBezTo>
                        <a:pt x="39026" y="337599"/>
                        <a:pt x="490492" y="337181"/>
                        <a:pt x="506157" y="316654"/>
                      </a:cubicBezTo>
                      <a:cubicBezTo>
                        <a:pt x="521821" y="296126"/>
                        <a:pt x="541402" y="35308"/>
                        <a:pt x="506157" y="15561"/>
                      </a:cubicBezTo>
                      <a:cubicBezTo>
                        <a:pt x="470909" y="-4186"/>
                        <a:pt x="31318" y="-6165"/>
                        <a:pt x="15153" y="15561"/>
                      </a:cubicBezTo>
                      <a:cubicBezTo>
                        <a:pt x="-1016" y="37288"/>
                        <a:pt x="-8722" y="295708"/>
                        <a:pt x="15153" y="3166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9;p34"/>
                <p:cNvSpPr/>
                <p:nvPr/>
              </p:nvSpPr>
              <p:spPr>
                <a:xfrm>
                  <a:off x="1540440" y="1162080"/>
                  <a:ext cx="308512" cy="194297"/>
                </a:xfrm>
                <a:custGeom>
                  <a:avLst/>
                  <a:gdLst/>
                  <a:ahLst/>
                  <a:cxnLst/>
                  <a:rect l="l" t="t" r="r" b="b"/>
                  <a:pathLst>
                    <a:path w="322206" h="201344" extrusionOk="0">
                      <a:moveTo>
                        <a:pt x="8874" y="185465"/>
                      </a:moveTo>
                      <a:cubicBezTo>
                        <a:pt x="22858" y="197731"/>
                        <a:pt x="287279" y="197490"/>
                        <a:pt x="296449" y="185465"/>
                      </a:cubicBezTo>
                      <a:cubicBezTo>
                        <a:pt x="305630" y="173440"/>
                        <a:pt x="317097" y="20678"/>
                        <a:pt x="296449" y="9118"/>
                      </a:cubicBezTo>
                      <a:cubicBezTo>
                        <a:pt x="275809" y="-2452"/>
                        <a:pt x="18342" y="-3613"/>
                        <a:pt x="8874" y="9118"/>
                      </a:cubicBezTo>
                      <a:cubicBezTo>
                        <a:pt x="-594" y="21840"/>
                        <a:pt x="-5109" y="173199"/>
                        <a:pt x="8874" y="185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670;p34"/>
                <p:cNvGrpSpPr/>
                <p:nvPr/>
              </p:nvGrpSpPr>
              <p:grpSpPr>
                <a:xfrm>
                  <a:off x="1568520" y="1186920"/>
                  <a:ext cx="251861" cy="144336"/>
                  <a:chOff x="1568520" y="1186920"/>
                  <a:chExt cx="251861" cy="144336"/>
                </a:xfrm>
              </p:grpSpPr>
              <p:sp>
                <p:nvSpPr>
                  <p:cNvPr id="267" name="Google Shape;671;p34"/>
                  <p:cNvSpPr/>
                  <p:nvPr/>
                </p:nvSpPr>
                <p:spPr>
                  <a:xfrm>
                    <a:off x="1573920" y="1191960"/>
                    <a:ext cx="241107" cy="134153"/>
                  </a:xfrm>
                  <a:custGeom>
                    <a:avLst/>
                    <a:gdLst/>
                    <a:ahLst/>
                    <a:cxnLst/>
                    <a:rect l="l" t="t" r="r" b="b"/>
                    <a:pathLst>
                      <a:path w="252468" h="139019" extrusionOk="0">
                        <a:moveTo>
                          <a:pt x="6953" y="128059"/>
                        </a:moveTo>
                        <a:cubicBezTo>
                          <a:pt x="17911" y="136525"/>
                          <a:pt x="225100" y="136357"/>
                          <a:pt x="232289" y="128059"/>
                        </a:cubicBezTo>
                        <a:cubicBezTo>
                          <a:pt x="239479" y="119751"/>
                          <a:pt x="248465" y="14279"/>
                          <a:pt x="232289" y="6297"/>
                        </a:cubicBezTo>
                        <a:cubicBezTo>
                          <a:pt x="216113" y="-1695"/>
                          <a:pt x="14373" y="-2494"/>
                          <a:pt x="6953" y="6297"/>
                        </a:cubicBezTo>
                        <a:cubicBezTo>
                          <a:pt x="-466" y="15079"/>
                          <a:pt x="-4003" y="119584"/>
                          <a:pt x="6953" y="1280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72;p34"/>
                  <p:cNvSpPr/>
                  <p:nvPr/>
                </p:nvSpPr>
                <p:spPr>
                  <a:xfrm>
                    <a:off x="1568520" y="1186920"/>
                    <a:ext cx="251861" cy="144336"/>
                  </a:xfrm>
                  <a:custGeom>
                    <a:avLst/>
                    <a:gdLst/>
                    <a:ahLst/>
                    <a:cxnLst/>
                    <a:rect l="l" t="t" r="r" b="b"/>
                    <a:pathLst>
                      <a:path w="257001" h="149185" extrusionOk="0">
                        <a:moveTo>
                          <a:pt x="144850" y="144185"/>
                        </a:moveTo>
                        <a:cubicBezTo>
                          <a:pt x="83043" y="144185"/>
                          <a:pt x="13673" y="140719"/>
                          <a:pt x="8942" y="137057"/>
                        </a:cubicBezTo>
                        <a:lnTo>
                          <a:pt x="8942" y="137057"/>
                        </a:lnTo>
                        <a:cubicBezTo>
                          <a:pt x="6233" y="134985"/>
                          <a:pt x="3245" y="130571"/>
                          <a:pt x="1440" y="113584"/>
                        </a:cubicBezTo>
                        <a:cubicBezTo>
                          <a:pt x="-1789" y="83243"/>
                          <a:pt x="399" y="17098"/>
                          <a:pt x="8139" y="7917"/>
                        </a:cubicBezTo>
                        <a:cubicBezTo>
                          <a:pt x="19088" y="-5000"/>
                          <a:pt x="227014" y="362"/>
                          <a:pt x="239669" y="6625"/>
                        </a:cubicBezTo>
                        <a:cubicBezTo>
                          <a:pt x="244162" y="8837"/>
                          <a:pt x="247150" y="14301"/>
                          <a:pt x="249074" y="23817"/>
                        </a:cubicBezTo>
                        <a:cubicBezTo>
                          <a:pt x="255212" y="54204"/>
                          <a:pt x="248955" y="127495"/>
                          <a:pt x="241293" y="136360"/>
                        </a:cubicBezTo>
                        <a:cubicBezTo>
                          <a:pt x="236301" y="142094"/>
                          <a:pt x="192861" y="144185"/>
                          <a:pt x="144851" y="144185"/>
                        </a:cubicBezTo>
                        <a:close/>
                        <a:moveTo>
                          <a:pt x="15198" y="128880"/>
                        </a:moveTo>
                        <a:cubicBezTo>
                          <a:pt x="31182" y="136035"/>
                          <a:pt x="219875" y="136147"/>
                          <a:pt x="234335" y="128945"/>
                        </a:cubicBezTo>
                        <a:cubicBezTo>
                          <a:pt x="237964" y="122840"/>
                          <a:pt x="245625" y="52113"/>
                          <a:pt x="238464" y="23380"/>
                        </a:cubicBezTo>
                        <a:cubicBezTo>
                          <a:pt x="236840" y="16931"/>
                          <a:pt x="235136" y="15834"/>
                          <a:pt x="235117" y="15825"/>
                        </a:cubicBezTo>
                        <a:cubicBezTo>
                          <a:pt x="220255" y="8502"/>
                          <a:pt x="29136" y="7935"/>
                          <a:pt x="15237" y="15193"/>
                        </a:cubicBezTo>
                        <a:cubicBezTo>
                          <a:pt x="10124" y="23696"/>
                          <a:pt x="7116" y="118639"/>
                          <a:pt x="15198" y="128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673;p34"/>
                <p:cNvSpPr/>
                <p:nvPr/>
              </p:nvSpPr>
              <p:spPr>
                <a:xfrm>
                  <a:off x="1533042" y="1156680"/>
                  <a:ext cx="146655" cy="204783"/>
                </a:xfrm>
                <a:custGeom>
                  <a:avLst/>
                  <a:gdLst/>
                  <a:ahLst/>
                  <a:cxnLst/>
                  <a:rect l="l" t="t" r="r" b="b"/>
                  <a:pathLst>
                    <a:path w="151974" h="204783" extrusionOk="0">
                      <a:moveTo>
                        <a:pt x="142793" y="204783"/>
                      </a:moveTo>
                      <a:cubicBezTo>
                        <a:pt x="97530" y="204476"/>
                        <a:pt x="20180" y="202720"/>
                        <a:pt x="10753" y="194459"/>
                      </a:cubicBezTo>
                      <a:cubicBezTo>
                        <a:pt x="-5431" y="180250"/>
                        <a:pt x="-1400" y="26540"/>
                        <a:pt x="10032" y="11179"/>
                      </a:cubicBezTo>
                      <a:cubicBezTo>
                        <a:pt x="15486" y="3838"/>
                        <a:pt x="61411" y="74"/>
                        <a:pt x="146543" y="0"/>
                      </a:cubicBezTo>
                      <a:lnTo>
                        <a:pt x="146543" y="10259"/>
                      </a:lnTo>
                      <a:cubicBezTo>
                        <a:pt x="69394" y="10333"/>
                        <a:pt x="23348" y="14125"/>
                        <a:pt x="17752" y="17833"/>
                      </a:cubicBezTo>
                      <a:cubicBezTo>
                        <a:pt x="10813" y="28222"/>
                        <a:pt x="5960" y="175223"/>
                        <a:pt x="17553" y="186755"/>
                      </a:cubicBezTo>
                      <a:cubicBezTo>
                        <a:pt x="22867" y="190156"/>
                        <a:pt x="67728" y="194003"/>
                        <a:pt x="142873" y="194515"/>
                      </a:cubicBezTo>
                      <a:lnTo>
                        <a:pt x="142793" y="2047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74;p34"/>
                <p:cNvSpPr/>
                <p:nvPr/>
              </p:nvSpPr>
              <p:spPr>
                <a:xfrm>
                  <a:off x="1095840" y="1123920"/>
                  <a:ext cx="142079" cy="89951"/>
                </a:xfrm>
                <a:custGeom>
                  <a:avLst/>
                  <a:gdLst/>
                  <a:ahLst/>
                  <a:cxnLst/>
                  <a:rect l="l" t="t" r="r" b="b"/>
                  <a:pathLst>
                    <a:path w="148774" h="92973" extrusionOk="0">
                      <a:moveTo>
                        <a:pt x="4098" y="85635"/>
                      </a:moveTo>
                      <a:cubicBezTo>
                        <a:pt x="10554" y="91303"/>
                        <a:pt x="132646" y="91192"/>
                        <a:pt x="136883" y="85635"/>
                      </a:cubicBezTo>
                      <a:cubicBezTo>
                        <a:pt x="141119" y="80087"/>
                        <a:pt x="146415" y="9546"/>
                        <a:pt x="136883" y="4212"/>
                      </a:cubicBezTo>
                      <a:cubicBezTo>
                        <a:pt x="127350" y="-1131"/>
                        <a:pt x="8470" y="-1670"/>
                        <a:pt x="4098" y="4212"/>
                      </a:cubicBezTo>
                      <a:cubicBezTo>
                        <a:pt x="-274" y="10085"/>
                        <a:pt x="-2359" y="79966"/>
                        <a:pt x="4098" y="856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75;p34"/>
                <p:cNvSpPr/>
                <p:nvPr/>
              </p:nvSpPr>
              <p:spPr>
                <a:xfrm>
                  <a:off x="1161000" y="1118880"/>
                  <a:ext cx="81808" cy="100073"/>
                </a:xfrm>
                <a:custGeom>
                  <a:avLst/>
                  <a:gdLst/>
                  <a:ahLst/>
                  <a:cxnLst/>
                  <a:rect l="l" t="t" r="r" b="b"/>
                  <a:pathLst>
                    <a:path w="83906" h="100073" extrusionOk="0">
                      <a:moveTo>
                        <a:pt x="7300" y="100073"/>
                      </a:moveTo>
                      <a:cubicBezTo>
                        <a:pt x="4933" y="100073"/>
                        <a:pt x="2507" y="100064"/>
                        <a:pt x="0" y="100054"/>
                      </a:cubicBezTo>
                      <a:lnTo>
                        <a:pt x="41" y="89786"/>
                      </a:lnTo>
                      <a:cubicBezTo>
                        <a:pt x="35357" y="89981"/>
                        <a:pt x="61447" y="88448"/>
                        <a:pt x="67625" y="86859"/>
                      </a:cubicBezTo>
                      <a:cubicBezTo>
                        <a:pt x="71135" y="76832"/>
                        <a:pt x="74202" y="20230"/>
                        <a:pt x="68467" y="13465"/>
                      </a:cubicBezTo>
                      <a:cubicBezTo>
                        <a:pt x="65618" y="12313"/>
                        <a:pt x="43859" y="10556"/>
                        <a:pt x="10167" y="10268"/>
                      </a:cubicBezTo>
                      <a:lnTo>
                        <a:pt x="10247" y="0"/>
                      </a:lnTo>
                      <a:cubicBezTo>
                        <a:pt x="31124" y="177"/>
                        <a:pt x="67162" y="1041"/>
                        <a:pt x="73900" y="4814"/>
                      </a:cubicBezTo>
                      <a:cubicBezTo>
                        <a:pt x="76888" y="6486"/>
                        <a:pt x="78834" y="10045"/>
                        <a:pt x="80077" y="16039"/>
                      </a:cubicBezTo>
                      <a:cubicBezTo>
                        <a:pt x="83906" y="34494"/>
                        <a:pt x="80800" y="86849"/>
                        <a:pt x="75485" y="93837"/>
                      </a:cubicBezTo>
                      <a:cubicBezTo>
                        <a:pt x="74161" y="95566"/>
                        <a:pt x="70713" y="100073"/>
                        <a:pt x="7300" y="1000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76;p34"/>
                <p:cNvSpPr/>
                <p:nvPr/>
              </p:nvSpPr>
              <p:spPr>
                <a:xfrm>
                  <a:off x="1203480" y="1120320"/>
                  <a:ext cx="87873" cy="97870"/>
                </a:xfrm>
                <a:custGeom>
                  <a:avLst/>
                  <a:gdLst/>
                  <a:ahLst/>
                  <a:cxnLst/>
                  <a:rect l="l" t="t" r="r" b="b"/>
                  <a:pathLst>
                    <a:path w="90126" h="97870" extrusionOk="0">
                      <a:moveTo>
                        <a:pt x="11632" y="97870"/>
                      </a:moveTo>
                      <a:cubicBezTo>
                        <a:pt x="7942" y="97870"/>
                        <a:pt x="4070" y="97861"/>
                        <a:pt x="0" y="97833"/>
                      </a:cubicBezTo>
                      <a:lnTo>
                        <a:pt x="39" y="87574"/>
                      </a:lnTo>
                      <a:cubicBezTo>
                        <a:pt x="43518" y="87909"/>
                        <a:pt x="67785" y="86561"/>
                        <a:pt x="73880" y="85214"/>
                      </a:cubicBezTo>
                      <a:cubicBezTo>
                        <a:pt x="77371" y="74908"/>
                        <a:pt x="80398" y="18669"/>
                        <a:pt x="74683" y="11932"/>
                      </a:cubicBezTo>
                      <a:cubicBezTo>
                        <a:pt x="71093" y="10705"/>
                        <a:pt x="43058" y="10501"/>
                        <a:pt x="22602" y="10352"/>
                      </a:cubicBezTo>
                      <a:lnTo>
                        <a:pt x="11892" y="10268"/>
                      </a:lnTo>
                      <a:lnTo>
                        <a:pt x="11972" y="0"/>
                      </a:lnTo>
                      <a:lnTo>
                        <a:pt x="22661" y="84"/>
                      </a:lnTo>
                      <a:cubicBezTo>
                        <a:pt x="59924" y="362"/>
                        <a:pt x="75545" y="725"/>
                        <a:pt x="80119" y="3280"/>
                      </a:cubicBezTo>
                      <a:cubicBezTo>
                        <a:pt x="83106" y="4953"/>
                        <a:pt x="85051" y="8512"/>
                        <a:pt x="86294" y="14506"/>
                      </a:cubicBezTo>
                      <a:cubicBezTo>
                        <a:pt x="90126" y="32961"/>
                        <a:pt x="87017" y="85316"/>
                        <a:pt x="81702" y="92304"/>
                      </a:cubicBezTo>
                      <a:cubicBezTo>
                        <a:pt x="79898" y="94674"/>
                        <a:pt x="77452" y="97870"/>
                        <a:pt x="11632" y="97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677;p34"/>
                <p:cNvGrpSpPr/>
                <p:nvPr/>
              </p:nvGrpSpPr>
              <p:grpSpPr>
                <a:xfrm>
                  <a:off x="1124280" y="1143000"/>
                  <a:ext cx="85040" cy="51897"/>
                  <a:chOff x="1124280" y="1143000"/>
                  <a:chExt cx="85040" cy="51897"/>
                </a:xfrm>
              </p:grpSpPr>
              <p:sp>
                <p:nvSpPr>
                  <p:cNvPr id="265" name="Google Shape;678;p34"/>
                  <p:cNvSpPr/>
                  <p:nvPr/>
                </p:nvSpPr>
                <p:spPr>
                  <a:xfrm>
                    <a:off x="1129320" y="1148040"/>
                    <a:ext cx="74885" cy="41744"/>
                  </a:xfrm>
                  <a:custGeom>
                    <a:avLst/>
                    <a:gdLst/>
                    <a:ahLst/>
                    <a:cxnLst/>
                    <a:rect l="l" t="t" r="r" b="b"/>
                    <a:pathLst>
                      <a:path w="78414" h="43146" extrusionOk="0">
                        <a:moveTo>
                          <a:pt x="2160" y="39740"/>
                        </a:moveTo>
                        <a:cubicBezTo>
                          <a:pt x="5563" y="42370"/>
                          <a:pt x="69914" y="42314"/>
                          <a:pt x="72146" y="39740"/>
                        </a:cubicBezTo>
                        <a:cubicBezTo>
                          <a:pt x="74380" y="37166"/>
                          <a:pt x="77171" y="4428"/>
                          <a:pt x="72146" y="1956"/>
                        </a:cubicBezTo>
                        <a:cubicBezTo>
                          <a:pt x="67123" y="-525"/>
                          <a:pt x="4463" y="-776"/>
                          <a:pt x="2160" y="1956"/>
                        </a:cubicBezTo>
                        <a:cubicBezTo>
                          <a:pt x="-145" y="4679"/>
                          <a:pt x="-1243" y="37110"/>
                          <a:pt x="2160" y="397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79;p34"/>
                  <p:cNvSpPr/>
                  <p:nvPr/>
                </p:nvSpPr>
                <p:spPr>
                  <a:xfrm>
                    <a:off x="1124280" y="1143000"/>
                    <a:ext cx="85040" cy="51897"/>
                  </a:xfrm>
                  <a:custGeom>
                    <a:avLst/>
                    <a:gdLst/>
                    <a:ahLst/>
                    <a:cxnLst/>
                    <a:rect l="l" t="t" r="r" b="b"/>
                    <a:pathLst>
                      <a:path w="86776" h="55505" extrusionOk="0">
                        <a:moveTo>
                          <a:pt x="44550" y="51942"/>
                        </a:moveTo>
                        <a:cubicBezTo>
                          <a:pt x="25819" y="51942"/>
                          <a:pt x="6487" y="50669"/>
                          <a:pt x="4101" y="48829"/>
                        </a:cubicBezTo>
                        <a:cubicBezTo>
                          <a:pt x="2014" y="47230"/>
                          <a:pt x="971" y="44498"/>
                          <a:pt x="410" y="39109"/>
                        </a:cubicBezTo>
                        <a:cubicBezTo>
                          <a:pt x="-191" y="33477"/>
                          <a:pt x="-713" y="8415"/>
                          <a:pt x="3318" y="3648"/>
                        </a:cubicBezTo>
                        <a:cubicBezTo>
                          <a:pt x="9395" y="-3563"/>
                          <a:pt x="78944" y="2096"/>
                          <a:pt x="79486" y="2365"/>
                        </a:cubicBezTo>
                        <a:cubicBezTo>
                          <a:pt x="82714" y="3973"/>
                          <a:pt x="83796" y="7588"/>
                          <a:pt x="84318" y="10190"/>
                        </a:cubicBezTo>
                        <a:cubicBezTo>
                          <a:pt x="86063" y="18888"/>
                          <a:pt x="84881" y="43736"/>
                          <a:pt x="81110" y="48123"/>
                        </a:cubicBezTo>
                        <a:cubicBezTo>
                          <a:pt x="78724" y="50845"/>
                          <a:pt x="61876" y="51942"/>
                          <a:pt x="44550" y="51942"/>
                        </a:cubicBezTo>
                        <a:close/>
                        <a:moveTo>
                          <a:pt x="10919" y="40456"/>
                        </a:moveTo>
                        <a:cubicBezTo>
                          <a:pt x="20946" y="41943"/>
                          <a:pt x="63722" y="41971"/>
                          <a:pt x="73590" y="40484"/>
                        </a:cubicBezTo>
                        <a:cubicBezTo>
                          <a:pt x="74631" y="35373"/>
                          <a:pt x="75716" y="16620"/>
                          <a:pt x="74091" y="11370"/>
                        </a:cubicBezTo>
                        <a:cubicBezTo>
                          <a:pt x="65688" y="9846"/>
                          <a:pt x="21006" y="9688"/>
                          <a:pt x="10959" y="11193"/>
                        </a:cubicBezTo>
                        <a:cubicBezTo>
                          <a:pt x="10157" y="16165"/>
                          <a:pt x="9715" y="34490"/>
                          <a:pt x="10919" y="404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680;p34"/>
                <p:cNvSpPr/>
                <p:nvPr/>
              </p:nvSpPr>
              <p:spPr>
                <a:xfrm>
                  <a:off x="1367640" y="1100880"/>
                  <a:ext cx="30208" cy="331033"/>
                </a:xfrm>
                <a:custGeom>
                  <a:avLst/>
                  <a:gdLst/>
                  <a:ahLst/>
                  <a:cxnLst/>
                  <a:rect l="l" t="t" r="r" b="b"/>
                  <a:pathLst>
                    <a:path w="39748" h="331033" extrusionOk="0">
                      <a:moveTo>
                        <a:pt x="8181" y="331033"/>
                      </a:moveTo>
                      <a:lnTo>
                        <a:pt x="0" y="324798"/>
                      </a:lnTo>
                      <a:cubicBezTo>
                        <a:pt x="12292" y="308703"/>
                        <a:pt x="30122" y="116149"/>
                        <a:pt x="13616" y="36474"/>
                      </a:cubicBezTo>
                      <a:cubicBezTo>
                        <a:pt x="9386" y="16039"/>
                        <a:pt x="4272" y="10463"/>
                        <a:pt x="1583" y="8967"/>
                      </a:cubicBezTo>
                      <a:lnTo>
                        <a:pt x="6596" y="0"/>
                      </a:lnTo>
                      <a:cubicBezTo>
                        <a:pt x="14178" y="4256"/>
                        <a:pt x="19772" y="15491"/>
                        <a:pt x="23684" y="34401"/>
                      </a:cubicBezTo>
                      <a:cubicBezTo>
                        <a:pt x="39748" y="112023"/>
                        <a:pt x="23623" y="310766"/>
                        <a:pt x="8181" y="3310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81;p34"/>
                <p:cNvSpPr/>
                <p:nvPr/>
              </p:nvSpPr>
              <p:spPr>
                <a:xfrm>
                  <a:off x="1288800" y="1351440"/>
                  <a:ext cx="56551" cy="56553"/>
                </a:xfrm>
                <a:custGeom>
                  <a:avLst/>
                  <a:gdLst/>
                  <a:ahLst/>
                  <a:cxnLst/>
                  <a:rect l="l" t="t" r="r" b="b"/>
                  <a:pathLst>
                    <a:path w="56693" h="56695" extrusionOk="0">
                      <a:moveTo>
                        <a:pt x="28356" y="56695"/>
                      </a:moveTo>
                      <a:cubicBezTo>
                        <a:pt x="12713" y="56695"/>
                        <a:pt x="0" y="43973"/>
                        <a:pt x="0" y="28343"/>
                      </a:cubicBezTo>
                      <a:cubicBezTo>
                        <a:pt x="0" y="12712"/>
                        <a:pt x="12713" y="0"/>
                        <a:pt x="28356" y="0"/>
                      </a:cubicBezTo>
                      <a:cubicBezTo>
                        <a:pt x="43998" y="0"/>
                        <a:pt x="56693" y="12712"/>
                        <a:pt x="56693" y="28343"/>
                      </a:cubicBezTo>
                      <a:cubicBezTo>
                        <a:pt x="56693" y="43973"/>
                        <a:pt x="43979" y="56695"/>
                        <a:pt x="28356" y="56695"/>
                      </a:cubicBezTo>
                      <a:close/>
                      <a:moveTo>
                        <a:pt x="28356" y="10259"/>
                      </a:moveTo>
                      <a:cubicBezTo>
                        <a:pt x="18389" y="10259"/>
                        <a:pt x="10267" y="18372"/>
                        <a:pt x="10267" y="28343"/>
                      </a:cubicBezTo>
                      <a:cubicBezTo>
                        <a:pt x="10267" y="38314"/>
                        <a:pt x="18389" y="46426"/>
                        <a:pt x="28356" y="46426"/>
                      </a:cubicBezTo>
                      <a:cubicBezTo>
                        <a:pt x="38322" y="46426"/>
                        <a:pt x="46425" y="38314"/>
                        <a:pt x="46425" y="28343"/>
                      </a:cubicBezTo>
                      <a:cubicBezTo>
                        <a:pt x="46425" y="18381"/>
                        <a:pt x="38324" y="10259"/>
                        <a:pt x="28356" y="10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9" name="Google Shape;1237;p44"/>
          <p:cNvGrpSpPr/>
          <p:nvPr/>
        </p:nvGrpSpPr>
        <p:grpSpPr>
          <a:xfrm>
            <a:off x="6821597" y="1576890"/>
            <a:ext cx="1649328" cy="3153240"/>
            <a:chOff x="6698475" y="976491"/>
            <a:chExt cx="1791975" cy="3552460"/>
          </a:xfrm>
        </p:grpSpPr>
        <p:grpSp>
          <p:nvGrpSpPr>
            <p:cNvPr id="270" name="Google Shape;1238;p44"/>
            <p:cNvGrpSpPr/>
            <p:nvPr/>
          </p:nvGrpSpPr>
          <p:grpSpPr>
            <a:xfrm>
              <a:off x="6792300" y="1077699"/>
              <a:ext cx="1698150" cy="3451251"/>
              <a:chOff x="6792300" y="1077699"/>
              <a:chExt cx="1698150" cy="3451251"/>
            </a:xfrm>
          </p:grpSpPr>
          <p:sp>
            <p:nvSpPr>
              <p:cNvPr id="275" name="Google Shape;1239;p44"/>
              <p:cNvSpPr/>
              <p:nvPr/>
            </p:nvSpPr>
            <p:spPr>
              <a:xfrm flipH="1">
                <a:off x="6875783" y="1077874"/>
                <a:ext cx="1614667" cy="3451076"/>
              </a:xfrm>
              <a:custGeom>
                <a:avLst/>
                <a:gdLst/>
                <a:ahLst/>
                <a:cxnLst/>
                <a:rect l="l" t="t" r="r" b="b"/>
                <a:pathLst>
                  <a:path w="989076" h="2130294" extrusionOk="0">
                    <a:moveTo>
                      <a:pt x="973244" y="592547"/>
                    </a:moveTo>
                    <a:cubicBezTo>
                      <a:pt x="966481" y="499917"/>
                      <a:pt x="886576" y="359413"/>
                      <a:pt x="820206" y="323142"/>
                    </a:cubicBezTo>
                    <a:cubicBezTo>
                      <a:pt x="820158" y="323114"/>
                      <a:pt x="820110" y="323095"/>
                      <a:pt x="820053" y="323056"/>
                    </a:cubicBezTo>
                    <a:cubicBezTo>
                      <a:pt x="807442" y="315170"/>
                      <a:pt x="790468" y="309188"/>
                      <a:pt x="773324" y="304721"/>
                    </a:cubicBezTo>
                    <a:cubicBezTo>
                      <a:pt x="833493" y="81693"/>
                      <a:pt x="720279" y="-47056"/>
                      <a:pt x="597197" y="16018"/>
                    </a:cubicBezTo>
                    <a:cubicBezTo>
                      <a:pt x="597197" y="16018"/>
                      <a:pt x="529598" y="52165"/>
                      <a:pt x="527169" y="146968"/>
                    </a:cubicBezTo>
                    <a:cubicBezTo>
                      <a:pt x="524940" y="233712"/>
                      <a:pt x="407097" y="258696"/>
                      <a:pt x="425251" y="361537"/>
                    </a:cubicBezTo>
                    <a:cubicBezTo>
                      <a:pt x="397562" y="386226"/>
                      <a:pt x="368521" y="417183"/>
                      <a:pt x="331211" y="452311"/>
                    </a:cubicBezTo>
                    <a:lnTo>
                      <a:pt x="298731" y="283652"/>
                    </a:lnTo>
                    <a:cubicBezTo>
                      <a:pt x="297531" y="281118"/>
                      <a:pt x="292787" y="279489"/>
                      <a:pt x="286015" y="278575"/>
                    </a:cubicBezTo>
                    <a:cubicBezTo>
                      <a:pt x="288739" y="253448"/>
                      <a:pt x="289682" y="210147"/>
                      <a:pt x="265736" y="201556"/>
                    </a:cubicBezTo>
                    <a:cubicBezTo>
                      <a:pt x="265717" y="201517"/>
                      <a:pt x="265717" y="201479"/>
                      <a:pt x="265698" y="201441"/>
                    </a:cubicBezTo>
                    <a:lnTo>
                      <a:pt x="265603" y="201413"/>
                    </a:lnTo>
                    <a:cubicBezTo>
                      <a:pt x="281338" y="133928"/>
                      <a:pt x="294673" y="63195"/>
                      <a:pt x="289330" y="57890"/>
                    </a:cubicBezTo>
                    <a:cubicBezTo>
                      <a:pt x="286501" y="55071"/>
                      <a:pt x="269013" y="49460"/>
                      <a:pt x="244905" y="42926"/>
                    </a:cubicBezTo>
                    <a:lnTo>
                      <a:pt x="242505" y="42078"/>
                    </a:lnTo>
                    <a:lnTo>
                      <a:pt x="242438" y="42259"/>
                    </a:lnTo>
                    <a:cubicBezTo>
                      <a:pt x="178640" y="25124"/>
                      <a:pt x="71683" y="2178"/>
                      <a:pt x="60949" y="6188"/>
                    </a:cubicBezTo>
                    <a:cubicBezTo>
                      <a:pt x="45947" y="11799"/>
                      <a:pt x="-3917" y="265745"/>
                      <a:pt x="246" y="274336"/>
                    </a:cubicBezTo>
                    <a:cubicBezTo>
                      <a:pt x="3523" y="281099"/>
                      <a:pt x="135644" y="312284"/>
                      <a:pt x="197623" y="322866"/>
                    </a:cubicBezTo>
                    <a:cubicBezTo>
                      <a:pt x="195308" y="399895"/>
                      <a:pt x="195280" y="599729"/>
                      <a:pt x="255945" y="623656"/>
                    </a:cubicBezTo>
                    <a:cubicBezTo>
                      <a:pt x="321924" y="649678"/>
                      <a:pt x="433167" y="564382"/>
                      <a:pt x="459818" y="542760"/>
                    </a:cubicBezTo>
                    <a:lnTo>
                      <a:pt x="461427" y="542684"/>
                    </a:lnTo>
                    <a:cubicBezTo>
                      <a:pt x="470248" y="650583"/>
                      <a:pt x="486240" y="758787"/>
                      <a:pt x="486240" y="758787"/>
                    </a:cubicBezTo>
                    <a:cubicBezTo>
                      <a:pt x="486507" y="759016"/>
                      <a:pt x="486964" y="759235"/>
                      <a:pt x="487288" y="759473"/>
                    </a:cubicBezTo>
                    <a:lnTo>
                      <a:pt x="470314" y="811851"/>
                    </a:lnTo>
                    <a:cubicBezTo>
                      <a:pt x="470657" y="812136"/>
                      <a:pt x="471048" y="812413"/>
                      <a:pt x="471391" y="812699"/>
                    </a:cubicBezTo>
                    <a:cubicBezTo>
                      <a:pt x="349718" y="1124814"/>
                      <a:pt x="405982" y="1887900"/>
                      <a:pt x="434586" y="1909188"/>
                    </a:cubicBezTo>
                    <a:cubicBezTo>
                      <a:pt x="437082" y="1912036"/>
                      <a:pt x="442377" y="1914103"/>
                      <a:pt x="449445" y="1915570"/>
                    </a:cubicBezTo>
                    <a:lnTo>
                      <a:pt x="449445" y="2000104"/>
                    </a:lnTo>
                    <a:cubicBezTo>
                      <a:pt x="413155" y="2021631"/>
                      <a:pt x="331821" y="2034061"/>
                      <a:pt x="346680" y="2083238"/>
                    </a:cubicBezTo>
                    <a:lnTo>
                      <a:pt x="548314" y="2083238"/>
                    </a:lnTo>
                    <a:cubicBezTo>
                      <a:pt x="551124" y="2052501"/>
                      <a:pt x="549029" y="2024402"/>
                      <a:pt x="539828" y="2000104"/>
                    </a:cubicBezTo>
                    <a:lnTo>
                      <a:pt x="546876" y="1914703"/>
                    </a:lnTo>
                    <a:cubicBezTo>
                      <a:pt x="560297" y="1912998"/>
                      <a:pt x="570336" y="1910979"/>
                      <a:pt x="573260" y="1909188"/>
                    </a:cubicBezTo>
                    <a:cubicBezTo>
                      <a:pt x="585291" y="1892919"/>
                      <a:pt x="659395" y="1055948"/>
                      <a:pt x="659395" y="1055948"/>
                    </a:cubicBezTo>
                    <a:lnTo>
                      <a:pt x="663815" y="1055948"/>
                    </a:lnTo>
                    <a:cubicBezTo>
                      <a:pt x="663815" y="1055948"/>
                      <a:pt x="676550" y="1888671"/>
                      <a:pt x="703439" y="1909188"/>
                    </a:cubicBezTo>
                    <a:cubicBezTo>
                      <a:pt x="705048" y="1911074"/>
                      <a:pt x="708135" y="1912712"/>
                      <a:pt x="712249" y="1914113"/>
                    </a:cubicBezTo>
                    <a:lnTo>
                      <a:pt x="710278" y="2000104"/>
                    </a:lnTo>
                    <a:cubicBezTo>
                      <a:pt x="701077" y="2024393"/>
                      <a:pt x="698981" y="2052492"/>
                      <a:pt x="701791" y="2083238"/>
                    </a:cubicBezTo>
                    <a:lnTo>
                      <a:pt x="943278" y="2083238"/>
                    </a:lnTo>
                    <a:cubicBezTo>
                      <a:pt x="950707" y="2033004"/>
                      <a:pt x="836950" y="2021640"/>
                      <a:pt x="800660" y="2000104"/>
                    </a:cubicBezTo>
                    <a:lnTo>
                      <a:pt x="809423" y="1916951"/>
                    </a:lnTo>
                    <a:cubicBezTo>
                      <a:pt x="819948" y="1915132"/>
                      <a:pt x="828302" y="1912569"/>
                      <a:pt x="832198" y="1909197"/>
                    </a:cubicBezTo>
                    <a:cubicBezTo>
                      <a:pt x="857401" y="1891481"/>
                      <a:pt x="967824" y="1148436"/>
                      <a:pt x="829493" y="797678"/>
                    </a:cubicBezTo>
                    <a:cubicBezTo>
                      <a:pt x="829502" y="797659"/>
                      <a:pt x="829521" y="797640"/>
                      <a:pt x="829540" y="797611"/>
                    </a:cubicBezTo>
                    <a:lnTo>
                      <a:pt x="821853" y="760730"/>
                    </a:lnTo>
                    <a:cubicBezTo>
                      <a:pt x="852143" y="749462"/>
                      <a:pt x="874555" y="740080"/>
                      <a:pt x="877108" y="736594"/>
                    </a:cubicBezTo>
                    <a:cubicBezTo>
                      <a:pt x="878860" y="734212"/>
                      <a:pt x="876384" y="720649"/>
                      <a:pt x="871288" y="700751"/>
                    </a:cubicBezTo>
                    <a:lnTo>
                      <a:pt x="883947" y="697170"/>
                    </a:lnTo>
                    <a:cubicBezTo>
                      <a:pt x="925228" y="685226"/>
                      <a:pt x="985159" y="667281"/>
                      <a:pt x="973329" y="592795"/>
                    </a:cubicBezTo>
                    <a:cubicBezTo>
                      <a:pt x="973301" y="592719"/>
                      <a:pt x="973263" y="592652"/>
                      <a:pt x="973234" y="592576"/>
                    </a:cubicBezTo>
                    <a:close/>
                  </a:path>
                </a:pathLst>
              </a:custGeom>
              <a:solidFill>
                <a:schemeClr val="accent3"/>
              </a:solidFill>
              <a:ln w="114300" cap="flat" cmpd="sng">
                <a:solidFill>
                  <a:schemeClr val="accent3"/>
                </a:solidFill>
                <a:prstDash val="solid"/>
                <a:round/>
                <a:headEnd type="none" w="sm" len="sm"/>
                <a:tailEnd type="none" w="sm" len="sm"/>
              </a:ln>
              <a:effectLst>
                <a:outerShdw dist="19050" dir="360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1240;p44"/>
              <p:cNvGrpSpPr/>
              <p:nvPr/>
            </p:nvGrpSpPr>
            <p:grpSpPr>
              <a:xfrm flipH="1">
                <a:off x="6792300" y="1077699"/>
                <a:ext cx="1688124" cy="3374587"/>
                <a:chOff x="2169250" y="2041199"/>
                <a:chExt cx="1018906" cy="2036933"/>
              </a:xfrm>
            </p:grpSpPr>
            <p:grpSp>
              <p:nvGrpSpPr>
                <p:cNvPr id="277" name="Google Shape;1241;p44"/>
                <p:cNvGrpSpPr/>
                <p:nvPr/>
              </p:nvGrpSpPr>
              <p:grpSpPr>
                <a:xfrm>
                  <a:off x="2357485" y="2041199"/>
                  <a:ext cx="830671" cy="2036933"/>
                  <a:chOff x="2357485" y="2041199"/>
                  <a:chExt cx="830671" cy="2036933"/>
                </a:xfrm>
              </p:grpSpPr>
              <p:grpSp>
                <p:nvGrpSpPr>
                  <p:cNvPr id="286" name="Google Shape;1242;p44"/>
                  <p:cNvGrpSpPr/>
                  <p:nvPr/>
                </p:nvGrpSpPr>
                <p:grpSpPr>
                  <a:xfrm>
                    <a:off x="2501902" y="2787323"/>
                    <a:ext cx="685151" cy="1290809"/>
                    <a:chOff x="2501902" y="2787323"/>
                    <a:chExt cx="685151" cy="1290809"/>
                  </a:xfrm>
                </p:grpSpPr>
                <p:sp>
                  <p:nvSpPr>
                    <p:cNvPr id="342" name="Google Shape;1243;p44"/>
                    <p:cNvSpPr/>
                    <p:nvPr/>
                  </p:nvSpPr>
                  <p:spPr>
                    <a:xfrm>
                      <a:off x="2603853" y="3896031"/>
                      <a:ext cx="99116" cy="131069"/>
                    </a:xfrm>
                    <a:custGeom>
                      <a:avLst/>
                      <a:gdLst/>
                      <a:ahLst/>
                      <a:cxnLst/>
                      <a:rect l="l" t="t" r="r" b="b"/>
                      <a:pathLst>
                        <a:path w="98869" h="144828" extrusionOk="0">
                          <a:moveTo>
                            <a:pt x="0" y="0"/>
                          </a:moveTo>
                          <a:lnTo>
                            <a:pt x="0" y="102946"/>
                          </a:lnTo>
                          <a:cubicBezTo>
                            <a:pt x="22307" y="144828"/>
                            <a:pt x="54073" y="136074"/>
                            <a:pt x="90383" y="102946"/>
                          </a:cubicBezTo>
                          <a:lnTo>
                            <a:pt x="98869" y="0"/>
                          </a:lnTo>
                          <a:lnTo>
                            <a:pt x="0" y="0"/>
                          </a:ln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244;p44"/>
                    <p:cNvSpPr/>
                    <p:nvPr/>
                  </p:nvSpPr>
                  <p:spPr>
                    <a:xfrm>
                      <a:off x="2864493" y="3896031"/>
                      <a:ext cx="101232" cy="133292"/>
                    </a:xfrm>
                    <a:custGeom>
                      <a:avLst/>
                      <a:gdLst/>
                      <a:ahLst/>
                      <a:cxnLst/>
                      <a:rect l="l" t="t" r="r" b="b"/>
                      <a:pathLst>
                        <a:path w="101232" h="146475" extrusionOk="0">
                          <a:moveTo>
                            <a:pt x="101232" y="0"/>
                          </a:moveTo>
                          <a:lnTo>
                            <a:pt x="90383" y="102946"/>
                          </a:lnTo>
                          <a:cubicBezTo>
                            <a:pt x="62846" y="146475"/>
                            <a:pt x="32328" y="140008"/>
                            <a:pt x="0" y="102946"/>
                          </a:cubicBezTo>
                          <a:lnTo>
                            <a:pt x="2352" y="0"/>
                          </a:lnTo>
                          <a:lnTo>
                            <a:pt x="101222" y="0"/>
                          </a:ln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245;p44"/>
                    <p:cNvSpPr/>
                    <p:nvPr/>
                  </p:nvSpPr>
                  <p:spPr>
                    <a:xfrm>
                      <a:off x="2501902" y="3987716"/>
                      <a:ext cx="216013" cy="90408"/>
                    </a:xfrm>
                    <a:custGeom>
                      <a:avLst/>
                      <a:gdLst/>
                      <a:ahLst/>
                      <a:cxnLst/>
                      <a:rect l="l" t="t" r="r" b="b"/>
                      <a:pathLst>
                        <a:path w="219303" h="83134" extrusionOk="0">
                          <a:moveTo>
                            <a:pt x="194941" y="0"/>
                          </a:moveTo>
                          <a:cubicBezTo>
                            <a:pt x="152631" y="8011"/>
                            <a:pt x="118160" y="10868"/>
                            <a:pt x="104558" y="0"/>
                          </a:cubicBezTo>
                          <a:cubicBezTo>
                            <a:pt x="68268" y="21526"/>
                            <a:pt x="-13066" y="33957"/>
                            <a:pt x="1793" y="83134"/>
                          </a:cubicBezTo>
                          <a:lnTo>
                            <a:pt x="203427" y="83134"/>
                          </a:lnTo>
                          <a:cubicBezTo>
                            <a:pt x="206237" y="52397"/>
                            <a:pt x="204142" y="24289"/>
                            <a:pt x="194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246;p44"/>
                    <p:cNvSpPr/>
                    <p:nvPr/>
                  </p:nvSpPr>
                  <p:spPr>
                    <a:xfrm>
                      <a:off x="2856131" y="3987724"/>
                      <a:ext cx="242917" cy="90408"/>
                    </a:xfrm>
                    <a:custGeom>
                      <a:avLst/>
                      <a:gdLst/>
                      <a:ahLst/>
                      <a:cxnLst/>
                      <a:rect l="l" t="t" r="r" b="b"/>
                      <a:pathLst>
                        <a:path w="251727" h="83134" extrusionOk="0">
                          <a:moveTo>
                            <a:pt x="100029" y="0"/>
                          </a:moveTo>
                          <a:cubicBezTo>
                            <a:pt x="67435" y="11468"/>
                            <a:pt x="37679" y="9763"/>
                            <a:pt x="9647" y="0"/>
                          </a:cubicBezTo>
                          <a:cubicBezTo>
                            <a:pt x="446" y="24289"/>
                            <a:pt x="-1650" y="52388"/>
                            <a:pt x="1160" y="83134"/>
                          </a:cubicBezTo>
                          <a:lnTo>
                            <a:pt x="242647" y="83134"/>
                          </a:lnTo>
                          <a:cubicBezTo>
                            <a:pt x="250077" y="32899"/>
                            <a:pt x="136320" y="21536"/>
                            <a:pt x="1000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247;p44"/>
                    <p:cNvSpPr/>
                    <p:nvPr/>
                  </p:nvSpPr>
                  <p:spPr>
                    <a:xfrm>
                      <a:off x="2545019" y="2799726"/>
                      <a:ext cx="642034" cy="1132353"/>
                    </a:xfrm>
                    <a:custGeom>
                      <a:avLst/>
                      <a:gdLst/>
                      <a:ahLst/>
                      <a:cxnLst/>
                      <a:rect l="l" t="t" r="r" b="b"/>
                      <a:pathLst>
                        <a:path w="634108" h="1167374" extrusionOk="0">
                          <a:moveTo>
                            <a:pt x="415991" y="0"/>
                          </a:moveTo>
                          <a:lnTo>
                            <a:pt x="100447" y="0"/>
                          </a:lnTo>
                          <a:cubicBezTo>
                            <a:pt x="-53982" y="265719"/>
                            <a:pt x="7769" y="1127751"/>
                            <a:pt x="38192" y="1150391"/>
                          </a:cubicBezTo>
                          <a:cubicBezTo>
                            <a:pt x="53051" y="1167374"/>
                            <a:pt x="165798" y="1157164"/>
                            <a:pt x="176857" y="1150391"/>
                          </a:cubicBezTo>
                          <a:cubicBezTo>
                            <a:pt x="188887" y="1134123"/>
                            <a:pt x="262991" y="297151"/>
                            <a:pt x="262991" y="297151"/>
                          </a:cubicBezTo>
                          <a:lnTo>
                            <a:pt x="267411" y="297151"/>
                          </a:lnTo>
                          <a:cubicBezTo>
                            <a:pt x="267411" y="297151"/>
                            <a:pt x="280146" y="1129875"/>
                            <a:pt x="307035" y="1150391"/>
                          </a:cubicBezTo>
                          <a:cubicBezTo>
                            <a:pt x="319589" y="1165079"/>
                            <a:pt x="418820" y="1165079"/>
                            <a:pt x="435794" y="1150391"/>
                          </a:cubicBezTo>
                          <a:cubicBezTo>
                            <a:pt x="461969" y="1131999"/>
                            <a:pt x="580126" y="331108"/>
                            <a:pt x="4159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248;p44"/>
                    <p:cNvSpPr/>
                    <p:nvPr/>
                  </p:nvSpPr>
                  <p:spPr>
                    <a:xfrm>
                      <a:off x="2624733" y="2787323"/>
                      <a:ext cx="359216" cy="99980"/>
                    </a:xfrm>
                    <a:custGeom>
                      <a:avLst/>
                      <a:gdLst/>
                      <a:ahLst/>
                      <a:cxnLst/>
                      <a:rect l="l" t="t" r="r" b="b"/>
                      <a:pathLst>
                        <a:path w="359216" h="100231" extrusionOk="0">
                          <a:moveTo>
                            <a:pt x="17336" y="0"/>
                          </a:moveTo>
                          <a:lnTo>
                            <a:pt x="0" y="53502"/>
                          </a:lnTo>
                          <a:cubicBezTo>
                            <a:pt x="32899" y="81096"/>
                            <a:pt x="92069" y="100231"/>
                            <a:pt x="166878" y="97717"/>
                          </a:cubicBezTo>
                          <a:lnTo>
                            <a:pt x="181556" y="16002"/>
                          </a:lnTo>
                          <a:lnTo>
                            <a:pt x="192700" y="16002"/>
                          </a:lnTo>
                          <a:lnTo>
                            <a:pt x="210655" y="100041"/>
                          </a:lnTo>
                          <a:cubicBezTo>
                            <a:pt x="262223" y="95231"/>
                            <a:pt x="334509" y="79162"/>
                            <a:pt x="359216" y="39243"/>
                          </a:cubicBezTo>
                          <a:lnTo>
                            <a:pt x="351130" y="438"/>
                          </a:lnTo>
                          <a:lnTo>
                            <a:pt x="173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1249;p44"/>
                  <p:cNvSpPr/>
                  <p:nvPr/>
                </p:nvSpPr>
                <p:spPr>
                  <a:xfrm>
                    <a:off x="2579534" y="2041199"/>
                    <a:ext cx="461107" cy="528230"/>
                  </a:xfrm>
                  <a:custGeom>
                    <a:avLst/>
                    <a:gdLst/>
                    <a:ahLst/>
                    <a:cxnLst/>
                    <a:rect l="l" t="t" r="r" b="b"/>
                    <a:pathLst>
                      <a:path w="466944" h="539010" extrusionOk="0">
                        <a:moveTo>
                          <a:pt x="173941" y="16024"/>
                        </a:moveTo>
                        <a:cubicBezTo>
                          <a:pt x="173941" y="16024"/>
                          <a:pt x="106342" y="52172"/>
                          <a:pt x="103913" y="146974"/>
                        </a:cubicBezTo>
                        <a:cubicBezTo>
                          <a:pt x="101475" y="241776"/>
                          <a:pt x="-39181" y="262750"/>
                          <a:pt x="10692" y="392300"/>
                        </a:cubicBezTo>
                        <a:cubicBezTo>
                          <a:pt x="55754" y="487102"/>
                          <a:pt x="333132" y="357810"/>
                          <a:pt x="333132" y="357810"/>
                        </a:cubicBezTo>
                        <a:cubicBezTo>
                          <a:pt x="427763" y="102578"/>
                          <a:pt x="306510" y="-51908"/>
                          <a:pt x="173941" y="16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1250;p44"/>
                  <p:cNvGrpSpPr/>
                  <p:nvPr/>
                </p:nvGrpSpPr>
                <p:grpSpPr>
                  <a:xfrm>
                    <a:off x="2357485" y="2181242"/>
                    <a:ext cx="830671" cy="653115"/>
                    <a:chOff x="2357485" y="2181242"/>
                    <a:chExt cx="830671" cy="653115"/>
                  </a:xfrm>
                </p:grpSpPr>
                <p:sp>
                  <p:nvSpPr>
                    <p:cNvPr id="327" name="Google Shape;1251;p44"/>
                    <p:cNvSpPr/>
                    <p:nvPr/>
                  </p:nvSpPr>
                  <p:spPr>
                    <a:xfrm>
                      <a:off x="2872718" y="2344304"/>
                      <a:ext cx="315438" cy="405685"/>
                    </a:xfrm>
                    <a:custGeom>
                      <a:avLst/>
                      <a:gdLst/>
                      <a:ahLst/>
                      <a:cxnLst/>
                      <a:rect l="l" t="t" r="r" b="b"/>
                      <a:pathLst>
                        <a:path w="311544" h="430435" extrusionOk="0">
                          <a:moveTo>
                            <a:pt x="92431" y="10064"/>
                          </a:moveTo>
                          <a:cubicBezTo>
                            <a:pt x="187909" y="62242"/>
                            <a:pt x="311544" y="330228"/>
                            <a:pt x="204892" y="360917"/>
                          </a:cubicBezTo>
                          <a:cubicBezTo>
                            <a:pt x="105356" y="389559"/>
                            <a:pt x="0" y="118134"/>
                            <a:pt x="0" y="118134"/>
                          </a:cubicBezTo>
                          <a:cubicBezTo>
                            <a:pt x="0" y="118134"/>
                            <a:pt x="7534" y="-40876"/>
                            <a:pt x="92440" y="100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252;p44"/>
                    <p:cNvSpPr/>
                    <p:nvPr/>
                  </p:nvSpPr>
                  <p:spPr>
                    <a:xfrm>
                      <a:off x="2770200" y="2236655"/>
                      <a:ext cx="95287" cy="152819"/>
                    </a:xfrm>
                    <a:custGeom>
                      <a:avLst/>
                      <a:gdLst/>
                      <a:ahLst/>
                      <a:cxnLst/>
                      <a:rect l="l" t="t" r="r" b="b"/>
                      <a:pathLst>
                        <a:path w="95526" h="152819" extrusionOk="0">
                          <a:moveTo>
                            <a:pt x="0" y="109633"/>
                          </a:moveTo>
                          <a:lnTo>
                            <a:pt x="13392" y="0"/>
                          </a:lnTo>
                          <a:lnTo>
                            <a:pt x="83144" y="0"/>
                          </a:lnTo>
                          <a:lnTo>
                            <a:pt x="95526" y="109633"/>
                          </a:lnTo>
                          <a:lnTo>
                            <a:pt x="27727" y="152819"/>
                          </a:lnTo>
                          <a:lnTo>
                            <a:pt x="0" y="109633"/>
                          </a:lnTo>
                          <a:close/>
                        </a:path>
                      </a:pathLst>
                    </a:custGeom>
                    <a:solidFill>
                      <a:srgbClr val="8B6050"/>
                    </a:solidFill>
                    <a:ln>
                      <a:noFill/>
                    </a:ln>
                  </p:spPr>
                </p:sp>
                <p:grpSp>
                  <p:nvGrpSpPr>
                    <p:cNvPr id="329" name="Google Shape;1253;p44"/>
                    <p:cNvGrpSpPr/>
                    <p:nvPr/>
                  </p:nvGrpSpPr>
                  <p:grpSpPr>
                    <a:xfrm>
                      <a:off x="2357485" y="2181242"/>
                      <a:ext cx="334943" cy="499694"/>
                      <a:chOff x="2357485" y="2181242"/>
                      <a:chExt cx="334943" cy="499694"/>
                    </a:xfrm>
                  </p:grpSpPr>
                  <p:sp>
                    <p:nvSpPr>
                      <p:cNvPr id="336" name="Google Shape;1254;p44"/>
                      <p:cNvSpPr/>
                      <p:nvPr/>
                    </p:nvSpPr>
                    <p:spPr>
                      <a:xfrm>
                        <a:off x="2362320" y="2318760"/>
                        <a:ext cx="99601" cy="36416"/>
                      </a:xfrm>
                      <a:custGeom>
                        <a:avLst/>
                        <a:gdLst/>
                        <a:ahLst/>
                        <a:cxnLst/>
                        <a:rect l="l" t="t" r="r" b="b"/>
                        <a:pathLst>
                          <a:path w="99851" h="47759" extrusionOk="0">
                            <a:moveTo>
                              <a:pt x="9" y="14987"/>
                            </a:moveTo>
                            <a:cubicBezTo>
                              <a:pt x="9" y="3005"/>
                              <a:pt x="93869" y="-6730"/>
                              <a:pt x="99851" y="5967"/>
                            </a:cubicBezTo>
                            <a:cubicBezTo>
                              <a:pt x="99851" y="5967"/>
                              <a:pt x="73704" y="41029"/>
                              <a:pt x="44691" y="35723"/>
                            </a:cubicBezTo>
                            <a:cubicBezTo>
                              <a:pt x="15678" y="30418"/>
                              <a:pt x="0" y="14987"/>
                              <a:pt x="0" y="149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1255;p44"/>
                      <p:cNvGrpSpPr/>
                      <p:nvPr/>
                    </p:nvGrpSpPr>
                    <p:grpSpPr>
                      <a:xfrm>
                        <a:off x="2357485" y="2181242"/>
                        <a:ext cx="123419" cy="188878"/>
                        <a:chOff x="2357485" y="2181242"/>
                        <a:chExt cx="123419" cy="188878"/>
                      </a:xfrm>
                    </p:grpSpPr>
                    <p:sp>
                      <p:nvSpPr>
                        <p:cNvPr id="340" name="Google Shape;1256;p44"/>
                        <p:cNvSpPr/>
                        <p:nvPr/>
                      </p:nvSpPr>
                      <p:spPr>
                        <a:xfrm>
                          <a:off x="2357485" y="2181242"/>
                          <a:ext cx="123419" cy="188878"/>
                        </a:xfrm>
                        <a:custGeom>
                          <a:avLst/>
                          <a:gdLst/>
                          <a:ahLst/>
                          <a:cxnLst/>
                          <a:rect l="l" t="t" r="r" b="b"/>
                          <a:pathLst>
                            <a:path w="166221" h="202550" extrusionOk="0">
                              <a:moveTo>
                                <a:pt x="51939" y="165280"/>
                              </a:moveTo>
                              <a:cubicBezTo>
                                <a:pt x="51939" y="165280"/>
                                <a:pt x="-29957" y="60247"/>
                                <a:pt x="11924" y="11489"/>
                              </a:cubicBezTo>
                              <a:cubicBezTo>
                                <a:pt x="53806" y="-37270"/>
                                <a:pt x="86010" y="84841"/>
                                <a:pt x="94449" y="86508"/>
                              </a:cubicBezTo>
                              <a:cubicBezTo>
                                <a:pt x="102888" y="88175"/>
                                <a:pt x="76818" y="56885"/>
                                <a:pt x="100888" y="64238"/>
                              </a:cubicBezTo>
                              <a:cubicBezTo>
                                <a:pt x="136264" y="75249"/>
                                <a:pt x="119452" y="159774"/>
                                <a:pt x="119452" y="159774"/>
                              </a:cubicBezTo>
                              <a:lnTo>
                                <a:pt x="51929" y="165280"/>
                              </a:ln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257;p44"/>
                        <p:cNvSpPr/>
                        <p:nvPr/>
                      </p:nvSpPr>
                      <p:spPr>
                        <a:xfrm>
                          <a:off x="2400120" y="2262240"/>
                          <a:ext cx="22318" cy="43924"/>
                        </a:xfrm>
                        <a:custGeom>
                          <a:avLst/>
                          <a:gdLst/>
                          <a:ahLst/>
                          <a:cxnLst/>
                          <a:rect l="l" t="t" r="r" b="b"/>
                          <a:pathLst>
                            <a:path w="28985" h="44034" extrusionOk="0">
                              <a:moveTo>
                                <a:pt x="1594" y="44034"/>
                              </a:moveTo>
                              <a:cubicBezTo>
                                <a:pt x="-6798" y="7896"/>
                                <a:pt x="20672" y="86"/>
                                <a:pt x="20948" y="0"/>
                              </a:cubicBezTo>
                              <a:lnTo>
                                <a:pt x="22187" y="4600"/>
                              </a:lnTo>
                              <a:cubicBezTo>
                                <a:pt x="21234" y="4867"/>
                                <a:pt x="-1093" y="11401"/>
                                <a:pt x="6223" y="42948"/>
                              </a:cubicBezTo>
                              <a:lnTo>
                                <a:pt x="1594" y="440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1258;p44"/>
                      <p:cNvSpPr/>
                      <p:nvPr/>
                    </p:nvSpPr>
                    <p:spPr>
                      <a:xfrm>
                        <a:off x="2358671" y="2323238"/>
                        <a:ext cx="333756" cy="357697"/>
                      </a:xfrm>
                      <a:custGeom>
                        <a:avLst/>
                        <a:gdLst/>
                        <a:ahLst/>
                        <a:cxnLst/>
                        <a:rect l="l" t="t" r="r" b="b"/>
                        <a:pathLst>
                          <a:path w="347663" h="369713" extrusionOk="0">
                            <a:moveTo>
                              <a:pt x="331335" y="20793"/>
                            </a:moveTo>
                            <a:cubicBezTo>
                              <a:pt x="257469" y="35252"/>
                              <a:pt x="215397" y="92297"/>
                              <a:pt x="134272" y="168659"/>
                            </a:cubicBezTo>
                            <a:lnTo>
                              <a:pt x="101792" y="0"/>
                            </a:lnTo>
                            <a:cubicBezTo>
                              <a:pt x="95096" y="13135"/>
                              <a:pt x="14181" y="21088"/>
                              <a:pt x="1951" y="9020"/>
                            </a:cubicBezTo>
                            <a:cubicBezTo>
                              <a:pt x="1951" y="9020"/>
                              <a:pt x="-16328" y="310277"/>
                              <a:pt x="59015" y="339995"/>
                            </a:cubicBezTo>
                            <a:cubicBezTo>
                              <a:pt x="134367" y="369713"/>
                              <a:pt x="268756" y="254241"/>
                              <a:pt x="268756" y="254241"/>
                            </a:cubicBezTo>
                            <a:lnTo>
                              <a:pt x="331335" y="2080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259;p44"/>
                      <p:cNvSpPr/>
                      <p:nvPr/>
                    </p:nvSpPr>
                    <p:spPr>
                      <a:xfrm rot="-3905714">
                        <a:off x="2471044" y="2505600"/>
                        <a:ext cx="32779" cy="4678"/>
                      </a:xfrm>
                      <a:custGeom>
                        <a:avLst/>
                        <a:gdLst/>
                        <a:ahLst/>
                        <a:cxnLst/>
                        <a:rect l="l" t="t" r="r" b="b"/>
                        <a:pathLst>
                          <a:path w="32671" h="4753" extrusionOk="0">
                            <a:moveTo>
                              <a:pt x="0" y="0"/>
                            </a:moveTo>
                            <a:lnTo>
                              <a:pt x="32671" y="0"/>
                            </a:lnTo>
                            <a:lnTo>
                              <a:pt x="32671" y="4753"/>
                            </a:lnTo>
                            <a:lnTo>
                              <a:pt x="0" y="4753"/>
                            </a:lnTo>
                            <a:close/>
                          </a:path>
                        </a:pathLst>
                      </a:custGeom>
                      <a:solidFill>
                        <a:schemeClr val="dk1"/>
                      </a:solidFill>
                      <a:ln>
                        <a:noFill/>
                      </a:ln>
                    </p:spPr>
                  </p:sp>
                </p:grpSp>
                <p:sp>
                  <p:nvSpPr>
                    <p:cNvPr id="330" name="Google Shape;1260;p44"/>
                    <p:cNvSpPr/>
                    <p:nvPr/>
                  </p:nvSpPr>
                  <p:spPr>
                    <a:xfrm>
                      <a:off x="2613227" y="2328539"/>
                      <a:ext cx="441976" cy="505818"/>
                    </a:xfrm>
                    <a:custGeom>
                      <a:avLst/>
                      <a:gdLst/>
                      <a:ahLst/>
                      <a:cxnLst/>
                      <a:rect l="l" t="t" r="r" b="b"/>
                      <a:pathLst>
                        <a:path w="443084" h="492280" extrusionOk="0">
                          <a:moveTo>
                            <a:pt x="377507" y="41253"/>
                          </a:moveTo>
                          <a:cubicBezTo>
                            <a:pt x="348942" y="8134"/>
                            <a:pt x="246443" y="0"/>
                            <a:pt x="246443" y="0"/>
                          </a:cubicBezTo>
                          <a:cubicBezTo>
                            <a:pt x="209943" y="17993"/>
                            <a:pt x="183788" y="15611"/>
                            <a:pt x="150917" y="0"/>
                          </a:cubicBezTo>
                          <a:cubicBezTo>
                            <a:pt x="114503" y="3048"/>
                            <a:pt x="42942" y="7239"/>
                            <a:pt x="14376" y="40357"/>
                          </a:cubicBezTo>
                          <a:cubicBezTo>
                            <a:pt x="-25600" y="86696"/>
                            <a:pt x="30483" y="466106"/>
                            <a:pt x="30483" y="466106"/>
                          </a:cubicBezTo>
                          <a:cubicBezTo>
                            <a:pt x="55972" y="488004"/>
                            <a:pt x="323853" y="492280"/>
                            <a:pt x="368754" y="466106"/>
                          </a:cubicBezTo>
                          <a:cubicBezTo>
                            <a:pt x="368754" y="466106"/>
                            <a:pt x="417484" y="87592"/>
                            <a:pt x="377507" y="41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261;p44"/>
                    <p:cNvSpPr/>
                    <p:nvPr/>
                  </p:nvSpPr>
                  <p:spPr>
                    <a:xfrm rot="-166495">
                      <a:off x="2615107" y="2511002"/>
                      <a:ext cx="4682" cy="72329"/>
                    </a:xfrm>
                    <a:custGeom>
                      <a:avLst/>
                      <a:gdLst/>
                      <a:ahLst/>
                      <a:cxnLst/>
                      <a:rect l="l" t="t" r="r" b="b"/>
                      <a:pathLst>
                        <a:path w="4772" h="72428" extrusionOk="0">
                          <a:moveTo>
                            <a:pt x="0" y="0"/>
                          </a:moveTo>
                          <a:lnTo>
                            <a:pt x="4772" y="0"/>
                          </a:lnTo>
                          <a:lnTo>
                            <a:pt x="4772" y="72428"/>
                          </a:lnTo>
                          <a:lnTo>
                            <a:pt x="0" y="72428"/>
                          </a:lnTo>
                          <a:close/>
                        </a:path>
                      </a:pathLst>
                    </a:custGeom>
                    <a:solidFill>
                      <a:schemeClr val="dk1"/>
                    </a:solidFill>
                    <a:ln>
                      <a:noFill/>
                    </a:ln>
                  </p:spPr>
                </p:sp>
                <p:sp>
                  <p:nvSpPr>
                    <p:cNvPr id="332" name="Google Shape;1262;p44"/>
                    <p:cNvSpPr/>
                    <p:nvPr/>
                  </p:nvSpPr>
                  <p:spPr>
                    <a:xfrm rot="-5236830">
                      <a:off x="2931112" y="2569255"/>
                      <a:ext cx="155290" cy="4681"/>
                    </a:xfrm>
                    <a:custGeom>
                      <a:avLst/>
                      <a:gdLst/>
                      <a:ahLst/>
                      <a:cxnLst/>
                      <a:rect l="l" t="t" r="r" b="b"/>
                      <a:pathLst>
                        <a:path w="155115" h="4772" extrusionOk="0">
                          <a:moveTo>
                            <a:pt x="0" y="0"/>
                          </a:moveTo>
                          <a:lnTo>
                            <a:pt x="155115" y="0"/>
                          </a:lnTo>
                          <a:lnTo>
                            <a:pt x="155115" y="4772"/>
                          </a:lnTo>
                          <a:lnTo>
                            <a:pt x="0" y="4772"/>
                          </a:lnTo>
                          <a:close/>
                        </a:path>
                      </a:pathLst>
                    </a:custGeom>
                    <a:solidFill>
                      <a:schemeClr val="dk1"/>
                    </a:solidFill>
                    <a:ln>
                      <a:noFill/>
                    </a:ln>
                  </p:spPr>
                </p:sp>
                <p:sp>
                  <p:nvSpPr>
                    <p:cNvPr id="333" name="Google Shape;1263;p44"/>
                    <p:cNvSpPr/>
                    <p:nvPr/>
                  </p:nvSpPr>
                  <p:spPr>
                    <a:xfrm>
                      <a:off x="2753640" y="2315520"/>
                      <a:ext cx="64483" cy="62621"/>
                    </a:xfrm>
                    <a:custGeom>
                      <a:avLst/>
                      <a:gdLst/>
                      <a:ahLst/>
                      <a:cxnLst/>
                      <a:rect l="l" t="t" r="r" b="b"/>
                      <a:pathLst>
                        <a:path w="64322" h="62465" extrusionOk="0">
                          <a:moveTo>
                            <a:pt x="19450" y="0"/>
                          </a:moveTo>
                          <a:lnTo>
                            <a:pt x="0" y="19726"/>
                          </a:lnTo>
                          <a:cubicBezTo>
                            <a:pt x="0" y="19726"/>
                            <a:pt x="23193" y="62465"/>
                            <a:pt x="40529" y="62465"/>
                          </a:cubicBezTo>
                          <a:cubicBezTo>
                            <a:pt x="57864" y="62465"/>
                            <a:pt x="64322" y="30804"/>
                            <a:pt x="64322" y="30804"/>
                          </a:cubicBezTo>
                          <a:cubicBezTo>
                            <a:pt x="45425" y="25527"/>
                            <a:pt x="29899" y="15973"/>
                            <a:pt x="19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264;p44"/>
                    <p:cNvSpPr/>
                    <p:nvPr/>
                  </p:nvSpPr>
                  <p:spPr>
                    <a:xfrm>
                      <a:off x="2818080" y="2315520"/>
                      <a:ext cx="66923" cy="62621"/>
                    </a:xfrm>
                    <a:custGeom>
                      <a:avLst/>
                      <a:gdLst/>
                      <a:ahLst/>
                      <a:cxnLst/>
                      <a:rect l="l" t="t" r="r" b="b"/>
                      <a:pathLst>
                        <a:path w="66923" h="64227" extrusionOk="0">
                          <a:moveTo>
                            <a:pt x="44748" y="0"/>
                          </a:moveTo>
                          <a:lnTo>
                            <a:pt x="66923" y="20555"/>
                          </a:lnTo>
                          <a:cubicBezTo>
                            <a:pt x="66923" y="20555"/>
                            <a:pt x="39053" y="64227"/>
                            <a:pt x="22727" y="62465"/>
                          </a:cubicBezTo>
                          <a:cubicBezTo>
                            <a:pt x="6401" y="60693"/>
                            <a:pt x="0" y="30804"/>
                            <a:pt x="0" y="30804"/>
                          </a:cubicBezTo>
                          <a:cubicBezTo>
                            <a:pt x="17621" y="25432"/>
                            <a:pt x="32880" y="15792"/>
                            <a:pt x="44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265;p44"/>
                    <p:cNvSpPr/>
                    <p:nvPr/>
                  </p:nvSpPr>
                  <p:spPr>
                    <a:xfrm>
                      <a:off x="2718000" y="2456280"/>
                      <a:ext cx="195515" cy="183118"/>
                    </a:xfrm>
                    <a:custGeom>
                      <a:avLst/>
                      <a:gdLst/>
                      <a:ahLst/>
                      <a:cxnLst/>
                      <a:rect l="l" t="t" r="r" b="b"/>
                      <a:pathLst>
                        <a:path w="255575" h="183118" extrusionOk="0">
                          <a:moveTo>
                            <a:pt x="97547" y="183109"/>
                          </a:moveTo>
                          <a:lnTo>
                            <a:pt x="95985" y="181746"/>
                          </a:lnTo>
                          <a:cubicBezTo>
                            <a:pt x="90861" y="177270"/>
                            <a:pt x="-29126" y="71552"/>
                            <a:pt x="6650" y="18974"/>
                          </a:cubicBezTo>
                          <a:cubicBezTo>
                            <a:pt x="15137" y="6515"/>
                            <a:pt x="25472" y="133"/>
                            <a:pt x="37378" y="0"/>
                          </a:cubicBezTo>
                          <a:cubicBezTo>
                            <a:pt x="37502" y="0"/>
                            <a:pt x="37626" y="0"/>
                            <a:pt x="37759" y="0"/>
                          </a:cubicBezTo>
                          <a:cubicBezTo>
                            <a:pt x="64333" y="0"/>
                            <a:pt x="90280" y="31042"/>
                            <a:pt x="97528" y="40462"/>
                          </a:cubicBezTo>
                          <a:cubicBezTo>
                            <a:pt x="104519" y="31261"/>
                            <a:pt x="129104" y="1581"/>
                            <a:pt x="155650" y="1019"/>
                          </a:cubicBezTo>
                          <a:cubicBezTo>
                            <a:pt x="167870" y="743"/>
                            <a:pt x="178824" y="6772"/>
                            <a:pt x="188063" y="18869"/>
                          </a:cubicBezTo>
                          <a:cubicBezTo>
                            <a:pt x="226449" y="69132"/>
                            <a:pt x="104329" y="177174"/>
                            <a:pt x="99109" y="181746"/>
                          </a:cubicBezTo>
                          <a:lnTo>
                            <a:pt x="97538" y="183118"/>
                          </a:lnTo>
                          <a:close/>
                          <a:moveTo>
                            <a:pt x="37759" y="4753"/>
                          </a:moveTo>
                          <a:cubicBezTo>
                            <a:pt x="37644" y="4753"/>
                            <a:pt x="37540" y="4753"/>
                            <a:pt x="37426" y="4753"/>
                          </a:cubicBezTo>
                          <a:cubicBezTo>
                            <a:pt x="27167" y="4867"/>
                            <a:pt x="18147" y="10544"/>
                            <a:pt x="10603" y="21641"/>
                          </a:cubicBezTo>
                          <a:cubicBezTo>
                            <a:pt x="-20734" y="67694"/>
                            <a:pt x="83383" y="163992"/>
                            <a:pt x="97557" y="176746"/>
                          </a:cubicBezTo>
                          <a:cubicBezTo>
                            <a:pt x="111844" y="163830"/>
                            <a:pt x="217791" y="65599"/>
                            <a:pt x="184301" y="21745"/>
                          </a:cubicBezTo>
                          <a:cubicBezTo>
                            <a:pt x="176186" y="11125"/>
                            <a:pt x="166803" y="5753"/>
                            <a:pt x="156393" y="5753"/>
                          </a:cubicBezTo>
                          <a:cubicBezTo>
                            <a:pt x="156193" y="5753"/>
                            <a:pt x="155974" y="5753"/>
                            <a:pt x="155764" y="5763"/>
                          </a:cubicBezTo>
                          <a:cubicBezTo>
                            <a:pt x="127427" y="6344"/>
                            <a:pt x="99776" y="45415"/>
                            <a:pt x="99509" y="45806"/>
                          </a:cubicBezTo>
                          <a:lnTo>
                            <a:pt x="97576" y="48568"/>
                          </a:lnTo>
                          <a:lnTo>
                            <a:pt x="95623" y="45825"/>
                          </a:lnTo>
                          <a:cubicBezTo>
                            <a:pt x="95328" y="45415"/>
                            <a:pt x="65962" y="4753"/>
                            <a:pt x="37768" y="4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1266;p44"/>
                  <p:cNvGrpSpPr/>
                  <p:nvPr/>
                </p:nvGrpSpPr>
                <p:grpSpPr>
                  <a:xfrm>
                    <a:off x="2696400" y="2488680"/>
                    <a:ext cx="344675" cy="406183"/>
                    <a:chOff x="2696400" y="2488680"/>
                    <a:chExt cx="344675" cy="406183"/>
                  </a:xfrm>
                </p:grpSpPr>
                <p:sp>
                  <p:nvSpPr>
                    <p:cNvPr id="317" name="Google Shape;1267;p44"/>
                    <p:cNvSpPr/>
                    <p:nvPr/>
                  </p:nvSpPr>
                  <p:spPr>
                    <a:xfrm>
                      <a:off x="2811240" y="2827517"/>
                      <a:ext cx="74609" cy="67347"/>
                    </a:xfrm>
                    <a:custGeom>
                      <a:avLst/>
                      <a:gdLst/>
                      <a:ahLst/>
                      <a:cxnLst/>
                      <a:rect l="l" t="t" r="r" b="b"/>
                      <a:pathLst>
                        <a:path w="80010" h="68199" extrusionOk="0">
                          <a:moveTo>
                            <a:pt x="10" y="20812"/>
                          </a:moveTo>
                          <a:cubicBezTo>
                            <a:pt x="10" y="20812"/>
                            <a:pt x="12687" y="66294"/>
                            <a:pt x="18488" y="67246"/>
                          </a:cubicBezTo>
                          <a:cubicBezTo>
                            <a:pt x="24289" y="68199"/>
                            <a:pt x="39481" y="36586"/>
                            <a:pt x="39481" y="36586"/>
                          </a:cubicBezTo>
                          <a:cubicBezTo>
                            <a:pt x="39481" y="36586"/>
                            <a:pt x="67246" y="52016"/>
                            <a:pt x="73628" y="48644"/>
                          </a:cubicBezTo>
                          <a:cubicBezTo>
                            <a:pt x="80010" y="45263"/>
                            <a:pt x="55340" y="0"/>
                            <a:pt x="55340" y="0"/>
                          </a:cubicBezTo>
                          <a:lnTo>
                            <a:pt x="0" y="208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68;p44"/>
                    <p:cNvSpPr/>
                    <p:nvPr/>
                  </p:nvSpPr>
                  <p:spPr>
                    <a:xfrm>
                      <a:off x="2696400" y="2488680"/>
                      <a:ext cx="344675" cy="372623"/>
                    </a:xfrm>
                    <a:custGeom>
                      <a:avLst/>
                      <a:gdLst/>
                      <a:ahLst/>
                      <a:cxnLst/>
                      <a:rect l="l" t="t" r="r" b="b"/>
                      <a:pathLst>
                        <a:path w="362816" h="381200" extrusionOk="0">
                          <a:moveTo>
                            <a:pt x="344189" y="288900"/>
                          </a:moveTo>
                          <a:cubicBezTo>
                            <a:pt x="335683" y="300501"/>
                            <a:pt x="107150" y="377587"/>
                            <a:pt x="98253" y="371863"/>
                          </a:cubicBezTo>
                          <a:cubicBezTo>
                            <a:pt x="89357" y="366138"/>
                            <a:pt x="-10112" y="97076"/>
                            <a:pt x="841" y="83103"/>
                          </a:cubicBezTo>
                          <a:cubicBezTo>
                            <a:pt x="11795" y="69139"/>
                            <a:pt x="231146" y="-3613"/>
                            <a:pt x="246777" y="140"/>
                          </a:cubicBezTo>
                          <a:cubicBezTo>
                            <a:pt x="262407" y="3884"/>
                            <a:pt x="352704" y="277299"/>
                            <a:pt x="344189" y="2889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69;p44"/>
                    <p:cNvSpPr/>
                    <p:nvPr/>
                  </p:nvSpPr>
                  <p:spPr>
                    <a:xfrm>
                      <a:off x="2898003" y="2499114"/>
                      <a:ext cx="136472" cy="285235"/>
                    </a:xfrm>
                    <a:custGeom>
                      <a:avLst/>
                      <a:gdLst/>
                      <a:ahLst/>
                      <a:cxnLst/>
                      <a:rect l="l" t="t" r="r" b="b"/>
                      <a:pathLst>
                        <a:path w="137503" h="288846" extrusionOk="0">
                          <a:moveTo>
                            <a:pt x="38830" y="107"/>
                          </a:moveTo>
                          <a:cubicBezTo>
                            <a:pt x="29981" y="-1046"/>
                            <a:pt x="864" y="7403"/>
                            <a:pt x="6" y="13203"/>
                          </a:cubicBezTo>
                          <a:cubicBezTo>
                            <a:pt x="-851" y="19004"/>
                            <a:pt x="90370" y="282456"/>
                            <a:pt x="98790" y="285133"/>
                          </a:cubicBezTo>
                          <a:cubicBezTo>
                            <a:pt x="107210" y="287800"/>
                            <a:pt x="128879" y="278884"/>
                            <a:pt x="132766" y="271607"/>
                          </a:cubicBezTo>
                          <a:cubicBezTo>
                            <a:pt x="136652" y="264321"/>
                            <a:pt x="47679" y="1259"/>
                            <a:pt x="38830" y="1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70;p44"/>
                    <p:cNvSpPr/>
                    <p:nvPr/>
                  </p:nvSpPr>
                  <p:spPr>
                    <a:xfrm>
                      <a:off x="2857680" y="2509920"/>
                      <a:ext cx="126068" cy="298319"/>
                    </a:xfrm>
                    <a:custGeom>
                      <a:avLst/>
                      <a:gdLst/>
                      <a:ahLst/>
                      <a:cxnLst/>
                      <a:rect l="l" t="t" r="r" b="b"/>
                      <a:pathLst>
                        <a:path w="127988" h="299818" extrusionOk="0">
                          <a:moveTo>
                            <a:pt x="109995" y="298319"/>
                          </a:moveTo>
                          <a:lnTo>
                            <a:pt x="107985" y="294004"/>
                          </a:lnTo>
                          <a:lnTo>
                            <a:pt x="114643" y="290890"/>
                          </a:lnTo>
                          <a:cubicBezTo>
                            <a:pt x="120044" y="288356"/>
                            <a:pt x="122644" y="282432"/>
                            <a:pt x="120663" y="277117"/>
                          </a:cubicBezTo>
                          <a:lnTo>
                            <a:pt x="22584" y="12798"/>
                          </a:lnTo>
                          <a:cubicBezTo>
                            <a:pt x="20422" y="6978"/>
                            <a:pt x="14040" y="3654"/>
                            <a:pt x="7611" y="5092"/>
                          </a:cubicBezTo>
                          <a:lnTo>
                            <a:pt x="1038" y="6569"/>
                          </a:lnTo>
                          <a:lnTo>
                            <a:pt x="0" y="1930"/>
                          </a:lnTo>
                          <a:lnTo>
                            <a:pt x="6572" y="444"/>
                          </a:lnTo>
                          <a:cubicBezTo>
                            <a:pt x="15230" y="-1499"/>
                            <a:pt x="24079" y="3092"/>
                            <a:pt x="27051" y="11141"/>
                          </a:cubicBezTo>
                          <a:lnTo>
                            <a:pt x="125130" y="275450"/>
                          </a:lnTo>
                          <a:cubicBezTo>
                            <a:pt x="127988" y="283108"/>
                            <a:pt x="124339" y="291595"/>
                            <a:pt x="116662" y="295195"/>
                          </a:cubicBezTo>
                          <a:lnTo>
                            <a:pt x="109995" y="29831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71;p44"/>
                    <p:cNvSpPr/>
                    <p:nvPr/>
                  </p:nvSpPr>
                  <p:spPr>
                    <a:xfrm rot="-1274586">
                      <a:off x="2746103" y="2597816"/>
                      <a:ext cx="123122" cy="4679"/>
                    </a:xfrm>
                    <a:custGeom>
                      <a:avLst/>
                      <a:gdLst/>
                      <a:ahLst/>
                      <a:cxnLst/>
                      <a:rect l="l" t="t" r="r" b="b"/>
                      <a:pathLst>
                        <a:path w="123063" h="4763" extrusionOk="0">
                          <a:moveTo>
                            <a:pt x="0" y="0"/>
                          </a:moveTo>
                          <a:lnTo>
                            <a:pt x="123063" y="0"/>
                          </a:lnTo>
                          <a:lnTo>
                            <a:pt x="123063" y="4763"/>
                          </a:lnTo>
                          <a:lnTo>
                            <a:pt x="0" y="4763"/>
                          </a:lnTo>
                          <a:close/>
                        </a:path>
                      </a:pathLst>
                    </a:custGeom>
                    <a:solidFill>
                      <a:schemeClr val="dk2"/>
                    </a:solidFill>
                    <a:ln>
                      <a:noFill/>
                    </a:ln>
                  </p:spPr>
                </p:sp>
                <p:sp>
                  <p:nvSpPr>
                    <p:cNvPr id="322" name="Google Shape;1272;p44"/>
                    <p:cNvSpPr/>
                    <p:nvPr/>
                  </p:nvSpPr>
                  <p:spPr>
                    <a:xfrm rot="-1236441">
                      <a:off x="2958857" y="2625830"/>
                      <a:ext cx="4678" cy="43884"/>
                    </a:xfrm>
                    <a:custGeom>
                      <a:avLst/>
                      <a:gdLst/>
                      <a:ahLst/>
                      <a:cxnLst/>
                      <a:rect l="l" t="t" r="r" b="b"/>
                      <a:pathLst>
                        <a:path w="4772" h="43815" extrusionOk="0">
                          <a:moveTo>
                            <a:pt x="0" y="0"/>
                          </a:moveTo>
                          <a:lnTo>
                            <a:pt x="4772" y="0"/>
                          </a:lnTo>
                          <a:lnTo>
                            <a:pt x="4772" y="43815"/>
                          </a:lnTo>
                          <a:lnTo>
                            <a:pt x="0" y="43815"/>
                          </a:lnTo>
                          <a:close/>
                        </a:path>
                      </a:pathLst>
                    </a:custGeom>
                    <a:solidFill>
                      <a:schemeClr val="dk1"/>
                    </a:solidFill>
                    <a:ln>
                      <a:noFill/>
                    </a:ln>
                  </p:spPr>
                </p:sp>
                <p:sp>
                  <p:nvSpPr>
                    <p:cNvPr id="323" name="Google Shape;1273;p44"/>
                    <p:cNvSpPr/>
                    <p:nvPr/>
                  </p:nvSpPr>
                  <p:spPr>
                    <a:xfrm rot="-1236441">
                      <a:off x="2930005" y="2536208"/>
                      <a:ext cx="4678" cy="70094"/>
                    </a:xfrm>
                    <a:custGeom>
                      <a:avLst/>
                      <a:gdLst/>
                      <a:ahLst/>
                      <a:cxnLst/>
                      <a:rect l="l" t="t" r="r" b="b"/>
                      <a:pathLst>
                        <a:path w="4772" h="70209" extrusionOk="0">
                          <a:moveTo>
                            <a:pt x="0" y="0"/>
                          </a:moveTo>
                          <a:lnTo>
                            <a:pt x="4772" y="0"/>
                          </a:lnTo>
                          <a:lnTo>
                            <a:pt x="4772" y="70209"/>
                          </a:lnTo>
                          <a:lnTo>
                            <a:pt x="0" y="70209"/>
                          </a:lnTo>
                          <a:close/>
                        </a:path>
                      </a:pathLst>
                    </a:custGeom>
                    <a:solidFill>
                      <a:schemeClr val="dk1"/>
                    </a:solidFill>
                    <a:ln>
                      <a:noFill/>
                    </a:ln>
                  </p:spPr>
                </p:sp>
                <p:sp>
                  <p:nvSpPr>
                    <p:cNvPr id="324" name="Google Shape;1274;p44"/>
                    <p:cNvSpPr/>
                    <p:nvPr/>
                  </p:nvSpPr>
                  <p:spPr>
                    <a:xfrm rot="-1236441">
                      <a:off x="2909157" y="2504158"/>
                      <a:ext cx="4678" cy="21957"/>
                    </a:xfrm>
                    <a:custGeom>
                      <a:avLst/>
                      <a:gdLst/>
                      <a:ahLst/>
                      <a:cxnLst/>
                      <a:rect l="l" t="t" r="r" b="b"/>
                      <a:pathLst>
                        <a:path w="4772" h="21993" extrusionOk="0">
                          <a:moveTo>
                            <a:pt x="0" y="0"/>
                          </a:moveTo>
                          <a:lnTo>
                            <a:pt x="4772" y="0"/>
                          </a:lnTo>
                          <a:lnTo>
                            <a:pt x="4772" y="21993"/>
                          </a:lnTo>
                          <a:lnTo>
                            <a:pt x="0" y="21993"/>
                          </a:lnTo>
                          <a:close/>
                        </a:path>
                      </a:pathLst>
                    </a:custGeom>
                    <a:solidFill>
                      <a:schemeClr val="dk1"/>
                    </a:solidFill>
                    <a:ln>
                      <a:noFill/>
                    </a:ln>
                  </p:spPr>
                </p:sp>
                <p:sp>
                  <p:nvSpPr>
                    <p:cNvPr id="325" name="Google Shape;1275;p44"/>
                    <p:cNvSpPr/>
                    <p:nvPr/>
                  </p:nvSpPr>
                  <p:spPr>
                    <a:xfrm rot="-1056358">
                      <a:off x="3014277" y="2751480"/>
                      <a:ext cx="4685" cy="27701"/>
                    </a:xfrm>
                    <a:custGeom>
                      <a:avLst/>
                      <a:gdLst/>
                      <a:ahLst/>
                      <a:cxnLst/>
                      <a:rect l="l" t="t" r="r" b="b"/>
                      <a:pathLst>
                        <a:path w="4763" h="27718" extrusionOk="0">
                          <a:moveTo>
                            <a:pt x="0" y="0"/>
                          </a:moveTo>
                          <a:lnTo>
                            <a:pt x="4763" y="0"/>
                          </a:lnTo>
                          <a:lnTo>
                            <a:pt x="4763" y="27718"/>
                          </a:lnTo>
                          <a:lnTo>
                            <a:pt x="0" y="27718"/>
                          </a:lnTo>
                          <a:close/>
                        </a:path>
                      </a:pathLst>
                    </a:custGeom>
                    <a:solidFill>
                      <a:schemeClr val="dk1"/>
                    </a:solidFill>
                    <a:ln>
                      <a:noFill/>
                    </a:ln>
                  </p:spPr>
                </p:sp>
                <p:sp>
                  <p:nvSpPr>
                    <p:cNvPr id="326" name="Google Shape;1276;p44"/>
                    <p:cNvSpPr/>
                    <p:nvPr/>
                  </p:nvSpPr>
                  <p:spPr>
                    <a:xfrm rot="-1056358">
                      <a:off x="2979697" y="2582646"/>
                      <a:ext cx="4685" cy="149336"/>
                    </a:xfrm>
                    <a:custGeom>
                      <a:avLst/>
                      <a:gdLst/>
                      <a:ahLst/>
                      <a:cxnLst/>
                      <a:rect l="l" t="t" r="r" b="b"/>
                      <a:pathLst>
                        <a:path w="4763" h="149428" extrusionOk="0">
                          <a:moveTo>
                            <a:pt x="0" y="0"/>
                          </a:moveTo>
                          <a:lnTo>
                            <a:pt x="4763" y="0"/>
                          </a:lnTo>
                          <a:lnTo>
                            <a:pt x="4763" y="149428"/>
                          </a:lnTo>
                          <a:lnTo>
                            <a:pt x="0" y="149428"/>
                          </a:lnTo>
                          <a:close/>
                        </a:path>
                      </a:pathLst>
                    </a:custGeom>
                    <a:solidFill>
                      <a:schemeClr val="dk1"/>
                    </a:solidFill>
                    <a:ln>
                      <a:noFill/>
                    </a:ln>
                  </p:spPr>
                </p:sp>
              </p:grpSp>
              <p:grpSp>
                <p:nvGrpSpPr>
                  <p:cNvPr id="290" name="Google Shape;1277;p44"/>
                  <p:cNvGrpSpPr/>
                  <p:nvPr/>
                </p:nvGrpSpPr>
                <p:grpSpPr>
                  <a:xfrm>
                    <a:off x="2720880" y="2073600"/>
                    <a:ext cx="212474" cy="235586"/>
                    <a:chOff x="2720880" y="2073600"/>
                    <a:chExt cx="212474" cy="235586"/>
                  </a:xfrm>
                </p:grpSpPr>
                <p:sp>
                  <p:nvSpPr>
                    <p:cNvPr id="300" name="Google Shape;1278;p44"/>
                    <p:cNvSpPr/>
                    <p:nvPr/>
                  </p:nvSpPr>
                  <p:spPr>
                    <a:xfrm>
                      <a:off x="2748960" y="2073600"/>
                      <a:ext cx="165030" cy="233102"/>
                    </a:xfrm>
                    <a:custGeom>
                      <a:avLst/>
                      <a:gdLst/>
                      <a:ahLst/>
                      <a:cxnLst/>
                      <a:rect l="l" t="t" r="r" b="b"/>
                      <a:pathLst>
                        <a:path w="165030" h="238468" extrusionOk="0">
                          <a:moveTo>
                            <a:pt x="131474" y="17088"/>
                          </a:moveTo>
                          <a:cubicBezTo>
                            <a:pt x="101889" y="-5696"/>
                            <a:pt x="63160" y="-5696"/>
                            <a:pt x="33566" y="17088"/>
                          </a:cubicBezTo>
                          <a:cubicBezTo>
                            <a:pt x="15802" y="30766"/>
                            <a:pt x="0" y="66008"/>
                            <a:pt x="0" y="103080"/>
                          </a:cubicBezTo>
                          <a:lnTo>
                            <a:pt x="0" y="136636"/>
                          </a:lnTo>
                          <a:cubicBezTo>
                            <a:pt x="1410" y="168678"/>
                            <a:pt x="33938" y="232772"/>
                            <a:pt x="82515" y="232772"/>
                          </a:cubicBezTo>
                          <a:cubicBezTo>
                            <a:pt x="131093" y="232772"/>
                            <a:pt x="163621" y="168678"/>
                            <a:pt x="165030" y="136636"/>
                          </a:cubicBezTo>
                          <a:lnTo>
                            <a:pt x="165030" y="103080"/>
                          </a:lnTo>
                          <a:cubicBezTo>
                            <a:pt x="165030" y="66008"/>
                            <a:pt x="149238" y="30775"/>
                            <a:pt x="131474" y="17088"/>
                          </a:cubicBez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1279;p44"/>
                    <p:cNvGrpSpPr/>
                    <p:nvPr/>
                  </p:nvGrpSpPr>
                  <p:grpSpPr>
                    <a:xfrm>
                      <a:off x="2720880" y="2181240"/>
                      <a:ext cx="209923" cy="51887"/>
                      <a:chOff x="2720880" y="2181240"/>
                      <a:chExt cx="209923" cy="51887"/>
                    </a:xfrm>
                  </p:grpSpPr>
                  <p:sp>
                    <p:nvSpPr>
                      <p:cNvPr id="315" name="Google Shape;1280;p44"/>
                      <p:cNvSpPr/>
                      <p:nvPr/>
                    </p:nvSpPr>
                    <p:spPr>
                      <a:xfrm>
                        <a:off x="2720880" y="2181240"/>
                        <a:ext cx="37483" cy="51887"/>
                      </a:xfrm>
                      <a:custGeom>
                        <a:avLst/>
                        <a:gdLst/>
                        <a:ahLst/>
                        <a:cxnLst/>
                        <a:rect l="l" t="t" r="r" b="b"/>
                        <a:pathLst>
                          <a:path w="42234" h="61770" extrusionOk="0">
                            <a:moveTo>
                              <a:pt x="31134" y="3771"/>
                            </a:moveTo>
                            <a:cubicBezTo>
                              <a:pt x="31134" y="3771"/>
                              <a:pt x="3512" y="-9831"/>
                              <a:pt x="226" y="14630"/>
                            </a:cubicBezTo>
                            <a:cubicBezTo>
                              <a:pt x="-3203" y="44138"/>
                              <a:pt x="33535" y="51939"/>
                              <a:pt x="33535" y="51939"/>
                            </a:cubicBezTo>
                            <a:cubicBezTo>
                              <a:pt x="39031" y="36604"/>
                              <a:pt x="38926" y="20630"/>
                              <a:pt x="31134" y="3781"/>
                            </a:cubicBez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81;p44"/>
                      <p:cNvSpPr/>
                      <p:nvPr/>
                    </p:nvSpPr>
                    <p:spPr>
                      <a:xfrm>
                        <a:off x="2893320" y="2181240"/>
                        <a:ext cx="37483" cy="51887"/>
                      </a:xfrm>
                      <a:custGeom>
                        <a:avLst/>
                        <a:gdLst/>
                        <a:ahLst/>
                        <a:cxnLst/>
                        <a:rect l="l" t="t" r="r" b="b"/>
                        <a:pathLst>
                          <a:path w="42234" h="61770" extrusionOk="0">
                            <a:moveTo>
                              <a:pt x="6227" y="3771"/>
                            </a:moveTo>
                            <a:cubicBezTo>
                              <a:pt x="6227" y="3771"/>
                              <a:pt x="33850" y="-9831"/>
                              <a:pt x="37136" y="14630"/>
                            </a:cubicBezTo>
                            <a:cubicBezTo>
                              <a:pt x="40565" y="44138"/>
                              <a:pt x="3827" y="51939"/>
                              <a:pt x="3827" y="51939"/>
                            </a:cubicBezTo>
                            <a:cubicBezTo>
                              <a:pt x="-1669" y="36604"/>
                              <a:pt x="-1564" y="20630"/>
                              <a:pt x="6227" y="3781"/>
                            </a:cubicBez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1282;p44"/>
                    <p:cNvSpPr/>
                    <p:nvPr/>
                  </p:nvSpPr>
                  <p:spPr>
                    <a:xfrm>
                      <a:off x="2724582" y="2073600"/>
                      <a:ext cx="201987" cy="94040"/>
                    </a:xfrm>
                    <a:custGeom>
                      <a:avLst/>
                      <a:gdLst/>
                      <a:ahLst/>
                      <a:cxnLst/>
                      <a:rect l="l" t="t" r="r" b="b"/>
                      <a:pathLst>
                        <a:path w="201987" h="94040" extrusionOk="0">
                          <a:moveTo>
                            <a:pt x="191071" y="94031"/>
                          </a:moveTo>
                          <a:cubicBezTo>
                            <a:pt x="155638" y="75609"/>
                            <a:pt x="143961" y="32633"/>
                            <a:pt x="143961" y="32633"/>
                          </a:cubicBezTo>
                          <a:cubicBezTo>
                            <a:pt x="143961" y="32633"/>
                            <a:pt x="95765" y="89611"/>
                            <a:pt x="13878" y="94031"/>
                          </a:cubicBezTo>
                          <a:lnTo>
                            <a:pt x="0" y="64380"/>
                          </a:lnTo>
                          <a:lnTo>
                            <a:pt x="28642" y="19907"/>
                          </a:lnTo>
                          <a:lnTo>
                            <a:pt x="57531" y="0"/>
                          </a:lnTo>
                          <a:lnTo>
                            <a:pt x="133655" y="0"/>
                          </a:lnTo>
                          <a:cubicBezTo>
                            <a:pt x="133655" y="0"/>
                            <a:pt x="179975" y="17364"/>
                            <a:pt x="179975" y="18640"/>
                          </a:cubicBezTo>
                          <a:cubicBezTo>
                            <a:pt x="179975" y="19917"/>
                            <a:pt x="201987" y="71171"/>
                            <a:pt x="201987" y="71171"/>
                          </a:cubicBezTo>
                          <a:lnTo>
                            <a:pt x="191071" y="9404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283;p44"/>
                    <p:cNvSpPr/>
                    <p:nvPr/>
                  </p:nvSpPr>
                  <p:spPr>
                    <a:xfrm>
                      <a:off x="2746440" y="2208240"/>
                      <a:ext cx="9008" cy="25181"/>
                    </a:xfrm>
                    <a:custGeom>
                      <a:avLst/>
                      <a:gdLst/>
                      <a:ahLst/>
                      <a:cxnLst/>
                      <a:rect l="l" t="t" r="r" b="b"/>
                      <a:pathLst>
                        <a:path w="8963" h="25308" extrusionOk="0">
                          <a:moveTo>
                            <a:pt x="4391" y="25308"/>
                          </a:moveTo>
                          <a:cubicBezTo>
                            <a:pt x="2019" y="17126"/>
                            <a:pt x="86" y="1248"/>
                            <a:pt x="0" y="581"/>
                          </a:cubicBezTo>
                          <a:lnTo>
                            <a:pt x="4724" y="0"/>
                          </a:lnTo>
                          <a:cubicBezTo>
                            <a:pt x="4744" y="162"/>
                            <a:pt x="6706" y="16164"/>
                            <a:pt x="8963" y="23984"/>
                          </a:cubicBezTo>
                          <a:lnTo>
                            <a:pt x="4391" y="253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284;p44"/>
                    <p:cNvSpPr/>
                    <p:nvPr/>
                  </p:nvSpPr>
                  <p:spPr>
                    <a:xfrm>
                      <a:off x="2908800" y="2208600"/>
                      <a:ext cx="7561" cy="19819"/>
                    </a:xfrm>
                    <a:custGeom>
                      <a:avLst/>
                      <a:gdLst/>
                      <a:ahLst/>
                      <a:cxnLst/>
                      <a:rect l="l" t="t" r="r" b="b"/>
                      <a:pathLst>
                        <a:path w="7696" h="19869" extrusionOk="0">
                          <a:moveTo>
                            <a:pt x="4591" y="19869"/>
                          </a:moveTo>
                          <a:lnTo>
                            <a:pt x="0" y="18621"/>
                          </a:lnTo>
                          <a:cubicBezTo>
                            <a:pt x="1829" y="11849"/>
                            <a:pt x="2819" y="5582"/>
                            <a:pt x="2934" y="0"/>
                          </a:cubicBezTo>
                          <a:lnTo>
                            <a:pt x="7696" y="105"/>
                          </a:lnTo>
                          <a:cubicBezTo>
                            <a:pt x="7563" y="6153"/>
                            <a:pt x="6553" y="12611"/>
                            <a:pt x="4591" y="198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285;p44"/>
                    <p:cNvSpPr/>
                    <p:nvPr/>
                  </p:nvSpPr>
                  <p:spPr>
                    <a:xfrm>
                      <a:off x="2775960" y="2278569"/>
                      <a:ext cx="85777" cy="30617"/>
                    </a:xfrm>
                    <a:custGeom>
                      <a:avLst/>
                      <a:gdLst/>
                      <a:ahLst/>
                      <a:cxnLst/>
                      <a:rect l="l" t="t" r="r" b="b"/>
                      <a:pathLst>
                        <a:path w="85563" h="39634" extrusionOk="0">
                          <a:moveTo>
                            <a:pt x="58131" y="30594"/>
                          </a:moveTo>
                          <a:cubicBezTo>
                            <a:pt x="23165" y="30594"/>
                            <a:pt x="286" y="3372"/>
                            <a:pt x="0" y="3029"/>
                          </a:cubicBezTo>
                          <a:lnTo>
                            <a:pt x="3686" y="0"/>
                          </a:lnTo>
                          <a:cubicBezTo>
                            <a:pt x="5029" y="1629"/>
                            <a:pt x="37147" y="39634"/>
                            <a:pt x="83763" y="20603"/>
                          </a:cubicBezTo>
                          <a:lnTo>
                            <a:pt x="85563" y="25013"/>
                          </a:lnTo>
                          <a:cubicBezTo>
                            <a:pt x="75809" y="28985"/>
                            <a:pt x="66618" y="30594"/>
                            <a:pt x="58131" y="305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86;p44"/>
                    <p:cNvSpPr/>
                    <p:nvPr/>
                  </p:nvSpPr>
                  <p:spPr>
                    <a:xfrm>
                      <a:off x="2823120" y="2233080"/>
                      <a:ext cx="53635" cy="15856"/>
                    </a:xfrm>
                    <a:custGeom>
                      <a:avLst/>
                      <a:gdLst/>
                      <a:ahLst/>
                      <a:cxnLst/>
                      <a:rect l="l" t="t" r="r" b="b"/>
                      <a:pathLst>
                        <a:path w="53769" h="22022" extrusionOk="0">
                          <a:moveTo>
                            <a:pt x="0" y="0"/>
                          </a:moveTo>
                          <a:cubicBezTo>
                            <a:pt x="17850" y="20317"/>
                            <a:pt x="36462" y="22022"/>
                            <a:pt x="53769" y="0"/>
                          </a:cubicBezTo>
                          <a:cubicBezTo>
                            <a:pt x="35205" y="6191"/>
                            <a:pt x="17231" y="666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287;p44"/>
                    <p:cNvSpPr/>
                    <p:nvPr/>
                  </p:nvSpPr>
                  <p:spPr>
                    <a:xfrm>
                      <a:off x="2767680" y="2153160"/>
                      <a:ext cx="73514" cy="73514"/>
                    </a:xfrm>
                    <a:custGeom>
                      <a:avLst/>
                      <a:gdLst/>
                      <a:ahLst/>
                      <a:cxnLst/>
                      <a:rect l="l" t="t" r="r" b="b"/>
                      <a:pathLst>
                        <a:path w="73514" h="73514" extrusionOk="0">
                          <a:moveTo>
                            <a:pt x="36757" y="73514"/>
                          </a:moveTo>
                          <a:cubicBezTo>
                            <a:pt x="16488" y="73514"/>
                            <a:pt x="0" y="57026"/>
                            <a:pt x="0" y="36757"/>
                          </a:cubicBezTo>
                          <a:cubicBezTo>
                            <a:pt x="0" y="16488"/>
                            <a:pt x="16488" y="0"/>
                            <a:pt x="36757" y="0"/>
                          </a:cubicBezTo>
                          <a:cubicBezTo>
                            <a:pt x="57026" y="0"/>
                            <a:pt x="73514" y="16497"/>
                            <a:pt x="73514" y="36757"/>
                          </a:cubicBezTo>
                          <a:cubicBezTo>
                            <a:pt x="73514" y="57017"/>
                            <a:pt x="57017" y="73514"/>
                            <a:pt x="36757" y="73514"/>
                          </a:cubicBezTo>
                          <a:close/>
                          <a:moveTo>
                            <a:pt x="36757" y="4753"/>
                          </a:moveTo>
                          <a:cubicBezTo>
                            <a:pt x="19117" y="4753"/>
                            <a:pt x="4763" y="19107"/>
                            <a:pt x="4763" y="36747"/>
                          </a:cubicBezTo>
                          <a:cubicBezTo>
                            <a:pt x="4763" y="54388"/>
                            <a:pt x="19117" y="68742"/>
                            <a:pt x="36757" y="68742"/>
                          </a:cubicBezTo>
                          <a:cubicBezTo>
                            <a:pt x="54397" y="68742"/>
                            <a:pt x="68752" y="54388"/>
                            <a:pt x="68752" y="36747"/>
                          </a:cubicBezTo>
                          <a:cubicBezTo>
                            <a:pt x="68752" y="19107"/>
                            <a:pt x="54397" y="4753"/>
                            <a:pt x="36757" y="47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88;p44"/>
                    <p:cNvSpPr/>
                    <p:nvPr/>
                  </p:nvSpPr>
                  <p:spPr>
                    <a:xfrm>
                      <a:off x="2859840" y="2153160"/>
                      <a:ext cx="73514" cy="73514"/>
                    </a:xfrm>
                    <a:custGeom>
                      <a:avLst/>
                      <a:gdLst/>
                      <a:ahLst/>
                      <a:cxnLst/>
                      <a:rect l="l" t="t" r="r" b="b"/>
                      <a:pathLst>
                        <a:path w="73514" h="73514" extrusionOk="0">
                          <a:moveTo>
                            <a:pt x="36757" y="73514"/>
                          </a:moveTo>
                          <a:cubicBezTo>
                            <a:pt x="16488" y="73514"/>
                            <a:pt x="0" y="57026"/>
                            <a:pt x="0" y="36757"/>
                          </a:cubicBezTo>
                          <a:cubicBezTo>
                            <a:pt x="0" y="16488"/>
                            <a:pt x="16488" y="0"/>
                            <a:pt x="36757" y="0"/>
                          </a:cubicBezTo>
                          <a:cubicBezTo>
                            <a:pt x="57026" y="0"/>
                            <a:pt x="73514" y="16497"/>
                            <a:pt x="73514" y="36757"/>
                          </a:cubicBezTo>
                          <a:cubicBezTo>
                            <a:pt x="73514" y="57017"/>
                            <a:pt x="57026" y="73514"/>
                            <a:pt x="36757" y="73514"/>
                          </a:cubicBezTo>
                          <a:close/>
                          <a:moveTo>
                            <a:pt x="36757" y="4753"/>
                          </a:moveTo>
                          <a:cubicBezTo>
                            <a:pt x="19117" y="4753"/>
                            <a:pt x="4763" y="19107"/>
                            <a:pt x="4763" y="36747"/>
                          </a:cubicBezTo>
                          <a:cubicBezTo>
                            <a:pt x="4763" y="54388"/>
                            <a:pt x="19117" y="68742"/>
                            <a:pt x="36757" y="68742"/>
                          </a:cubicBezTo>
                          <a:cubicBezTo>
                            <a:pt x="54397" y="68742"/>
                            <a:pt x="68751" y="54388"/>
                            <a:pt x="68751" y="36747"/>
                          </a:cubicBezTo>
                          <a:cubicBezTo>
                            <a:pt x="68751" y="19107"/>
                            <a:pt x="54397" y="4753"/>
                            <a:pt x="36757" y="47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89;p44"/>
                    <p:cNvSpPr/>
                    <p:nvPr/>
                  </p:nvSpPr>
                  <p:spPr>
                    <a:xfrm>
                      <a:off x="2844720" y="2177280"/>
                      <a:ext cx="19456" cy="40358"/>
                    </a:xfrm>
                    <a:custGeom>
                      <a:avLst/>
                      <a:gdLst/>
                      <a:ahLst/>
                      <a:cxnLst/>
                      <a:rect l="l" t="t" r="r" b="b"/>
                      <a:pathLst>
                        <a:path w="21498" h="40157" extrusionOk="0">
                          <a:moveTo>
                            <a:pt x="1353" y="40157"/>
                          </a:moveTo>
                          <a:lnTo>
                            <a:pt x="0" y="35585"/>
                          </a:lnTo>
                          <a:cubicBezTo>
                            <a:pt x="5410" y="33976"/>
                            <a:pt x="13573" y="30356"/>
                            <a:pt x="14735" y="27327"/>
                          </a:cubicBezTo>
                          <a:cubicBezTo>
                            <a:pt x="15802" y="24555"/>
                            <a:pt x="10992" y="12106"/>
                            <a:pt x="5896" y="2162"/>
                          </a:cubicBezTo>
                          <a:lnTo>
                            <a:pt x="10135" y="0"/>
                          </a:lnTo>
                          <a:cubicBezTo>
                            <a:pt x="12840" y="5296"/>
                            <a:pt x="21498" y="23031"/>
                            <a:pt x="19174" y="29051"/>
                          </a:cubicBezTo>
                          <a:cubicBezTo>
                            <a:pt x="16755" y="35309"/>
                            <a:pt x="3905" y="39395"/>
                            <a:pt x="1353" y="401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290;p44"/>
                    <p:cNvSpPr/>
                    <p:nvPr/>
                  </p:nvSpPr>
                  <p:spPr>
                    <a:xfrm>
                      <a:off x="2806200" y="2185560"/>
                      <a:ext cx="11513" cy="16192"/>
                    </a:xfrm>
                    <a:custGeom>
                      <a:avLst/>
                      <a:gdLst/>
                      <a:ahLst/>
                      <a:cxnLst/>
                      <a:rect l="l" t="t" r="r" b="b"/>
                      <a:pathLst>
                        <a:path w="11659" h="16192" extrusionOk="0">
                          <a:moveTo>
                            <a:pt x="11659" y="8096"/>
                          </a:moveTo>
                          <a:cubicBezTo>
                            <a:pt x="11659" y="12563"/>
                            <a:pt x="9049" y="16192"/>
                            <a:pt x="5829" y="16192"/>
                          </a:cubicBezTo>
                          <a:cubicBezTo>
                            <a:pt x="2610" y="16192"/>
                            <a:pt x="0" y="12573"/>
                            <a:pt x="0" y="8096"/>
                          </a:cubicBezTo>
                          <a:cubicBezTo>
                            <a:pt x="0" y="3620"/>
                            <a:pt x="2610" y="0"/>
                            <a:pt x="5829" y="0"/>
                          </a:cubicBezTo>
                          <a:cubicBezTo>
                            <a:pt x="9049" y="0"/>
                            <a:pt x="11659" y="3620"/>
                            <a:pt x="11659" y="8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291;p44"/>
                    <p:cNvSpPr/>
                    <p:nvPr/>
                  </p:nvSpPr>
                  <p:spPr>
                    <a:xfrm>
                      <a:off x="2881800" y="2185560"/>
                      <a:ext cx="11513" cy="16192"/>
                    </a:xfrm>
                    <a:custGeom>
                      <a:avLst/>
                      <a:gdLst/>
                      <a:ahLst/>
                      <a:cxnLst/>
                      <a:rect l="l" t="t" r="r" b="b"/>
                      <a:pathLst>
                        <a:path w="11659" h="16192" extrusionOk="0">
                          <a:moveTo>
                            <a:pt x="11659" y="8096"/>
                          </a:moveTo>
                          <a:cubicBezTo>
                            <a:pt x="11659" y="12563"/>
                            <a:pt x="9049" y="16192"/>
                            <a:pt x="5829" y="16192"/>
                          </a:cubicBezTo>
                          <a:cubicBezTo>
                            <a:pt x="2610" y="16192"/>
                            <a:pt x="0" y="12573"/>
                            <a:pt x="0" y="8096"/>
                          </a:cubicBezTo>
                          <a:cubicBezTo>
                            <a:pt x="0" y="3620"/>
                            <a:pt x="2610" y="0"/>
                            <a:pt x="5829" y="0"/>
                          </a:cubicBezTo>
                          <a:cubicBezTo>
                            <a:pt x="9049" y="0"/>
                            <a:pt x="11659" y="3620"/>
                            <a:pt x="11659" y="8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292;p44"/>
                    <p:cNvSpPr/>
                    <p:nvPr/>
                  </p:nvSpPr>
                  <p:spPr>
                    <a:xfrm>
                      <a:off x="2799360" y="2166840"/>
                      <a:ext cx="25565" cy="9711"/>
                    </a:xfrm>
                    <a:custGeom>
                      <a:avLst/>
                      <a:gdLst/>
                      <a:ahLst/>
                      <a:cxnLst/>
                      <a:rect l="l" t="t" r="r" b="b"/>
                      <a:pathLst>
                        <a:path w="25565" h="9544" extrusionOk="0">
                          <a:moveTo>
                            <a:pt x="25565" y="6334"/>
                          </a:moveTo>
                          <a:cubicBezTo>
                            <a:pt x="25565" y="9277"/>
                            <a:pt x="19840" y="9544"/>
                            <a:pt x="12782" y="9544"/>
                          </a:cubicBezTo>
                          <a:cubicBezTo>
                            <a:pt x="5724" y="9544"/>
                            <a:pt x="0" y="9277"/>
                            <a:pt x="0" y="6334"/>
                          </a:cubicBezTo>
                          <a:cubicBezTo>
                            <a:pt x="0" y="3391"/>
                            <a:pt x="5724" y="0"/>
                            <a:pt x="12782" y="0"/>
                          </a:cubicBezTo>
                          <a:cubicBezTo>
                            <a:pt x="19840" y="0"/>
                            <a:pt x="25565" y="3391"/>
                            <a:pt x="25565" y="6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293;p44"/>
                    <p:cNvSpPr/>
                    <p:nvPr/>
                  </p:nvSpPr>
                  <p:spPr>
                    <a:xfrm>
                      <a:off x="2874960" y="2166840"/>
                      <a:ext cx="25565" cy="9711"/>
                    </a:xfrm>
                    <a:custGeom>
                      <a:avLst/>
                      <a:gdLst/>
                      <a:ahLst/>
                      <a:cxnLst/>
                      <a:rect l="l" t="t" r="r" b="b"/>
                      <a:pathLst>
                        <a:path w="25565" h="9544" extrusionOk="0">
                          <a:moveTo>
                            <a:pt x="25565" y="6334"/>
                          </a:moveTo>
                          <a:cubicBezTo>
                            <a:pt x="25565" y="9277"/>
                            <a:pt x="19841" y="9544"/>
                            <a:pt x="12782" y="9544"/>
                          </a:cubicBezTo>
                          <a:cubicBezTo>
                            <a:pt x="5724" y="9544"/>
                            <a:pt x="0" y="9277"/>
                            <a:pt x="0" y="6334"/>
                          </a:cubicBezTo>
                          <a:cubicBezTo>
                            <a:pt x="0" y="3391"/>
                            <a:pt x="5724" y="0"/>
                            <a:pt x="12782" y="0"/>
                          </a:cubicBezTo>
                          <a:cubicBezTo>
                            <a:pt x="19841" y="0"/>
                            <a:pt x="25565" y="3391"/>
                            <a:pt x="25565" y="6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94;p44"/>
                    <p:cNvSpPr/>
                    <p:nvPr/>
                  </p:nvSpPr>
                  <p:spPr>
                    <a:xfrm>
                      <a:off x="2833200" y="2165760"/>
                      <a:ext cx="34194" cy="10076"/>
                    </a:xfrm>
                    <a:custGeom>
                      <a:avLst/>
                      <a:gdLst/>
                      <a:ahLst/>
                      <a:cxnLst/>
                      <a:rect l="l" t="t" r="r" b="b"/>
                      <a:pathLst>
                        <a:path w="34366" h="12401" extrusionOk="0">
                          <a:moveTo>
                            <a:pt x="31261" y="10182"/>
                          </a:moveTo>
                          <a:cubicBezTo>
                            <a:pt x="22917" y="2991"/>
                            <a:pt x="10887" y="2943"/>
                            <a:pt x="3257" y="10116"/>
                          </a:cubicBezTo>
                          <a:lnTo>
                            <a:pt x="0" y="6648"/>
                          </a:lnTo>
                          <a:cubicBezTo>
                            <a:pt x="9410" y="-2191"/>
                            <a:pt x="24212" y="-2219"/>
                            <a:pt x="34366" y="6582"/>
                          </a:cubicBezTo>
                          <a:lnTo>
                            <a:pt x="31261" y="101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1295;p44"/>
                  <p:cNvGrpSpPr/>
                  <p:nvPr/>
                </p:nvGrpSpPr>
                <p:grpSpPr>
                  <a:xfrm>
                    <a:off x="2748562" y="2604602"/>
                    <a:ext cx="389192" cy="191513"/>
                    <a:chOff x="2748562" y="2604602"/>
                    <a:chExt cx="389192" cy="191513"/>
                  </a:xfrm>
                </p:grpSpPr>
                <p:sp>
                  <p:nvSpPr>
                    <p:cNvPr id="292" name="Google Shape;1296;p44"/>
                    <p:cNvSpPr/>
                    <p:nvPr/>
                  </p:nvSpPr>
                  <p:spPr>
                    <a:xfrm>
                      <a:off x="2847935" y="2679323"/>
                      <a:ext cx="51427" cy="93940"/>
                    </a:xfrm>
                    <a:custGeom>
                      <a:avLst/>
                      <a:gdLst/>
                      <a:ahLst/>
                      <a:cxnLst/>
                      <a:rect l="l" t="t" r="r" b="b"/>
                      <a:pathLst>
                        <a:path w="68799" h="101832" extrusionOk="0">
                          <a:moveTo>
                            <a:pt x="39155" y="93816"/>
                          </a:moveTo>
                          <a:cubicBezTo>
                            <a:pt x="26316" y="98169"/>
                            <a:pt x="-9422" y="6815"/>
                            <a:pt x="2341" y="566"/>
                          </a:cubicBezTo>
                          <a:cubicBezTo>
                            <a:pt x="10638" y="-3663"/>
                            <a:pt x="49223" y="16197"/>
                            <a:pt x="48156" y="46820"/>
                          </a:cubicBezTo>
                          <a:cubicBezTo>
                            <a:pt x="59377" y="90358"/>
                            <a:pt x="39155" y="93816"/>
                            <a:pt x="39155" y="93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1297;p44"/>
                    <p:cNvGrpSpPr/>
                    <p:nvPr/>
                  </p:nvGrpSpPr>
                  <p:grpSpPr>
                    <a:xfrm>
                      <a:off x="2748562" y="2688812"/>
                      <a:ext cx="189268" cy="107302"/>
                      <a:chOff x="2748562" y="2688812"/>
                      <a:chExt cx="189268" cy="107302"/>
                    </a:xfrm>
                  </p:grpSpPr>
                  <p:sp>
                    <p:nvSpPr>
                      <p:cNvPr id="296" name="Google Shape;1298;p44"/>
                      <p:cNvSpPr/>
                      <p:nvPr/>
                    </p:nvSpPr>
                    <p:spPr>
                      <a:xfrm>
                        <a:off x="2748562" y="2688812"/>
                        <a:ext cx="189268" cy="107302"/>
                      </a:xfrm>
                      <a:custGeom>
                        <a:avLst/>
                        <a:gdLst/>
                        <a:ahLst/>
                        <a:cxnLst/>
                        <a:rect l="l" t="t" r="r" b="b"/>
                        <a:pathLst>
                          <a:path w="228723" h="116633" extrusionOk="0">
                            <a:moveTo>
                              <a:pt x="161810" y="10496"/>
                            </a:moveTo>
                            <a:cubicBezTo>
                              <a:pt x="141274" y="-6525"/>
                              <a:pt x="70704" y="2285"/>
                              <a:pt x="39347" y="2238"/>
                            </a:cubicBezTo>
                            <a:cubicBezTo>
                              <a:pt x="37738" y="15353"/>
                              <a:pt x="49253" y="19211"/>
                              <a:pt x="73094" y="20907"/>
                            </a:cubicBezTo>
                            <a:cubicBezTo>
                              <a:pt x="39509" y="34699"/>
                              <a:pt x="-13773" y="62331"/>
                              <a:pt x="3286" y="76694"/>
                            </a:cubicBezTo>
                            <a:cubicBezTo>
                              <a:pt x="-972" y="82876"/>
                              <a:pt x="7181" y="93163"/>
                              <a:pt x="14506" y="90106"/>
                            </a:cubicBezTo>
                            <a:cubicBezTo>
                              <a:pt x="12477" y="97907"/>
                              <a:pt x="21460" y="102879"/>
                              <a:pt x="32937" y="100164"/>
                            </a:cubicBezTo>
                            <a:cubicBezTo>
                              <a:pt x="36585" y="107756"/>
                              <a:pt x="47406" y="110108"/>
                              <a:pt x="76361" y="103317"/>
                            </a:cubicBezTo>
                            <a:cubicBezTo>
                              <a:pt x="105327" y="96526"/>
                              <a:pt x="144560" y="86362"/>
                              <a:pt x="153533" y="82600"/>
                            </a:cubicBezTo>
                            <a:cubicBezTo>
                              <a:pt x="180451" y="71313"/>
                              <a:pt x="183089" y="56911"/>
                              <a:pt x="177050" y="30622"/>
                            </a:cubicBezTo>
                            <a:cubicBezTo>
                              <a:pt x="172535" y="14468"/>
                              <a:pt x="214950" y="28346"/>
                              <a:pt x="161810" y="10496"/>
                            </a:cubicBez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299;p44"/>
                      <p:cNvSpPr/>
                      <p:nvPr/>
                    </p:nvSpPr>
                    <p:spPr>
                      <a:xfrm rot="-1528540">
                        <a:off x="2748558" y="2747841"/>
                        <a:ext cx="70597" cy="4682"/>
                      </a:xfrm>
                      <a:custGeom>
                        <a:avLst/>
                        <a:gdLst/>
                        <a:ahLst/>
                        <a:cxnLst/>
                        <a:rect l="l" t="t" r="r" b="b"/>
                        <a:pathLst>
                          <a:path w="70618" h="4763" extrusionOk="0">
                            <a:moveTo>
                              <a:pt x="0" y="0"/>
                            </a:moveTo>
                            <a:lnTo>
                              <a:pt x="70618" y="0"/>
                            </a:lnTo>
                            <a:lnTo>
                              <a:pt x="70618" y="4763"/>
                            </a:lnTo>
                            <a:lnTo>
                              <a:pt x="0" y="4763"/>
                            </a:lnTo>
                            <a:close/>
                          </a:path>
                        </a:pathLst>
                      </a:custGeom>
                      <a:solidFill>
                        <a:schemeClr val="dk1"/>
                      </a:solidFill>
                      <a:ln>
                        <a:noFill/>
                      </a:ln>
                    </p:spPr>
                  </p:sp>
                  <p:sp>
                    <p:nvSpPr>
                      <p:cNvPr id="298" name="Google Shape;1300;p44"/>
                      <p:cNvSpPr/>
                      <p:nvPr/>
                    </p:nvSpPr>
                    <p:spPr>
                      <a:xfrm>
                        <a:off x="2762242" y="2748932"/>
                        <a:ext cx="68333" cy="32014"/>
                      </a:xfrm>
                      <a:custGeom>
                        <a:avLst/>
                        <a:gdLst/>
                        <a:ahLst/>
                        <a:cxnLst/>
                        <a:rect l="l" t="t" r="r" b="b"/>
                        <a:pathLst>
                          <a:path w="68504" h="32175" extrusionOk="0">
                            <a:moveTo>
                              <a:pt x="1829" y="32175"/>
                            </a:moveTo>
                            <a:lnTo>
                              <a:pt x="0" y="27775"/>
                            </a:lnTo>
                            <a:lnTo>
                              <a:pt x="66675" y="0"/>
                            </a:lnTo>
                            <a:lnTo>
                              <a:pt x="68504" y="4401"/>
                            </a:lnTo>
                            <a:lnTo>
                              <a:pt x="1829" y="32175"/>
                            </a:lnTo>
                            <a:close/>
                          </a:path>
                        </a:pathLst>
                      </a:custGeom>
                      <a:solidFill>
                        <a:schemeClr val="dk1"/>
                      </a:solidFill>
                      <a:ln>
                        <a:noFill/>
                      </a:ln>
                    </p:spPr>
                  </p:sp>
                  <p:sp>
                    <p:nvSpPr>
                      <p:cNvPr id="299" name="Google Shape;1301;p44"/>
                      <p:cNvSpPr/>
                      <p:nvPr/>
                    </p:nvSpPr>
                    <p:spPr>
                      <a:xfrm>
                        <a:off x="2780962" y="2767292"/>
                        <a:ext cx="63051" cy="23732"/>
                      </a:xfrm>
                      <a:custGeom>
                        <a:avLst/>
                        <a:gdLst/>
                        <a:ahLst/>
                        <a:cxnLst/>
                        <a:rect l="l" t="t" r="r" b="b"/>
                        <a:pathLst>
                          <a:path w="62894" h="23851" extrusionOk="0">
                            <a:moveTo>
                              <a:pt x="1438" y="23851"/>
                            </a:moveTo>
                            <a:lnTo>
                              <a:pt x="0" y="19307"/>
                            </a:lnTo>
                            <a:lnTo>
                              <a:pt x="61465" y="0"/>
                            </a:lnTo>
                            <a:lnTo>
                              <a:pt x="62894" y="4543"/>
                            </a:lnTo>
                            <a:lnTo>
                              <a:pt x="1438" y="23851"/>
                            </a:lnTo>
                            <a:close/>
                          </a:path>
                        </a:pathLst>
                      </a:custGeom>
                      <a:solidFill>
                        <a:schemeClr val="dk1"/>
                      </a:solidFill>
                      <a:ln>
                        <a:noFill/>
                      </a:ln>
                    </p:spPr>
                  </p:sp>
                </p:grpSp>
                <p:sp>
                  <p:nvSpPr>
                    <p:cNvPr id="294" name="Google Shape;1302;p44"/>
                    <p:cNvSpPr/>
                    <p:nvPr/>
                  </p:nvSpPr>
                  <p:spPr>
                    <a:xfrm>
                      <a:off x="2845074" y="2604602"/>
                      <a:ext cx="292680" cy="183342"/>
                    </a:xfrm>
                    <a:custGeom>
                      <a:avLst/>
                      <a:gdLst/>
                      <a:ahLst/>
                      <a:cxnLst/>
                      <a:rect l="l" t="t" r="r" b="b"/>
                      <a:pathLst>
                        <a:path w="303295" h="212570" extrusionOk="0">
                          <a:moveTo>
                            <a:pt x="202082" y="133665"/>
                          </a:moveTo>
                          <a:lnTo>
                            <a:pt x="36814" y="180452"/>
                          </a:lnTo>
                          <a:cubicBezTo>
                            <a:pt x="52235" y="176089"/>
                            <a:pt x="17593" y="84230"/>
                            <a:pt x="0" y="87202"/>
                          </a:cubicBezTo>
                          <a:cubicBezTo>
                            <a:pt x="0" y="87202"/>
                            <a:pt x="77495" y="48807"/>
                            <a:pt x="160734" y="22099"/>
                          </a:cubicBezTo>
                          <a:cubicBezTo>
                            <a:pt x="160734" y="22099"/>
                            <a:pt x="269481" y="-32118"/>
                            <a:pt x="291465" y="29290"/>
                          </a:cubicBezTo>
                          <a:cubicBezTo>
                            <a:pt x="303295" y="103776"/>
                            <a:pt x="243364" y="121721"/>
                            <a:pt x="202082" y="133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303;p44"/>
                    <p:cNvSpPr/>
                    <p:nvPr/>
                  </p:nvSpPr>
                  <p:spPr>
                    <a:xfrm>
                      <a:off x="2989800" y="2616480"/>
                      <a:ext cx="87544" cy="19421"/>
                    </a:xfrm>
                    <a:custGeom>
                      <a:avLst/>
                      <a:gdLst/>
                      <a:ahLst/>
                      <a:cxnLst/>
                      <a:rect l="l" t="t" r="r" b="b"/>
                      <a:pathLst>
                        <a:path w="87544" h="30585" extrusionOk="0">
                          <a:moveTo>
                            <a:pt x="83906" y="19438"/>
                          </a:moveTo>
                          <a:cubicBezTo>
                            <a:pt x="62646" y="-5499"/>
                            <a:pt x="22307" y="9189"/>
                            <a:pt x="21917" y="9341"/>
                          </a:cubicBezTo>
                          <a:lnTo>
                            <a:pt x="1486" y="16094"/>
                          </a:lnTo>
                          <a:lnTo>
                            <a:pt x="0" y="11570"/>
                          </a:lnTo>
                          <a:lnTo>
                            <a:pt x="20345" y="4845"/>
                          </a:lnTo>
                          <a:cubicBezTo>
                            <a:pt x="22022" y="4207"/>
                            <a:pt x="64084" y="-11147"/>
                            <a:pt x="87544" y="16352"/>
                          </a:cubicBezTo>
                          <a:lnTo>
                            <a:pt x="83915" y="194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1304;p44"/>
                <p:cNvSpPr/>
                <p:nvPr/>
              </p:nvSpPr>
              <p:spPr>
                <a:xfrm>
                  <a:off x="2715480" y="2154960"/>
                  <a:ext cx="33842" cy="14767"/>
                </a:xfrm>
                <a:custGeom>
                  <a:avLst/>
                  <a:gdLst/>
                  <a:ahLst/>
                  <a:cxnLst/>
                  <a:rect l="l" t="t" r="r" b="b"/>
                  <a:pathLst>
                    <a:path w="33842" h="14916" extrusionOk="0">
                      <a:moveTo>
                        <a:pt x="33433" y="14916"/>
                      </a:moveTo>
                      <a:cubicBezTo>
                        <a:pt x="12507" y="13135"/>
                        <a:pt x="505" y="4172"/>
                        <a:pt x="0" y="3800"/>
                      </a:cubicBezTo>
                      <a:lnTo>
                        <a:pt x="2886" y="0"/>
                      </a:lnTo>
                      <a:cubicBezTo>
                        <a:pt x="3000" y="86"/>
                        <a:pt x="14373" y="8515"/>
                        <a:pt x="33842" y="10173"/>
                      </a:cubicBezTo>
                      <a:lnTo>
                        <a:pt x="33433" y="149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305;p44"/>
                <p:cNvSpPr/>
                <p:nvPr/>
              </p:nvSpPr>
              <p:spPr>
                <a:xfrm>
                  <a:off x="2871797" y="2076840"/>
                  <a:ext cx="15489" cy="30976"/>
                </a:xfrm>
                <a:custGeom>
                  <a:avLst/>
                  <a:gdLst/>
                  <a:ahLst/>
                  <a:cxnLst/>
                  <a:rect l="l" t="t" r="r" b="b"/>
                  <a:pathLst>
                    <a:path w="15412" h="30899" extrusionOk="0">
                      <a:moveTo>
                        <a:pt x="3515" y="30899"/>
                      </a:moveTo>
                      <a:lnTo>
                        <a:pt x="0" y="27689"/>
                      </a:lnTo>
                      <a:cubicBezTo>
                        <a:pt x="76" y="27603"/>
                        <a:pt x="7716" y="18955"/>
                        <a:pt x="10706" y="0"/>
                      </a:cubicBezTo>
                      <a:lnTo>
                        <a:pt x="15412" y="743"/>
                      </a:lnTo>
                      <a:cubicBezTo>
                        <a:pt x="12173" y="21241"/>
                        <a:pt x="3867" y="30518"/>
                        <a:pt x="3515" y="30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1306;p44"/>
                <p:cNvGrpSpPr/>
                <p:nvPr/>
              </p:nvGrpSpPr>
              <p:grpSpPr>
                <a:xfrm>
                  <a:off x="2169250" y="2046958"/>
                  <a:ext cx="290624" cy="331220"/>
                  <a:chOff x="2169250" y="2046958"/>
                  <a:chExt cx="290624" cy="331220"/>
                </a:xfrm>
              </p:grpSpPr>
              <p:grpSp>
                <p:nvGrpSpPr>
                  <p:cNvPr id="281" name="Google Shape;1307;p44"/>
                  <p:cNvGrpSpPr/>
                  <p:nvPr/>
                </p:nvGrpSpPr>
                <p:grpSpPr>
                  <a:xfrm>
                    <a:off x="2169250" y="2046958"/>
                    <a:ext cx="290624" cy="331220"/>
                    <a:chOff x="2169250" y="2046958"/>
                    <a:chExt cx="290624" cy="331220"/>
                  </a:xfrm>
                </p:grpSpPr>
                <p:sp>
                  <p:nvSpPr>
                    <p:cNvPr id="283" name="Google Shape;1308;p44"/>
                    <p:cNvSpPr/>
                    <p:nvPr/>
                  </p:nvSpPr>
                  <p:spPr>
                    <a:xfrm>
                      <a:off x="2169250" y="2046958"/>
                      <a:ext cx="290624" cy="331220"/>
                    </a:xfrm>
                    <a:custGeom>
                      <a:avLst/>
                      <a:gdLst/>
                      <a:ahLst/>
                      <a:cxnLst/>
                      <a:rect l="l" t="t" r="r" b="b"/>
                      <a:pathLst>
                        <a:path w="303524" h="330394" extrusionOk="0">
                          <a:moveTo>
                            <a:pt x="228627" y="320312"/>
                          </a:moveTo>
                          <a:cubicBezTo>
                            <a:pt x="216625" y="325246"/>
                            <a:pt x="4408" y="277202"/>
                            <a:pt x="246" y="268610"/>
                          </a:cubicBezTo>
                          <a:cubicBezTo>
                            <a:pt x="-3917" y="260019"/>
                            <a:pt x="45947" y="6073"/>
                            <a:pt x="60949" y="463"/>
                          </a:cubicBezTo>
                          <a:cubicBezTo>
                            <a:pt x="75951" y="-5148"/>
                            <a:pt x="279052" y="41934"/>
                            <a:pt x="289330" y="52164"/>
                          </a:cubicBezTo>
                          <a:cubicBezTo>
                            <a:pt x="299607" y="62394"/>
                            <a:pt x="240628" y="315378"/>
                            <a:pt x="228627" y="3203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309;p44"/>
                    <p:cNvSpPr/>
                    <p:nvPr/>
                  </p:nvSpPr>
                  <p:spPr>
                    <a:xfrm>
                      <a:off x="2376801" y="2097506"/>
                      <a:ext cx="69104" cy="270898"/>
                    </a:xfrm>
                    <a:custGeom>
                      <a:avLst/>
                      <a:gdLst/>
                      <a:ahLst/>
                      <a:cxnLst/>
                      <a:rect l="l" t="t" r="r" b="b"/>
                      <a:pathLst>
                        <a:path w="72171" h="264937" extrusionOk="0">
                          <a:moveTo>
                            <a:pt x="68994" y="5130"/>
                          </a:moveTo>
                          <a:cubicBezTo>
                            <a:pt x="67118" y="1082"/>
                            <a:pt x="57355" y="-2337"/>
                            <a:pt x="55421" y="2054"/>
                          </a:cubicBezTo>
                          <a:cubicBezTo>
                            <a:pt x="53497" y="6445"/>
                            <a:pt x="-1300" y="251923"/>
                            <a:pt x="24" y="257057"/>
                          </a:cubicBezTo>
                          <a:cubicBezTo>
                            <a:pt x="1338" y="262181"/>
                            <a:pt x="9387" y="262600"/>
                            <a:pt x="12511" y="258067"/>
                          </a:cubicBezTo>
                          <a:cubicBezTo>
                            <a:pt x="15626" y="253542"/>
                            <a:pt x="70871" y="9169"/>
                            <a:pt x="68994" y="51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310;p44"/>
                    <p:cNvSpPr/>
                    <p:nvPr/>
                  </p:nvSpPr>
                  <p:spPr>
                    <a:xfrm>
                      <a:off x="2347920" y="2083320"/>
                      <a:ext cx="75208" cy="279216"/>
                    </a:xfrm>
                    <a:custGeom>
                      <a:avLst/>
                      <a:gdLst/>
                      <a:ahLst/>
                      <a:cxnLst/>
                      <a:rect l="l" t="t" r="r" b="b"/>
                      <a:pathLst>
                        <a:path w="76743" h="279216" extrusionOk="0">
                          <a:moveTo>
                            <a:pt x="8563" y="279216"/>
                          </a:moveTo>
                          <a:cubicBezTo>
                            <a:pt x="7887" y="279216"/>
                            <a:pt x="7201" y="279178"/>
                            <a:pt x="6496" y="279083"/>
                          </a:cubicBezTo>
                          <a:lnTo>
                            <a:pt x="0" y="278282"/>
                          </a:lnTo>
                          <a:lnTo>
                            <a:pt x="876" y="271196"/>
                          </a:lnTo>
                          <a:lnTo>
                            <a:pt x="7372" y="271996"/>
                          </a:lnTo>
                          <a:cubicBezTo>
                            <a:pt x="11801" y="272539"/>
                            <a:pt x="15954" y="269824"/>
                            <a:pt x="16840" y="265614"/>
                          </a:cubicBezTo>
                          <a:lnTo>
                            <a:pt x="68047" y="19964"/>
                          </a:lnTo>
                          <a:cubicBezTo>
                            <a:pt x="69028" y="15259"/>
                            <a:pt x="66151" y="10430"/>
                            <a:pt x="61341" y="8734"/>
                          </a:cubicBezTo>
                          <a:lnTo>
                            <a:pt x="55674" y="6734"/>
                          </a:lnTo>
                          <a:lnTo>
                            <a:pt x="58055" y="0"/>
                          </a:lnTo>
                          <a:lnTo>
                            <a:pt x="63722" y="2000"/>
                          </a:lnTo>
                          <a:cubicBezTo>
                            <a:pt x="71885" y="4877"/>
                            <a:pt x="76743" y="13221"/>
                            <a:pt x="75047" y="21422"/>
                          </a:cubicBezTo>
                          <a:lnTo>
                            <a:pt x="23841" y="267072"/>
                          </a:lnTo>
                          <a:cubicBezTo>
                            <a:pt x="22336" y="274273"/>
                            <a:pt x="15954" y="279216"/>
                            <a:pt x="8563" y="2792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1311;p44"/>
                  <p:cNvSpPr/>
                  <p:nvPr/>
                </p:nvSpPr>
                <p:spPr>
                  <a:xfrm>
                    <a:off x="2398859" y="2231506"/>
                    <a:ext cx="46724" cy="41085"/>
                  </a:xfrm>
                  <a:custGeom>
                    <a:avLst/>
                    <a:gdLst/>
                    <a:ahLst/>
                    <a:cxnLst/>
                    <a:rect l="l" t="t" r="r" b="b"/>
                    <a:pathLst>
                      <a:path w="66275" h="40881" extrusionOk="0">
                        <a:moveTo>
                          <a:pt x="43678" y="10268"/>
                        </a:moveTo>
                        <a:lnTo>
                          <a:pt x="3654" y="0"/>
                        </a:lnTo>
                        <a:cubicBezTo>
                          <a:pt x="3654" y="0"/>
                          <a:pt x="-16453" y="30109"/>
                          <a:pt x="37668" y="40881"/>
                        </a:cubicBezTo>
                        <a:cubicBezTo>
                          <a:pt x="45831" y="34557"/>
                          <a:pt x="49822" y="25613"/>
                          <a:pt x="43678" y="10268"/>
                        </a:cubicBezTo>
                        <a:close/>
                      </a:path>
                    </a:pathLst>
                  </a:custGeom>
                  <a:solidFill>
                    <a:srgbClr val="8B6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71" name="Google Shape;1312;p44"/>
            <p:cNvSpPr/>
            <p:nvPr/>
          </p:nvSpPr>
          <p:spPr>
            <a:xfrm>
              <a:off x="6698480" y="1126843"/>
              <a:ext cx="216000" cy="215100"/>
            </a:xfrm>
            <a:prstGeom prst="star4">
              <a:avLst>
                <a:gd name="adj" fmla="val 125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272" name="Google Shape;1313;p44"/>
            <p:cNvSpPr/>
            <p:nvPr/>
          </p:nvSpPr>
          <p:spPr>
            <a:xfrm>
              <a:off x="6874333" y="976491"/>
              <a:ext cx="183000" cy="1830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273" name="Google Shape;1314;p44"/>
            <p:cNvSpPr/>
            <p:nvPr/>
          </p:nvSpPr>
          <p:spPr>
            <a:xfrm>
              <a:off x="7911575" y="2354400"/>
              <a:ext cx="201600" cy="200700"/>
            </a:xfrm>
            <a:prstGeom prst="star4">
              <a:avLst>
                <a:gd name="adj" fmla="val 125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sp>
          <p:nvSpPr>
            <p:cNvPr id="274" name="Google Shape;1315;p44"/>
            <p:cNvSpPr/>
            <p:nvPr/>
          </p:nvSpPr>
          <p:spPr>
            <a:xfrm>
              <a:off x="6698475" y="2396850"/>
              <a:ext cx="201600" cy="2007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Nunito"/>
                <a:cs typeface="Arial" panose="020B0604020202020204" pitchFamily="34" charset="0"/>
                <a:sym typeface="Nunito"/>
              </a:endParaRPr>
            </a:p>
          </p:txBody>
        </p:sp>
      </p:grpSp>
    </p:spTree>
    <p:extLst>
      <p:ext uri="{BB962C8B-B14F-4D97-AF65-F5344CB8AC3E}">
        <p14:creationId xmlns:p14="http://schemas.microsoft.com/office/powerpoint/2010/main" val="2309766737"/>
      </p:ext>
    </p:extLst>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49748"/>
            <a:ext cx="9144000" cy="507831"/>
          </a:xfrm>
          <a:prstGeom prst="rect">
            <a:avLst/>
          </a:prstGeom>
          <a:noFill/>
        </p:spPr>
        <p:txBody>
          <a:bodyPr wrap="square" rtlCol="0">
            <a:spAutoFit/>
          </a:bodyPr>
          <a:lstStyle/>
          <a:p>
            <a:pPr algn="ctr"/>
            <a:r>
              <a:rPr lang="en-US" sz="2700" b="1">
                <a:solidFill>
                  <a:srgbClr val="C00000"/>
                </a:solidFill>
              </a:rPr>
              <a:t>2. </a:t>
            </a:r>
            <a:r>
              <a:rPr lang="vi-VN" sz="2700" b="1">
                <a:solidFill>
                  <a:srgbClr val="C00000"/>
                </a:solidFill>
              </a:rPr>
              <a:t>Chia tách video</a:t>
            </a:r>
          </a:p>
        </p:txBody>
      </p:sp>
      <p:grpSp>
        <p:nvGrpSpPr>
          <p:cNvPr id="8" name="Group 7"/>
          <p:cNvGrpSpPr/>
          <p:nvPr/>
        </p:nvGrpSpPr>
        <p:grpSpPr>
          <a:xfrm>
            <a:off x="181568" y="1057579"/>
            <a:ext cx="4693417" cy="3809621"/>
            <a:chOff x="196082" y="1057579"/>
            <a:chExt cx="4693417" cy="3809621"/>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31990" r="50800" b="21092"/>
            <a:stretch/>
          </p:blipFill>
          <p:spPr>
            <a:xfrm>
              <a:off x="196082" y="1057579"/>
              <a:ext cx="4693417" cy="3809621"/>
            </a:xfrm>
            <a:prstGeom prst="rect">
              <a:avLst/>
            </a:prstGeom>
          </p:spPr>
        </p:pic>
        <p:sp>
          <p:nvSpPr>
            <p:cNvPr id="16" name="TextBox 15"/>
            <p:cNvSpPr txBox="1"/>
            <p:nvPr/>
          </p:nvSpPr>
          <p:spPr>
            <a:xfrm>
              <a:off x="826127" y="2454730"/>
              <a:ext cx="3453773" cy="1938992"/>
            </a:xfrm>
            <a:prstGeom prst="rect">
              <a:avLst/>
            </a:prstGeom>
            <a:noFill/>
          </p:spPr>
          <p:txBody>
            <a:bodyPr wrap="square" rtlCol="0">
              <a:spAutoFit/>
            </a:bodyPr>
            <a:lstStyle/>
            <a:p>
              <a:pPr algn="just">
                <a:lnSpc>
                  <a:spcPct val="150000"/>
                </a:lnSpc>
              </a:pPr>
              <a:r>
                <a:rPr lang="en-US" sz="2000"/>
                <a:t>Theo em, vì sao phần mềm tạo video cần có chức năng chia tách một video thành cách đoạn video?</a:t>
              </a:r>
            </a:p>
          </p:txBody>
        </p:sp>
        <p:sp>
          <p:nvSpPr>
            <p:cNvPr id="24" name="TextBox 23"/>
            <p:cNvSpPr txBox="1"/>
            <p:nvPr/>
          </p:nvSpPr>
          <p:spPr>
            <a:xfrm>
              <a:off x="826127" y="1394728"/>
              <a:ext cx="3453773" cy="537391"/>
            </a:xfrm>
            <a:prstGeom prst="rect">
              <a:avLst/>
            </a:prstGeom>
            <a:noFill/>
          </p:spPr>
          <p:txBody>
            <a:bodyPr wrap="square" rtlCol="0">
              <a:spAutoFit/>
            </a:bodyPr>
            <a:lstStyle/>
            <a:p>
              <a:pPr algn="ctr">
                <a:lnSpc>
                  <a:spcPct val="150000"/>
                </a:lnSpc>
              </a:pPr>
              <a:r>
                <a:rPr lang="en-US" sz="2200" b="1"/>
                <a:t>Hoạt động (SGK - tr.70)</a:t>
              </a:r>
            </a:p>
          </p:txBody>
        </p:sp>
      </p:gr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5430" t="2372" r="5519" b="61983"/>
          <a:stretch/>
        </p:blipFill>
        <p:spPr>
          <a:xfrm>
            <a:off x="4454976" y="1233714"/>
            <a:ext cx="4348390" cy="3160008"/>
          </a:xfrm>
          <a:prstGeom prst="rect">
            <a:avLst/>
          </a:prstGeom>
        </p:spPr>
      </p:pic>
    </p:spTree>
    <p:extLst>
      <p:ext uri="{BB962C8B-B14F-4D97-AF65-F5344CB8AC3E}">
        <p14:creationId xmlns:p14="http://schemas.microsoft.com/office/powerpoint/2010/main" val="235062992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deo Vlog Training Workshop by Slidesgo">
  <a:themeElements>
    <a:clrScheme name="Simple Light">
      <a:dk1>
        <a:srgbClr val="4B2148"/>
      </a:dk1>
      <a:lt1>
        <a:srgbClr val="E6D5D3"/>
      </a:lt1>
      <a:dk2>
        <a:srgbClr val="77417A"/>
      </a:dk2>
      <a:lt2>
        <a:srgbClr val="93A2E1"/>
      </a:lt2>
      <a:accent1>
        <a:srgbClr val="F6B95D"/>
      </a:accent1>
      <a:accent2>
        <a:srgbClr val="C94E56"/>
      </a:accent2>
      <a:accent3>
        <a:srgbClr val="FFFFFF"/>
      </a:accent3>
      <a:accent4>
        <a:srgbClr val="FFFFFF"/>
      </a:accent4>
      <a:accent5>
        <a:srgbClr val="FFFFFF"/>
      </a:accent5>
      <a:accent6>
        <a:srgbClr val="FFFFFF"/>
      </a:accent6>
      <a:hlink>
        <a:srgbClr val="77417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1236</Words>
  <Application>Microsoft Office PowerPoint</Application>
  <PresentationFormat>On-screen Show (16:9)</PresentationFormat>
  <Paragraphs>124</Paragraphs>
  <Slides>28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Nunito</vt:lpstr>
      <vt:lpstr>Bakbak One</vt:lpstr>
      <vt:lpstr>Video Vlog Training Workshop by Slidesgo</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Vlog Training Workshop</dc:title>
  <dc:creator>Acer</dc:creator>
  <cp:lastModifiedBy>DELL INPIRON</cp:lastModifiedBy>
  <cp:revision>58</cp:revision>
  <dcterms:modified xsi:type="dcterms:W3CDTF">2025-01-13T03:07:08Z</dcterms:modified>
</cp:coreProperties>
</file>