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0"/>
  </p:notesMasterIdLst>
  <p:sldIdLst>
    <p:sldId id="311" r:id="rId2"/>
    <p:sldId id="315" r:id="rId3"/>
    <p:sldId id="341" r:id="rId4"/>
    <p:sldId id="312" r:id="rId5"/>
    <p:sldId id="313" r:id="rId6"/>
    <p:sldId id="314" r:id="rId7"/>
    <p:sldId id="317" r:id="rId8"/>
    <p:sldId id="318" r:id="rId9"/>
    <p:sldId id="342" r:id="rId10"/>
    <p:sldId id="319" r:id="rId11"/>
    <p:sldId id="320" r:id="rId12"/>
    <p:sldId id="343" r:id="rId13"/>
    <p:sldId id="324" r:id="rId14"/>
    <p:sldId id="323" r:id="rId15"/>
    <p:sldId id="325" r:id="rId16"/>
    <p:sldId id="326" r:id="rId17"/>
    <p:sldId id="328" r:id="rId18"/>
    <p:sldId id="329" r:id="rId19"/>
    <p:sldId id="330" r:id="rId20"/>
    <p:sldId id="331" r:id="rId21"/>
    <p:sldId id="332" r:id="rId22"/>
    <p:sldId id="333" r:id="rId23"/>
    <p:sldId id="334" r:id="rId24"/>
    <p:sldId id="335" r:id="rId25"/>
    <p:sldId id="337" r:id="rId26"/>
    <p:sldId id="338" r:id="rId27"/>
    <p:sldId id="339" r:id="rId28"/>
    <p:sldId id="340" r:id="rId29"/>
  </p:sldIdLst>
  <p:sldSz cx="9144000" cy="5143500" type="screen16x9"/>
  <p:notesSz cx="6858000" cy="9144000"/>
  <p:embeddedFontLst>
    <p:embeddedFont>
      <p:font typeface="Instrument Sans" charset="0"/>
      <p:regular r:id="rId31"/>
      <p:bold r:id="rId32"/>
      <p:italic r:id="rId33"/>
      <p:boldItalic r:id="rId34"/>
    </p:embeddedFont>
    <p:embeddedFont>
      <p:font typeface="Arimo" charset="0"/>
      <p:regular r:id="rId35"/>
      <p:bold r:id="rId36"/>
      <p:italic r:id="rId37"/>
      <p:boldItalic r:id="rId38"/>
    </p:embeddedFont>
    <p:embeddedFont>
      <p:font typeface="Instrument Sans SemiBold" charset="0"/>
      <p:regular r:id="rId39"/>
      <p:bold r:id="rId40"/>
      <p:italic r:id="rId41"/>
      <p:boldItalic r:id="rId42"/>
    </p:embeddedFont>
    <p:embeddedFont>
      <p:font typeface="Calibri"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8F74B0E-4714-4815-B6C7-A59D54A5C841}">
          <p14:sldIdLst>
            <p14:sldId id="311"/>
            <p14:sldId id="315"/>
            <p14:sldId id="341"/>
            <p14:sldId id="312"/>
            <p14:sldId id="313"/>
            <p14:sldId id="314"/>
            <p14:sldId id="317"/>
            <p14:sldId id="318"/>
            <p14:sldId id="342"/>
            <p14:sldId id="319"/>
            <p14:sldId id="320"/>
            <p14:sldId id="343"/>
            <p14:sldId id="324"/>
            <p14:sldId id="323"/>
            <p14:sldId id="325"/>
            <p14:sldId id="326"/>
            <p14:sldId id="328"/>
            <p14:sldId id="329"/>
            <p14:sldId id="330"/>
            <p14:sldId id="331"/>
            <p14:sldId id="332"/>
            <p14:sldId id="333"/>
            <p14:sldId id="334"/>
            <p14:sldId id="335"/>
            <p14:sldId id="337"/>
            <p14:sldId id="338"/>
            <p14:sldId id="339"/>
            <p14:sldId id="34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E4B3"/>
    <a:srgbClr val="C2E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E44418-2C74-4002-A8C0-3742D09F6E83}">
  <a:tblStyle styleId="{3BE44418-2C74-4002-A8C0-3742D09F6E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0"/>
    <p:restoredTop sz="94715"/>
  </p:normalViewPr>
  <p:slideViewPr>
    <p:cSldViewPr snapToGrid="0">
      <p:cViewPr>
        <p:scale>
          <a:sx n="117" d="100"/>
          <a:sy n="117" d="100"/>
        </p:scale>
        <p:origin x="-264" y="3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220388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34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97889bd8b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97889bd8b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7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97889bd8b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297889bd8b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87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9785972888_0_37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9785972888_0_37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24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9785972888_0_37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9785972888_0_37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636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5706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2978597288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5" name="Google Shape;1665;g29785972888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26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09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663250" y="1454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 name="Google Shape;10;p2"/>
          <p:cNvSpPr txBox="1">
            <a:spLocks noGrp="1"/>
          </p:cNvSpPr>
          <p:nvPr>
            <p:ph type="ctrTitle"/>
          </p:nvPr>
        </p:nvSpPr>
        <p:spPr>
          <a:xfrm>
            <a:off x="713100" y="1335200"/>
            <a:ext cx="4674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100" y="3515749"/>
            <a:ext cx="46749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23550"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3;p2"/>
          <p:cNvSpPr/>
          <p:nvPr/>
        </p:nvSpPr>
        <p:spPr>
          <a:xfrm>
            <a:off x="-41951" y="-118625"/>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4;p2"/>
          <p:cNvSpPr/>
          <p:nvPr/>
        </p:nvSpPr>
        <p:spPr>
          <a:xfrm rot="4557709">
            <a:off x="8588266" y="-458959"/>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5" name="Google Shape;15;p2"/>
          <p:cNvGrpSpPr/>
          <p:nvPr/>
        </p:nvGrpSpPr>
        <p:grpSpPr>
          <a:xfrm>
            <a:off x="261039" y="4290007"/>
            <a:ext cx="506685" cy="732078"/>
            <a:chOff x="687960" y="2987640"/>
            <a:chExt cx="340560" cy="492120"/>
          </a:xfrm>
        </p:grpSpPr>
        <p:sp>
          <p:nvSpPr>
            <p:cNvPr id="16" name="Google Shape;16;p2"/>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7;p2"/>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18;p2"/>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19;p2"/>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 name="Google Shape;20;p2"/>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21;p2"/>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2" name="Google Shape;22;p2"/>
          <p:cNvGrpSpPr/>
          <p:nvPr/>
        </p:nvGrpSpPr>
        <p:grpSpPr>
          <a:xfrm rot="3427402">
            <a:off x="8332981" y="71143"/>
            <a:ext cx="646373" cy="673725"/>
            <a:chOff x="1646911" y="4131364"/>
            <a:chExt cx="506674" cy="528115"/>
          </a:xfrm>
        </p:grpSpPr>
        <p:sp>
          <p:nvSpPr>
            <p:cNvPr id="23" name="Google Shape;23;p2"/>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2"/>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2"/>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26;p2"/>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27;p2"/>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8" name="Google Shape;28;p2"/>
          <p:cNvSpPr/>
          <p:nvPr/>
        </p:nvSpPr>
        <p:spPr>
          <a:xfrm>
            <a:off x="261058" y="9122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29;p2"/>
          <p:cNvSpPr/>
          <p:nvPr/>
        </p:nvSpPr>
        <p:spPr>
          <a:xfrm>
            <a:off x="8601569" y="4603998"/>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30;p2"/>
          <p:cNvSpPr/>
          <p:nvPr/>
        </p:nvSpPr>
        <p:spPr>
          <a:xfrm>
            <a:off x="7820626" y="1454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31;p2"/>
          <p:cNvSpPr/>
          <p:nvPr/>
        </p:nvSpPr>
        <p:spPr>
          <a:xfrm>
            <a:off x="1097196"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4"/>
          <p:cNvSpPr txBox="1">
            <a:spLocks noGrp="1"/>
          </p:cNvSpPr>
          <p:nvPr>
            <p:ph type="body" idx="1"/>
          </p:nvPr>
        </p:nvSpPr>
        <p:spPr>
          <a:xfrm>
            <a:off x="713100" y="1189346"/>
            <a:ext cx="7717800" cy="35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p4"/>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5" name="Google Shape;55;p4"/>
          <p:cNvGrpSpPr/>
          <p:nvPr/>
        </p:nvGrpSpPr>
        <p:grpSpPr>
          <a:xfrm flipH="1">
            <a:off x="8352564" y="214332"/>
            <a:ext cx="506685" cy="732078"/>
            <a:chOff x="687960" y="2987640"/>
            <a:chExt cx="340560" cy="492120"/>
          </a:xfrm>
        </p:grpSpPr>
        <p:sp>
          <p:nvSpPr>
            <p:cNvPr id="56" name="Google Shape;56;p4"/>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4"/>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58;p4"/>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59;p4"/>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60;p4"/>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 name="Google Shape;61;p4"/>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62" name="Google Shape;62;p4"/>
          <p:cNvSpPr/>
          <p:nvPr/>
        </p:nvSpPr>
        <p:spPr>
          <a:xfrm rot="-2327713">
            <a:off x="-20700" y="4283099"/>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63;p4"/>
          <p:cNvSpPr/>
          <p:nvPr/>
        </p:nvSpPr>
        <p:spPr>
          <a:xfrm>
            <a:off x="612400" y="47346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64;p4"/>
          <p:cNvSpPr/>
          <p:nvPr/>
        </p:nvSpPr>
        <p:spPr>
          <a:xfrm>
            <a:off x="301833" y="41448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65;p4"/>
          <p:cNvSpPr/>
          <p:nvPr/>
        </p:nvSpPr>
        <p:spPr>
          <a:xfrm rot="4372979">
            <a:off x="1373751"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66;p4"/>
          <p:cNvSpPr/>
          <p:nvPr/>
        </p:nvSpPr>
        <p:spPr>
          <a:xfrm>
            <a:off x="469733" y="183612"/>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67;p4"/>
          <p:cNvSpPr/>
          <p:nvPr/>
        </p:nvSpPr>
        <p:spPr>
          <a:xfrm>
            <a:off x="8859247" y="4603998"/>
            <a:ext cx="159751" cy="160003"/>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68;p4"/>
          <p:cNvSpPr/>
          <p:nvPr/>
        </p:nvSpPr>
        <p:spPr>
          <a:xfrm>
            <a:off x="7359403" y="214325"/>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69;p4"/>
          <p:cNvSpPr/>
          <p:nvPr/>
        </p:nvSpPr>
        <p:spPr>
          <a:xfrm rot="-6783758">
            <a:off x="8566701"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6"/>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95" name="Google Shape;95;p6"/>
          <p:cNvGrpSpPr/>
          <p:nvPr/>
        </p:nvGrpSpPr>
        <p:grpSpPr>
          <a:xfrm flipH="1">
            <a:off x="8352564" y="214332"/>
            <a:ext cx="506685" cy="732078"/>
            <a:chOff x="687960" y="2987640"/>
            <a:chExt cx="340560" cy="492120"/>
          </a:xfrm>
        </p:grpSpPr>
        <p:sp>
          <p:nvSpPr>
            <p:cNvPr id="96" name="Google Shape;96;p6"/>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7;p6"/>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 name="Google Shape;98;p6"/>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99;p6"/>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00;p6"/>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101;p6"/>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102" name="Google Shape;102;p6"/>
          <p:cNvSpPr/>
          <p:nvPr/>
        </p:nvSpPr>
        <p:spPr>
          <a:xfrm rot="-2327713">
            <a:off x="-20700" y="4283099"/>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103;p6"/>
          <p:cNvSpPr/>
          <p:nvPr/>
        </p:nvSpPr>
        <p:spPr>
          <a:xfrm>
            <a:off x="612400" y="47346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104;p6"/>
          <p:cNvSpPr/>
          <p:nvPr/>
        </p:nvSpPr>
        <p:spPr>
          <a:xfrm>
            <a:off x="301833" y="41448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105;p6"/>
          <p:cNvSpPr/>
          <p:nvPr/>
        </p:nvSpPr>
        <p:spPr>
          <a:xfrm rot="4372979">
            <a:off x="638751"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106;p6"/>
          <p:cNvSpPr/>
          <p:nvPr/>
        </p:nvSpPr>
        <p:spPr>
          <a:xfrm>
            <a:off x="174908" y="35832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6"/>
          <p:cNvSpPr/>
          <p:nvPr/>
        </p:nvSpPr>
        <p:spPr>
          <a:xfrm>
            <a:off x="8859247" y="4603998"/>
            <a:ext cx="159751" cy="160003"/>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6"/>
          <p:cNvSpPr/>
          <p:nvPr/>
        </p:nvSpPr>
        <p:spPr>
          <a:xfrm>
            <a:off x="7359403" y="214325"/>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6"/>
          <p:cNvSpPr/>
          <p:nvPr/>
        </p:nvSpPr>
        <p:spPr>
          <a:xfrm rot="-6783758">
            <a:off x="8566701"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713100" y="1469575"/>
            <a:ext cx="4413600" cy="1245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6" name="Google Shape;146;p9"/>
          <p:cNvSpPr txBox="1">
            <a:spLocks noGrp="1"/>
          </p:cNvSpPr>
          <p:nvPr>
            <p:ph type="subTitle" idx="1"/>
          </p:nvPr>
        </p:nvSpPr>
        <p:spPr>
          <a:xfrm>
            <a:off x="713100" y="2803075"/>
            <a:ext cx="4413600" cy="659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2100"/>
              <a:buNone/>
              <a:defRPr sz="1600"/>
            </a:lvl1pPr>
            <a:lvl2pPr lvl="1" algn="ctr">
              <a:lnSpc>
                <a:spcPct val="115000"/>
              </a:lnSpc>
              <a:spcBef>
                <a:spcPts val="0"/>
              </a:spcBef>
              <a:spcAft>
                <a:spcPts val="0"/>
              </a:spcAft>
              <a:buSzPts val="2100"/>
              <a:buNone/>
              <a:defRPr sz="2100"/>
            </a:lvl2pPr>
            <a:lvl3pPr lvl="2" algn="ctr">
              <a:lnSpc>
                <a:spcPct val="115000"/>
              </a:lnSpc>
              <a:spcBef>
                <a:spcPts val="0"/>
              </a:spcBef>
              <a:spcAft>
                <a:spcPts val="0"/>
              </a:spcAft>
              <a:buSzPts val="2100"/>
              <a:buNone/>
              <a:defRPr sz="2100"/>
            </a:lvl3pPr>
            <a:lvl4pPr lvl="3" algn="ctr">
              <a:lnSpc>
                <a:spcPct val="115000"/>
              </a:lnSpc>
              <a:spcBef>
                <a:spcPts val="0"/>
              </a:spcBef>
              <a:spcAft>
                <a:spcPts val="0"/>
              </a:spcAft>
              <a:buSzPts val="2100"/>
              <a:buNone/>
              <a:defRPr sz="2100"/>
            </a:lvl4pPr>
            <a:lvl5pPr lvl="4" algn="ctr">
              <a:lnSpc>
                <a:spcPct val="115000"/>
              </a:lnSpc>
              <a:spcBef>
                <a:spcPts val="0"/>
              </a:spcBef>
              <a:spcAft>
                <a:spcPts val="0"/>
              </a:spcAft>
              <a:buSzPts val="2100"/>
              <a:buNone/>
              <a:defRPr sz="2100"/>
            </a:lvl5pPr>
            <a:lvl6pPr lvl="5" algn="ctr">
              <a:lnSpc>
                <a:spcPct val="115000"/>
              </a:lnSpc>
              <a:spcBef>
                <a:spcPts val="0"/>
              </a:spcBef>
              <a:spcAft>
                <a:spcPts val="0"/>
              </a:spcAft>
              <a:buSzPts val="2100"/>
              <a:buNone/>
              <a:defRPr sz="2100"/>
            </a:lvl6pPr>
            <a:lvl7pPr lvl="6" algn="ctr">
              <a:lnSpc>
                <a:spcPct val="115000"/>
              </a:lnSpc>
              <a:spcBef>
                <a:spcPts val="0"/>
              </a:spcBef>
              <a:spcAft>
                <a:spcPts val="0"/>
              </a:spcAft>
              <a:buSzPts val="2100"/>
              <a:buNone/>
              <a:defRPr sz="2100"/>
            </a:lvl7pPr>
            <a:lvl8pPr lvl="7" algn="ctr">
              <a:lnSpc>
                <a:spcPct val="115000"/>
              </a:lnSpc>
              <a:spcBef>
                <a:spcPts val="0"/>
              </a:spcBef>
              <a:spcAft>
                <a:spcPts val="0"/>
              </a:spcAft>
              <a:buSzPts val="2100"/>
              <a:buNone/>
              <a:defRPr sz="2100"/>
            </a:lvl8pPr>
            <a:lvl9pPr lvl="8" algn="ctr">
              <a:lnSpc>
                <a:spcPct val="115000"/>
              </a:lnSpc>
              <a:spcBef>
                <a:spcPts val="0"/>
              </a:spcBef>
              <a:spcAft>
                <a:spcPts val="0"/>
              </a:spcAft>
              <a:buSzPts val="2100"/>
              <a:buNone/>
              <a:defRPr sz="2100"/>
            </a:lvl9pPr>
          </a:lstStyle>
          <a:p>
            <a:endParaRPr/>
          </a:p>
        </p:txBody>
      </p:sp>
      <p:sp>
        <p:nvSpPr>
          <p:cNvPr id="147" name="Google Shape;147;p9"/>
          <p:cNvSpPr/>
          <p:nvPr/>
        </p:nvSpPr>
        <p:spPr>
          <a:xfrm>
            <a:off x="-123550"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 name="Google Shape;148;p9"/>
          <p:cNvSpPr/>
          <p:nvPr/>
        </p:nvSpPr>
        <p:spPr>
          <a:xfrm>
            <a:off x="-41951" y="-118625"/>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 name="Google Shape;149;p9"/>
          <p:cNvSpPr/>
          <p:nvPr/>
        </p:nvSpPr>
        <p:spPr>
          <a:xfrm rot="4557709">
            <a:off x="8588266" y="-458959"/>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50" name="Google Shape;150;p9"/>
          <p:cNvGrpSpPr/>
          <p:nvPr/>
        </p:nvGrpSpPr>
        <p:grpSpPr>
          <a:xfrm>
            <a:off x="261039" y="4290007"/>
            <a:ext cx="506685" cy="732078"/>
            <a:chOff x="687960" y="2987640"/>
            <a:chExt cx="340560" cy="492120"/>
          </a:xfrm>
        </p:grpSpPr>
        <p:sp>
          <p:nvSpPr>
            <p:cNvPr id="151" name="Google Shape;151;p9"/>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9"/>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3" name="Google Shape;153;p9"/>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 name="Google Shape;154;p9"/>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5" name="Google Shape;155;p9"/>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6" name="Google Shape;156;p9"/>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57" name="Google Shape;157;p9"/>
          <p:cNvGrpSpPr/>
          <p:nvPr/>
        </p:nvGrpSpPr>
        <p:grpSpPr>
          <a:xfrm rot="3427402">
            <a:off x="8332981" y="71143"/>
            <a:ext cx="646373" cy="673725"/>
            <a:chOff x="1646911" y="4131364"/>
            <a:chExt cx="506674" cy="528115"/>
          </a:xfrm>
        </p:grpSpPr>
        <p:sp>
          <p:nvSpPr>
            <p:cNvPr id="158" name="Google Shape;158;p9"/>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 name="Google Shape;159;p9"/>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 name="Google Shape;160;p9"/>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 name="Google Shape;161;p9"/>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 name="Google Shape;162;p9"/>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3" name="Google Shape;163;p9"/>
          <p:cNvSpPr/>
          <p:nvPr/>
        </p:nvSpPr>
        <p:spPr>
          <a:xfrm>
            <a:off x="663250" y="145449"/>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 name="Google Shape;164;p9"/>
          <p:cNvSpPr/>
          <p:nvPr/>
        </p:nvSpPr>
        <p:spPr>
          <a:xfrm>
            <a:off x="261058" y="912250"/>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 name="Google Shape;165;p9"/>
          <p:cNvSpPr/>
          <p:nvPr/>
        </p:nvSpPr>
        <p:spPr>
          <a:xfrm>
            <a:off x="8601569" y="4603998"/>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 name="Google Shape;166;p9"/>
          <p:cNvSpPr/>
          <p:nvPr/>
        </p:nvSpPr>
        <p:spPr>
          <a:xfrm>
            <a:off x="7820626" y="1454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 name="Google Shape;167;p9"/>
          <p:cNvSpPr/>
          <p:nvPr/>
        </p:nvSpPr>
        <p:spPr>
          <a:xfrm>
            <a:off x="1097196"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713100" y="530443"/>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3"/>
          <p:cNvSpPr txBox="1">
            <a:spLocks noGrp="1"/>
          </p:cNvSpPr>
          <p:nvPr>
            <p:ph type="subTitle" idx="1"/>
          </p:nvPr>
        </p:nvSpPr>
        <p:spPr>
          <a:xfrm>
            <a:off x="720000"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1" name="Google Shape;201;p13"/>
          <p:cNvSpPr txBox="1">
            <a:spLocks noGrp="1"/>
          </p:cNvSpPr>
          <p:nvPr>
            <p:ph type="subTitle" idx="2"/>
          </p:nvPr>
        </p:nvSpPr>
        <p:spPr>
          <a:xfrm>
            <a:off x="3419271"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2" name="Google Shape;202;p13"/>
          <p:cNvSpPr txBox="1">
            <a:spLocks noGrp="1"/>
          </p:cNvSpPr>
          <p:nvPr>
            <p:ph type="subTitle" idx="3"/>
          </p:nvPr>
        </p:nvSpPr>
        <p:spPr>
          <a:xfrm>
            <a:off x="720000"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3" name="Google Shape;203;p13"/>
          <p:cNvSpPr txBox="1">
            <a:spLocks noGrp="1"/>
          </p:cNvSpPr>
          <p:nvPr>
            <p:ph type="subTitle" idx="4"/>
          </p:nvPr>
        </p:nvSpPr>
        <p:spPr>
          <a:xfrm>
            <a:off x="3419271"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4" name="Google Shape;204;p13"/>
          <p:cNvSpPr txBox="1">
            <a:spLocks noGrp="1"/>
          </p:cNvSpPr>
          <p:nvPr>
            <p:ph type="subTitle" idx="5"/>
          </p:nvPr>
        </p:nvSpPr>
        <p:spPr>
          <a:xfrm>
            <a:off x="6118549" y="2204768"/>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5" name="Google Shape;205;p13"/>
          <p:cNvSpPr txBox="1">
            <a:spLocks noGrp="1"/>
          </p:cNvSpPr>
          <p:nvPr>
            <p:ph type="subTitle" idx="6"/>
          </p:nvPr>
        </p:nvSpPr>
        <p:spPr>
          <a:xfrm>
            <a:off x="6118549" y="3937950"/>
            <a:ext cx="23055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206" name="Google Shape;206;p13"/>
          <p:cNvSpPr txBox="1">
            <a:spLocks noGrp="1"/>
          </p:cNvSpPr>
          <p:nvPr>
            <p:ph type="title" idx="7" hasCustomPrompt="1"/>
          </p:nvPr>
        </p:nvSpPr>
        <p:spPr>
          <a:xfrm>
            <a:off x="720000"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title" idx="8" hasCustomPrompt="1"/>
          </p:nvPr>
        </p:nvSpPr>
        <p:spPr>
          <a:xfrm>
            <a:off x="720000"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8" name="Google Shape;208;p13"/>
          <p:cNvSpPr txBox="1">
            <a:spLocks noGrp="1"/>
          </p:cNvSpPr>
          <p:nvPr>
            <p:ph type="title" idx="9" hasCustomPrompt="1"/>
          </p:nvPr>
        </p:nvSpPr>
        <p:spPr>
          <a:xfrm>
            <a:off x="3419271"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a:spLocks noGrp="1"/>
          </p:cNvSpPr>
          <p:nvPr>
            <p:ph type="title" idx="13" hasCustomPrompt="1"/>
          </p:nvPr>
        </p:nvSpPr>
        <p:spPr>
          <a:xfrm>
            <a:off x="3419271"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title" idx="14" hasCustomPrompt="1"/>
          </p:nvPr>
        </p:nvSpPr>
        <p:spPr>
          <a:xfrm>
            <a:off x="6118549" y="128517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 name="Google Shape;211;p13"/>
          <p:cNvSpPr txBox="1">
            <a:spLocks noGrp="1"/>
          </p:cNvSpPr>
          <p:nvPr>
            <p:ph type="title" idx="15" hasCustomPrompt="1"/>
          </p:nvPr>
        </p:nvSpPr>
        <p:spPr>
          <a:xfrm>
            <a:off x="6118549" y="301777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 name="Google Shape;212;p13"/>
          <p:cNvSpPr txBox="1">
            <a:spLocks noGrp="1"/>
          </p:cNvSpPr>
          <p:nvPr>
            <p:ph type="subTitle" idx="16"/>
          </p:nvPr>
        </p:nvSpPr>
        <p:spPr>
          <a:xfrm>
            <a:off x="720000"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3" name="Google Shape;213;p13"/>
          <p:cNvSpPr txBox="1">
            <a:spLocks noGrp="1"/>
          </p:cNvSpPr>
          <p:nvPr>
            <p:ph type="subTitle" idx="17"/>
          </p:nvPr>
        </p:nvSpPr>
        <p:spPr>
          <a:xfrm>
            <a:off x="3419271"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4" name="Google Shape;214;p13"/>
          <p:cNvSpPr txBox="1">
            <a:spLocks noGrp="1"/>
          </p:cNvSpPr>
          <p:nvPr>
            <p:ph type="subTitle" idx="18"/>
          </p:nvPr>
        </p:nvSpPr>
        <p:spPr>
          <a:xfrm>
            <a:off x="6118549" y="1834559"/>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5" name="Google Shape;215;p13"/>
          <p:cNvSpPr txBox="1">
            <a:spLocks noGrp="1"/>
          </p:cNvSpPr>
          <p:nvPr>
            <p:ph type="subTitle" idx="19"/>
          </p:nvPr>
        </p:nvSpPr>
        <p:spPr>
          <a:xfrm>
            <a:off x="720000"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6" name="Google Shape;216;p13"/>
          <p:cNvSpPr txBox="1">
            <a:spLocks noGrp="1"/>
          </p:cNvSpPr>
          <p:nvPr>
            <p:ph type="subTitle" idx="20"/>
          </p:nvPr>
        </p:nvSpPr>
        <p:spPr>
          <a:xfrm>
            <a:off x="3419271"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7" name="Google Shape;217;p13"/>
          <p:cNvSpPr txBox="1">
            <a:spLocks noGrp="1"/>
          </p:cNvSpPr>
          <p:nvPr>
            <p:ph type="subTitle" idx="21"/>
          </p:nvPr>
        </p:nvSpPr>
        <p:spPr>
          <a:xfrm>
            <a:off x="6118549" y="3567222"/>
            <a:ext cx="2305500" cy="420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1pPr>
            <a:lvl2pPr lvl="1"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2pPr>
            <a:lvl3pPr lvl="2"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3pPr>
            <a:lvl4pPr lvl="3"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4pPr>
            <a:lvl5pPr lvl="4"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5pPr>
            <a:lvl6pPr lvl="5"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6pPr>
            <a:lvl7pPr lvl="6"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7pPr>
            <a:lvl8pPr lvl="7"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8pPr>
            <a:lvl9pPr lvl="8" rtl="0">
              <a:lnSpc>
                <a:spcPct val="115000"/>
              </a:lnSpc>
              <a:spcBef>
                <a:spcPts val="0"/>
              </a:spcBef>
              <a:spcAft>
                <a:spcPts val="0"/>
              </a:spcAft>
              <a:buSzPts val="2000"/>
              <a:buFont typeface="Instrument Sans SemiBold"/>
              <a:buNone/>
              <a:defRPr sz="2000">
                <a:latin typeface="Instrument Sans SemiBold"/>
                <a:ea typeface="Instrument Sans SemiBold"/>
                <a:cs typeface="Instrument Sans SemiBold"/>
                <a:sym typeface="Instrument Sans SemiBold"/>
              </a:defRPr>
            </a:lvl9pPr>
          </a:lstStyle>
          <a:p>
            <a:endParaRPr/>
          </a:p>
        </p:txBody>
      </p:sp>
      <p:sp>
        <p:nvSpPr>
          <p:cNvPr id="218" name="Google Shape;218;p13"/>
          <p:cNvSpPr/>
          <p:nvPr/>
        </p:nvSpPr>
        <p:spPr>
          <a:xfrm flipH="1">
            <a:off x="7643883"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9" name="Google Shape;219;p13"/>
          <p:cNvGrpSpPr/>
          <p:nvPr/>
        </p:nvGrpSpPr>
        <p:grpSpPr>
          <a:xfrm rot="3427402">
            <a:off x="8241475" y="4345418"/>
            <a:ext cx="646373" cy="673725"/>
            <a:chOff x="1646911" y="4131364"/>
            <a:chExt cx="506674" cy="528115"/>
          </a:xfrm>
        </p:grpSpPr>
        <p:sp>
          <p:nvSpPr>
            <p:cNvPr id="220" name="Google Shape;220;p13"/>
            <p:cNvSpPr/>
            <p:nvPr/>
          </p:nvSpPr>
          <p:spPr>
            <a:xfrm>
              <a:off x="1646911" y="4131364"/>
              <a:ext cx="506674" cy="528115"/>
            </a:xfrm>
            <a:custGeom>
              <a:avLst/>
              <a:gdLst/>
              <a:ahLst/>
              <a:cxnLst/>
              <a:rect l="l" t="t" r="r" b="b"/>
              <a:pathLst>
                <a:path w="686" h="715" extrusionOk="0">
                  <a:moveTo>
                    <a:pt x="686" y="648"/>
                  </a:moveTo>
                  <a:lnTo>
                    <a:pt x="381" y="714"/>
                  </a:lnTo>
                  <a:lnTo>
                    <a:pt x="376" y="715"/>
                  </a:lnTo>
                  <a:cubicBezTo>
                    <a:pt x="376" y="715"/>
                    <a:pt x="286" y="391"/>
                    <a:pt x="0" y="227"/>
                  </a:cubicBezTo>
                  <a:lnTo>
                    <a:pt x="376" y="0"/>
                  </a:lnTo>
                  <a:cubicBezTo>
                    <a:pt x="376" y="0"/>
                    <a:pt x="377" y="1"/>
                    <a:pt x="380" y="4"/>
                  </a:cubicBezTo>
                  <a:cubicBezTo>
                    <a:pt x="414" y="47"/>
                    <a:pt x="663" y="366"/>
                    <a:pt x="686" y="64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 name="Google Shape;221;p13"/>
            <p:cNvSpPr/>
            <p:nvPr/>
          </p:nvSpPr>
          <p:spPr>
            <a:xfrm>
              <a:off x="1765824" y="4222953"/>
              <a:ext cx="158797" cy="81248"/>
            </a:xfrm>
            <a:custGeom>
              <a:avLst/>
              <a:gdLst/>
              <a:ahLst/>
              <a:cxnLst/>
              <a:rect l="l" t="t" r="r" b="b"/>
              <a:pathLst>
                <a:path w="215" h="110" extrusionOk="0">
                  <a:moveTo>
                    <a:pt x="0" y="110"/>
                  </a:moveTo>
                  <a:lnTo>
                    <a:pt x="215" y="0"/>
                  </a:lnTo>
                  <a:lnTo>
                    <a:pt x="0" y="11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13"/>
            <p:cNvSpPr/>
            <p:nvPr/>
          </p:nvSpPr>
          <p:spPr>
            <a:xfrm>
              <a:off x="1810140" y="4293123"/>
              <a:ext cx="154366" cy="66476"/>
            </a:xfrm>
            <a:custGeom>
              <a:avLst/>
              <a:gdLst/>
              <a:ahLst/>
              <a:cxnLst/>
              <a:rect l="l" t="t" r="r" b="b"/>
              <a:pathLst>
                <a:path w="209" h="90" extrusionOk="0">
                  <a:moveTo>
                    <a:pt x="0" y="90"/>
                  </a:moveTo>
                  <a:lnTo>
                    <a:pt x="209" y="0"/>
                  </a:lnTo>
                  <a:lnTo>
                    <a:pt x="0" y="90"/>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13"/>
            <p:cNvSpPr/>
            <p:nvPr/>
          </p:nvSpPr>
          <p:spPr>
            <a:xfrm>
              <a:off x="1845592" y="4348519"/>
              <a:ext cx="142548" cy="50965"/>
            </a:xfrm>
            <a:custGeom>
              <a:avLst/>
              <a:gdLst/>
              <a:ahLst/>
              <a:cxnLst/>
              <a:rect l="l" t="t" r="r" b="b"/>
              <a:pathLst>
                <a:path w="193" h="69" extrusionOk="0">
                  <a:moveTo>
                    <a:pt x="0" y="69"/>
                  </a:moveTo>
                  <a:lnTo>
                    <a:pt x="193" y="0"/>
                  </a:lnTo>
                  <a:lnTo>
                    <a:pt x="0" y="69"/>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13"/>
            <p:cNvSpPr/>
            <p:nvPr/>
          </p:nvSpPr>
          <p:spPr>
            <a:xfrm>
              <a:off x="1880306" y="4399484"/>
              <a:ext cx="148457" cy="52442"/>
            </a:xfrm>
            <a:custGeom>
              <a:avLst/>
              <a:gdLst/>
              <a:ahLst/>
              <a:cxnLst/>
              <a:rect l="l" t="t" r="r" b="b"/>
              <a:pathLst>
                <a:path w="201" h="71" extrusionOk="0">
                  <a:moveTo>
                    <a:pt x="0" y="71"/>
                  </a:moveTo>
                  <a:lnTo>
                    <a:pt x="201" y="0"/>
                  </a:lnTo>
                  <a:lnTo>
                    <a:pt x="0" y="71"/>
                  </a:lnTo>
                  <a:close/>
                </a:path>
              </a:pathLst>
            </a:custGeom>
            <a:noFill/>
            <a:ln w="9525" cap="flat" cmpd="sng">
              <a:solidFill>
                <a:schemeClr val="accent6"/>
              </a:solidFill>
              <a:prstDash val="solid"/>
              <a:bevel/>
              <a:headEnd type="none" w="sm" len="sm"/>
              <a:tailEnd type="none" w="sm" len="sm"/>
            </a:ln>
          </p:spPr>
          <p:txBody>
            <a:bodyPr spcFirstLastPara="1" wrap="square" lIns="91425" tIns="0" rIns="91425"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25" name="Google Shape;225;p13"/>
          <p:cNvSpPr/>
          <p:nvPr/>
        </p:nvSpPr>
        <p:spPr>
          <a:xfrm rot="4557709">
            <a:off x="7677116" y="-530884"/>
            <a:ext cx="431618" cy="1001152"/>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13"/>
          <p:cNvSpPr/>
          <p:nvPr/>
        </p:nvSpPr>
        <p:spPr>
          <a:xfrm rot="4372979">
            <a:off x="458589" y="-416825"/>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 name="Google Shape;227;p13"/>
          <p:cNvSpPr/>
          <p:nvPr/>
        </p:nvSpPr>
        <p:spPr>
          <a:xfrm>
            <a:off x="189853" y="300487"/>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 name="Google Shape;228;p13"/>
          <p:cNvSpPr/>
          <p:nvPr/>
        </p:nvSpPr>
        <p:spPr>
          <a:xfrm flipH="1">
            <a:off x="8621129" y="2697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 name="Google Shape;229;p13"/>
          <p:cNvSpPr/>
          <p:nvPr/>
        </p:nvSpPr>
        <p:spPr>
          <a:xfrm flipH="1">
            <a:off x="7214830" y="4881562"/>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0" name="Google Shape;230;p13"/>
          <p:cNvSpPr/>
          <p:nvPr/>
        </p:nvSpPr>
        <p:spPr>
          <a:xfrm>
            <a:off x="227684" y="4633674"/>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3">
    <p:bg>
      <p:bgPr>
        <a:solidFill>
          <a:schemeClr val="dk2"/>
        </a:solidFill>
        <a:effectLst/>
      </p:bgPr>
    </p:bg>
    <p:spTree>
      <p:nvGrpSpPr>
        <p:cNvPr id="1" name="Shape 572"/>
        <p:cNvGrpSpPr/>
        <p:nvPr/>
      </p:nvGrpSpPr>
      <p:grpSpPr>
        <a:xfrm>
          <a:off x="0" y="0"/>
          <a:ext cx="0" cy="0"/>
          <a:chOff x="0" y="0"/>
          <a:chExt cx="0" cy="0"/>
        </a:xfrm>
      </p:grpSpPr>
      <p:sp>
        <p:nvSpPr>
          <p:cNvPr id="573" name="Google Shape;573;p30"/>
          <p:cNvSpPr/>
          <p:nvPr/>
        </p:nvSpPr>
        <p:spPr>
          <a:xfrm>
            <a:off x="-70761" y="441140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4" name="Google Shape;574;p30"/>
          <p:cNvSpPr/>
          <p:nvPr/>
        </p:nvSpPr>
        <p:spPr>
          <a:xfrm rot="10800000">
            <a:off x="8874152" y="4363977"/>
            <a:ext cx="391697" cy="908549"/>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75" name="Google Shape;575;p30"/>
          <p:cNvGrpSpPr/>
          <p:nvPr/>
        </p:nvGrpSpPr>
        <p:grpSpPr>
          <a:xfrm>
            <a:off x="151507" y="4137607"/>
            <a:ext cx="506685" cy="732078"/>
            <a:chOff x="687960" y="2987640"/>
            <a:chExt cx="340560" cy="492120"/>
          </a:xfrm>
        </p:grpSpPr>
        <p:sp>
          <p:nvSpPr>
            <p:cNvPr id="576" name="Google Shape;576;p30"/>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7" name="Google Shape;577;p30"/>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8" name="Google Shape;578;p30"/>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9" name="Google Shape;579;p30"/>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0" name="Google Shape;580;p30"/>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1" name="Google Shape;581;p30"/>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582" name="Google Shape;582;p30"/>
          <p:cNvSpPr/>
          <p:nvPr/>
        </p:nvSpPr>
        <p:spPr>
          <a:xfrm rot="10800000">
            <a:off x="8130186" y="4674476"/>
            <a:ext cx="287088" cy="2875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3" name="Google Shape;583;p30"/>
          <p:cNvSpPr/>
          <p:nvPr/>
        </p:nvSpPr>
        <p:spPr>
          <a:xfrm rot="10800000">
            <a:off x="8713954" y="4195826"/>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4" name="Google Shape;584;p30"/>
          <p:cNvSpPr/>
          <p:nvPr/>
        </p:nvSpPr>
        <p:spPr>
          <a:xfrm rot="10800000" flipH="1">
            <a:off x="8587059" y="275350"/>
            <a:ext cx="287100" cy="287527"/>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5" name="Google Shape;585;p30"/>
          <p:cNvSpPr/>
          <p:nvPr/>
        </p:nvSpPr>
        <p:spPr>
          <a:xfrm flipH="1">
            <a:off x="779035" y="154750"/>
            <a:ext cx="120400" cy="120599"/>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6" name="Google Shape;586;p30"/>
          <p:cNvSpPr/>
          <p:nvPr/>
        </p:nvSpPr>
        <p:spPr>
          <a:xfrm>
            <a:off x="1149985" y="4693375"/>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7" name="Google Shape;587;p30"/>
          <p:cNvSpPr/>
          <p:nvPr/>
        </p:nvSpPr>
        <p:spPr>
          <a:xfrm rot="4322829">
            <a:off x="4310053" y="-412672"/>
            <a:ext cx="391697" cy="908548"/>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8" name="Google Shape;588;p30"/>
          <p:cNvSpPr/>
          <p:nvPr/>
        </p:nvSpPr>
        <p:spPr>
          <a:xfrm rot="10800000">
            <a:off x="210929" y="653751"/>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2">
    <p:bg>
      <p:bgPr>
        <a:solidFill>
          <a:schemeClr val="dk2"/>
        </a:solidFill>
        <a:effectLst/>
      </p:bgPr>
    </p:bg>
    <p:spTree>
      <p:nvGrpSpPr>
        <p:cNvPr id="1" name="Shape 589"/>
        <p:cNvGrpSpPr/>
        <p:nvPr/>
      </p:nvGrpSpPr>
      <p:grpSpPr>
        <a:xfrm>
          <a:off x="0" y="0"/>
          <a:ext cx="0" cy="0"/>
          <a:chOff x="0" y="0"/>
          <a:chExt cx="0" cy="0"/>
        </a:xfrm>
      </p:grpSpPr>
      <p:sp>
        <p:nvSpPr>
          <p:cNvPr id="590" name="Google Shape;590;p31"/>
          <p:cNvSpPr/>
          <p:nvPr/>
        </p:nvSpPr>
        <p:spPr>
          <a:xfrm rot="10800000">
            <a:off x="7652913" y="0"/>
            <a:ext cx="1555975" cy="732099"/>
          </a:xfrm>
          <a:custGeom>
            <a:avLst/>
            <a:gdLst/>
            <a:ahLst/>
            <a:cxnLst/>
            <a:rect l="l" t="t" r="r" b="b"/>
            <a:pathLst>
              <a:path w="3120" h="1468" extrusionOk="0">
                <a:moveTo>
                  <a:pt x="353" y="30"/>
                </a:moveTo>
                <a:lnTo>
                  <a:pt x="350" y="5"/>
                </a:lnTo>
                <a:cubicBezTo>
                  <a:pt x="380" y="2"/>
                  <a:pt x="412" y="0"/>
                  <a:pt x="444" y="0"/>
                </a:cubicBezTo>
                <a:lnTo>
                  <a:pt x="453" y="0"/>
                </a:lnTo>
                <a:lnTo>
                  <a:pt x="452" y="26"/>
                </a:lnTo>
                <a:lnTo>
                  <a:pt x="444" y="26"/>
                </a:lnTo>
                <a:cubicBezTo>
                  <a:pt x="414" y="26"/>
                  <a:pt x="383" y="27"/>
                  <a:pt x="353" y="30"/>
                </a:cubicBezTo>
                <a:moveTo>
                  <a:pt x="651" y="48"/>
                </a:moveTo>
                <a:cubicBezTo>
                  <a:pt x="618" y="40"/>
                  <a:pt x="585" y="35"/>
                  <a:pt x="552" y="31"/>
                </a:cubicBezTo>
                <a:lnTo>
                  <a:pt x="554" y="6"/>
                </a:lnTo>
                <a:cubicBezTo>
                  <a:pt x="589" y="10"/>
                  <a:pt x="623" y="16"/>
                  <a:pt x="656" y="23"/>
                </a:cubicBezTo>
                <a:lnTo>
                  <a:pt x="651" y="48"/>
                </a:lnTo>
                <a:moveTo>
                  <a:pt x="158" y="73"/>
                </a:moveTo>
                <a:lnTo>
                  <a:pt x="150" y="49"/>
                </a:lnTo>
                <a:cubicBezTo>
                  <a:pt x="182" y="38"/>
                  <a:pt x="215" y="29"/>
                  <a:pt x="248" y="21"/>
                </a:cubicBezTo>
                <a:lnTo>
                  <a:pt x="254" y="46"/>
                </a:lnTo>
                <a:cubicBezTo>
                  <a:pt x="221" y="53"/>
                  <a:pt x="189" y="62"/>
                  <a:pt x="158" y="73"/>
                </a:cubicBezTo>
                <a:moveTo>
                  <a:pt x="841" y="109"/>
                </a:moveTo>
                <a:cubicBezTo>
                  <a:pt x="810" y="96"/>
                  <a:pt x="779" y="84"/>
                  <a:pt x="747" y="74"/>
                </a:cubicBezTo>
                <a:lnTo>
                  <a:pt x="755" y="50"/>
                </a:lnTo>
                <a:cubicBezTo>
                  <a:pt x="787" y="61"/>
                  <a:pt x="820" y="72"/>
                  <a:pt x="851" y="86"/>
                </a:cubicBezTo>
                <a:lnTo>
                  <a:pt x="841" y="109"/>
                </a:lnTo>
                <a:moveTo>
                  <a:pt x="1" y="188"/>
                </a:moveTo>
                <a:cubicBezTo>
                  <a:pt x="0" y="183"/>
                  <a:pt x="0" y="179"/>
                  <a:pt x="0" y="176"/>
                </a:cubicBezTo>
                <a:cubicBezTo>
                  <a:pt x="0" y="145"/>
                  <a:pt x="19" y="116"/>
                  <a:pt x="55" y="92"/>
                </a:cubicBezTo>
                <a:lnTo>
                  <a:pt x="69" y="113"/>
                </a:lnTo>
                <a:cubicBezTo>
                  <a:pt x="49" y="127"/>
                  <a:pt x="25" y="148"/>
                  <a:pt x="25" y="176"/>
                </a:cubicBezTo>
                <a:cubicBezTo>
                  <a:pt x="25" y="178"/>
                  <a:pt x="26" y="181"/>
                  <a:pt x="26" y="183"/>
                </a:cubicBezTo>
                <a:lnTo>
                  <a:pt x="1" y="188"/>
                </a:lnTo>
                <a:moveTo>
                  <a:pt x="1015" y="207"/>
                </a:moveTo>
                <a:cubicBezTo>
                  <a:pt x="988" y="188"/>
                  <a:pt x="959" y="170"/>
                  <a:pt x="930" y="154"/>
                </a:cubicBezTo>
                <a:lnTo>
                  <a:pt x="943" y="132"/>
                </a:lnTo>
                <a:cubicBezTo>
                  <a:pt x="972" y="148"/>
                  <a:pt x="1002" y="167"/>
                  <a:pt x="1030" y="186"/>
                </a:cubicBezTo>
                <a:lnTo>
                  <a:pt x="1015" y="207"/>
                </a:lnTo>
                <a:moveTo>
                  <a:pt x="1170" y="334"/>
                </a:moveTo>
                <a:cubicBezTo>
                  <a:pt x="1146" y="311"/>
                  <a:pt x="1121" y="288"/>
                  <a:pt x="1096" y="267"/>
                </a:cubicBezTo>
                <a:lnTo>
                  <a:pt x="1111" y="248"/>
                </a:lnTo>
                <a:cubicBezTo>
                  <a:pt x="1138" y="269"/>
                  <a:pt x="1163" y="292"/>
                  <a:pt x="1188" y="315"/>
                </a:cubicBezTo>
                <a:lnTo>
                  <a:pt x="1170" y="334"/>
                </a:lnTo>
                <a:moveTo>
                  <a:pt x="1303" y="484"/>
                </a:moveTo>
                <a:cubicBezTo>
                  <a:pt x="1283" y="457"/>
                  <a:pt x="1261" y="431"/>
                  <a:pt x="1239" y="406"/>
                </a:cubicBezTo>
                <a:lnTo>
                  <a:pt x="1259" y="390"/>
                </a:lnTo>
                <a:cubicBezTo>
                  <a:pt x="1281" y="415"/>
                  <a:pt x="1302" y="441"/>
                  <a:pt x="1323" y="468"/>
                </a:cubicBezTo>
                <a:lnTo>
                  <a:pt x="1303" y="484"/>
                </a:lnTo>
                <a:moveTo>
                  <a:pt x="1414" y="652"/>
                </a:moveTo>
                <a:cubicBezTo>
                  <a:pt x="1397" y="622"/>
                  <a:pt x="1380" y="593"/>
                  <a:pt x="1361" y="566"/>
                </a:cubicBezTo>
                <a:lnTo>
                  <a:pt x="1382" y="552"/>
                </a:lnTo>
                <a:cubicBezTo>
                  <a:pt x="1401" y="580"/>
                  <a:pt x="1419" y="610"/>
                  <a:pt x="1436" y="639"/>
                </a:cubicBezTo>
                <a:lnTo>
                  <a:pt x="1414" y="652"/>
                </a:lnTo>
                <a:moveTo>
                  <a:pt x="1502" y="833"/>
                </a:moveTo>
                <a:cubicBezTo>
                  <a:pt x="1490" y="805"/>
                  <a:pt x="1479" y="778"/>
                  <a:pt x="1466" y="752"/>
                </a:cubicBezTo>
                <a:lnTo>
                  <a:pt x="1461" y="741"/>
                </a:lnTo>
                <a:lnTo>
                  <a:pt x="1483" y="729"/>
                </a:lnTo>
                <a:lnTo>
                  <a:pt x="1489" y="741"/>
                </a:lnTo>
                <a:cubicBezTo>
                  <a:pt x="1502" y="768"/>
                  <a:pt x="1514" y="795"/>
                  <a:pt x="1525" y="823"/>
                </a:cubicBezTo>
                <a:lnTo>
                  <a:pt x="1502" y="833"/>
                </a:lnTo>
                <a:moveTo>
                  <a:pt x="1583" y="1019"/>
                </a:moveTo>
                <a:cubicBezTo>
                  <a:pt x="1567" y="985"/>
                  <a:pt x="1552" y="951"/>
                  <a:pt x="1542" y="926"/>
                </a:cubicBezTo>
                <a:lnTo>
                  <a:pt x="1565" y="916"/>
                </a:lnTo>
                <a:cubicBezTo>
                  <a:pt x="1576" y="941"/>
                  <a:pt x="1590" y="975"/>
                  <a:pt x="1606" y="1008"/>
                </a:cubicBezTo>
                <a:lnTo>
                  <a:pt x="1583" y="1019"/>
                </a:lnTo>
                <a:moveTo>
                  <a:pt x="1686" y="1196"/>
                </a:moveTo>
                <a:cubicBezTo>
                  <a:pt x="1668" y="1173"/>
                  <a:pt x="1651" y="1147"/>
                  <a:pt x="1636" y="1120"/>
                </a:cubicBezTo>
                <a:cubicBezTo>
                  <a:pt x="1634" y="1117"/>
                  <a:pt x="1632" y="1113"/>
                  <a:pt x="1629" y="1110"/>
                </a:cubicBezTo>
                <a:lnTo>
                  <a:pt x="1652" y="1097"/>
                </a:lnTo>
                <a:cubicBezTo>
                  <a:pt x="1653" y="1101"/>
                  <a:pt x="1656" y="1104"/>
                  <a:pt x="1657" y="1108"/>
                </a:cubicBezTo>
                <a:cubicBezTo>
                  <a:pt x="1673" y="1133"/>
                  <a:pt x="1689" y="1158"/>
                  <a:pt x="1706" y="1181"/>
                </a:cubicBezTo>
                <a:lnTo>
                  <a:pt x="1686" y="1196"/>
                </a:lnTo>
                <a:moveTo>
                  <a:pt x="2718" y="1239"/>
                </a:moveTo>
                <a:lnTo>
                  <a:pt x="2715" y="1214"/>
                </a:lnTo>
                <a:cubicBezTo>
                  <a:pt x="2734" y="1212"/>
                  <a:pt x="2753" y="1210"/>
                  <a:pt x="2772" y="1211"/>
                </a:cubicBezTo>
                <a:cubicBezTo>
                  <a:pt x="2780" y="1211"/>
                  <a:pt x="2790" y="1211"/>
                  <a:pt x="2798" y="1212"/>
                </a:cubicBezTo>
                <a:cubicBezTo>
                  <a:pt x="2805" y="1212"/>
                  <a:pt x="2812" y="1212"/>
                  <a:pt x="2819" y="1213"/>
                </a:cubicBezTo>
                <a:lnTo>
                  <a:pt x="2816" y="1238"/>
                </a:lnTo>
                <a:cubicBezTo>
                  <a:pt x="2810" y="1237"/>
                  <a:pt x="2804" y="1237"/>
                  <a:pt x="2797" y="1236"/>
                </a:cubicBezTo>
                <a:cubicBezTo>
                  <a:pt x="2788" y="1236"/>
                  <a:pt x="2780" y="1236"/>
                  <a:pt x="2771" y="1236"/>
                </a:cubicBezTo>
                <a:cubicBezTo>
                  <a:pt x="2754" y="1236"/>
                  <a:pt x="2736" y="1237"/>
                  <a:pt x="2718" y="1239"/>
                </a:cubicBezTo>
                <a:moveTo>
                  <a:pt x="2524" y="1285"/>
                </a:moveTo>
                <a:lnTo>
                  <a:pt x="2515" y="1261"/>
                </a:lnTo>
                <a:cubicBezTo>
                  <a:pt x="2552" y="1249"/>
                  <a:pt x="2584" y="1240"/>
                  <a:pt x="2614" y="1232"/>
                </a:cubicBezTo>
                <a:lnTo>
                  <a:pt x="2620" y="1257"/>
                </a:lnTo>
                <a:cubicBezTo>
                  <a:pt x="2591" y="1264"/>
                  <a:pt x="2559" y="1273"/>
                  <a:pt x="2524" y="1285"/>
                </a:cubicBezTo>
                <a:moveTo>
                  <a:pt x="2996" y="1310"/>
                </a:moveTo>
                <a:cubicBezTo>
                  <a:pt x="2971" y="1290"/>
                  <a:pt x="2943" y="1274"/>
                  <a:pt x="2911" y="1262"/>
                </a:cubicBezTo>
                <a:lnTo>
                  <a:pt x="2920" y="1238"/>
                </a:lnTo>
                <a:cubicBezTo>
                  <a:pt x="2953" y="1251"/>
                  <a:pt x="2985" y="1268"/>
                  <a:pt x="3012" y="1289"/>
                </a:cubicBezTo>
                <a:lnTo>
                  <a:pt x="2996" y="1310"/>
                </a:lnTo>
                <a:moveTo>
                  <a:pt x="1834" y="1339"/>
                </a:moveTo>
                <a:cubicBezTo>
                  <a:pt x="1806" y="1320"/>
                  <a:pt x="1779" y="1299"/>
                  <a:pt x="1754" y="1274"/>
                </a:cubicBezTo>
                <a:lnTo>
                  <a:pt x="1771" y="1256"/>
                </a:lnTo>
                <a:cubicBezTo>
                  <a:pt x="1796" y="1279"/>
                  <a:pt x="1822" y="1300"/>
                  <a:pt x="1848" y="1317"/>
                </a:cubicBezTo>
                <a:lnTo>
                  <a:pt x="1834" y="1339"/>
                </a:lnTo>
                <a:moveTo>
                  <a:pt x="2333" y="1354"/>
                </a:moveTo>
                <a:lnTo>
                  <a:pt x="2325" y="1330"/>
                </a:lnTo>
                <a:cubicBezTo>
                  <a:pt x="2339" y="1325"/>
                  <a:pt x="2354" y="1320"/>
                  <a:pt x="2368" y="1314"/>
                </a:cubicBezTo>
                <a:cubicBezTo>
                  <a:pt x="2385" y="1308"/>
                  <a:pt x="2402" y="1302"/>
                  <a:pt x="2419" y="1296"/>
                </a:cubicBezTo>
                <a:lnTo>
                  <a:pt x="2428" y="1319"/>
                </a:lnTo>
                <a:cubicBezTo>
                  <a:pt x="2411" y="1326"/>
                  <a:pt x="2394" y="1332"/>
                  <a:pt x="2377" y="1338"/>
                </a:cubicBezTo>
                <a:cubicBezTo>
                  <a:pt x="2362" y="1344"/>
                  <a:pt x="2348" y="1348"/>
                  <a:pt x="2333" y="1354"/>
                </a:cubicBezTo>
                <a:moveTo>
                  <a:pt x="2134" y="1402"/>
                </a:moveTo>
                <a:lnTo>
                  <a:pt x="2131" y="1377"/>
                </a:lnTo>
                <a:cubicBezTo>
                  <a:pt x="2162" y="1373"/>
                  <a:pt x="2194" y="1367"/>
                  <a:pt x="2229" y="1358"/>
                </a:cubicBezTo>
                <a:lnTo>
                  <a:pt x="2235" y="1383"/>
                </a:lnTo>
                <a:cubicBezTo>
                  <a:pt x="2199" y="1392"/>
                  <a:pt x="2166" y="1398"/>
                  <a:pt x="2134" y="1402"/>
                </a:cubicBezTo>
                <a:moveTo>
                  <a:pt x="2030" y="1405"/>
                </a:moveTo>
                <a:cubicBezTo>
                  <a:pt x="1999" y="1402"/>
                  <a:pt x="1968" y="1396"/>
                  <a:pt x="1939" y="1388"/>
                </a:cubicBezTo>
                <a:cubicBezTo>
                  <a:pt x="1935" y="1386"/>
                  <a:pt x="1932" y="1386"/>
                  <a:pt x="1928" y="1384"/>
                </a:cubicBezTo>
                <a:lnTo>
                  <a:pt x="1936" y="1360"/>
                </a:lnTo>
                <a:cubicBezTo>
                  <a:pt x="1940" y="1362"/>
                  <a:pt x="1943" y="1362"/>
                  <a:pt x="1947" y="1364"/>
                </a:cubicBezTo>
                <a:cubicBezTo>
                  <a:pt x="1973" y="1372"/>
                  <a:pt x="2003" y="1377"/>
                  <a:pt x="2032" y="1379"/>
                </a:cubicBezTo>
                <a:lnTo>
                  <a:pt x="2030" y="1405"/>
                </a:lnTo>
                <a:moveTo>
                  <a:pt x="3096" y="1468"/>
                </a:moveTo>
                <a:cubicBezTo>
                  <a:pt x="3092" y="1437"/>
                  <a:pt x="3080" y="1407"/>
                  <a:pt x="3062" y="1379"/>
                </a:cubicBezTo>
                <a:lnTo>
                  <a:pt x="3084" y="1365"/>
                </a:lnTo>
                <a:cubicBezTo>
                  <a:pt x="3104" y="1396"/>
                  <a:pt x="3117" y="1430"/>
                  <a:pt x="3120" y="1465"/>
                </a:cubicBezTo>
                <a:lnTo>
                  <a:pt x="3096" y="146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91" name="Google Shape;591;p31"/>
          <p:cNvGrpSpPr/>
          <p:nvPr/>
        </p:nvGrpSpPr>
        <p:grpSpPr>
          <a:xfrm flipH="1">
            <a:off x="8480514" y="231757"/>
            <a:ext cx="506685" cy="732078"/>
            <a:chOff x="687960" y="2987640"/>
            <a:chExt cx="340560" cy="492120"/>
          </a:xfrm>
        </p:grpSpPr>
        <p:sp>
          <p:nvSpPr>
            <p:cNvPr id="592" name="Google Shape;592;p31"/>
            <p:cNvSpPr/>
            <p:nvPr/>
          </p:nvSpPr>
          <p:spPr>
            <a:xfrm>
              <a:off x="687960" y="2987640"/>
              <a:ext cx="340560" cy="492120"/>
            </a:xfrm>
            <a:custGeom>
              <a:avLst/>
              <a:gdLst/>
              <a:ahLst/>
              <a:cxnLst/>
              <a:rect l="l" t="t" r="r" b="b"/>
              <a:pathLst>
                <a:path w="946" h="1367" extrusionOk="0">
                  <a:moveTo>
                    <a:pt x="946" y="1187"/>
                  </a:moveTo>
                  <a:cubicBezTo>
                    <a:pt x="947" y="1187"/>
                    <a:pt x="943" y="1189"/>
                    <a:pt x="936" y="1191"/>
                  </a:cubicBezTo>
                  <a:cubicBezTo>
                    <a:pt x="853" y="1219"/>
                    <a:pt x="298" y="1367"/>
                    <a:pt x="298" y="1367"/>
                  </a:cubicBezTo>
                  <a:cubicBezTo>
                    <a:pt x="-110" y="885"/>
                    <a:pt x="20" y="0"/>
                    <a:pt x="20" y="0"/>
                  </a:cubicBezTo>
                  <a:cubicBezTo>
                    <a:pt x="20" y="0"/>
                    <a:pt x="29" y="1"/>
                    <a:pt x="46" y="4"/>
                  </a:cubicBezTo>
                  <a:cubicBezTo>
                    <a:pt x="166" y="24"/>
                    <a:pt x="644" y="108"/>
                    <a:pt x="789" y="171"/>
                  </a:cubicBezTo>
                  <a:cubicBezTo>
                    <a:pt x="721" y="571"/>
                    <a:pt x="933" y="1182"/>
                    <a:pt x="946" y="118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3" name="Google Shape;593;p31"/>
            <p:cNvSpPr/>
            <p:nvPr/>
          </p:nvSpPr>
          <p:spPr>
            <a:xfrm>
              <a:off x="734760" y="3058920"/>
              <a:ext cx="190080" cy="36720"/>
            </a:xfrm>
            <a:custGeom>
              <a:avLst/>
              <a:gdLst/>
              <a:ahLst/>
              <a:cxnLst/>
              <a:rect l="l" t="t" r="r" b="b"/>
              <a:pathLst>
                <a:path w="528" h="102" extrusionOk="0">
                  <a:moveTo>
                    <a:pt x="525" y="102"/>
                  </a:moveTo>
                  <a:lnTo>
                    <a:pt x="0" y="18"/>
                  </a:lnTo>
                  <a:lnTo>
                    <a:pt x="3" y="0"/>
                  </a:lnTo>
                  <a:lnTo>
                    <a:pt x="528" y="84"/>
                  </a:lnTo>
                  <a:lnTo>
                    <a:pt x="525"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4" name="Google Shape;594;p31"/>
            <p:cNvSpPr/>
            <p:nvPr/>
          </p:nvSpPr>
          <p:spPr>
            <a:xfrm>
              <a:off x="734760" y="3101760"/>
              <a:ext cx="190080" cy="37440"/>
            </a:xfrm>
            <a:custGeom>
              <a:avLst/>
              <a:gdLst/>
              <a:ahLst/>
              <a:cxnLst/>
              <a:rect l="l" t="t" r="r" b="b"/>
              <a:pathLst>
                <a:path w="528" h="104" extrusionOk="0">
                  <a:moveTo>
                    <a:pt x="525" y="104"/>
                  </a:moveTo>
                  <a:lnTo>
                    <a:pt x="0" y="19"/>
                  </a:lnTo>
                  <a:lnTo>
                    <a:pt x="3" y="0"/>
                  </a:lnTo>
                  <a:lnTo>
                    <a:pt x="528" y="85"/>
                  </a:lnTo>
                  <a:lnTo>
                    <a:pt x="525" y="104"/>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5" name="Google Shape;595;p31"/>
            <p:cNvSpPr/>
            <p:nvPr/>
          </p:nvSpPr>
          <p:spPr>
            <a:xfrm>
              <a:off x="734400" y="3158640"/>
              <a:ext cx="191160" cy="16920"/>
            </a:xfrm>
            <a:custGeom>
              <a:avLst/>
              <a:gdLst/>
              <a:ahLst/>
              <a:cxnLst/>
              <a:rect l="l" t="t" r="r" b="b"/>
              <a:pathLst>
                <a:path w="531" h="47" extrusionOk="0">
                  <a:moveTo>
                    <a:pt x="529" y="47"/>
                  </a:moveTo>
                  <a:lnTo>
                    <a:pt x="0" y="20"/>
                  </a:lnTo>
                  <a:lnTo>
                    <a:pt x="1" y="0"/>
                  </a:lnTo>
                  <a:lnTo>
                    <a:pt x="531" y="29"/>
                  </a:lnTo>
                  <a:lnTo>
                    <a:pt x="52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6" name="Google Shape;596;p31"/>
            <p:cNvSpPr/>
            <p:nvPr/>
          </p:nvSpPr>
          <p:spPr>
            <a:xfrm>
              <a:off x="740880" y="3204000"/>
              <a:ext cx="190800" cy="21960"/>
            </a:xfrm>
            <a:custGeom>
              <a:avLst/>
              <a:gdLst/>
              <a:ahLst/>
              <a:cxnLst/>
              <a:rect l="l" t="t" r="r" b="b"/>
              <a:pathLst>
                <a:path w="530" h="61" extrusionOk="0">
                  <a:moveTo>
                    <a:pt x="1" y="61"/>
                  </a:moveTo>
                  <a:lnTo>
                    <a:pt x="0" y="43"/>
                  </a:lnTo>
                  <a:lnTo>
                    <a:pt x="528" y="0"/>
                  </a:lnTo>
                  <a:lnTo>
                    <a:pt x="530" y="19"/>
                  </a:lnTo>
                  <a:lnTo>
                    <a:pt x="1" y="61"/>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7" name="Google Shape;597;p31"/>
            <p:cNvSpPr/>
            <p:nvPr/>
          </p:nvSpPr>
          <p:spPr>
            <a:xfrm>
              <a:off x="749160" y="3236760"/>
              <a:ext cx="189720" cy="36720"/>
            </a:xfrm>
            <a:custGeom>
              <a:avLst/>
              <a:gdLst/>
              <a:ahLst/>
              <a:cxnLst/>
              <a:rect l="l" t="t" r="r" b="b"/>
              <a:pathLst>
                <a:path w="527" h="102" extrusionOk="0">
                  <a:moveTo>
                    <a:pt x="2" y="102"/>
                  </a:moveTo>
                  <a:lnTo>
                    <a:pt x="0" y="83"/>
                  </a:lnTo>
                  <a:lnTo>
                    <a:pt x="524" y="0"/>
                  </a:lnTo>
                  <a:lnTo>
                    <a:pt x="527" y="18"/>
                  </a:lnTo>
                  <a:lnTo>
                    <a:pt x="2" y="102"/>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598" name="Google Shape;598;p31"/>
          <p:cNvSpPr/>
          <p:nvPr/>
        </p:nvSpPr>
        <p:spPr>
          <a:xfrm rot="-8472287" flipH="1">
            <a:off x="-2307" y="-22417"/>
            <a:ext cx="391698" cy="908550"/>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31"/>
          <p:cNvSpPr/>
          <p:nvPr/>
        </p:nvSpPr>
        <p:spPr>
          <a:xfrm rot="10800000" flipH="1">
            <a:off x="320227" y="856233"/>
            <a:ext cx="167887" cy="168150"/>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0" name="Google Shape;600;p31"/>
          <p:cNvSpPr/>
          <p:nvPr/>
        </p:nvSpPr>
        <p:spPr>
          <a:xfrm rot="6427021" flipH="1">
            <a:off x="785476" y="4677510"/>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1" name="Google Shape;601;p31"/>
          <p:cNvSpPr/>
          <p:nvPr/>
        </p:nvSpPr>
        <p:spPr>
          <a:xfrm>
            <a:off x="8563636" y="4676075"/>
            <a:ext cx="241200" cy="241574"/>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2" name="Google Shape;602;p31"/>
          <p:cNvSpPr/>
          <p:nvPr/>
        </p:nvSpPr>
        <p:spPr>
          <a:xfrm>
            <a:off x="5540228" y="4917662"/>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3" name="Google Shape;603;p31"/>
          <p:cNvSpPr/>
          <p:nvPr/>
        </p:nvSpPr>
        <p:spPr>
          <a:xfrm rot="-6783758">
            <a:off x="7141669" y="4638523"/>
            <a:ext cx="391697" cy="908547"/>
          </a:xfrm>
          <a:custGeom>
            <a:avLst/>
            <a:gdLst/>
            <a:ahLst/>
            <a:cxnLst/>
            <a:rect l="l" t="t" r="r" b="b"/>
            <a:pathLst>
              <a:path w="751" h="1742" extrusionOk="0">
                <a:moveTo>
                  <a:pt x="550" y="55"/>
                </a:moveTo>
                <a:cubicBezTo>
                  <a:pt x="542" y="42"/>
                  <a:pt x="532" y="28"/>
                  <a:pt x="524" y="15"/>
                </a:cubicBezTo>
                <a:lnTo>
                  <a:pt x="544" y="0"/>
                </a:lnTo>
                <a:cubicBezTo>
                  <a:pt x="553" y="14"/>
                  <a:pt x="563" y="28"/>
                  <a:pt x="571" y="42"/>
                </a:cubicBezTo>
                <a:lnTo>
                  <a:pt x="550" y="55"/>
                </a:lnTo>
                <a:moveTo>
                  <a:pt x="642" y="233"/>
                </a:moveTo>
                <a:cubicBezTo>
                  <a:pt x="630" y="202"/>
                  <a:pt x="616" y="171"/>
                  <a:pt x="600" y="142"/>
                </a:cubicBezTo>
                <a:lnTo>
                  <a:pt x="623" y="130"/>
                </a:lnTo>
                <a:cubicBezTo>
                  <a:pt x="638" y="160"/>
                  <a:pt x="653" y="192"/>
                  <a:pt x="665" y="223"/>
                </a:cubicBezTo>
                <a:lnTo>
                  <a:pt x="642" y="233"/>
                </a:lnTo>
                <a:moveTo>
                  <a:pt x="701" y="425"/>
                </a:moveTo>
                <a:cubicBezTo>
                  <a:pt x="694" y="392"/>
                  <a:pt x="685" y="359"/>
                  <a:pt x="676" y="327"/>
                </a:cubicBezTo>
                <a:lnTo>
                  <a:pt x="700" y="320"/>
                </a:lnTo>
                <a:cubicBezTo>
                  <a:pt x="710" y="352"/>
                  <a:pt x="719" y="386"/>
                  <a:pt x="726" y="419"/>
                </a:cubicBezTo>
                <a:lnTo>
                  <a:pt x="701" y="425"/>
                </a:lnTo>
                <a:moveTo>
                  <a:pt x="727" y="623"/>
                </a:moveTo>
                <a:cubicBezTo>
                  <a:pt x="725" y="590"/>
                  <a:pt x="722" y="556"/>
                  <a:pt x="718" y="523"/>
                </a:cubicBezTo>
                <a:lnTo>
                  <a:pt x="743" y="520"/>
                </a:lnTo>
                <a:cubicBezTo>
                  <a:pt x="748" y="553"/>
                  <a:pt x="750" y="588"/>
                  <a:pt x="751" y="622"/>
                </a:cubicBezTo>
                <a:lnTo>
                  <a:pt x="727" y="623"/>
                </a:lnTo>
                <a:moveTo>
                  <a:pt x="742" y="826"/>
                </a:moveTo>
                <a:lnTo>
                  <a:pt x="717" y="823"/>
                </a:lnTo>
                <a:cubicBezTo>
                  <a:pt x="721" y="790"/>
                  <a:pt x="724" y="756"/>
                  <a:pt x="726" y="723"/>
                </a:cubicBezTo>
                <a:lnTo>
                  <a:pt x="751" y="724"/>
                </a:lnTo>
                <a:cubicBezTo>
                  <a:pt x="750" y="759"/>
                  <a:pt x="747" y="793"/>
                  <a:pt x="742" y="826"/>
                </a:cubicBezTo>
                <a:moveTo>
                  <a:pt x="696" y="1026"/>
                </a:moveTo>
                <a:lnTo>
                  <a:pt x="671" y="1018"/>
                </a:lnTo>
                <a:cubicBezTo>
                  <a:pt x="674" y="1010"/>
                  <a:pt x="677" y="1002"/>
                  <a:pt x="679" y="995"/>
                </a:cubicBezTo>
                <a:cubicBezTo>
                  <a:pt x="686" y="971"/>
                  <a:pt x="693" y="946"/>
                  <a:pt x="699" y="922"/>
                </a:cubicBezTo>
                <a:lnTo>
                  <a:pt x="724" y="927"/>
                </a:lnTo>
                <a:cubicBezTo>
                  <a:pt x="717" y="952"/>
                  <a:pt x="711" y="978"/>
                  <a:pt x="703" y="1002"/>
                </a:cubicBezTo>
                <a:cubicBezTo>
                  <a:pt x="701" y="1010"/>
                  <a:pt x="699" y="1018"/>
                  <a:pt x="696" y="1026"/>
                </a:cubicBezTo>
                <a:moveTo>
                  <a:pt x="613" y="1213"/>
                </a:moveTo>
                <a:lnTo>
                  <a:pt x="591" y="1201"/>
                </a:lnTo>
                <a:cubicBezTo>
                  <a:pt x="608" y="1172"/>
                  <a:pt x="623" y="1141"/>
                  <a:pt x="636" y="1111"/>
                </a:cubicBezTo>
                <a:lnTo>
                  <a:pt x="659" y="1121"/>
                </a:lnTo>
                <a:cubicBezTo>
                  <a:pt x="645" y="1152"/>
                  <a:pt x="630" y="1183"/>
                  <a:pt x="613" y="1213"/>
                </a:cubicBezTo>
                <a:moveTo>
                  <a:pt x="499" y="1383"/>
                </a:moveTo>
                <a:lnTo>
                  <a:pt x="480" y="1367"/>
                </a:lnTo>
                <a:cubicBezTo>
                  <a:pt x="501" y="1341"/>
                  <a:pt x="521" y="1314"/>
                  <a:pt x="539" y="1287"/>
                </a:cubicBezTo>
                <a:lnTo>
                  <a:pt x="560" y="1301"/>
                </a:lnTo>
                <a:cubicBezTo>
                  <a:pt x="541" y="1329"/>
                  <a:pt x="521" y="1357"/>
                  <a:pt x="499" y="1383"/>
                </a:cubicBezTo>
                <a:moveTo>
                  <a:pt x="358" y="1531"/>
                </a:moveTo>
                <a:lnTo>
                  <a:pt x="341" y="1512"/>
                </a:lnTo>
                <a:cubicBezTo>
                  <a:pt x="366" y="1490"/>
                  <a:pt x="390" y="1467"/>
                  <a:pt x="414" y="1443"/>
                </a:cubicBezTo>
                <a:lnTo>
                  <a:pt x="431" y="1460"/>
                </a:lnTo>
                <a:cubicBezTo>
                  <a:pt x="408" y="1485"/>
                  <a:pt x="383" y="1509"/>
                  <a:pt x="358" y="1531"/>
                </a:cubicBezTo>
                <a:moveTo>
                  <a:pt x="193" y="1652"/>
                </a:moveTo>
                <a:lnTo>
                  <a:pt x="180" y="1630"/>
                </a:lnTo>
                <a:cubicBezTo>
                  <a:pt x="208" y="1613"/>
                  <a:pt x="236" y="1594"/>
                  <a:pt x="263" y="1575"/>
                </a:cubicBezTo>
                <a:lnTo>
                  <a:pt x="278" y="1595"/>
                </a:lnTo>
                <a:cubicBezTo>
                  <a:pt x="251" y="1615"/>
                  <a:pt x="222" y="1635"/>
                  <a:pt x="193" y="1652"/>
                </a:cubicBezTo>
                <a:moveTo>
                  <a:pt x="9" y="1742"/>
                </a:moveTo>
                <a:lnTo>
                  <a:pt x="0" y="1718"/>
                </a:lnTo>
                <a:cubicBezTo>
                  <a:pt x="31" y="1706"/>
                  <a:pt x="62" y="1693"/>
                  <a:pt x="92" y="1678"/>
                </a:cubicBezTo>
                <a:lnTo>
                  <a:pt x="103" y="1701"/>
                </a:lnTo>
                <a:cubicBezTo>
                  <a:pt x="72" y="1716"/>
                  <a:pt x="40" y="1729"/>
                  <a:pt x="9" y="174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4" name="Google Shape;604;p31"/>
          <p:cNvSpPr/>
          <p:nvPr/>
        </p:nvSpPr>
        <p:spPr>
          <a:xfrm rot="10800000" flipH="1">
            <a:off x="189853" y="4810919"/>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5" name="Google Shape;605;p31"/>
          <p:cNvSpPr/>
          <p:nvPr/>
        </p:nvSpPr>
        <p:spPr>
          <a:xfrm rot="10800000" flipH="1">
            <a:off x="659816" y="378494"/>
            <a:ext cx="106575" cy="106726"/>
          </a:xfrm>
          <a:custGeom>
            <a:avLst/>
            <a:gdLst/>
            <a:ahLst/>
            <a:cxnLst/>
            <a:rect l="l" t="t" r="r" b="b"/>
            <a:pathLst>
              <a:path w="647" h="648" extrusionOk="0">
                <a:moveTo>
                  <a:pt x="647" y="324"/>
                </a:moveTo>
                <a:cubicBezTo>
                  <a:pt x="647" y="503"/>
                  <a:pt x="502" y="648"/>
                  <a:pt x="323" y="648"/>
                </a:cubicBezTo>
                <a:cubicBezTo>
                  <a:pt x="145" y="648"/>
                  <a:pt x="0" y="503"/>
                  <a:pt x="0" y="324"/>
                </a:cubicBezTo>
                <a:cubicBezTo>
                  <a:pt x="0" y="145"/>
                  <a:pt x="145" y="0"/>
                  <a:pt x="323" y="0"/>
                </a:cubicBezTo>
                <a:cubicBezTo>
                  <a:pt x="502" y="0"/>
                  <a:pt x="647" y="145"/>
                  <a:pt x="647" y="32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0443"/>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1pPr>
            <a:lvl2pPr lvl="1">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2pPr>
            <a:lvl3pPr lvl="2">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3pPr>
            <a:lvl4pPr lvl="3">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4pPr>
            <a:lvl5pPr lvl="4">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5pPr>
            <a:lvl6pPr lvl="5">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6pPr>
            <a:lvl7pPr lvl="6">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7pPr>
            <a:lvl8pPr lvl="7">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8pPr>
            <a:lvl9pPr lvl="8">
              <a:spcBef>
                <a:spcPts val="0"/>
              </a:spcBef>
              <a:spcAft>
                <a:spcPts val="0"/>
              </a:spcAft>
              <a:buClr>
                <a:schemeClr val="accent5"/>
              </a:buClr>
              <a:buSzPts val="2800"/>
              <a:buFont typeface="Instrument Sans SemiBold"/>
              <a:buNone/>
              <a:defRPr sz="2800">
                <a:solidFill>
                  <a:schemeClr val="accent5"/>
                </a:solidFill>
                <a:latin typeface="Instrument Sans SemiBold"/>
                <a:ea typeface="Instrument Sans SemiBold"/>
                <a:cs typeface="Instrument Sans SemiBold"/>
                <a:sym typeface="Instrument Sans SemiBold"/>
              </a:defRPr>
            </a:lvl9pPr>
          </a:lstStyle>
          <a:p>
            <a:endParaRPr/>
          </a:p>
        </p:txBody>
      </p:sp>
      <p:sp>
        <p:nvSpPr>
          <p:cNvPr id="7" name="Google Shape;7;p1"/>
          <p:cNvSpPr txBox="1">
            <a:spLocks noGrp="1"/>
          </p:cNvSpPr>
          <p:nvPr>
            <p:ph type="body" idx="1"/>
          </p:nvPr>
        </p:nvSpPr>
        <p:spPr>
          <a:xfrm>
            <a:off x="713100" y="1189346"/>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59" r:id="rId6"/>
    <p:sldLayoutId id="2147483676" r:id="rId7"/>
    <p:sldLayoutId id="2147483677" r:id="rId8"/>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11" name="Rectangle 10">
            <a:extLst>
              <a:ext uri="{FF2B5EF4-FFF2-40B4-BE49-F238E27FC236}">
                <a16:creationId xmlns:a16="http://schemas.microsoft.com/office/drawing/2014/main" xmlns="" id="{8F986752-F79F-F6DF-C4EA-DA63BAE53BEC}"/>
              </a:ext>
            </a:extLst>
          </p:cNvPr>
          <p:cNvSpPr/>
          <p:nvPr/>
        </p:nvSpPr>
        <p:spPr>
          <a:xfrm>
            <a:off x="-261257" y="1291771"/>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15CCFFD-1FBC-32BD-5ADA-0F05FA0EA75B}"/>
              </a:ext>
            </a:extLst>
          </p:cNvPr>
          <p:cNvSpPr/>
          <p:nvPr/>
        </p:nvSpPr>
        <p:spPr>
          <a:xfrm>
            <a:off x="4571999" y="2571749"/>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1C67FE7-C77D-3E09-896E-9582DD311816}"/>
              </a:ext>
            </a:extLst>
          </p:cNvPr>
          <p:cNvSpPr txBox="1"/>
          <p:nvPr/>
        </p:nvSpPr>
        <p:spPr>
          <a:xfrm>
            <a:off x="356548" y="1064862"/>
            <a:ext cx="8430906" cy="3013774"/>
          </a:xfrm>
          <a:prstGeom prst="rect">
            <a:avLst/>
          </a:prstGeom>
          <a:noFill/>
        </p:spPr>
        <p:txBody>
          <a:bodyPr wrap="square" rtlCol="0">
            <a:spAutoFit/>
          </a:bodyPr>
          <a:lstStyle/>
          <a:p>
            <a:pPr algn="ctr">
              <a:lnSpc>
                <a:spcPct val="150000"/>
              </a:lnSpc>
            </a:pPr>
            <a:r>
              <a:rPr lang="en-US" sz="4400" b="1" dirty="0"/>
              <a:t>KÍNH CHÀO QUÝ THẦY CÔ VÀ CÁC EM ĐẾN VỚI BUỔI HỌC HÔM NAY</a:t>
            </a:r>
          </a:p>
        </p:txBody>
      </p:sp>
    </p:spTree>
    <p:extLst>
      <p:ext uri="{BB962C8B-B14F-4D97-AF65-F5344CB8AC3E}">
        <p14:creationId xmlns:p14="http://schemas.microsoft.com/office/powerpoint/2010/main" val="1511123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7C7409-145E-FC55-9104-1C27B356A4C0}"/>
              </a:ext>
            </a:extLst>
          </p:cNvPr>
          <p:cNvSpPr txBox="1"/>
          <p:nvPr/>
        </p:nvSpPr>
        <p:spPr>
          <a:xfrm>
            <a:off x="651681" y="272978"/>
            <a:ext cx="1002470" cy="400110"/>
          </a:xfrm>
          <a:prstGeom prst="rect">
            <a:avLst/>
          </a:prstGeom>
          <a:noFill/>
        </p:spPr>
        <p:txBody>
          <a:bodyPr wrap="square">
            <a:spAutoFit/>
          </a:bodyPr>
          <a:lstStyle/>
          <a:p>
            <a:pPr algn="just">
              <a:spcAft>
                <a:spcPts val="800"/>
              </a:spcAft>
            </a:pPr>
            <a:r>
              <a:rPr lang="vi-VN"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Gợi ý:</a:t>
            </a:r>
            <a:endParaRPr lang="x-none"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4.png">
            <a:extLst>
              <a:ext uri="{FF2B5EF4-FFF2-40B4-BE49-F238E27FC236}">
                <a16:creationId xmlns:a16="http://schemas.microsoft.com/office/drawing/2014/main" xmlns="" id="{881B03B1-89CB-CB3A-0842-6C7F7D1CAE80}"/>
              </a:ext>
            </a:extLst>
          </p:cNvPr>
          <p:cNvPicPr/>
          <p:nvPr/>
        </p:nvPicPr>
        <p:blipFill>
          <a:blip r:embed="rId2"/>
          <a:srcRect/>
          <a:stretch>
            <a:fillRect/>
          </a:stretch>
        </p:blipFill>
        <p:spPr>
          <a:xfrm>
            <a:off x="1875927" y="272978"/>
            <a:ext cx="6616392" cy="2278039"/>
          </a:xfrm>
          <a:prstGeom prst="rect">
            <a:avLst/>
          </a:prstGeom>
          <a:ln/>
        </p:spPr>
      </p:pic>
      <p:pic>
        <p:nvPicPr>
          <p:cNvPr id="5" name="image1.png">
            <a:extLst>
              <a:ext uri="{FF2B5EF4-FFF2-40B4-BE49-F238E27FC236}">
                <a16:creationId xmlns:a16="http://schemas.microsoft.com/office/drawing/2014/main" xmlns="" id="{4871837A-4607-741D-714C-970D557FBDBB}"/>
              </a:ext>
            </a:extLst>
          </p:cNvPr>
          <p:cNvPicPr/>
          <p:nvPr/>
        </p:nvPicPr>
        <p:blipFill>
          <a:blip r:embed="rId3"/>
          <a:srcRect/>
          <a:stretch>
            <a:fillRect/>
          </a:stretch>
        </p:blipFill>
        <p:spPr>
          <a:xfrm>
            <a:off x="1875927" y="2675909"/>
            <a:ext cx="6616392" cy="2374994"/>
          </a:xfrm>
          <a:prstGeom prst="rect">
            <a:avLst/>
          </a:prstGeom>
          <a:ln/>
        </p:spPr>
      </p:pic>
    </p:spTree>
    <p:extLst>
      <p:ext uri="{BB962C8B-B14F-4D97-AF65-F5344CB8AC3E}">
        <p14:creationId xmlns:p14="http://schemas.microsoft.com/office/powerpoint/2010/main" val="10484751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B21C80B-C0C7-C776-A504-2D666E88DD0A}"/>
              </a:ext>
            </a:extLst>
          </p:cNvPr>
          <p:cNvSpPr txBox="1"/>
          <p:nvPr/>
        </p:nvSpPr>
        <p:spPr>
          <a:xfrm>
            <a:off x="639738" y="353482"/>
            <a:ext cx="7864523" cy="4436536"/>
          </a:xfrm>
          <a:prstGeom prst="rect">
            <a:avLst/>
          </a:prstGeom>
          <a:noFill/>
        </p:spPr>
        <p:txBody>
          <a:bodyPr wrap="square">
            <a:spAutoFit/>
          </a:bodyPr>
          <a:lstStyle/>
          <a:p>
            <a:pPr algn="just">
              <a:lnSpc>
                <a:spcPct val="150000"/>
              </a:lnSpc>
              <a:spcAft>
                <a:spcPts val="800"/>
              </a:spcAft>
            </a:pPr>
            <a:r>
              <a:rPr lang="vi-VN" sz="2400" b="1" i="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Quy tắc:</a:t>
            </a:r>
            <a:endParaRPr lang="x-none" sz="2400"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vi-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vi-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Hai hàm IF lồng nhau được thực hiện như sau:</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itchFamily="2" charset="2"/>
              <a:buChar char="Ø"/>
            </a:pPr>
            <a:r>
              <a:rPr lang="vi-VN" sz="2000" dirty="0">
                <a:effectLst/>
                <a:latin typeface="Arial" panose="020B0604020202020204" pitchFamily="34" charset="0"/>
                <a:ea typeface="Calibri" panose="020F0502020204030204" pitchFamily="34" charset="0"/>
                <a:cs typeface="Arial" panose="020B0604020202020204" pitchFamily="34" charset="0"/>
              </a:rPr>
              <a:t>Đầu tiên, xác định kết quả của </a:t>
            </a:r>
            <a:r>
              <a:rPr lang="vi-VN" sz="2000" i="1" dirty="0">
                <a:effectLst/>
                <a:latin typeface="Arial" panose="020B0604020202020204" pitchFamily="34" charset="0"/>
                <a:ea typeface="Calibri" panose="020F0502020204030204" pitchFamily="34" charset="0"/>
                <a:cs typeface="Arial" panose="020B0604020202020204" pitchFamily="34" charset="0"/>
              </a:rPr>
              <a:t>&lt;ĐK1&gt;</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itchFamily="2" charset="2"/>
              <a:buChar char="Ø"/>
            </a:pPr>
            <a:r>
              <a:rPr lang="vi-VN" sz="2000" dirty="0">
                <a:effectLst/>
                <a:latin typeface="Arial" panose="020B0604020202020204" pitchFamily="34" charset="0"/>
                <a:ea typeface="Calibri" panose="020F0502020204030204" pitchFamily="34" charset="0"/>
                <a:cs typeface="Arial" panose="020B0604020202020204" pitchFamily="34" charset="0"/>
              </a:rPr>
              <a:t>Nếu kết quả của </a:t>
            </a:r>
            <a:r>
              <a:rPr lang="vi-VN" sz="2000" i="1" dirty="0">
                <a:effectLst/>
                <a:latin typeface="Arial" panose="020B0604020202020204" pitchFamily="34" charset="0"/>
                <a:ea typeface="Calibri" panose="020F0502020204030204" pitchFamily="34" charset="0"/>
                <a:cs typeface="Arial" panose="020B0604020202020204" pitchFamily="34" charset="0"/>
              </a:rPr>
              <a:t>&lt;ĐK1&gt;</a:t>
            </a:r>
            <a:r>
              <a:rPr lang="vi-VN" sz="2000" dirty="0">
                <a:effectLst/>
                <a:latin typeface="Arial" panose="020B0604020202020204" pitchFamily="34" charset="0"/>
                <a:ea typeface="Calibri" panose="020F0502020204030204" pitchFamily="34" charset="0"/>
                <a:cs typeface="Arial" panose="020B0604020202020204" pitchFamily="34" charset="0"/>
              </a:rPr>
              <a:t> là TRUE thì kết quả hàm </a:t>
            </a:r>
            <a:r>
              <a:rPr lang="vi-VN" sz="2000" b="1" dirty="0">
                <a:effectLst/>
                <a:latin typeface="Arial" panose="020B0604020202020204" pitchFamily="34" charset="0"/>
                <a:ea typeface="Calibri" panose="020F0502020204030204" pitchFamily="34" charset="0"/>
                <a:cs typeface="Arial" panose="020B0604020202020204" pitchFamily="34" charset="0"/>
              </a:rPr>
              <a:t>IF</a:t>
            </a:r>
            <a:r>
              <a:rPr lang="vi-VN" sz="2000" dirty="0">
                <a:effectLst/>
                <a:latin typeface="Arial" panose="020B0604020202020204" pitchFamily="34" charset="0"/>
                <a:ea typeface="Calibri" panose="020F0502020204030204" pitchFamily="34" charset="0"/>
                <a:cs typeface="Arial" panose="020B0604020202020204" pitchFamily="34" charset="0"/>
              </a:rPr>
              <a:t> là</a:t>
            </a:r>
            <a:r>
              <a:rPr lang="vi-VN" sz="2000" i="1" dirty="0">
                <a:effectLst/>
                <a:latin typeface="Arial" panose="020B0604020202020204" pitchFamily="34" charset="0"/>
                <a:ea typeface="Calibri" panose="020F0502020204030204" pitchFamily="34" charset="0"/>
                <a:cs typeface="Arial" panose="020B0604020202020204" pitchFamily="34" charset="0"/>
              </a:rPr>
              <a:t> &lt;GT1&gt;</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itchFamily="2" charset="2"/>
              <a:buChar char="Ø"/>
            </a:pPr>
            <a:r>
              <a:rPr lang="vi-VN" sz="2000" dirty="0">
                <a:effectLst/>
                <a:latin typeface="Arial" panose="020B0604020202020204" pitchFamily="34" charset="0"/>
                <a:ea typeface="Calibri" panose="020F0502020204030204" pitchFamily="34" charset="0"/>
                <a:cs typeface="Arial" panose="020B0604020202020204" pitchFamily="34" charset="0"/>
              </a:rPr>
              <a:t>Nếu kết quả của </a:t>
            </a:r>
            <a:r>
              <a:rPr lang="vi-VN" sz="2000" i="1" dirty="0">
                <a:effectLst/>
                <a:latin typeface="Arial" panose="020B0604020202020204" pitchFamily="34" charset="0"/>
                <a:ea typeface="Calibri" panose="020F0502020204030204" pitchFamily="34" charset="0"/>
                <a:cs typeface="Arial" panose="020B0604020202020204" pitchFamily="34" charset="0"/>
              </a:rPr>
              <a:t>&lt;ĐK1&gt;</a:t>
            </a:r>
            <a:r>
              <a:rPr lang="vi-VN" sz="2000" dirty="0">
                <a:effectLst/>
                <a:latin typeface="Arial" panose="020B0604020202020204" pitchFamily="34" charset="0"/>
                <a:ea typeface="Calibri" panose="020F0502020204030204" pitchFamily="34" charset="0"/>
                <a:cs typeface="Arial" panose="020B0604020202020204" pitchFamily="34" charset="0"/>
              </a:rPr>
              <a:t> là FALSE thì tiếp tục xác định kết quả của </a:t>
            </a:r>
            <a:r>
              <a:rPr lang="vi-VN" sz="2000" i="1" dirty="0">
                <a:effectLst/>
                <a:latin typeface="Arial" panose="020B0604020202020204" pitchFamily="34" charset="0"/>
                <a:ea typeface="Calibri" panose="020F0502020204030204" pitchFamily="34" charset="0"/>
                <a:cs typeface="Arial" panose="020B0604020202020204" pitchFamily="34" charset="0"/>
              </a:rPr>
              <a:t>&lt;ĐK2&gt;</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xmlns="" id="{F23BD80F-EB1F-E654-36B3-749890481A46}"/>
              </a:ext>
            </a:extLst>
          </p:cNvPr>
          <p:cNvSpPr/>
          <p:nvPr/>
        </p:nvSpPr>
        <p:spPr>
          <a:xfrm>
            <a:off x="1651378" y="968991"/>
            <a:ext cx="5841241" cy="98263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vi-VN"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IF</a:t>
            </a: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&lt;ĐK1&gt;, &lt;GT1&gt;,</a:t>
            </a:r>
            <a:r>
              <a:rPr lang="vi-VN"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IF</a:t>
            </a:r>
            <a:r>
              <a:rPr lang="vi-VN"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vi-VN" sz="2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&lt;ĐK2&gt;, &lt;GT2&gt;, &lt;GT3&gt;</a:t>
            </a:r>
            <a:r>
              <a:rPr lang="vi-VN"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x-non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2979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22" dur="500"/>
                                        <p:tgtEl>
                                          <p:spTgt spid="4">
                                            <p:txEl>
                                              <p:pRg st="4" end="4"/>
                                            </p:txEl>
                                          </p:spTgt>
                                        </p:tgtEl>
                                      </p:cBhvr>
                                    </p:animEffect>
                                  </p:childTnLst>
                                </p:cTn>
                              </p:par>
                            </p:childTnLst>
                          </p:cTn>
                        </p:par>
                        <p:par>
                          <p:cTn id="23" fill="hold">
                            <p:stCondLst>
                              <p:cond delay="1000"/>
                            </p:stCondLst>
                            <p:childTnLst>
                              <p:par>
                                <p:cTn id="24" presetID="12" presetClass="entr" presetSubtype="8" fill="hold" nodeType="after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27" dur="500"/>
                                        <p:tgtEl>
                                          <p:spTgt spid="4">
                                            <p:txEl>
                                              <p:pRg st="5" end="5"/>
                                            </p:txEl>
                                          </p:spTgt>
                                        </p:tgtEl>
                                      </p:cBhvr>
                                    </p:animEffect>
                                  </p:childTnLst>
                                </p:cTn>
                              </p:par>
                            </p:childTnLst>
                          </p:cTn>
                        </p:par>
                        <p:par>
                          <p:cTn id="28" fill="hold">
                            <p:stCondLst>
                              <p:cond delay="1500"/>
                            </p:stCondLst>
                            <p:childTnLst>
                              <p:par>
                                <p:cTn id="29" presetID="12" presetClass="entr" presetSubtype="8"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p:tgtEl>
                                          <p:spTgt spid="4">
                                            <p:txEl>
                                              <p:pRg st="6" end="6"/>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B21C80B-C0C7-C776-A504-2D666E88DD0A}"/>
              </a:ext>
            </a:extLst>
          </p:cNvPr>
          <p:cNvSpPr txBox="1"/>
          <p:nvPr/>
        </p:nvSpPr>
        <p:spPr>
          <a:xfrm>
            <a:off x="639738" y="321497"/>
            <a:ext cx="7864523" cy="2664255"/>
          </a:xfrm>
          <a:prstGeom prst="rect">
            <a:avLst/>
          </a:prstGeom>
          <a:noFill/>
        </p:spPr>
        <p:txBody>
          <a:bodyPr wrap="square">
            <a:spAutoFit/>
          </a:bodyPr>
          <a:lstStyle/>
          <a:p>
            <a:pPr marL="342900" indent="-342900" algn="just">
              <a:lnSpc>
                <a:spcPct val="200000"/>
              </a:lnSpc>
              <a:spcAft>
                <a:spcPts val="800"/>
              </a:spcAft>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Nếu kết quả của </a:t>
            </a:r>
            <a:r>
              <a:rPr lang="vi-VN" sz="2000" i="1" dirty="0">
                <a:effectLst/>
                <a:latin typeface="Arial" panose="020B0604020202020204" pitchFamily="34" charset="0"/>
                <a:ea typeface="Calibri" panose="020F0502020204030204" pitchFamily="34" charset="0"/>
                <a:cs typeface="Arial" panose="020B0604020202020204" pitchFamily="34" charset="0"/>
              </a:rPr>
              <a:t>&lt;ĐK2&gt;</a:t>
            </a:r>
            <a:r>
              <a:rPr lang="vi-VN" sz="2000" dirty="0">
                <a:effectLst/>
                <a:latin typeface="Arial" panose="020B0604020202020204" pitchFamily="34" charset="0"/>
                <a:ea typeface="Calibri" panose="020F0502020204030204" pitchFamily="34" charset="0"/>
                <a:cs typeface="Arial" panose="020B0604020202020204" pitchFamily="34" charset="0"/>
              </a:rPr>
              <a:t> là TRUE thì kết quả hàm </a:t>
            </a:r>
            <a:r>
              <a:rPr lang="vi-VN" sz="2000" b="1" dirty="0">
                <a:effectLst/>
                <a:latin typeface="Arial" panose="020B0604020202020204" pitchFamily="34" charset="0"/>
                <a:ea typeface="Calibri" panose="020F0502020204030204" pitchFamily="34" charset="0"/>
                <a:cs typeface="Arial" panose="020B0604020202020204" pitchFamily="34" charset="0"/>
              </a:rPr>
              <a:t>IF</a:t>
            </a:r>
            <a:r>
              <a:rPr lang="vi-VN" sz="2000" dirty="0">
                <a:effectLst/>
                <a:latin typeface="Arial" panose="020B0604020202020204" pitchFamily="34" charset="0"/>
                <a:ea typeface="Calibri" panose="020F0502020204030204" pitchFamily="34" charset="0"/>
                <a:cs typeface="Arial" panose="020B0604020202020204" pitchFamily="34" charset="0"/>
              </a:rPr>
              <a:t> là </a:t>
            </a:r>
            <a:r>
              <a:rPr lang="vi-VN" sz="2000" i="1" dirty="0">
                <a:effectLst/>
                <a:latin typeface="Arial" panose="020B0604020202020204" pitchFamily="34" charset="0"/>
                <a:ea typeface="Calibri" panose="020F0502020204030204" pitchFamily="34" charset="0"/>
                <a:cs typeface="Arial" panose="020B0604020202020204" pitchFamily="34" charset="0"/>
              </a:rPr>
              <a:t>&lt;GT2&gt;</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Nếu kết quả của </a:t>
            </a:r>
            <a:r>
              <a:rPr lang="vi-VN" sz="2000" i="1" dirty="0">
                <a:effectLst/>
                <a:latin typeface="Arial" panose="020B0604020202020204" pitchFamily="34" charset="0"/>
                <a:ea typeface="Calibri" panose="020F0502020204030204" pitchFamily="34" charset="0"/>
                <a:cs typeface="Arial" panose="020B0604020202020204" pitchFamily="34" charset="0"/>
              </a:rPr>
              <a:t>&lt;ĐK2&gt;</a:t>
            </a:r>
            <a:r>
              <a:rPr lang="vi-VN" sz="2000" dirty="0">
                <a:effectLst/>
                <a:latin typeface="Arial" panose="020B0604020202020204" pitchFamily="34" charset="0"/>
                <a:ea typeface="Calibri" panose="020F0502020204030204" pitchFamily="34" charset="0"/>
                <a:cs typeface="Arial" panose="020B0604020202020204" pitchFamily="34" charset="0"/>
              </a:rPr>
              <a:t> là FALSE thì kết quả hàm </a:t>
            </a:r>
            <a:r>
              <a:rPr lang="vi-VN" sz="2000" b="1" dirty="0">
                <a:effectLst/>
                <a:latin typeface="Arial" panose="020B0604020202020204" pitchFamily="34" charset="0"/>
                <a:ea typeface="Calibri" panose="020F0502020204030204" pitchFamily="34" charset="0"/>
                <a:cs typeface="Arial" panose="020B0604020202020204" pitchFamily="34" charset="0"/>
              </a:rPr>
              <a:t>IF</a:t>
            </a:r>
            <a:r>
              <a:rPr lang="vi-VN" sz="2000" dirty="0">
                <a:effectLst/>
                <a:latin typeface="Arial" panose="020B0604020202020204" pitchFamily="34" charset="0"/>
                <a:ea typeface="Calibri" panose="020F0502020204030204" pitchFamily="34" charset="0"/>
                <a:cs typeface="Arial" panose="020B0604020202020204" pitchFamily="34" charset="0"/>
              </a:rPr>
              <a:t> là </a:t>
            </a:r>
            <a:r>
              <a:rPr lang="vi-VN" sz="2000" i="1" dirty="0">
                <a:effectLst/>
                <a:latin typeface="Arial" panose="020B0604020202020204" pitchFamily="34" charset="0"/>
                <a:ea typeface="Calibri" panose="020F0502020204030204" pitchFamily="34" charset="0"/>
                <a:cs typeface="Arial" panose="020B0604020202020204" pitchFamily="34" charset="0"/>
              </a:rPr>
              <a:t>&lt;GT3&gt;</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pPr>
            <a:r>
              <a:rPr lang="vi-VN" sz="2000" i="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Lưu ý: </a:t>
            </a:r>
            <a:r>
              <a:rPr lang="vi-VN" sz="2000" i="1" dirty="0">
                <a:effectLst/>
                <a:latin typeface="Arial" panose="020B0604020202020204" pitchFamily="34" charset="0"/>
                <a:ea typeface="Calibri" panose="020F0502020204030204" pitchFamily="34" charset="0"/>
                <a:cs typeface="Arial" panose="020B0604020202020204" pitchFamily="34" charset="0"/>
              </a:rPr>
              <a:t>&lt;GT3&gt; </a:t>
            </a:r>
            <a:r>
              <a:rPr lang="vi-VN" sz="2000" dirty="0">
                <a:effectLst/>
                <a:latin typeface="Arial" panose="020B0604020202020204" pitchFamily="34" charset="0"/>
                <a:ea typeface="Calibri" panose="020F0502020204030204" pitchFamily="34" charset="0"/>
                <a:cs typeface="Arial" panose="020B0604020202020204" pitchFamily="34" charset="0"/>
              </a:rPr>
              <a:t>có thể thay bằng một hàm </a:t>
            </a:r>
            <a:r>
              <a:rPr lang="vi-VN" sz="2000" b="1" dirty="0">
                <a:effectLst/>
                <a:latin typeface="Arial" panose="020B0604020202020204" pitchFamily="34" charset="0"/>
                <a:ea typeface="Calibri" panose="020F0502020204030204" pitchFamily="34" charset="0"/>
                <a:cs typeface="Arial" panose="020B0604020202020204" pitchFamily="34" charset="0"/>
              </a:rPr>
              <a:t>IF</a:t>
            </a:r>
            <a:r>
              <a:rPr lang="vi-VN" sz="2000" dirty="0">
                <a:effectLst/>
                <a:latin typeface="Arial" panose="020B0604020202020204" pitchFamily="34" charset="0"/>
                <a:ea typeface="Calibri" panose="020F0502020204030204" pitchFamily="34" charset="0"/>
                <a:cs typeface="Arial" panose="020B0604020202020204" pitchFamily="34" charset="0"/>
              </a:rPr>
              <a:t> khác, trong hàm</a:t>
            </a:r>
            <a:r>
              <a:rPr lang="vi-VN" sz="2000" b="1" dirty="0">
                <a:effectLst/>
                <a:latin typeface="Arial" panose="020B0604020202020204" pitchFamily="34" charset="0"/>
                <a:ea typeface="Calibri" panose="020F0502020204030204" pitchFamily="34" charset="0"/>
                <a:cs typeface="Arial" panose="020B0604020202020204" pitchFamily="34" charset="0"/>
              </a:rPr>
              <a:t> IF</a:t>
            </a:r>
            <a:r>
              <a:rPr lang="vi-VN" sz="2000" dirty="0">
                <a:effectLst/>
                <a:latin typeface="Arial" panose="020B0604020202020204" pitchFamily="34" charset="0"/>
                <a:ea typeface="Calibri" panose="020F0502020204030204" pitchFamily="34" charset="0"/>
                <a:cs typeface="Arial" panose="020B0604020202020204" pitchFamily="34" charset="0"/>
              </a:rPr>
              <a:t> đó lại có thể chứa thêm hàm</a:t>
            </a:r>
            <a:r>
              <a:rPr lang="vi-VN" sz="2000" b="1" dirty="0">
                <a:effectLst/>
                <a:latin typeface="Arial" panose="020B0604020202020204" pitchFamily="34" charset="0"/>
                <a:ea typeface="Calibri" panose="020F0502020204030204" pitchFamily="34" charset="0"/>
                <a:cs typeface="Arial" panose="020B0604020202020204" pitchFamily="34" charset="0"/>
              </a:rPr>
              <a:t> IF</a:t>
            </a:r>
            <a:r>
              <a:rPr lang="vi-VN" sz="2000" dirty="0">
                <a:effectLst/>
                <a:latin typeface="Arial" panose="020B0604020202020204" pitchFamily="34" charset="0"/>
                <a:ea typeface="Calibri" panose="020F0502020204030204" pitchFamily="34" charset="0"/>
                <a:cs typeface="Arial" panose="020B0604020202020204" pitchFamily="34" charset="0"/>
              </a:rPr>
              <a:t> khác nữa.</a:t>
            </a:r>
            <a:r>
              <a:rPr lang="x-none" sz="2000" dirty="0">
                <a:effectLst/>
                <a:latin typeface="Arial" panose="020B0604020202020204" pitchFamily="34" charset="0"/>
                <a:cs typeface="Arial" panose="020B0604020202020204" pitchFamily="34" charset="0"/>
              </a:rPr>
              <a:t> </a:t>
            </a:r>
            <a:endParaRPr lang="x-none"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58C2955E-885F-97E1-1557-38A0E506B90C}"/>
              </a:ext>
            </a:extLst>
          </p:cNvPr>
          <p:cNvPicPr>
            <a:picLocks noChangeAspect="1"/>
          </p:cNvPicPr>
          <p:nvPr/>
        </p:nvPicPr>
        <p:blipFill>
          <a:blip r:embed="rId2"/>
          <a:stretch>
            <a:fillRect/>
          </a:stretch>
        </p:blipFill>
        <p:spPr>
          <a:xfrm flipH="1">
            <a:off x="5178833" y="2803454"/>
            <a:ext cx="3774265" cy="2340045"/>
          </a:xfrm>
          <a:prstGeom prst="rect">
            <a:avLst/>
          </a:prstGeom>
        </p:spPr>
      </p:pic>
    </p:spTree>
    <p:extLst>
      <p:ext uri="{BB962C8B-B14F-4D97-AF65-F5344CB8AC3E}">
        <p14:creationId xmlns:p14="http://schemas.microsoft.com/office/powerpoint/2010/main" val="1173607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6" name="TextBox 5">
            <a:extLst>
              <a:ext uri="{FF2B5EF4-FFF2-40B4-BE49-F238E27FC236}">
                <a16:creationId xmlns:a16="http://schemas.microsoft.com/office/drawing/2014/main" xmlns="" id="{4753B1C5-31C7-2153-9D7E-21143A0B377A}"/>
              </a:ext>
            </a:extLst>
          </p:cNvPr>
          <p:cNvSpPr txBox="1"/>
          <p:nvPr/>
        </p:nvSpPr>
        <p:spPr>
          <a:xfrm>
            <a:off x="191780" y="1669833"/>
            <a:ext cx="5406445" cy="165167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70C0"/>
                </a:solidFill>
                <a:effectLst/>
                <a:uLnTx/>
                <a:uFillTx/>
                <a:latin typeface="Arial"/>
                <a:cs typeface="Arial"/>
                <a:sym typeface="Arial"/>
              </a:rPr>
              <a:t>PHẦN 2.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3600" b="1" dirty="0"/>
              <a:t>THỰC HÀNH</a:t>
            </a:r>
            <a:endParaRPr kumimoji="0" lang="vi-VN" sz="3600"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776" name="Google Shape;776;p38"/>
          <p:cNvGrpSpPr/>
          <p:nvPr/>
        </p:nvGrpSpPr>
        <p:grpSpPr>
          <a:xfrm>
            <a:off x="5300917" y="907529"/>
            <a:ext cx="3650153" cy="3699307"/>
            <a:chOff x="5377117" y="923404"/>
            <a:chExt cx="3650153" cy="3699307"/>
          </a:xfrm>
        </p:grpSpPr>
        <p:sp>
          <p:nvSpPr>
            <p:cNvPr id="777" name="Google Shape;777;p38"/>
            <p:cNvSpPr/>
            <p:nvPr/>
          </p:nvSpPr>
          <p:spPr>
            <a:xfrm rot="-463728">
              <a:off x="5543689" y="1717108"/>
              <a:ext cx="3269274" cy="2698025"/>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38"/>
            <p:cNvSpPr/>
            <p:nvPr/>
          </p:nvSpPr>
          <p:spPr>
            <a:xfrm>
              <a:off x="5619468" y="146957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38"/>
            <p:cNvSpPr/>
            <p:nvPr/>
          </p:nvSpPr>
          <p:spPr>
            <a:xfrm>
              <a:off x="5732868" y="161501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38"/>
            <p:cNvSpPr/>
            <p:nvPr/>
          </p:nvSpPr>
          <p:spPr>
            <a:xfrm>
              <a:off x="5732868" y="170789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1" name="Google Shape;781;p38"/>
            <p:cNvSpPr/>
            <p:nvPr/>
          </p:nvSpPr>
          <p:spPr>
            <a:xfrm>
              <a:off x="5732868" y="180077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2" name="Google Shape;782;p38"/>
            <p:cNvSpPr/>
            <p:nvPr/>
          </p:nvSpPr>
          <p:spPr>
            <a:xfrm>
              <a:off x="8580870" y="1252844"/>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38"/>
            <p:cNvSpPr/>
            <p:nvPr/>
          </p:nvSpPr>
          <p:spPr>
            <a:xfrm>
              <a:off x="7276073" y="923404"/>
              <a:ext cx="446760" cy="547920"/>
            </a:xfrm>
            <a:custGeom>
              <a:avLst/>
              <a:gdLst/>
              <a:ahLst/>
              <a:cxnLst/>
              <a:rect l="l" t="t" r="r" b="b"/>
              <a:pathLst>
                <a:path w="1241" h="1522" extrusionOk="0">
                  <a:moveTo>
                    <a:pt x="0" y="620"/>
                  </a:moveTo>
                  <a:cubicBezTo>
                    <a:pt x="0" y="278"/>
                    <a:pt x="278" y="0"/>
                    <a:pt x="621" y="0"/>
                  </a:cubicBezTo>
                  <a:cubicBezTo>
                    <a:pt x="964" y="0"/>
                    <a:pt x="1241" y="278"/>
                    <a:pt x="1241" y="620"/>
                  </a:cubicBezTo>
                  <a:cubicBezTo>
                    <a:pt x="1241" y="908"/>
                    <a:pt x="1045" y="1149"/>
                    <a:pt x="780" y="1219"/>
                  </a:cubicBezTo>
                  <a:cubicBezTo>
                    <a:pt x="763" y="1304"/>
                    <a:pt x="769" y="1441"/>
                    <a:pt x="958" y="1518"/>
                  </a:cubicBezTo>
                  <a:cubicBezTo>
                    <a:pt x="958" y="1518"/>
                    <a:pt x="604" y="1583"/>
                    <a:pt x="516" y="1231"/>
                  </a:cubicBezTo>
                  <a:cubicBezTo>
                    <a:pt x="223" y="1181"/>
                    <a:pt x="0" y="927"/>
                    <a:pt x="0" y="62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38"/>
            <p:cNvSpPr/>
            <p:nvPr/>
          </p:nvSpPr>
          <p:spPr>
            <a:xfrm>
              <a:off x="6784845" y="27648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5" name="Google Shape;785;p38"/>
            <p:cNvSpPr/>
            <p:nvPr/>
          </p:nvSpPr>
          <p:spPr>
            <a:xfrm>
              <a:off x="7490085" y="28908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7893645" y="32756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38"/>
            <p:cNvSpPr/>
            <p:nvPr/>
          </p:nvSpPr>
          <p:spPr>
            <a:xfrm>
              <a:off x="7042965" y="29746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38"/>
            <p:cNvSpPr/>
            <p:nvPr/>
          </p:nvSpPr>
          <p:spPr>
            <a:xfrm>
              <a:off x="7513845" y="29152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38"/>
            <p:cNvSpPr/>
            <p:nvPr/>
          </p:nvSpPr>
          <p:spPr>
            <a:xfrm>
              <a:off x="7116045" y="18543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0" name="Google Shape;790;p38"/>
            <p:cNvSpPr/>
            <p:nvPr/>
          </p:nvSpPr>
          <p:spPr>
            <a:xfrm>
              <a:off x="7203525" y="19699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38"/>
            <p:cNvSpPr/>
            <p:nvPr/>
          </p:nvSpPr>
          <p:spPr>
            <a:xfrm>
              <a:off x="7671525" y="22176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2" name="Google Shape;792;p38"/>
            <p:cNvSpPr/>
            <p:nvPr/>
          </p:nvSpPr>
          <p:spPr>
            <a:xfrm>
              <a:off x="7468845" y="24170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38"/>
            <p:cNvSpPr/>
            <p:nvPr/>
          </p:nvSpPr>
          <p:spPr>
            <a:xfrm>
              <a:off x="7470285" y="25455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38"/>
            <p:cNvSpPr/>
            <p:nvPr/>
          </p:nvSpPr>
          <p:spPr>
            <a:xfrm>
              <a:off x="7528965" y="26895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38"/>
            <p:cNvSpPr/>
            <p:nvPr/>
          </p:nvSpPr>
          <p:spPr>
            <a:xfrm>
              <a:off x="7395405" y="27036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38"/>
            <p:cNvSpPr/>
            <p:nvPr/>
          </p:nvSpPr>
          <p:spPr>
            <a:xfrm>
              <a:off x="7695645" y="22539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7" name="Google Shape;797;p38"/>
            <p:cNvSpPr/>
            <p:nvPr/>
          </p:nvSpPr>
          <p:spPr>
            <a:xfrm>
              <a:off x="7459485" y="22575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8" name="Google Shape;798;p38"/>
            <p:cNvSpPr/>
            <p:nvPr/>
          </p:nvSpPr>
          <p:spPr>
            <a:xfrm>
              <a:off x="7238085" y="22788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9" name="Google Shape;799;p38"/>
            <p:cNvSpPr/>
            <p:nvPr/>
          </p:nvSpPr>
          <p:spPr>
            <a:xfrm>
              <a:off x="7382085" y="23281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0" name="Google Shape;800;p38"/>
            <p:cNvSpPr/>
            <p:nvPr/>
          </p:nvSpPr>
          <p:spPr>
            <a:xfrm>
              <a:off x="7325565" y="22399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1" name="Google Shape;801;p38"/>
            <p:cNvSpPr/>
            <p:nvPr/>
          </p:nvSpPr>
          <p:spPr>
            <a:xfrm>
              <a:off x="7469925" y="23047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2" name="Google Shape;802;p38"/>
            <p:cNvSpPr/>
            <p:nvPr/>
          </p:nvSpPr>
          <p:spPr>
            <a:xfrm>
              <a:off x="7219005" y="23547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38"/>
            <p:cNvSpPr/>
            <p:nvPr/>
          </p:nvSpPr>
          <p:spPr>
            <a:xfrm>
              <a:off x="7271565" y="19465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4" name="Google Shape;804;p38"/>
            <p:cNvSpPr/>
            <p:nvPr/>
          </p:nvSpPr>
          <p:spPr>
            <a:xfrm>
              <a:off x="6994005" y="38361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38"/>
            <p:cNvSpPr/>
            <p:nvPr/>
          </p:nvSpPr>
          <p:spPr>
            <a:xfrm>
              <a:off x="6753165" y="38361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6" name="Google Shape;806;p38"/>
            <p:cNvSpPr/>
            <p:nvPr/>
          </p:nvSpPr>
          <p:spPr>
            <a:xfrm>
              <a:off x="6737325" y="38761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7" name="Google Shape;807;p38"/>
            <p:cNvSpPr/>
            <p:nvPr/>
          </p:nvSpPr>
          <p:spPr>
            <a:xfrm>
              <a:off x="6618885" y="39358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8" name="Google Shape;808;p38"/>
            <p:cNvSpPr/>
            <p:nvPr/>
          </p:nvSpPr>
          <p:spPr>
            <a:xfrm>
              <a:off x="6499365" y="40042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9" name="Google Shape;809;p38"/>
            <p:cNvSpPr/>
            <p:nvPr/>
          </p:nvSpPr>
          <p:spPr>
            <a:xfrm>
              <a:off x="5971965" y="33634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0" name="Google Shape;810;p38"/>
            <p:cNvSpPr/>
            <p:nvPr/>
          </p:nvSpPr>
          <p:spPr>
            <a:xfrm>
              <a:off x="6189765" y="33760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1" name="Google Shape;811;p38"/>
            <p:cNvSpPr/>
            <p:nvPr/>
          </p:nvSpPr>
          <p:spPr>
            <a:xfrm>
              <a:off x="6181125" y="40968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2" name="Google Shape;812;p38"/>
            <p:cNvSpPr/>
            <p:nvPr/>
          </p:nvSpPr>
          <p:spPr>
            <a:xfrm>
              <a:off x="7026045" y="36352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38"/>
            <p:cNvSpPr/>
            <p:nvPr/>
          </p:nvSpPr>
          <p:spPr>
            <a:xfrm>
              <a:off x="7098045" y="37569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4" name="Google Shape;814;p38"/>
            <p:cNvSpPr/>
            <p:nvPr/>
          </p:nvSpPr>
          <p:spPr>
            <a:xfrm>
              <a:off x="7176165" y="37735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5" name="Google Shape;815;p38"/>
            <p:cNvSpPr/>
            <p:nvPr/>
          </p:nvSpPr>
          <p:spPr>
            <a:xfrm>
              <a:off x="7461645" y="36280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16" name="Google Shape;816;p38"/>
            <p:cNvGrpSpPr/>
            <p:nvPr/>
          </p:nvGrpSpPr>
          <p:grpSpPr>
            <a:xfrm>
              <a:off x="7996591" y="2203001"/>
              <a:ext cx="497318" cy="441789"/>
              <a:chOff x="8047216" y="3907014"/>
              <a:chExt cx="481944" cy="428131"/>
            </a:xfrm>
          </p:grpSpPr>
          <p:sp>
            <p:nvSpPr>
              <p:cNvPr id="817" name="Google Shape;817;p38"/>
              <p:cNvSpPr/>
              <p:nvPr/>
            </p:nvSpPr>
            <p:spPr>
              <a:xfrm>
                <a:off x="8047216" y="4076894"/>
                <a:ext cx="478779" cy="258250"/>
              </a:xfrm>
              <a:custGeom>
                <a:avLst/>
                <a:gdLst/>
                <a:ahLst/>
                <a:cxnLst/>
                <a:rect l="l" t="t" r="r" b="b"/>
                <a:pathLst>
                  <a:path w="1815" h="979" extrusionOk="0">
                    <a:moveTo>
                      <a:pt x="1815" y="0"/>
                    </a:moveTo>
                    <a:lnTo>
                      <a:pt x="1815" y="1"/>
                    </a:lnTo>
                    <a:cubicBezTo>
                      <a:pt x="1814" y="1"/>
                      <a:pt x="1814" y="1"/>
                      <a:pt x="1814" y="1"/>
                    </a:cubicBezTo>
                    <a:cubicBezTo>
                      <a:pt x="1810" y="20"/>
                      <a:pt x="1766" y="177"/>
                      <a:pt x="1680" y="356"/>
                    </a:cubicBezTo>
                    <a:cubicBezTo>
                      <a:pt x="1640" y="438"/>
                      <a:pt x="1592" y="525"/>
                      <a:pt x="1534" y="605"/>
                    </a:cubicBezTo>
                    <a:cubicBezTo>
                      <a:pt x="1533" y="605"/>
                      <a:pt x="1533" y="606"/>
                      <a:pt x="1533" y="606"/>
                    </a:cubicBezTo>
                    <a:cubicBezTo>
                      <a:pt x="1469" y="681"/>
                      <a:pt x="1393" y="757"/>
                      <a:pt x="1303" y="833"/>
                    </a:cubicBezTo>
                    <a:cubicBezTo>
                      <a:pt x="1302" y="834"/>
                      <a:pt x="1300" y="835"/>
                      <a:pt x="1298" y="836"/>
                    </a:cubicBezTo>
                    <a:cubicBezTo>
                      <a:pt x="1296" y="838"/>
                      <a:pt x="1292" y="841"/>
                      <a:pt x="1287" y="844"/>
                    </a:cubicBezTo>
                    <a:cubicBezTo>
                      <a:pt x="1284" y="847"/>
                      <a:pt x="1280" y="849"/>
                      <a:pt x="1276" y="852"/>
                    </a:cubicBezTo>
                    <a:cubicBezTo>
                      <a:pt x="1272" y="854"/>
                      <a:pt x="1267" y="857"/>
                      <a:pt x="1262" y="860"/>
                    </a:cubicBezTo>
                    <a:cubicBezTo>
                      <a:pt x="1246" y="870"/>
                      <a:pt x="1225" y="882"/>
                      <a:pt x="1200" y="894"/>
                    </a:cubicBezTo>
                    <a:cubicBezTo>
                      <a:pt x="1194" y="896"/>
                      <a:pt x="1188" y="899"/>
                      <a:pt x="1182" y="902"/>
                    </a:cubicBezTo>
                    <a:cubicBezTo>
                      <a:pt x="1144" y="919"/>
                      <a:pt x="1097" y="937"/>
                      <a:pt x="1041" y="950"/>
                    </a:cubicBezTo>
                    <a:cubicBezTo>
                      <a:pt x="1034" y="952"/>
                      <a:pt x="1026" y="954"/>
                      <a:pt x="1019" y="956"/>
                    </a:cubicBezTo>
                    <a:cubicBezTo>
                      <a:pt x="1008" y="958"/>
                      <a:pt x="998" y="961"/>
                      <a:pt x="986" y="962"/>
                    </a:cubicBezTo>
                    <a:cubicBezTo>
                      <a:pt x="973" y="965"/>
                      <a:pt x="960" y="967"/>
                      <a:pt x="946" y="969"/>
                    </a:cubicBezTo>
                    <a:cubicBezTo>
                      <a:pt x="921" y="973"/>
                      <a:pt x="894" y="975"/>
                      <a:pt x="867" y="977"/>
                    </a:cubicBezTo>
                    <a:cubicBezTo>
                      <a:pt x="861" y="977"/>
                      <a:pt x="855" y="978"/>
                      <a:pt x="849" y="978"/>
                    </a:cubicBezTo>
                    <a:cubicBezTo>
                      <a:pt x="836" y="978"/>
                      <a:pt x="823" y="979"/>
                      <a:pt x="809" y="979"/>
                    </a:cubicBezTo>
                    <a:cubicBezTo>
                      <a:pt x="600" y="979"/>
                      <a:pt x="330" y="914"/>
                      <a:pt x="13" y="697"/>
                    </a:cubicBezTo>
                    <a:cubicBezTo>
                      <a:pt x="9" y="694"/>
                      <a:pt x="4" y="691"/>
                      <a:pt x="0" y="688"/>
                    </a:cubicBezTo>
                    <a:lnTo>
                      <a:pt x="649" y="149"/>
                    </a:lnTo>
                    <a:cubicBezTo>
                      <a:pt x="649" y="149"/>
                      <a:pt x="860" y="256"/>
                      <a:pt x="1142" y="254"/>
                    </a:cubicBezTo>
                    <a:lnTo>
                      <a:pt x="1143" y="254"/>
                    </a:lnTo>
                    <a:cubicBezTo>
                      <a:pt x="1348" y="253"/>
                      <a:pt x="1589" y="195"/>
                      <a:pt x="1815"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38"/>
              <p:cNvSpPr/>
              <p:nvPr/>
            </p:nvSpPr>
            <p:spPr>
              <a:xfrm>
                <a:off x="8260621" y="3907014"/>
                <a:ext cx="268538" cy="393047"/>
              </a:xfrm>
              <a:custGeom>
                <a:avLst/>
                <a:gdLst/>
                <a:ahLst/>
                <a:cxnLst/>
                <a:rect l="l" t="t" r="r" b="b"/>
                <a:pathLst>
                  <a:path w="1018" h="1490" extrusionOk="0">
                    <a:moveTo>
                      <a:pt x="902" y="982"/>
                    </a:moveTo>
                    <a:cubicBezTo>
                      <a:pt x="859" y="1069"/>
                      <a:pt x="801" y="1158"/>
                      <a:pt x="725" y="1249"/>
                    </a:cubicBezTo>
                    <a:cubicBezTo>
                      <a:pt x="724" y="1249"/>
                      <a:pt x="724" y="1250"/>
                      <a:pt x="724" y="1250"/>
                    </a:cubicBezTo>
                    <a:cubicBezTo>
                      <a:pt x="660" y="1325"/>
                      <a:pt x="584" y="1401"/>
                      <a:pt x="494" y="1477"/>
                    </a:cubicBezTo>
                    <a:cubicBezTo>
                      <a:pt x="493" y="1478"/>
                      <a:pt x="491" y="1479"/>
                      <a:pt x="489" y="1480"/>
                    </a:cubicBezTo>
                    <a:cubicBezTo>
                      <a:pt x="486" y="1484"/>
                      <a:pt x="482" y="1487"/>
                      <a:pt x="478" y="1490"/>
                    </a:cubicBezTo>
                    <a:lnTo>
                      <a:pt x="478" y="1488"/>
                    </a:lnTo>
                    <a:cubicBezTo>
                      <a:pt x="477" y="1471"/>
                      <a:pt x="474" y="1333"/>
                      <a:pt x="426" y="1152"/>
                    </a:cubicBezTo>
                    <a:cubicBezTo>
                      <a:pt x="405" y="1074"/>
                      <a:pt x="375" y="987"/>
                      <a:pt x="333" y="899"/>
                    </a:cubicBezTo>
                    <a:lnTo>
                      <a:pt x="333" y="898"/>
                    </a:lnTo>
                    <a:cubicBezTo>
                      <a:pt x="262" y="750"/>
                      <a:pt x="157" y="597"/>
                      <a:pt x="0" y="474"/>
                    </a:cubicBezTo>
                    <a:lnTo>
                      <a:pt x="889" y="0"/>
                    </a:lnTo>
                    <a:cubicBezTo>
                      <a:pt x="889" y="0"/>
                      <a:pt x="1170" y="445"/>
                      <a:pt x="902" y="98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19" name="Google Shape;819;p38"/>
            <p:cNvSpPr/>
            <p:nvPr/>
          </p:nvSpPr>
          <p:spPr>
            <a:xfrm>
              <a:off x="6006278" y="2225219"/>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38"/>
            <p:cNvSpPr/>
            <p:nvPr/>
          </p:nvSpPr>
          <p:spPr>
            <a:xfrm rot="-959829">
              <a:off x="8356021" y="2715483"/>
              <a:ext cx="149760" cy="307070"/>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286195852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4A95759-B94A-B87B-5BF6-38453D6C7F0A}"/>
              </a:ext>
            </a:extLst>
          </p:cNvPr>
          <p:cNvSpPr txBox="1"/>
          <p:nvPr/>
        </p:nvSpPr>
        <p:spPr>
          <a:xfrm>
            <a:off x="565955" y="345670"/>
            <a:ext cx="8012090" cy="958660"/>
          </a:xfrm>
          <a:prstGeom prst="rect">
            <a:avLst/>
          </a:prstGeom>
          <a:noFill/>
        </p:spPr>
        <p:txBody>
          <a:bodyPr wrap="square">
            <a:spAutoFit/>
          </a:bodyPr>
          <a:lstStyle/>
          <a:p>
            <a:pPr algn="just">
              <a:lnSpc>
                <a:spcPct val="150000"/>
              </a:lnSpc>
              <a:spcAft>
                <a:spcPts val="800"/>
              </a:spcAft>
            </a:pPr>
            <a:r>
              <a:rPr lang="vi-VN" sz="2000" b="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N</a:t>
            </a:r>
            <a:r>
              <a:rPr lang="vi-VN" sz="20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hiệm vụ thực hành: </a:t>
            </a:r>
            <a:r>
              <a:rPr lang="vi-VN" sz="2000" i="1" dirty="0">
                <a:effectLst/>
                <a:latin typeface="Arial" panose="020B0604020202020204" pitchFamily="34" charset="0"/>
                <a:ea typeface="Calibri" panose="020F0502020204030204" pitchFamily="34" charset="0"/>
                <a:cs typeface="Arial" panose="020B0604020202020204" pitchFamily="34" charset="0"/>
              </a:rPr>
              <a:t>Trên bảng điểm thi học kì 1 sử dụng trong Mục 1 (đã có cột </a:t>
            </a:r>
            <a:r>
              <a:rPr lang="vi-VN" sz="2000" b="1" i="1" dirty="0">
                <a:effectLst/>
                <a:latin typeface="Arial" panose="020B0604020202020204" pitchFamily="34" charset="0"/>
                <a:ea typeface="Calibri" panose="020F0502020204030204" pitchFamily="34" charset="0"/>
                <a:cs typeface="Arial" panose="020B0604020202020204" pitchFamily="34" charset="0"/>
              </a:rPr>
              <a:t>Xếp loại</a:t>
            </a:r>
            <a:r>
              <a:rPr lang="vi-VN" sz="2000" i="1"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xmlns="" id="{4119AC29-B95F-8E7B-CA84-39559C49246D}"/>
              </a:ext>
            </a:extLst>
          </p:cNvPr>
          <p:cNvSpPr/>
          <p:nvPr/>
        </p:nvSpPr>
        <p:spPr>
          <a:xfrm>
            <a:off x="320722" y="1582286"/>
            <a:ext cx="8502555" cy="2675815"/>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3291A715-DDE9-F83F-A4BA-6301AC6CD132}"/>
              </a:ext>
            </a:extLst>
          </p:cNvPr>
          <p:cNvSpPr txBox="1"/>
          <p:nvPr/>
        </p:nvSpPr>
        <p:spPr>
          <a:xfrm>
            <a:off x="510084" y="1979230"/>
            <a:ext cx="8123830" cy="1881925"/>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1) Thêm cột </a:t>
            </a:r>
            <a:r>
              <a:rPr lang="vi-VN" sz="2000" b="1" dirty="0">
                <a:effectLst/>
                <a:latin typeface="Arial" panose="020B0604020202020204" pitchFamily="34" charset="0"/>
                <a:ea typeface="Calibri" panose="020F0502020204030204" pitchFamily="34" charset="0"/>
                <a:cs typeface="Arial" panose="020B0604020202020204" pitchFamily="34" charset="0"/>
              </a:rPr>
              <a:t>Phần thưởng</a:t>
            </a:r>
            <a:r>
              <a:rPr lang="vi-VN" sz="2000" dirty="0">
                <a:effectLst/>
                <a:latin typeface="Arial" panose="020B0604020202020204" pitchFamily="34" charset="0"/>
                <a:ea typeface="Calibri" panose="020F0502020204030204" pitchFamily="34" charset="0"/>
                <a:cs typeface="Arial" panose="020B0604020202020204" pitchFamily="34" charset="0"/>
              </a:rPr>
              <a:t> vào giữa cột </a:t>
            </a:r>
            <a:r>
              <a:rPr lang="vi-VN" sz="2000" b="1" dirty="0">
                <a:effectLst/>
                <a:latin typeface="Arial" panose="020B0604020202020204" pitchFamily="34" charset="0"/>
                <a:ea typeface="Calibri" panose="020F0502020204030204" pitchFamily="34" charset="0"/>
                <a:cs typeface="Arial" panose="020B0604020202020204" pitchFamily="34" charset="0"/>
              </a:rPr>
              <a:t>Xếp loại</a:t>
            </a:r>
            <a:r>
              <a:rPr lang="vi-VN" sz="2000" dirty="0">
                <a:effectLst/>
                <a:latin typeface="Arial" panose="020B0604020202020204" pitchFamily="34" charset="0"/>
                <a:ea typeface="Calibri" panose="020F0502020204030204" pitchFamily="34" charset="0"/>
                <a:cs typeface="Arial" panose="020B0604020202020204" pitchFamily="34" charset="0"/>
              </a:rPr>
              <a:t> và cột </a:t>
            </a:r>
            <a:r>
              <a:rPr lang="vi-VN" sz="2000" b="1" dirty="0">
                <a:effectLst/>
                <a:latin typeface="Arial" panose="020B0604020202020204" pitchFamily="34" charset="0"/>
                <a:ea typeface="Calibri" panose="020F0502020204030204" pitchFamily="34" charset="0"/>
                <a:cs typeface="Arial" panose="020B0604020202020204" pitchFamily="34" charset="0"/>
              </a:rPr>
              <a:t>Ghi chú</a:t>
            </a:r>
            <a:r>
              <a:rPr lang="vi-VN" sz="2000" dirty="0">
                <a:effectLst/>
                <a:latin typeface="Arial" panose="020B0604020202020204" pitchFamily="34" charset="0"/>
                <a:ea typeface="Calibri" panose="020F0502020204030204" pitchFamily="34" charset="0"/>
                <a:cs typeface="Arial" panose="020B0604020202020204" pitchFamily="34" charset="0"/>
              </a:rPr>
              <a:t>. Thực hiện điền dữ liệu cho cột Phần thưởng theo quy tắc: Nếu xếp loại là “Xuất sắc” thì điền giá trị 100 000, nếu xếp loại là "Giỏi” thì điền giá trị 50 000, còn lại thì điền giá trị 0.</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65A777C5-D515-4E4B-659F-17CAD6CA5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258" y="3816761"/>
            <a:ext cx="943134" cy="981069"/>
          </a:xfrm>
          <a:prstGeom prst="rect">
            <a:avLst/>
          </a:prstGeom>
        </p:spPr>
      </p:pic>
    </p:spTree>
    <p:extLst>
      <p:ext uri="{BB962C8B-B14F-4D97-AF65-F5344CB8AC3E}">
        <p14:creationId xmlns:p14="http://schemas.microsoft.com/office/powerpoint/2010/main" val="22987858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F1A53BCC-482E-EB0F-EDD6-96DC8B0B6CB2}"/>
              </a:ext>
            </a:extLst>
          </p:cNvPr>
          <p:cNvSpPr/>
          <p:nvPr/>
        </p:nvSpPr>
        <p:spPr>
          <a:xfrm>
            <a:off x="320721" y="163204"/>
            <a:ext cx="8502555" cy="3208078"/>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xmlns="" id="{83EB7CEC-4FD0-3A0C-AB28-85581C81FF8C}"/>
              </a:ext>
            </a:extLst>
          </p:cNvPr>
          <p:cNvSpPr/>
          <p:nvPr/>
        </p:nvSpPr>
        <p:spPr>
          <a:xfrm>
            <a:off x="320722" y="3507475"/>
            <a:ext cx="8502555" cy="1472821"/>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959F7C46-A9A6-25D7-5DA6-4FEE00B445BF}"/>
              </a:ext>
            </a:extLst>
          </p:cNvPr>
          <p:cNvSpPr txBox="1"/>
          <p:nvPr/>
        </p:nvSpPr>
        <p:spPr>
          <a:xfrm>
            <a:off x="510084" y="3764587"/>
            <a:ext cx="8123830" cy="958596"/>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3) Nhận xét về sự thay đổi của cột </a:t>
            </a:r>
            <a:r>
              <a:rPr lang="vi-VN" sz="2000" b="1" dirty="0">
                <a:effectLst/>
                <a:latin typeface="Arial" panose="020B0604020202020204" pitchFamily="34" charset="0"/>
                <a:ea typeface="Calibri" panose="020F0502020204030204" pitchFamily="34" charset="0"/>
                <a:cs typeface="Arial" panose="020B0604020202020204" pitchFamily="34" charset="0"/>
              </a:rPr>
              <a:t>Xếp loại</a:t>
            </a:r>
            <a:r>
              <a:rPr lang="vi-VN" sz="2000" dirty="0">
                <a:effectLst/>
                <a:latin typeface="Arial" panose="020B0604020202020204" pitchFamily="34" charset="0"/>
                <a:ea typeface="Calibri" panose="020F0502020204030204" pitchFamily="34" charset="0"/>
                <a:cs typeface="Arial" panose="020B0604020202020204" pitchFamily="34" charset="0"/>
              </a:rPr>
              <a:t>, cột </a:t>
            </a:r>
            <a:r>
              <a:rPr lang="vi-VN" sz="2000" b="1" dirty="0">
                <a:effectLst/>
                <a:latin typeface="Arial" panose="020B0604020202020204" pitchFamily="34" charset="0"/>
                <a:ea typeface="Calibri" panose="020F0502020204030204" pitchFamily="34" charset="0"/>
                <a:cs typeface="Arial" panose="020B0604020202020204" pitchFamily="34" charset="0"/>
              </a:rPr>
              <a:t>Phần thưởng</a:t>
            </a:r>
            <a:r>
              <a:rPr lang="vi-VN" sz="2000" dirty="0">
                <a:effectLst/>
                <a:latin typeface="Arial" panose="020B0604020202020204" pitchFamily="34" charset="0"/>
                <a:ea typeface="Calibri" panose="020F0502020204030204" pitchFamily="34" charset="0"/>
                <a:cs typeface="Arial" panose="020B0604020202020204" pitchFamily="34" charset="0"/>
              </a:rPr>
              <a:t> của bảng điểm phía dưới so với bảng điểm ban đầu.</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28F236B0-E924-B733-2E70-3604E9F47C1A}"/>
              </a:ext>
            </a:extLst>
          </p:cNvPr>
          <p:cNvSpPr txBox="1"/>
          <p:nvPr/>
        </p:nvSpPr>
        <p:spPr>
          <a:xfrm>
            <a:off x="510084" y="364615"/>
            <a:ext cx="8123830" cy="2805255"/>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2) Sao chép toàn bộ bảng điểm xuống phía dưới của bảng điểm hiện tại. Thực hiện điền giá trị cho cột </a:t>
            </a:r>
            <a:r>
              <a:rPr lang="vi-VN" sz="2000" b="1" dirty="0">
                <a:effectLst/>
                <a:latin typeface="Arial" panose="020B0604020202020204" pitchFamily="34" charset="0"/>
                <a:ea typeface="Calibri" panose="020F0502020204030204" pitchFamily="34" charset="0"/>
                <a:cs typeface="Arial" panose="020B0604020202020204" pitchFamily="34" charset="0"/>
              </a:rPr>
              <a:t>Xếp loại </a:t>
            </a:r>
            <a:r>
              <a:rPr lang="vi-VN" sz="2000" dirty="0">
                <a:effectLst/>
                <a:latin typeface="Arial" panose="020B0604020202020204" pitchFamily="34" charset="0"/>
                <a:ea typeface="Calibri" panose="020F0502020204030204" pitchFamily="34" charset="0"/>
                <a:cs typeface="Arial" panose="020B0604020202020204" pitchFamily="34" charset="0"/>
              </a:rPr>
              <a:t>theo quy tắc mới là: Nếu tổng điểm từ 27 trở lên thì xếp loại là “Xuất sắc”, nếu tổng điểm từ 24 đến dưới 27 thi xếp loại là "Giỏi", nếu tổng điểm từ 21 đến dưới 24 thì xếp loại là “Khá”, nếu tổng điểm từ 15 đến dưới 21 thi xếp loại là “Đạt”, còn lại là “Chưa đạt".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80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634A78-37FA-72CD-2F72-2BCD0DE87B41}"/>
              </a:ext>
            </a:extLst>
          </p:cNvPr>
          <p:cNvSpPr txBox="1"/>
          <p:nvPr/>
        </p:nvSpPr>
        <p:spPr>
          <a:xfrm>
            <a:off x="380427" y="206770"/>
            <a:ext cx="8383137" cy="2343655"/>
          </a:xfrm>
          <a:prstGeom prst="rect">
            <a:avLst/>
          </a:prstGeom>
          <a:noFill/>
        </p:spPr>
        <p:txBody>
          <a:bodyPr wrap="square">
            <a:spAutoFit/>
          </a:bodyPr>
          <a:lstStyle/>
          <a:p>
            <a:pPr algn="just">
              <a:lnSpc>
                <a:spcPct val="15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vi-VN" sz="2000" dirty="0">
                <a:effectLst/>
                <a:latin typeface="Arial" panose="020B0604020202020204" pitchFamily="34" charset="0"/>
                <a:ea typeface="Calibri" panose="020F0502020204030204" pitchFamily="34" charset="0"/>
                <a:cs typeface="Arial" panose="020B0604020202020204" pitchFamily="34" charset="0"/>
              </a:rPr>
              <a:t>Sử dụng hai hàm </a:t>
            </a:r>
            <a:r>
              <a:rPr lang="vi-VN" sz="2000" b="1" dirty="0">
                <a:effectLst/>
                <a:latin typeface="Arial" panose="020B0604020202020204" pitchFamily="34" charset="0"/>
                <a:ea typeface="Calibri" panose="020F0502020204030204" pitchFamily="34" charset="0"/>
                <a:cs typeface="Arial" panose="020B0604020202020204" pitchFamily="34" charset="0"/>
              </a:rPr>
              <a:t>IF</a:t>
            </a:r>
            <a:r>
              <a:rPr lang="vi-VN" sz="2000" dirty="0">
                <a:effectLst/>
                <a:latin typeface="Arial" panose="020B0604020202020204" pitchFamily="34" charset="0"/>
                <a:ea typeface="Calibri" panose="020F0502020204030204" pitchFamily="34" charset="0"/>
                <a:cs typeface="Arial" panose="020B0604020202020204" pitchFamily="34" charset="0"/>
              </a:rPr>
              <a:t> lồng nhau để thực hiện điền ba giá trị số khác nhau cho cột </a:t>
            </a:r>
            <a:r>
              <a:rPr lang="vi-VN" sz="2000" b="1" dirty="0">
                <a:effectLst/>
                <a:latin typeface="Arial" panose="020B0604020202020204" pitchFamily="34" charset="0"/>
                <a:ea typeface="Calibri" panose="020F0502020204030204" pitchFamily="34" charset="0"/>
                <a:cs typeface="Arial" panose="020B0604020202020204" pitchFamily="34" charset="0"/>
              </a:rPr>
              <a:t>Phần thưởng</a:t>
            </a:r>
            <a:r>
              <a:rPr lang="vi-VN" sz="2000" dirty="0">
                <a:effectLst/>
                <a:latin typeface="Arial" panose="020B0604020202020204" pitchFamily="34" charset="0"/>
                <a:ea typeface="Calibri" panose="020F0502020204030204" pitchFamily="34" charset="0"/>
                <a:cs typeface="Arial" panose="020B0604020202020204" pitchFamily="34" charset="0"/>
              </a:rPr>
              <a:t>. Lập công thức cho học sinh đầu tiên tại ô </a:t>
            </a:r>
            <a:r>
              <a:rPr lang="vi-VN" sz="2000" b="1" dirty="0">
                <a:effectLst/>
                <a:latin typeface="Arial" panose="020B0604020202020204" pitchFamily="34" charset="0"/>
                <a:ea typeface="Calibri" panose="020F0502020204030204" pitchFamily="34" charset="0"/>
                <a:cs typeface="Arial" panose="020B0604020202020204" pitchFamily="34" charset="0"/>
              </a:rPr>
              <a:t>J3</a:t>
            </a:r>
            <a:r>
              <a:rPr lang="vi-VN" sz="2000" dirty="0">
                <a:effectLst/>
                <a:latin typeface="Arial" panose="020B0604020202020204" pitchFamily="34" charset="0"/>
                <a:ea typeface="Calibri" panose="020F0502020204030204" pitchFamily="34" charset="0"/>
                <a:cs typeface="Arial" panose="020B0604020202020204" pitchFamily="34" charset="0"/>
              </a:rPr>
              <a:t> với các tham số: </a:t>
            </a:r>
            <a:r>
              <a:rPr lang="vi-VN" sz="2000" i="1" dirty="0">
                <a:effectLst/>
                <a:latin typeface="Arial" panose="020B0604020202020204" pitchFamily="34" charset="0"/>
                <a:ea typeface="Calibri" panose="020F0502020204030204" pitchFamily="34" charset="0"/>
                <a:cs typeface="Arial" panose="020B0604020202020204" pitchFamily="34" charset="0"/>
              </a:rPr>
              <a:t>&lt;ĐK1&gt;</a:t>
            </a:r>
            <a:r>
              <a:rPr lang="vi-VN" sz="2000" dirty="0">
                <a:effectLst/>
                <a:latin typeface="Arial" panose="020B0604020202020204" pitchFamily="34" charset="0"/>
                <a:ea typeface="Calibri" panose="020F0502020204030204" pitchFamily="34" charset="0"/>
                <a:cs typeface="Arial" panose="020B0604020202020204" pitchFamily="34" charset="0"/>
              </a:rPr>
              <a:t> là </a:t>
            </a:r>
            <a:r>
              <a:rPr lang="vi-VN" sz="2000" b="1" dirty="0">
                <a:effectLst/>
                <a:latin typeface="Arial" panose="020B0604020202020204" pitchFamily="34" charset="0"/>
                <a:ea typeface="Calibri" panose="020F0502020204030204" pitchFamily="34" charset="0"/>
                <a:cs typeface="Arial" panose="020B0604020202020204" pitchFamily="34" charset="0"/>
              </a:rPr>
              <a:t>I3=Xuất sắc"</a:t>
            </a:r>
            <a:r>
              <a:rPr lang="vi-VN" sz="2000" dirty="0">
                <a:effectLst/>
                <a:latin typeface="Arial" panose="020B0604020202020204" pitchFamily="34" charset="0"/>
                <a:ea typeface="Calibri" panose="020F0502020204030204" pitchFamily="34" charset="0"/>
                <a:cs typeface="Arial" panose="020B0604020202020204" pitchFamily="34" charset="0"/>
              </a:rPr>
              <a:t>; </a:t>
            </a:r>
            <a:r>
              <a:rPr lang="vi-VN" sz="2000" i="1" dirty="0">
                <a:effectLst/>
                <a:latin typeface="Arial" panose="020B0604020202020204" pitchFamily="34" charset="0"/>
                <a:ea typeface="Calibri" panose="020F0502020204030204" pitchFamily="34" charset="0"/>
                <a:cs typeface="Arial" panose="020B0604020202020204" pitchFamily="34" charset="0"/>
              </a:rPr>
              <a:t>&lt;ĐK2&gt;</a:t>
            </a:r>
            <a:r>
              <a:rPr lang="vi-VN" sz="2000" dirty="0">
                <a:effectLst/>
                <a:latin typeface="Arial" panose="020B0604020202020204" pitchFamily="34" charset="0"/>
                <a:ea typeface="Calibri" panose="020F0502020204030204" pitchFamily="34" charset="0"/>
                <a:cs typeface="Arial" panose="020B0604020202020204" pitchFamily="34" charset="0"/>
              </a:rPr>
              <a:t> là </a:t>
            </a:r>
            <a:r>
              <a:rPr lang="vi-VN" sz="2000" b="1" dirty="0">
                <a:effectLst/>
                <a:latin typeface="Arial" panose="020B0604020202020204" pitchFamily="34" charset="0"/>
                <a:ea typeface="Calibri" panose="020F0502020204030204" pitchFamily="34" charset="0"/>
                <a:cs typeface="Arial" panose="020B0604020202020204" pitchFamily="34" charset="0"/>
              </a:rPr>
              <a:t>I3="Giỏi"</a:t>
            </a:r>
            <a:r>
              <a:rPr lang="vi-VN" sz="2000" dirty="0">
                <a:effectLst/>
                <a:latin typeface="Arial" panose="020B0604020202020204" pitchFamily="34" charset="0"/>
                <a:ea typeface="Calibri" panose="020F0502020204030204" pitchFamily="34" charset="0"/>
                <a:cs typeface="Arial" panose="020B0604020202020204" pitchFamily="34" charset="0"/>
              </a:rPr>
              <a:t>; </a:t>
            </a:r>
            <a:r>
              <a:rPr lang="vi-VN" sz="2000" i="1" dirty="0">
                <a:effectLst/>
                <a:latin typeface="Arial" panose="020B0604020202020204" pitchFamily="34" charset="0"/>
                <a:ea typeface="Calibri" panose="020F0502020204030204" pitchFamily="34" charset="0"/>
                <a:cs typeface="Arial" panose="020B0604020202020204" pitchFamily="34" charset="0"/>
              </a:rPr>
              <a:t>&lt;GT1&gt;</a:t>
            </a:r>
            <a:r>
              <a:rPr lang="vi-VN" sz="2000" dirty="0">
                <a:effectLst/>
                <a:latin typeface="Arial" panose="020B0604020202020204" pitchFamily="34" charset="0"/>
                <a:ea typeface="Calibri" panose="020F0502020204030204" pitchFamily="34" charset="0"/>
                <a:cs typeface="Arial" panose="020B0604020202020204" pitchFamily="34" charset="0"/>
              </a:rPr>
              <a:t> là </a:t>
            </a:r>
            <a:r>
              <a:rPr lang="vi-VN" sz="2000" b="1" dirty="0">
                <a:effectLst/>
                <a:latin typeface="Arial" panose="020B0604020202020204" pitchFamily="34" charset="0"/>
                <a:ea typeface="Calibri" panose="020F0502020204030204" pitchFamily="34" charset="0"/>
                <a:cs typeface="Arial" panose="020B0604020202020204" pitchFamily="34" charset="0"/>
              </a:rPr>
              <a:t>100 000</a:t>
            </a:r>
            <a:r>
              <a:rPr lang="vi-VN" sz="2000" dirty="0">
                <a:effectLst/>
                <a:latin typeface="Arial" panose="020B0604020202020204" pitchFamily="34" charset="0"/>
                <a:ea typeface="Calibri" panose="020F0502020204030204" pitchFamily="34" charset="0"/>
                <a:cs typeface="Arial" panose="020B0604020202020204" pitchFamily="34" charset="0"/>
              </a:rPr>
              <a:t>, </a:t>
            </a:r>
            <a:r>
              <a:rPr lang="vi-VN" sz="2000" i="1" dirty="0">
                <a:effectLst/>
                <a:latin typeface="Arial" panose="020B0604020202020204" pitchFamily="34" charset="0"/>
                <a:ea typeface="Calibri" panose="020F0502020204030204" pitchFamily="34" charset="0"/>
                <a:cs typeface="Arial" panose="020B0604020202020204" pitchFamily="34" charset="0"/>
              </a:rPr>
              <a:t>&lt;GT2&gt;</a:t>
            </a:r>
            <a:r>
              <a:rPr lang="vi-VN" sz="2000" dirty="0">
                <a:effectLst/>
                <a:latin typeface="Arial" panose="020B0604020202020204" pitchFamily="34" charset="0"/>
                <a:ea typeface="Calibri" panose="020F0502020204030204" pitchFamily="34" charset="0"/>
                <a:cs typeface="Arial" panose="020B0604020202020204" pitchFamily="34" charset="0"/>
              </a:rPr>
              <a:t> là </a:t>
            </a:r>
            <a:r>
              <a:rPr lang="vi-VN" sz="2000" b="1" dirty="0">
                <a:effectLst/>
                <a:latin typeface="Arial" panose="020B0604020202020204" pitchFamily="34" charset="0"/>
                <a:ea typeface="Calibri" panose="020F0502020204030204" pitchFamily="34" charset="0"/>
                <a:cs typeface="Arial" panose="020B0604020202020204" pitchFamily="34" charset="0"/>
              </a:rPr>
              <a:t>50 000</a:t>
            </a:r>
            <a:r>
              <a:rPr lang="vi-VN" sz="2000" dirty="0">
                <a:effectLst/>
                <a:latin typeface="Arial" panose="020B0604020202020204" pitchFamily="34" charset="0"/>
                <a:ea typeface="Calibri" panose="020F0502020204030204" pitchFamily="34" charset="0"/>
                <a:cs typeface="Arial" panose="020B0604020202020204" pitchFamily="34" charset="0"/>
              </a:rPr>
              <a:t> và </a:t>
            </a:r>
            <a:r>
              <a:rPr lang="vi-VN" sz="2000" i="1" dirty="0">
                <a:effectLst/>
                <a:latin typeface="Arial" panose="020B0604020202020204" pitchFamily="34" charset="0"/>
                <a:ea typeface="Calibri" panose="020F0502020204030204" pitchFamily="34" charset="0"/>
                <a:cs typeface="Arial" panose="020B0604020202020204" pitchFamily="34" charset="0"/>
              </a:rPr>
              <a:t>&lt;GT3&gt;</a:t>
            </a:r>
            <a:r>
              <a:rPr lang="vi-VN" sz="2000" dirty="0">
                <a:effectLst/>
                <a:latin typeface="Arial" panose="020B0604020202020204" pitchFamily="34" charset="0"/>
                <a:ea typeface="Calibri" panose="020F0502020204030204" pitchFamily="34" charset="0"/>
                <a:cs typeface="Arial" panose="020B0604020202020204" pitchFamily="34" charset="0"/>
              </a:rPr>
              <a:t> là </a:t>
            </a:r>
            <a:r>
              <a:rPr lang="vi-VN" sz="2000" b="1" dirty="0">
                <a:effectLst/>
                <a:latin typeface="Arial" panose="020B0604020202020204" pitchFamily="34" charset="0"/>
                <a:ea typeface="Calibri" panose="020F0502020204030204" pitchFamily="34" charset="0"/>
                <a:cs typeface="Arial" panose="020B0604020202020204" pitchFamily="34" charset="0"/>
              </a:rPr>
              <a:t>0</a:t>
            </a:r>
            <a:r>
              <a:rPr lang="vi-VN" sz="2000" dirty="0">
                <a:effectLst/>
                <a:latin typeface="Arial" panose="020B0604020202020204" pitchFamily="34" charset="0"/>
                <a:ea typeface="Calibri" panose="020F0502020204030204" pitchFamily="34" charset="0"/>
                <a:cs typeface="Arial" panose="020B0604020202020204" pitchFamily="34" charset="0"/>
              </a:rPr>
              <a:t>. Sao chép công thức từ ô </a:t>
            </a:r>
            <a:r>
              <a:rPr lang="vi-VN" sz="2000" b="1" dirty="0">
                <a:effectLst/>
                <a:latin typeface="Arial" panose="020B0604020202020204" pitchFamily="34" charset="0"/>
                <a:ea typeface="Calibri" panose="020F0502020204030204" pitchFamily="34" charset="0"/>
                <a:cs typeface="Arial" panose="020B0604020202020204" pitchFamily="34" charset="0"/>
              </a:rPr>
              <a:t>J3</a:t>
            </a:r>
            <a:r>
              <a:rPr lang="vi-VN" sz="2000" dirty="0">
                <a:effectLst/>
                <a:latin typeface="Arial" panose="020B0604020202020204" pitchFamily="34" charset="0"/>
                <a:ea typeface="Calibri" panose="020F0502020204030204" pitchFamily="34" charset="0"/>
                <a:cs typeface="Arial" panose="020B0604020202020204" pitchFamily="34" charset="0"/>
              </a:rPr>
              <a:t> xuống cho các ô khác cùng cột.</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6.png">
            <a:extLst>
              <a:ext uri="{FF2B5EF4-FFF2-40B4-BE49-F238E27FC236}">
                <a16:creationId xmlns:a16="http://schemas.microsoft.com/office/drawing/2014/main" xmlns="" id="{84228513-4B88-820D-7C9C-EF8383C75DD1}"/>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449518" y="2593076"/>
            <a:ext cx="8244953" cy="2175460"/>
          </a:xfrm>
          <a:prstGeom prst="rect">
            <a:avLst/>
          </a:prstGeom>
          <a:ln/>
        </p:spPr>
      </p:pic>
      <p:sp>
        <p:nvSpPr>
          <p:cNvPr id="7" name="Right Arrow 6">
            <a:extLst>
              <a:ext uri="{FF2B5EF4-FFF2-40B4-BE49-F238E27FC236}">
                <a16:creationId xmlns:a16="http://schemas.microsoft.com/office/drawing/2014/main" xmlns="" id="{898C6F4B-A82C-3E16-A0D8-C227569360EA}"/>
              </a:ext>
            </a:extLst>
          </p:cNvPr>
          <p:cNvSpPr/>
          <p:nvPr/>
        </p:nvSpPr>
        <p:spPr>
          <a:xfrm rot="18837513">
            <a:off x="71974" y="619933"/>
            <a:ext cx="480448" cy="29446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669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1A1D5-355C-1F94-B2B1-16D825A69B9C}"/>
              </a:ext>
            </a:extLst>
          </p:cNvPr>
          <p:cNvSpPr txBox="1"/>
          <p:nvPr/>
        </p:nvSpPr>
        <p:spPr>
          <a:xfrm>
            <a:off x="439807" y="169282"/>
            <a:ext cx="8264384" cy="2907912"/>
          </a:xfrm>
          <a:prstGeom prst="rect">
            <a:avLst/>
          </a:prstGeom>
          <a:noFill/>
        </p:spPr>
        <p:txBody>
          <a:bodyPr wrap="square">
            <a:spAutoFit/>
          </a:bodyPr>
          <a:lstStyle/>
          <a:p>
            <a:pPr algn="just">
              <a:lnSpc>
                <a:spcPct val="15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2) </a:t>
            </a:r>
            <a:r>
              <a:rPr lang="vi-VN" sz="2000" dirty="0">
                <a:effectLst/>
                <a:latin typeface="Arial" panose="020B0604020202020204" pitchFamily="34" charset="0"/>
                <a:ea typeface="Calibri" panose="020F0502020204030204" pitchFamily="34" charset="0"/>
                <a:cs typeface="Arial" panose="020B0604020202020204" pitchFamily="34" charset="0"/>
              </a:rPr>
              <a:t>Giả sử bản sao của bảng điểm có tiêu đề đặt tại dòng 20, dữ liệu của học sinh đầu tiên tại dòng 21; vị trí các cột vẫn như bảng điểm ở trên. Tại ô </a:t>
            </a:r>
            <a:r>
              <a:rPr lang="vi-VN" sz="2000" b="1" dirty="0">
                <a:effectLst/>
                <a:latin typeface="Arial" panose="020B0604020202020204" pitchFamily="34" charset="0"/>
                <a:ea typeface="Calibri" panose="020F0502020204030204" pitchFamily="34" charset="0"/>
                <a:cs typeface="Arial" panose="020B0604020202020204" pitchFamily="34" charset="0"/>
              </a:rPr>
              <a:t>I21</a:t>
            </a:r>
            <a:r>
              <a:rPr lang="vi-VN" sz="2000" dirty="0">
                <a:effectLst/>
                <a:latin typeface="Arial" panose="020B0604020202020204" pitchFamily="34" charset="0"/>
                <a:ea typeface="Calibri" panose="020F0502020204030204" pitchFamily="34" charset="0"/>
                <a:cs typeface="Arial" panose="020B0604020202020204" pitchFamily="34" charset="0"/>
              </a:rPr>
              <a:t>, lập công thức mới để điền giá trị cột </a:t>
            </a:r>
            <a:r>
              <a:rPr lang="vi-VN" sz="2000" b="1" dirty="0">
                <a:effectLst/>
                <a:latin typeface="Arial" panose="020B0604020202020204" pitchFamily="34" charset="0"/>
                <a:ea typeface="Calibri" panose="020F0502020204030204" pitchFamily="34" charset="0"/>
                <a:cs typeface="Arial" panose="020B0604020202020204" pitchFamily="34" charset="0"/>
              </a:rPr>
              <a:t>Xếp loại</a:t>
            </a:r>
            <a:r>
              <a:rPr lang="vi-VN" sz="2000" dirty="0">
                <a:effectLst/>
                <a:latin typeface="Arial" panose="020B0604020202020204" pitchFamily="34" charset="0"/>
                <a:ea typeface="Calibri" panose="020F0502020204030204" pitchFamily="34" charset="0"/>
                <a:cs typeface="Arial" panose="020B0604020202020204" pitchFamily="34" charset="0"/>
              </a:rPr>
              <a:t> là: </a:t>
            </a:r>
            <a:r>
              <a:rPr lang="vi-VN" sz="2000" b="1" dirty="0">
                <a:effectLst/>
                <a:latin typeface="Arial" panose="020B0604020202020204" pitchFamily="34" charset="0"/>
                <a:ea typeface="Calibri" panose="020F0502020204030204" pitchFamily="34" charset="0"/>
                <a:cs typeface="Arial" panose="020B0604020202020204" pitchFamily="34" charset="0"/>
              </a:rPr>
              <a:t>=IF(G21&gt;=27, "Xuất sắc", IF(G21&gt;=24, "Giỏi", IF(G21&gt;=21, "Khá", IF(G21&gt;=15, "Đạt", "Chưa đạt"))))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Sao chép công thức từ ô </a:t>
            </a:r>
            <a:r>
              <a:rPr lang="vi-VN" sz="2000" b="1" dirty="0">
                <a:effectLst/>
                <a:latin typeface="Arial" panose="020B0604020202020204" pitchFamily="34" charset="0"/>
                <a:ea typeface="Calibri" panose="020F0502020204030204" pitchFamily="34" charset="0"/>
                <a:cs typeface="Arial" panose="020B0604020202020204" pitchFamily="34" charset="0"/>
              </a:rPr>
              <a:t>I21</a:t>
            </a:r>
            <a:r>
              <a:rPr lang="vi-VN" sz="2000" dirty="0">
                <a:effectLst/>
                <a:latin typeface="Arial" panose="020B0604020202020204" pitchFamily="34" charset="0"/>
                <a:ea typeface="Calibri" panose="020F0502020204030204" pitchFamily="34" charset="0"/>
                <a:cs typeface="Arial" panose="020B0604020202020204" pitchFamily="34" charset="0"/>
              </a:rPr>
              <a:t> xuống các ô khác cùng cột.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2.png">
            <a:extLst>
              <a:ext uri="{FF2B5EF4-FFF2-40B4-BE49-F238E27FC236}">
                <a16:creationId xmlns:a16="http://schemas.microsoft.com/office/drawing/2014/main" xmlns="" id="{0544A5FC-8333-9C3E-3115-3A71016934FB}"/>
              </a:ext>
            </a:extLst>
          </p:cNvPr>
          <p:cNvPicPr/>
          <p:nvPr/>
        </p:nvPicPr>
        <p:blipFill>
          <a:blip r:embed="rId2"/>
          <a:srcRect/>
          <a:stretch>
            <a:fillRect/>
          </a:stretch>
        </p:blipFill>
        <p:spPr>
          <a:xfrm>
            <a:off x="893881" y="3077194"/>
            <a:ext cx="7356236" cy="1922614"/>
          </a:xfrm>
          <a:prstGeom prst="rect">
            <a:avLst/>
          </a:prstGeom>
          <a:ln/>
        </p:spPr>
      </p:pic>
      <p:sp>
        <p:nvSpPr>
          <p:cNvPr id="5" name="Right Arrow 4">
            <a:extLst>
              <a:ext uri="{FF2B5EF4-FFF2-40B4-BE49-F238E27FC236}">
                <a16:creationId xmlns:a16="http://schemas.microsoft.com/office/drawing/2014/main" xmlns="" id="{C79CD1C8-B23F-3A41-4D8E-7E87A1EA5AC8}"/>
              </a:ext>
            </a:extLst>
          </p:cNvPr>
          <p:cNvSpPr/>
          <p:nvPr/>
        </p:nvSpPr>
        <p:spPr>
          <a:xfrm rot="18837513">
            <a:off x="71974" y="619933"/>
            <a:ext cx="480448" cy="29446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1859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EE42ACD-C72C-79F2-611F-741CBA54ECF2}"/>
              </a:ext>
            </a:extLst>
          </p:cNvPr>
          <p:cNvSpPr txBox="1"/>
          <p:nvPr/>
        </p:nvSpPr>
        <p:spPr>
          <a:xfrm>
            <a:off x="557851" y="272164"/>
            <a:ext cx="8028296" cy="1843453"/>
          </a:xfrm>
          <a:prstGeom prst="rect">
            <a:avLst/>
          </a:prstGeom>
          <a:noFill/>
        </p:spPr>
        <p:txBody>
          <a:bodyPr wrap="square">
            <a:spAutoFit/>
          </a:bodyPr>
          <a:lstStyle/>
          <a:p>
            <a:pPr algn="just">
              <a:lnSpc>
                <a:spcPct val="20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3) </a:t>
            </a:r>
            <a:r>
              <a:rPr lang="vi-VN" sz="2000" dirty="0">
                <a:effectLst/>
                <a:latin typeface="Arial" panose="020B0604020202020204" pitchFamily="34" charset="0"/>
                <a:ea typeface="Calibri" panose="020F0502020204030204" pitchFamily="34" charset="0"/>
                <a:cs typeface="Arial" panose="020B0604020202020204" pitchFamily="34" charset="0"/>
              </a:rPr>
              <a:t>Cột </a:t>
            </a:r>
            <a:r>
              <a:rPr lang="vi-VN" sz="2000" b="1" dirty="0">
                <a:effectLst/>
                <a:latin typeface="Arial" panose="020B0604020202020204" pitchFamily="34" charset="0"/>
                <a:ea typeface="Calibri" panose="020F0502020204030204" pitchFamily="34" charset="0"/>
                <a:cs typeface="Arial" panose="020B0604020202020204" pitchFamily="34" charset="0"/>
              </a:rPr>
              <a:t>Xếp loại</a:t>
            </a:r>
            <a:r>
              <a:rPr lang="vi-VN" sz="2000" dirty="0">
                <a:effectLst/>
                <a:latin typeface="Arial" panose="020B0604020202020204" pitchFamily="34" charset="0"/>
                <a:ea typeface="Calibri" panose="020F0502020204030204" pitchFamily="34" charset="0"/>
                <a:cs typeface="Arial" panose="020B0604020202020204" pitchFamily="34" charset="0"/>
              </a:rPr>
              <a:t> có thay đổi theo quy tắc mới. Cột </a:t>
            </a:r>
            <a:r>
              <a:rPr lang="vi-VN" sz="2000" b="1" dirty="0">
                <a:effectLst/>
                <a:latin typeface="Arial" panose="020B0604020202020204" pitchFamily="34" charset="0"/>
                <a:ea typeface="Calibri" panose="020F0502020204030204" pitchFamily="34" charset="0"/>
                <a:cs typeface="Arial" panose="020B0604020202020204" pitchFamily="34" charset="0"/>
              </a:rPr>
              <a:t>Phần thưởng</a:t>
            </a:r>
            <a:r>
              <a:rPr lang="vi-VN" sz="2000" dirty="0">
                <a:effectLst/>
                <a:latin typeface="Arial" panose="020B0604020202020204" pitchFamily="34" charset="0"/>
                <a:ea typeface="Calibri" panose="020F0502020204030204" pitchFamily="34" charset="0"/>
                <a:cs typeface="Arial" panose="020B0604020202020204" pitchFamily="34" charset="0"/>
              </a:rPr>
              <a:t> không có thay đổi do giá trị phụ thuộc vào hai loại “Xuất sắc” và “Giỏi”, nhưng quy tắc xếp loại cho hai loại này không thay đổi.</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5.png">
            <a:extLst>
              <a:ext uri="{FF2B5EF4-FFF2-40B4-BE49-F238E27FC236}">
                <a16:creationId xmlns:a16="http://schemas.microsoft.com/office/drawing/2014/main" xmlns="" id="{6341A5DF-E2CC-374A-DE15-1C96244E1E8A}"/>
              </a:ext>
            </a:extLst>
          </p:cNvPr>
          <p:cNvPicPr/>
          <p:nvPr/>
        </p:nvPicPr>
        <p:blipFill>
          <a:blip r:embed="rId2"/>
          <a:srcRect/>
          <a:stretch>
            <a:fillRect/>
          </a:stretch>
        </p:blipFill>
        <p:spPr>
          <a:xfrm>
            <a:off x="172645" y="2276315"/>
            <a:ext cx="8798707" cy="1970221"/>
          </a:xfrm>
          <a:prstGeom prst="rect">
            <a:avLst/>
          </a:prstGeom>
          <a:ln/>
        </p:spPr>
      </p:pic>
      <p:sp>
        <p:nvSpPr>
          <p:cNvPr id="10" name="Right Arrow 9">
            <a:extLst>
              <a:ext uri="{FF2B5EF4-FFF2-40B4-BE49-F238E27FC236}">
                <a16:creationId xmlns:a16="http://schemas.microsoft.com/office/drawing/2014/main" xmlns="" id="{00C84424-A676-E449-1C7F-5D8C317E4B0E}"/>
              </a:ext>
            </a:extLst>
          </p:cNvPr>
          <p:cNvSpPr/>
          <p:nvPr/>
        </p:nvSpPr>
        <p:spPr>
          <a:xfrm rot="18837513">
            <a:off x="205155" y="771533"/>
            <a:ext cx="480448" cy="294468"/>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5285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9529C35-EEBE-1B6A-7065-F7FE1AFB8E2E}"/>
              </a:ext>
            </a:extLst>
          </p:cNvPr>
          <p:cNvSpPr txBox="1"/>
          <p:nvPr/>
        </p:nvSpPr>
        <p:spPr>
          <a:xfrm>
            <a:off x="2336800" y="115396"/>
            <a:ext cx="4470400" cy="630942"/>
          </a:xfrm>
          <a:prstGeom prst="rect">
            <a:avLst/>
          </a:prstGeom>
          <a:noFill/>
        </p:spPr>
        <p:txBody>
          <a:bodyPr wrap="square" rtlCol="0">
            <a:spAutoFit/>
          </a:bodyPr>
          <a:lstStyle/>
          <a:p>
            <a:pPr algn="ctr"/>
            <a:r>
              <a:rPr lang="en-US" sz="3500" b="1" dirty="0">
                <a:solidFill>
                  <a:srgbClr val="0070C0"/>
                </a:solidFill>
              </a:rPr>
              <a:t>LUYỆN TẬP </a:t>
            </a:r>
          </a:p>
        </p:txBody>
      </p:sp>
      <p:sp>
        <p:nvSpPr>
          <p:cNvPr id="9" name="TextBox 8">
            <a:extLst>
              <a:ext uri="{FF2B5EF4-FFF2-40B4-BE49-F238E27FC236}">
                <a16:creationId xmlns:a16="http://schemas.microsoft.com/office/drawing/2014/main" xmlns="" id="{1CEB749B-531D-B277-4E8F-C16577994D57}"/>
              </a:ext>
            </a:extLst>
          </p:cNvPr>
          <p:cNvSpPr txBox="1"/>
          <p:nvPr/>
        </p:nvSpPr>
        <p:spPr>
          <a:xfrm>
            <a:off x="960664" y="852298"/>
            <a:ext cx="7222671" cy="400110"/>
          </a:xfrm>
          <a:prstGeom prst="rect">
            <a:avLst/>
          </a:prstGeom>
          <a:noFill/>
        </p:spPr>
        <p:txBody>
          <a:bodyPr wrap="square">
            <a:spAutoFit/>
          </a:bodyPr>
          <a:lstStyle/>
          <a:p>
            <a:pPr algn="ctr"/>
            <a:r>
              <a:rPr lang="vi-VN" sz="2000" b="1" dirty="0">
                <a:solidFill>
                  <a:srgbClr val="C00000"/>
                </a:solidFill>
              </a:rPr>
              <a:t>Câu 1: </a:t>
            </a:r>
            <a:r>
              <a:rPr lang="vi-VN" sz="2000" dirty="0"/>
              <a:t>Quy tắc viết hai hàm </a:t>
            </a:r>
            <a:r>
              <a:rPr lang="vi-VN" sz="2000" b="1" dirty="0"/>
              <a:t>IF </a:t>
            </a:r>
            <a:r>
              <a:rPr lang="vi-VN" sz="2000" dirty="0"/>
              <a:t>lồng nhau là</a:t>
            </a:r>
            <a:endParaRPr lang="x-none" sz="2000" dirty="0"/>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716181" y="1408765"/>
            <a:ext cx="5711642" cy="704305"/>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000000"/>
                </a:solidFill>
                <a:latin typeface="Arial" panose="020B0604020202020204" pitchFamily="34" charset="0"/>
                <a:cs typeface="Arial" panose="020B0604020202020204" pitchFamily="34" charset="0"/>
              </a:rPr>
              <a:t>A. </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&lt;ĐK1&gt;, &lt;GT1&gt;,</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&lt;ĐK2&gt;, &lt;GT2&gt;, &lt;GT3&gt;</a:t>
            </a:r>
            <a:r>
              <a:rPr lang="vi-VN" sz="1800" dirty="0">
                <a:solidFill>
                  <a:srgbClr val="000000"/>
                </a:solidFill>
                <a:latin typeface="Arial" panose="020B0604020202020204" pitchFamily="34" charset="0"/>
                <a:cs typeface="Arial" panose="020B0604020202020204" pitchFamily="34" charset="0"/>
              </a:rPr>
              <a:t>))</a:t>
            </a:r>
            <a:endParaRPr lang="x-none" sz="1800" dirty="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1716179" y="2291517"/>
            <a:ext cx="5711642" cy="704305"/>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000000"/>
                </a:solidFill>
                <a:latin typeface="Arial" panose="020B0604020202020204" pitchFamily="34" charset="0"/>
                <a:cs typeface="Arial" panose="020B0604020202020204" pitchFamily="34" charset="0"/>
              </a:rPr>
              <a:t>B. </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&lt;ĐK1&gt;, &lt;GT1&gt;,</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&lt;ĐK2&gt;, &lt;GT2&gt;, &lt;GT3&gt;</a:t>
            </a:r>
            <a:r>
              <a:rPr lang="vi-VN" sz="1800" dirty="0">
                <a:solidFill>
                  <a:srgbClr val="000000"/>
                </a:solidFill>
                <a:latin typeface="Arial" panose="020B0604020202020204" pitchFamily="34" charset="0"/>
                <a:cs typeface="Arial" panose="020B0604020202020204" pitchFamily="34" charset="0"/>
              </a:rPr>
              <a:t>”))</a:t>
            </a:r>
            <a:endParaRPr lang="x-none" sz="1800" dirty="0">
              <a:solidFill>
                <a:srgbClr val="000000"/>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716179" y="3174269"/>
            <a:ext cx="5711642" cy="704305"/>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000000"/>
                </a:solidFill>
                <a:latin typeface="Arial" panose="020B0604020202020204" pitchFamily="34" charset="0"/>
                <a:cs typeface="Arial" panose="020B0604020202020204" pitchFamily="34" charset="0"/>
              </a:rPr>
              <a:t>C. </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&lt;ĐK1&gt;, “&lt;GT1&gt;”,</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&lt;ĐK2&gt;, “&lt;GT2&gt;”, “&lt;GT3&gt;”</a:t>
            </a:r>
            <a:r>
              <a:rPr lang="vi-VN" sz="1800" dirty="0">
                <a:solidFill>
                  <a:srgbClr val="000000"/>
                </a:solidFill>
                <a:latin typeface="Arial" panose="020B0604020202020204" pitchFamily="34" charset="0"/>
                <a:cs typeface="Arial" panose="020B0604020202020204" pitchFamily="34" charset="0"/>
              </a:rPr>
              <a:t>))</a:t>
            </a:r>
            <a:endParaRPr lang="x-none" sz="1800"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1716179" y="4057021"/>
            <a:ext cx="5711642" cy="704305"/>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000000"/>
                </a:solidFill>
                <a:latin typeface="Arial" panose="020B0604020202020204" pitchFamily="34" charset="0"/>
                <a:cs typeface="Arial" panose="020B0604020202020204" pitchFamily="34" charset="0"/>
              </a:rPr>
              <a:t>D. </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&lt;ĐK1&gt;”, &lt;GT1&gt;,</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&lt;ĐK2&gt;”, &lt;GT2&gt;, &lt;GT3&gt;</a:t>
            </a:r>
            <a:r>
              <a:rPr lang="vi-VN" sz="1800" dirty="0">
                <a:solidFill>
                  <a:srgbClr val="000000"/>
                </a:solidFill>
                <a:latin typeface="Arial" panose="020B0604020202020204" pitchFamily="34" charset="0"/>
                <a:cs typeface="Arial" panose="020B0604020202020204" pitchFamily="34" charset="0"/>
              </a:rPr>
              <a:t>))</a:t>
            </a: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1716177" y="1408765"/>
            <a:ext cx="5711642" cy="704305"/>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dirty="0">
                <a:solidFill>
                  <a:srgbClr val="FF0000"/>
                </a:solidFill>
                <a:latin typeface="Arial" panose="020B0604020202020204" pitchFamily="34" charset="0"/>
                <a:cs typeface="Arial" panose="020B0604020202020204" pitchFamily="34" charset="0"/>
              </a:rPr>
              <a:t>A. </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&lt;ĐK1&gt;, &lt;GT1&gt;,</a:t>
            </a:r>
            <a:r>
              <a:rPr lang="vi-VN" sz="1800" b="1" dirty="0">
                <a:solidFill>
                  <a:srgbClr val="000000"/>
                </a:solidFill>
                <a:latin typeface="Arial" panose="020B0604020202020204" pitchFamily="34" charset="0"/>
                <a:cs typeface="Arial" panose="020B0604020202020204" pitchFamily="34" charset="0"/>
              </a:rPr>
              <a:t>IF</a:t>
            </a:r>
            <a:r>
              <a:rPr lang="vi-VN" sz="1800" dirty="0">
                <a:solidFill>
                  <a:srgbClr val="000000"/>
                </a:solidFill>
                <a:latin typeface="Arial" panose="020B0604020202020204" pitchFamily="34" charset="0"/>
                <a:cs typeface="Arial" panose="020B0604020202020204" pitchFamily="34" charset="0"/>
              </a:rPr>
              <a:t>(</a:t>
            </a:r>
            <a:r>
              <a:rPr lang="vi-VN" sz="1800" i="1" dirty="0">
                <a:solidFill>
                  <a:srgbClr val="000000"/>
                </a:solidFill>
                <a:latin typeface="Arial" panose="020B0604020202020204" pitchFamily="34" charset="0"/>
                <a:cs typeface="Arial" panose="020B0604020202020204" pitchFamily="34" charset="0"/>
              </a:rPr>
              <a:t>&lt;ĐK2&gt;, &lt;GT2&gt;, &lt;GT3&gt;</a:t>
            </a:r>
            <a:r>
              <a:rPr lang="vi-VN" sz="1800" dirty="0">
                <a:solidFill>
                  <a:srgbClr val="000000"/>
                </a:solidFill>
                <a:latin typeface="Arial" panose="020B0604020202020204" pitchFamily="34" charset="0"/>
                <a:cs typeface="Arial" panose="020B0604020202020204" pitchFamily="34" charset="0"/>
              </a:rPr>
              <a:t>))</a:t>
            </a:r>
            <a:endParaRPr lang="x-none"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0974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5CDBF71-6709-0BCC-232B-D108F681F504}"/>
              </a:ext>
            </a:extLst>
          </p:cNvPr>
          <p:cNvSpPr txBox="1"/>
          <p:nvPr/>
        </p:nvSpPr>
        <p:spPr>
          <a:xfrm>
            <a:off x="2982685" y="156484"/>
            <a:ext cx="3178629" cy="630942"/>
          </a:xfrm>
          <a:prstGeom prst="rect">
            <a:avLst/>
          </a:prstGeom>
          <a:noFill/>
        </p:spPr>
        <p:txBody>
          <a:bodyPr wrap="square" rtlCol="0">
            <a:spAutoFit/>
          </a:bodyPr>
          <a:lstStyle/>
          <a:p>
            <a:pPr algn="ctr"/>
            <a:r>
              <a:rPr lang="en-US" sz="3500" b="1" dirty="0">
                <a:solidFill>
                  <a:srgbClr val="0070C0"/>
                </a:solidFill>
              </a:rPr>
              <a:t>KHỞI ĐỘNG </a:t>
            </a:r>
          </a:p>
        </p:txBody>
      </p:sp>
      <p:sp>
        <p:nvSpPr>
          <p:cNvPr id="3" name="TextBox 2">
            <a:extLst>
              <a:ext uri="{FF2B5EF4-FFF2-40B4-BE49-F238E27FC236}">
                <a16:creationId xmlns:a16="http://schemas.microsoft.com/office/drawing/2014/main" xmlns="" id="{3E2F77E5-5ACD-4D64-7969-D4D087DF7040}"/>
              </a:ext>
            </a:extLst>
          </p:cNvPr>
          <p:cNvSpPr txBox="1"/>
          <p:nvPr/>
        </p:nvSpPr>
        <p:spPr>
          <a:xfrm>
            <a:off x="329647" y="787426"/>
            <a:ext cx="4658138" cy="400110"/>
          </a:xfrm>
          <a:prstGeom prst="rect">
            <a:avLst/>
          </a:prstGeom>
          <a:noFill/>
        </p:spPr>
        <p:txBody>
          <a:bodyPr wrap="square">
            <a:spAutoFit/>
          </a:bodyPr>
          <a:lstStyle/>
          <a:p>
            <a:pPr algn="just">
              <a:spcAft>
                <a:spcPts val="800"/>
              </a:spcAft>
            </a:pPr>
            <a:r>
              <a:rPr lang="vi-VN" sz="2000" b="1" dirty="0">
                <a:latin typeface="Arial" panose="020B0604020202020204" pitchFamily="34" charset="0"/>
                <a:ea typeface="Times New Roman" panose="02020603050405020304" pitchFamily="18" charset="0"/>
                <a:cs typeface="Arial" panose="020B0604020202020204" pitchFamily="34" charset="0"/>
              </a:rPr>
              <a:t>Q</a:t>
            </a:r>
            <a:r>
              <a:rPr lang="vi-VN" sz="2000" b="1" dirty="0">
                <a:effectLst/>
                <a:latin typeface="Arial" panose="020B0604020202020204" pitchFamily="34" charset="0"/>
                <a:ea typeface="Times New Roman" panose="02020603050405020304" pitchFamily="18" charset="0"/>
                <a:cs typeface="Arial" panose="020B0604020202020204" pitchFamily="34" charset="0"/>
              </a:rPr>
              <a:t>uan sát Hình 1 SGK trang 35: </a:t>
            </a:r>
            <a:endParaRPr lang="x-none" sz="1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8.png">
            <a:extLst>
              <a:ext uri="{FF2B5EF4-FFF2-40B4-BE49-F238E27FC236}">
                <a16:creationId xmlns:a16="http://schemas.microsoft.com/office/drawing/2014/main" xmlns="" id="{0A2B9B15-7649-E4FF-BEFB-44FF53C789BD}"/>
              </a:ext>
            </a:extLst>
          </p:cNvPr>
          <p:cNvPicPr/>
          <p:nvPr/>
        </p:nvPicPr>
        <p:blipFill>
          <a:blip r:embed="rId2"/>
          <a:srcRect/>
          <a:stretch>
            <a:fillRect/>
          </a:stretch>
        </p:blipFill>
        <p:spPr>
          <a:xfrm>
            <a:off x="329647" y="1418368"/>
            <a:ext cx="8484704" cy="2570536"/>
          </a:xfrm>
          <a:prstGeom prst="rect">
            <a:avLst/>
          </a:prstGeom>
          <a:ln/>
        </p:spPr>
      </p:pic>
      <p:sp>
        <p:nvSpPr>
          <p:cNvPr id="8" name="TextBox 7">
            <a:extLst>
              <a:ext uri="{FF2B5EF4-FFF2-40B4-BE49-F238E27FC236}">
                <a16:creationId xmlns:a16="http://schemas.microsoft.com/office/drawing/2014/main" xmlns="" id="{7A302223-C3E5-4508-2555-86EABD29D050}"/>
              </a:ext>
            </a:extLst>
          </p:cNvPr>
          <p:cNvSpPr txBox="1"/>
          <p:nvPr/>
        </p:nvSpPr>
        <p:spPr>
          <a:xfrm>
            <a:off x="2242930" y="4156019"/>
            <a:ext cx="4658138" cy="400110"/>
          </a:xfrm>
          <a:prstGeom prst="rect">
            <a:avLst/>
          </a:prstGeom>
          <a:noFill/>
        </p:spPr>
        <p:txBody>
          <a:bodyPr wrap="square">
            <a:spAutoFit/>
          </a:bodyPr>
          <a:lstStyle/>
          <a:p>
            <a:pPr algn="ctr">
              <a:spcAft>
                <a:spcPts val="800"/>
              </a:spcAft>
            </a:pPr>
            <a:r>
              <a:rPr lang="vi-VN" sz="2000" i="1" dirty="0">
                <a:effectLst/>
                <a:latin typeface="Arial" panose="020B0604020202020204" pitchFamily="34" charset="0"/>
                <a:ea typeface="Times New Roman" panose="02020603050405020304" pitchFamily="18" charset="0"/>
                <a:cs typeface="Arial" panose="020B0604020202020204" pitchFamily="34" charset="0"/>
              </a:rPr>
              <a:t>Hình 1. Một phần bảng điểm thi học kì</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00660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263071" y="614047"/>
            <a:ext cx="8617858" cy="461665"/>
          </a:xfrm>
          <a:prstGeom prst="rect">
            <a:avLst/>
          </a:prstGeom>
          <a:noFill/>
        </p:spPr>
        <p:txBody>
          <a:bodyPr wrap="square">
            <a:spAutoFit/>
          </a:bodyPr>
          <a:lstStyle/>
          <a:p>
            <a:pPr algn="ctr"/>
            <a:r>
              <a:rPr lang="vi-VN" sz="2400" b="1" dirty="0">
                <a:solidFill>
                  <a:srgbClr val="C00000"/>
                </a:solidFill>
                <a:latin typeface="Arial" panose="020B0604020202020204" pitchFamily="34" charset="0"/>
                <a:cs typeface="Arial" panose="020B0604020202020204" pitchFamily="34" charset="0"/>
              </a:rPr>
              <a:t>Câu </a:t>
            </a:r>
            <a:r>
              <a:rPr lang="en-US" sz="2400" b="1" dirty="0">
                <a:solidFill>
                  <a:srgbClr val="C00000"/>
                </a:solidFill>
                <a:latin typeface="Arial" panose="020B0604020202020204" pitchFamily="34" charset="0"/>
                <a:cs typeface="Arial" panose="020B0604020202020204" pitchFamily="34" charset="0"/>
              </a:rPr>
              <a:t>2</a:t>
            </a:r>
            <a:r>
              <a:rPr lang="vi-VN" sz="2400" b="1" dirty="0">
                <a:solidFill>
                  <a:srgbClr val="C00000"/>
                </a:solidFill>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Nếu kết quả của </a:t>
            </a:r>
            <a:r>
              <a:rPr lang="vi-VN" sz="2400" i="1" dirty="0">
                <a:latin typeface="Arial" panose="020B0604020202020204" pitchFamily="34" charset="0"/>
                <a:cs typeface="Arial" panose="020B0604020202020204" pitchFamily="34" charset="0"/>
              </a:rPr>
              <a:t>&lt;ĐK1&gt;</a:t>
            </a:r>
            <a:r>
              <a:rPr lang="vi-VN" sz="2400" dirty="0">
                <a:latin typeface="Arial" panose="020B0604020202020204" pitchFamily="34" charset="0"/>
                <a:cs typeface="Arial" panose="020B0604020202020204" pitchFamily="34" charset="0"/>
              </a:rPr>
              <a:t> là TRUE thì kết quả hàm </a:t>
            </a:r>
            <a:r>
              <a:rPr lang="vi-VN" sz="2400" b="1" dirty="0">
                <a:latin typeface="Arial" panose="020B0604020202020204" pitchFamily="34" charset="0"/>
                <a:cs typeface="Arial" panose="020B0604020202020204" pitchFamily="34" charset="0"/>
              </a:rPr>
              <a:t>IF</a:t>
            </a:r>
            <a:r>
              <a:rPr lang="vi-VN" sz="2400" dirty="0">
                <a:latin typeface="Arial" panose="020B0604020202020204" pitchFamily="34" charset="0"/>
                <a:cs typeface="Arial" panose="020B0604020202020204" pitchFamily="34" charset="0"/>
              </a:rPr>
              <a:t> là</a:t>
            </a:r>
            <a:endParaRPr lang="x-none" sz="2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838857" y="1512117"/>
            <a:ext cx="3385620"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A. </a:t>
            </a:r>
            <a:r>
              <a:rPr lang="vi-VN" sz="2400" i="1" dirty="0">
                <a:solidFill>
                  <a:srgbClr val="000000"/>
                </a:solidFill>
                <a:latin typeface="Arial" panose="020B0604020202020204" pitchFamily="34" charset="0"/>
                <a:cs typeface="Arial" panose="020B0604020202020204" pitchFamily="34" charset="0"/>
              </a:rPr>
              <a:t>&lt;GT1&gt;.</a:t>
            </a:r>
            <a:r>
              <a:rPr lang="x-none" sz="2400" dirty="0">
                <a:solidFill>
                  <a:srgbClr val="000000"/>
                </a:solidFill>
                <a:latin typeface="Arial" panose="020B0604020202020204" pitchFamily="34" charset="0"/>
                <a:cs typeface="Arial" panose="020B0604020202020204" pitchFamily="34" charset="0"/>
              </a:rPr>
              <a:t> </a:t>
            </a:r>
            <a:endParaRPr lang="en-US" sz="2400" dirty="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919523" y="1512117"/>
            <a:ext cx="3385620"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B. </a:t>
            </a:r>
            <a:r>
              <a:rPr lang="vi-VN" sz="2400" i="1" dirty="0">
                <a:solidFill>
                  <a:srgbClr val="000000"/>
                </a:solidFill>
                <a:latin typeface="Arial" panose="020B0604020202020204" pitchFamily="34" charset="0"/>
                <a:cs typeface="Arial" panose="020B0604020202020204" pitchFamily="34" charset="0"/>
              </a:rPr>
              <a:t>&lt;GT2&gt;</a:t>
            </a:r>
            <a:r>
              <a:rPr lang="vi-VN"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838857" y="3095150"/>
            <a:ext cx="3385620"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C. </a:t>
            </a:r>
            <a:r>
              <a:rPr lang="vi-VN" sz="2400" i="1" dirty="0">
                <a:solidFill>
                  <a:srgbClr val="000000"/>
                </a:solidFill>
                <a:latin typeface="Arial" panose="020B0604020202020204" pitchFamily="34" charset="0"/>
                <a:cs typeface="Arial" panose="020B0604020202020204" pitchFamily="34" charset="0"/>
              </a:rPr>
              <a:t>&lt;GT3&gt;</a:t>
            </a:r>
            <a:r>
              <a:rPr lang="vi-VN"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919523" y="3096848"/>
            <a:ext cx="3385620"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D. </a:t>
            </a:r>
            <a:r>
              <a:rPr lang="vi-VN" sz="2400" i="1" dirty="0">
                <a:solidFill>
                  <a:srgbClr val="000000"/>
                </a:solidFill>
                <a:latin typeface="Arial" panose="020B0604020202020204" pitchFamily="34" charset="0"/>
                <a:cs typeface="Arial" panose="020B0604020202020204" pitchFamily="34" charset="0"/>
              </a:rPr>
              <a:t>&lt;ĐK2&gt;</a:t>
            </a:r>
            <a:r>
              <a:rPr lang="vi-VN" sz="2400" dirty="0">
                <a:solidFill>
                  <a:srgbClr val="000000"/>
                </a:solidFill>
                <a:latin typeface="Arial" panose="020B0604020202020204" pitchFamily="34" charset="0"/>
                <a:cs typeface="Arial" panose="020B0604020202020204" pitchFamily="34" charset="0"/>
              </a:rPr>
              <a:t>.</a:t>
            </a:r>
            <a:endParaRPr lang="x-none" sz="2400" dirty="0">
              <a:solidFill>
                <a:srgbClr val="000000"/>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838858" y="1512117"/>
            <a:ext cx="3385620"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rial" panose="020B0604020202020204" pitchFamily="34" charset="0"/>
                <a:cs typeface="Arial" panose="020B0604020202020204" pitchFamily="34" charset="0"/>
              </a:rPr>
              <a:t>A. </a:t>
            </a:r>
            <a:r>
              <a:rPr lang="vi-VN" sz="2400" i="1" dirty="0">
                <a:solidFill>
                  <a:srgbClr val="000000"/>
                </a:solidFill>
                <a:latin typeface="Arial" panose="020B0604020202020204" pitchFamily="34" charset="0"/>
                <a:cs typeface="Arial" panose="020B0604020202020204" pitchFamily="34" charset="0"/>
              </a:rPr>
              <a:t>&lt;GT1&gt;.</a:t>
            </a:r>
            <a:r>
              <a:rPr lang="x-none" sz="2400" dirty="0">
                <a:solidFill>
                  <a:srgbClr val="000000"/>
                </a:solidFill>
                <a:latin typeface="Arial" panose="020B0604020202020204" pitchFamily="34" charset="0"/>
                <a:cs typeface="Arial" panose="020B0604020202020204" pitchFamily="34" charset="0"/>
              </a:rPr>
              <a:t> </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1671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526142" y="454060"/>
            <a:ext cx="8091715" cy="1131848"/>
          </a:xfrm>
          <a:prstGeom prst="rect">
            <a:avLst/>
          </a:prstGeom>
          <a:noFill/>
        </p:spPr>
        <p:txBody>
          <a:bodyPr wrap="square">
            <a:spAutoFit/>
          </a:bodyPr>
          <a:lstStyle/>
          <a:p>
            <a:pPr algn="just">
              <a:lnSpc>
                <a:spcPct val="150000"/>
              </a:lnSpc>
            </a:pPr>
            <a:r>
              <a:rPr lang="vi-VN" sz="2400" b="1" dirty="0">
                <a:solidFill>
                  <a:srgbClr val="C00000"/>
                </a:solidFill>
                <a:latin typeface="Arial" panose="020B0604020202020204" pitchFamily="34" charset="0"/>
                <a:cs typeface="Arial" panose="020B0604020202020204" pitchFamily="34" charset="0"/>
              </a:rPr>
              <a:t>Câu </a:t>
            </a:r>
            <a:r>
              <a:rPr lang="en-US" sz="2400" b="1" dirty="0">
                <a:solidFill>
                  <a:srgbClr val="C00000"/>
                </a:solidFill>
                <a:latin typeface="Arial" panose="020B0604020202020204" pitchFamily="34" charset="0"/>
                <a:cs typeface="Arial" panose="020B0604020202020204" pitchFamily="34" charset="0"/>
              </a:rPr>
              <a:t>3</a:t>
            </a:r>
            <a:r>
              <a:rPr lang="vi-VN" sz="2400" b="1" dirty="0">
                <a:solidFill>
                  <a:srgbClr val="C00000"/>
                </a:solidFill>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Nếu kết quả của &lt;ĐK1&gt; là FALSE thì tiếp tục xác định kết quả của</a:t>
            </a:r>
            <a:endParaRPr lang="en-US" sz="2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732620" y="1911052"/>
            <a:ext cx="3103600"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A. </a:t>
            </a:r>
            <a:r>
              <a:rPr lang="vi-VN" sz="2400" i="1" dirty="0">
                <a:solidFill>
                  <a:srgbClr val="000000"/>
                </a:solidFill>
                <a:latin typeface="Arial" panose="020B0604020202020204" pitchFamily="34" charset="0"/>
                <a:cs typeface="Arial" panose="020B0604020202020204" pitchFamily="34" charset="0"/>
              </a:rPr>
              <a:t>&lt;GT1&gt;.</a:t>
            </a:r>
            <a:r>
              <a:rPr lang="x-none" sz="2400" i="1" dirty="0">
                <a:solidFill>
                  <a:srgbClr val="000000"/>
                </a:solidFill>
                <a:latin typeface="Arial" panose="020B0604020202020204" pitchFamily="34" charset="0"/>
                <a:cs typeface="Arial" panose="020B0604020202020204" pitchFamily="34" charset="0"/>
              </a:rPr>
              <a:t> </a:t>
            </a:r>
            <a:endParaRPr lang="en-US" sz="2400" i="1" dirty="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5307780" y="1911052"/>
            <a:ext cx="3103600"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B. </a:t>
            </a:r>
            <a:r>
              <a:rPr lang="vi-VN" sz="2400" i="1" dirty="0">
                <a:solidFill>
                  <a:srgbClr val="000000"/>
                </a:solidFill>
                <a:latin typeface="Arial" panose="020B0604020202020204" pitchFamily="34" charset="0"/>
                <a:cs typeface="Arial" panose="020B0604020202020204" pitchFamily="34" charset="0"/>
              </a:rPr>
              <a:t>&lt;GT2&gt;.</a:t>
            </a:r>
            <a:r>
              <a:rPr lang="x-none" sz="2400" i="1" dirty="0">
                <a:solidFill>
                  <a:srgbClr val="000000"/>
                </a:solidFill>
                <a:latin typeface="Arial" panose="020B0604020202020204" pitchFamily="34" charset="0"/>
                <a:cs typeface="Arial" panose="020B0604020202020204" pitchFamily="34" charset="0"/>
              </a:rPr>
              <a:t> </a:t>
            </a:r>
            <a:endParaRPr lang="en-US" sz="2400" i="1" dirty="0">
              <a:solidFill>
                <a:srgbClr val="000000"/>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732620" y="3382825"/>
            <a:ext cx="3103600"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C. </a:t>
            </a:r>
            <a:r>
              <a:rPr lang="vi-VN" sz="2400" i="1" dirty="0">
                <a:solidFill>
                  <a:srgbClr val="000000"/>
                </a:solidFill>
                <a:latin typeface="Arial" panose="020B0604020202020204" pitchFamily="34" charset="0"/>
                <a:cs typeface="Arial" panose="020B0604020202020204" pitchFamily="34" charset="0"/>
              </a:rPr>
              <a:t>&lt;GT3&gt;.</a:t>
            </a:r>
            <a:endParaRPr lang="en-US" sz="2400" i="1"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5307780" y="3382825"/>
            <a:ext cx="3103600"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D. </a:t>
            </a:r>
            <a:r>
              <a:rPr lang="vi-VN" sz="2400" i="1" dirty="0">
                <a:solidFill>
                  <a:srgbClr val="000000"/>
                </a:solidFill>
                <a:latin typeface="Arial" panose="020B0604020202020204" pitchFamily="34" charset="0"/>
                <a:cs typeface="Arial" panose="020B0604020202020204" pitchFamily="34" charset="0"/>
              </a:rPr>
              <a:t>&lt;ĐK2&gt;.</a:t>
            </a:r>
            <a:endParaRPr lang="x-none" sz="2400" i="1" dirty="0">
              <a:solidFill>
                <a:srgbClr val="000000"/>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5307781" y="3382825"/>
            <a:ext cx="3103600"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rial" panose="020B0604020202020204" pitchFamily="34" charset="0"/>
                <a:cs typeface="Arial" panose="020B0604020202020204" pitchFamily="34" charset="0"/>
              </a:rPr>
              <a:t>D. </a:t>
            </a:r>
            <a:r>
              <a:rPr lang="vi-VN" sz="2400" i="1" dirty="0">
                <a:solidFill>
                  <a:srgbClr val="000000"/>
                </a:solidFill>
                <a:latin typeface="Arial" panose="020B0604020202020204" pitchFamily="34" charset="0"/>
                <a:cs typeface="Arial" panose="020B0604020202020204" pitchFamily="34" charset="0"/>
              </a:rPr>
              <a:t>&lt;ĐK2&gt;.</a:t>
            </a:r>
            <a:endParaRPr lang="x-none" sz="24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334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860380" y="446090"/>
            <a:ext cx="7423239" cy="1131848"/>
          </a:xfrm>
          <a:prstGeom prst="rect">
            <a:avLst/>
          </a:prstGeom>
          <a:noFill/>
        </p:spPr>
        <p:txBody>
          <a:bodyPr wrap="square">
            <a:spAutoFit/>
          </a:bodyPr>
          <a:lstStyle/>
          <a:p>
            <a:pPr algn="just">
              <a:lnSpc>
                <a:spcPct val="150000"/>
              </a:lnSpc>
            </a:pPr>
            <a:r>
              <a:rPr lang="vi-VN" sz="2400" b="1" dirty="0">
                <a:solidFill>
                  <a:srgbClr val="C00000"/>
                </a:solidFill>
                <a:latin typeface="Arial" panose="020B0604020202020204" pitchFamily="34" charset="0"/>
                <a:cs typeface="Arial" panose="020B0604020202020204" pitchFamily="34" charset="0"/>
              </a:rPr>
              <a:t>Câu </a:t>
            </a:r>
            <a:r>
              <a:rPr lang="en-US" sz="2400" b="1" dirty="0">
                <a:solidFill>
                  <a:srgbClr val="C00000"/>
                </a:solidFill>
                <a:latin typeface="Arial" panose="020B0604020202020204" pitchFamily="34" charset="0"/>
                <a:cs typeface="Arial" panose="020B0604020202020204" pitchFamily="34" charset="0"/>
              </a:rPr>
              <a:t>4</a:t>
            </a:r>
            <a:r>
              <a:rPr lang="vi-VN" sz="2400" b="1" dirty="0">
                <a:solidFill>
                  <a:srgbClr val="C00000"/>
                </a:solidFill>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Nếu kết quả của </a:t>
            </a:r>
            <a:r>
              <a:rPr lang="vi-VN" sz="2400" i="1" dirty="0">
                <a:latin typeface="Arial" panose="020B0604020202020204" pitchFamily="34" charset="0"/>
                <a:cs typeface="Arial" panose="020B0604020202020204" pitchFamily="34" charset="0"/>
              </a:rPr>
              <a:t>&lt;ĐK2&gt;</a:t>
            </a:r>
            <a:r>
              <a:rPr lang="vi-VN" sz="2400" dirty="0">
                <a:latin typeface="Arial" panose="020B0604020202020204" pitchFamily="34" charset="0"/>
                <a:cs typeface="Arial" panose="020B0604020202020204" pitchFamily="34" charset="0"/>
              </a:rPr>
              <a:t> là FALSE thì kết quả hàm </a:t>
            </a:r>
            <a:r>
              <a:rPr lang="vi-VN" sz="2400" b="1" dirty="0">
                <a:latin typeface="Arial" panose="020B0604020202020204" pitchFamily="34" charset="0"/>
                <a:cs typeface="Arial" panose="020B0604020202020204" pitchFamily="34" charset="0"/>
              </a:rPr>
              <a:t>IF</a:t>
            </a:r>
            <a:r>
              <a:rPr lang="vi-VN" sz="2400" dirty="0">
                <a:latin typeface="Arial" panose="020B0604020202020204" pitchFamily="34" charset="0"/>
                <a:cs typeface="Arial" panose="020B0604020202020204" pitchFamily="34" charset="0"/>
              </a:rPr>
              <a:t> là</a:t>
            </a:r>
            <a:endParaRPr lang="x-none" sz="2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857058" y="1998436"/>
            <a:ext cx="3339574"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A. </a:t>
            </a:r>
            <a:r>
              <a:rPr lang="vi-VN" sz="2400" i="1" dirty="0">
                <a:solidFill>
                  <a:srgbClr val="000000"/>
                </a:solidFill>
                <a:latin typeface="Arial" panose="020B0604020202020204" pitchFamily="34" charset="0"/>
                <a:cs typeface="Arial" panose="020B0604020202020204" pitchFamily="34" charset="0"/>
              </a:rPr>
              <a:t>&lt;GT1&gt;.</a:t>
            </a:r>
            <a:endParaRPr lang="en-US" sz="2400" dirty="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4947369" y="1998436"/>
            <a:ext cx="3339574"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B. </a:t>
            </a:r>
            <a:r>
              <a:rPr lang="vi-VN" sz="2400" i="1" dirty="0">
                <a:solidFill>
                  <a:srgbClr val="000000"/>
                </a:solidFill>
                <a:latin typeface="Arial" panose="020B0604020202020204" pitchFamily="34" charset="0"/>
                <a:cs typeface="Arial" panose="020B0604020202020204" pitchFamily="34" charset="0"/>
              </a:rPr>
              <a:t>&lt;GT2&gt;</a:t>
            </a:r>
            <a:r>
              <a:rPr lang="vi-VN"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857058" y="3565562"/>
            <a:ext cx="3339574"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C. </a:t>
            </a:r>
            <a:r>
              <a:rPr lang="vi-VN" sz="2400" i="1" dirty="0">
                <a:solidFill>
                  <a:srgbClr val="000000"/>
                </a:solidFill>
                <a:latin typeface="Arial" panose="020B0604020202020204" pitchFamily="34" charset="0"/>
                <a:cs typeface="Arial" panose="020B0604020202020204" pitchFamily="34" charset="0"/>
              </a:rPr>
              <a:t>&lt;GT3&gt;</a:t>
            </a:r>
            <a:r>
              <a:rPr lang="vi-VN"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4947369" y="3565562"/>
            <a:ext cx="3339574"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D. </a:t>
            </a:r>
            <a:r>
              <a:rPr lang="vi-VN" sz="2400" i="1" dirty="0">
                <a:solidFill>
                  <a:srgbClr val="000000"/>
                </a:solidFill>
                <a:latin typeface="Arial" panose="020B0604020202020204" pitchFamily="34" charset="0"/>
                <a:cs typeface="Arial" panose="020B0604020202020204" pitchFamily="34" charset="0"/>
              </a:rPr>
              <a:t>&lt;ĐK2&gt;</a:t>
            </a:r>
            <a:r>
              <a:rPr lang="vi-VN"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4947370" y="1998436"/>
            <a:ext cx="3336250"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rial" panose="020B0604020202020204" pitchFamily="34" charset="0"/>
                <a:cs typeface="Arial" panose="020B0604020202020204" pitchFamily="34" charset="0"/>
              </a:rPr>
              <a:t>B. </a:t>
            </a:r>
            <a:r>
              <a:rPr lang="vi-VN" sz="2400" i="1" dirty="0">
                <a:solidFill>
                  <a:srgbClr val="000000"/>
                </a:solidFill>
                <a:latin typeface="Arial" panose="020B0604020202020204" pitchFamily="34" charset="0"/>
                <a:cs typeface="Arial" panose="020B0604020202020204" pitchFamily="34" charset="0"/>
              </a:rPr>
              <a:t>&lt;GT2&gt;</a:t>
            </a:r>
            <a:r>
              <a:rPr lang="vi-VN"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7604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EB749B-531D-B277-4E8F-C16577994D57}"/>
              </a:ext>
            </a:extLst>
          </p:cNvPr>
          <p:cNvSpPr txBox="1"/>
          <p:nvPr/>
        </p:nvSpPr>
        <p:spPr>
          <a:xfrm>
            <a:off x="786638" y="289371"/>
            <a:ext cx="7570723" cy="1131848"/>
          </a:xfrm>
          <a:prstGeom prst="rect">
            <a:avLst/>
          </a:prstGeom>
          <a:noFill/>
        </p:spPr>
        <p:txBody>
          <a:bodyPr wrap="square">
            <a:spAutoFit/>
          </a:bodyPr>
          <a:lstStyle/>
          <a:p>
            <a:pPr algn="just">
              <a:lnSpc>
                <a:spcPct val="150000"/>
              </a:lnSpc>
            </a:pPr>
            <a:r>
              <a:rPr lang="vi-VN" sz="2400" b="1" dirty="0">
                <a:solidFill>
                  <a:srgbClr val="C00000"/>
                </a:solidFill>
                <a:latin typeface="Arial" panose="020B0604020202020204" pitchFamily="34" charset="0"/>
                <a:cs typeface="Arial" panose="020B0604020202020204" pitchFamily="34" charset="0"/>
              </a:rPr>
              <a:t>Câu </a:t>
            </a:r>
            <a:r>
              <a:rPr lang="en-US" sz="2400" b="1" dirty="0">
                <a:solidFill>
                  <a:srgbClr val="C00000"/>
                </a:solidFill>
                <a:latin typeface="Arial" panose="020B0604020202020204" pitchFamily="34" charset="0"/>
                <a:cs typeface="Arial" panose="020B0604020202020204" pitchFamily="34" charset="0"/>
              </a:rPr>
              <a:t>5</a:t>
            </a:r>
            <a:r>
              <a:rPr lang="vi-VN" sz="2400" b="1" dirty="0">
                <a:solidFill>
                  <a:srgbClr val="C00000"/>
                </a:solidFill>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Nếu kết quả của </a:t>
            </a:r>
            <a:r>
              <a:rPr lang="vi-VN" sz="2400" i="1" dirty="0">
                <a:latin typeface="Arial" panose="020B0604020202020204" pitchFamily="34" charset="0"/>
                <a:cs typeface="Arial" panose="020B0604020202020204" pitchFamily="34" charset="0"/>
              </a:rPr>
              <a:t>&lt;ĐK2&gt;</a:t>
            </a:r>
            <a:r>
              <a:rPr lang="vi-VN" sz="2400" dirty="0">
                <a:latin typeface="Arial" panose="020B0604020202020204" pitchFamily="34" charset="0"/>
                <a:cs typeface="Arial" panose="020B0604020202020204" pitchFamily="34" charset="0"/>
              </a:rPr>
              <a:t> là FALSE thì kết quả hàm </a:t>
            </a:r>
            <a:r>
              <a:rPr lang="vi-VN" sz="2400" b="1" dirty="0">
                <a:latin typeface="Arial" panose="020B0604020202020204" pitchFamily="34" charset="0"/>
                <a:cs typeface="Arial" panose="020B0604020202020204" pitchFamily="34" charset="0"/>
              </a:rPr>
              <a:t>IF</a:t>
            </a:r>
            <a:r>
              <a:rPr lang="vi-VN" sz="2400" dirty="0">
                <a:latin typeface="Arial" panose="020B0604020202020204" pitchFamily="34" charset="0"/>
                <a:cs typeface="Arial" panose="020B0604020202020204" pitchFamily="34" charset="0"/>
              </a:rPr>
              <a:t> là</a:t>
            </a:r>
            <a:endParaRPr lang="x-none" sz="2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61AF830D-9B41-AEEF-F1BD-79CD31F4C2D8}"/>
              </a:ext>
            </a:extLst>
          </p:cNvPr>
          <p:cNvSpPr/>
          <p:nvPr/>
        </p:nvSpPr>
        <p:spPr>
          <a:xfrm>
            <a:off x="1106240" y="1802671"/>
            <a:ext cx="292661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A. </a:t>
            </a:r>
            <a:r>
              <a:rPr lang="vi-VN" sz="2400" i="1" dirty="0">
                <a:solidFill>
                  <a:srgbClr val="000000"/>
                </a:solidFill>
                <a:latin typeface="Arial" panose="020B0604020202020204" pitchFamily="34" charset="0"/>
                <a:cs typeface="Arial" panose="020B0604020202020204" pitchFamily="34" charset="0"/>
              </a:rPr>
              <a:t>&lt;GT1&gt;.</a:t>
            </a:r>
            <a:endParaRPr lang="en-US" sz="2400" dirty="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xmlns="" id="{EC289BD0-461F-868E-88EE-836C28FB60CF}"/>
              </a:ext>
            </a:extLst>
          </p:cNvPr>
          <p:cNvSpPr/>
          <p:nvPr/>
        </p:nvSpPr>
        <p:spPr>
          <a:xfrm>
            <a:off x="5111143" y="1802671"/>
            <a:ext cx="292661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B. </a:t>
            </a:r>
            <a:r>
              <a:rPr lang="vi-VN" sz="2400" i="1" dirty="0">
                <a:solidFill>
                  <a:srgbClr val="000000"/>
                </a:solidFill>
                <a:latin typeface="Arial" panose="020B0604020202020204" pitchFamily="34" charset="0"/>
                <a:cs typeface="Arial" panose="020B0604020202020204" pitchFamily="34" charset="0"/>
              </a:rPr>
              <a:t>&lt;GT2&gt;</a:t>
            </a:r>
            <a:r>
              <a:rPr lang="vi-VN"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5F40CFFF-1390-EFA9-52CA-4660F95FA55F}"/>
              </a:ext>
            </a:extLst>
          </p:cNvPr>
          <p:cNvSpPr/>
          <p:nvPr/>
        </p:nvSpPr>
        <p:spPr>
          <a:xfrm>
            <a:off x="1106239" y="3382825"/>
            <a:ext cx="292661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C. </a:t>
            </a:r>
            <a:r>
              <a:rPr lang="vi-VN" sz="2400" i="1" dirty="0">
                <a:solidFill>
                  <a:srgbClr val="000000"/>
                </a:solidFill>
                <a:latin typeface="Arial" panose="020B0604020202020204" pitchFamily="34" charset="0"/>
                <a:cs typeface="Arial" panose="020B0604020202020204" pitchFamily="34" charset="0"/>
              </a:rPr>
              <a:t>&lt;GT3&gt;</a:t>
            </a:r>
            <a:r>
              <a:rPr lang="vi-VN" sz="2400" dirty="0">
                <a:solidFill>
                  <a:srgbClr val="000000"/>
                </a:solidFill>
                <a:latin typeface="Arial" panose="020B0604020202020204" pitchFamily="34" charset="0"/>
                <a:cs typeface="Arial" panose="020B0604020202020204" pitchFamily="34" charset="0"/>
              </a:rPr>
              <a:t>.</a:t>
            </a:r>
            <a:r>
              <a:rPr lang="x-none" sz="2400" dirty="0">
                <a:solidFill>
                  <a:srgbClr val="000000"/>
                </a:solidFill>
                <a:latin typeface="Arial" panose="020B0604020202020204" pitchFamily="34" charset="0"/>
                <a:cs typeface="Arial" panose="020B0604020202020204" pitchFamily="34" charset="0"/>
              </a:rPr>
              <a:t> </a:t>
            </a:r>
            <a:endParaRPr lang="en-US" sz="2400"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7F467EBC-9C39-DC3D-7564-C355C8E1422B}"/>
              </a:ext>
            </a:extLst>
          </p:cNvPr>
          <p:cNvSpPr/>
          <p:nvPr/>
        </p:nvSpPr>
        <p:spPr>
          <a:xfrm>
            <a:off x="5111142" y="3382825"/>
            <a:ext cx="2926619" cy="1146628"/>
          </a:xfrm>
          <a:prstGeom prst="roundRect">
            <a:avLst>
              <a:gd name="adj" fmla="val 9073"/>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Arial" panose="020B0604020202020204" pitchFamily="34" charset="0"/>
                <a:cs typeface="Arial" panose="020B0604020202020204" pitchFamily="34" charset="0"/>
              </a:rPr>
              <a:t>D. </a:t>
            </a:r>
            <a:r>
              <a:rPr lang="vi-VN" sz="2400" i="1" dirty="0">
                <a:solidFill>
                  <a:srgbClr val="000000"/>
                </a:solidFill>
                <a:latin typeface="Arial" panose="020B0604020202020204" pitchFamily="34" charset="0"/>
                <a:cs typeface="Arial" panose="020B0604020202020204" pitchFamily="34" charset="0"/>
              </a:rPr>
              <a:t>&lt;ĐK2&gt;</a:t>
            </a:r>
            <a:r>
              <a:rPr lang="vi-VN"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957E96CC-A439-FB10-F43A-18EC6ADC8B5E}"/>
              </a:ext>
            </a:extLst>
          </p:cNvPr>
          <p:cNvSpPr/>
          <p:nvPr/>
        </p:nvSpPr>
        <p:spPr>
          <a:xfrm>
            <a:off x="1106239" y="3382825"/>
            <a:ext cx="2926619" cy="1146628"/>
          </a:xfrm>
          <a:prstGeom prst="roundRect">
            <a:avLst>
              <a:gd name="adj" fmla="val 9073"/>
            </a:avLst>
          </a:prstGeom>
          <a:solidFill>
            <a:srgbClr val="C2EAF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rial" panose="020B0604020202020204" pitchFamily="34" charset="0"/>
                <a:cs typeface="Arial" panose="020B0604020202020204" pitchFamily="34" charset="0"/>
              </a:rPr>
              <a:t>C. </a:t>
            </a:r>
            <a:r>
              <a:rPr lang="vi-VN" sz="2400" i="1" dirty="0">
                <a:solidFill>
                  <a:srgbClr val="000000"/>
                </a:solidFill>
                <a:latin typeface="Arial" panose="020B0604020202020204" pitchFamily="34" charset="0"/>
                <a:cs typeface="Arial" panose="020B0604020202020204" pitchFamily="34" charset="0"/>
              </a:rPr>
              <a:t>&lt;GT3&gt;</a:t>
            </a:r>
            <a:r>
              <a:rPr lang="vi-VN" sz="2400" dirty="0">
                <a:solidFill>
                  <a:srgbClr val="000000"/>
                </a:solidFill>
                <a:latin typeface="Arial" panose="020B0604020202020204" pitchFamily="34" charset="0"/>
                <a:cs typeface="Arial" panose="020B0604020202020204" pitchFamily="34" charset="0"/>
              </a:rPr>
              <a:t>.</a:t>
            </a:r>
            <a:r>
              <a:rPr lang="x-none" sz="2400" dirty="0">
                <a:solidFill>
                  <a:srgbClr val="000000"/>
                </a:solidFill>
                <a:latin typeface="Arial" panose="020B0604020202020204" pitchFamily="34" charset="0"/>
                <a:cs typeface="Arial" panose="020B0604020202020204" pitchFamily="34" charset="0"/>
              </a:rPr>
              <a:t> </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8885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3C8EB1-DCE9-D9E2-8E16-12DE47FE7D24}"/>
              </a:ext>
            </a:extLst>
          </p:cNvPr>
          <p:cNvSpPr txBox="1"/>
          <p:nvPr/>
        </p:nvSpPr>
        <p:spPr>
          <a:xfrm>
            <a:off x="285476" y="476625"/>
            <a:ext cx="5168122" cy="4190250"/>
          </a:xfrm>
          <a:prstGeom prst="rect">
            <a:avLst/>
          </a:prstGeom>
          <a:solidFill>
            <a:schemeClr val="accent2">
              <a:lumMod val="20000"/>
              <a:lumOff val="80000"/>
            </a:schemeClr>
          </a:solidFill>
        </p:spPr>
        <p:txBody>
          <a:bodyPr wrap="square">
            <a:spAutoFit/>
          </a:bodyPr>
          <a:lstStyle/>
          <a:p>
            <a:pPr algn="just">
              <a:lnSpc>
                <a:spcPct val="150000"/>
              </a:lnSpc>
            </a:pPr>
            <a:r>
              <a:rPr lang="vi-VN" sz="2000" dirty="0"/>
              <a:t>Trong các câu sau, những câu nào đúng?</a:t>
            </a:r>
            <a:endParaRPr lang="x-none" sz="2000" dirty="0"/>
          </a:p>
          <a:p>
            <a:pPr algn="just">
              <a:lnSpc>
                <a:spcPct val="150000"/>
              </a:lnSpc>
            </a:pPr>
            <a:r>
              <a:rPr lang="vi-VN" sz="2000" dirty="0"/>
              <a:t>1) Biểu thức &lt;ĐK&gt; trong hàm IF có thể ở dạng một phép so sánh.</a:t>
            </a:r>
            <a:endParaRPr lang="x-none" sz="2000" dirty="0"/>
          </a:p>
          <a:p>
            <a:pPr algn="just">
              <a:lnSpc>
                <a:spcPct val="150000"/>
              </a:lnSpc>
            </a:pPr>
            <a:r>
              <a:rPr lang="vi-VN" sz="2000" dirty="0"/>
              <a:t>2) Không thể sao chép công thức khi nó có chứa hàm điều kiện IF.</a:t>
            </a:r>
            <a:endParaRPr lang="x-none" sz="2000" dirty="0"/>
          </a:p>
          <a:p>
            <a:pPr algn="just">
              <a:lnSpc>
                <a:spcPct val="150000"/>
              </a:lnSpc>
            </a:pPr>
            <a:r>
              <a:rPr lang="vi-VN" sz="2000" dirty="0"/>
              <a:t>3) Kết quả trả về của hàm IF có thể là kiểu dữ liệu số hoặc kiểu văn bản.</a:t>
            </a:r>
            <a:endParaRPr lang="x-none" sz="2000" dirty="0"/>
          </a:p>
          <a:p>
            <a:pPr algn="just">
              <a:lnSpc>
                <a:spcPct val="150000"/>
              </a:lnSpc>
            </a:pPr>
            <a:r>
              <a:rPr lang="vi-VN" sz="2000" dirty="0"/>
              <a:t>4) Tham số &lt;ĐK&gt; chỉ có thể có duy nhất một hàm AND hoặc một hàm OR.</a:t>
            </a:r>
            <a:endParaRPr lang="x-none" sz="2000" dirty="0"/>
          </a:p>
        </p:txBody>
      </p:sp>
      <p:grpSp>
        <p:nvGrpSpPr>
          <p:cNvPr id="4" name="Google Shape;828;p39">
            <a:extLst>
              <a:ext uri="{FF2B5EF4-FFF2-40B4-BE49-F238E27FC236}">
                <a16:creationId xmlns:a16="http://schemas.microsoft.com/office/drawing/2014/main" xmlns="" id="{AFE3C452-6564-B596-2C8F-43F0050781E3}"/>
              </a:ext>
            </a:extLst>
          </p:cNvPr>
          <p:cNvGrpSpPr/>
          <p:nvPr/>
        </p:nvGrpSpPr>
        <p:grpSpPr>
          <a:xfrm>
            <a:off x="5486476" y="1878691"/>
            <a:ext cx="3657600" cy="3264809"/>
            <a:chOff x="114050" y="764875"/>
            <a:chExt cx="4256200" cy="3799125"/>
          </a:xfrm>
        </p:grpSpPr>
        <p:sp>
          <p:nvSpPr>
            <p:cNvPr id="5" name="Google Shape;829;p39">
              <a:extLst>
                <a:ext uri="{FF2B5EF4-FFF2-40B4-BE49-F238E27FC236}">
                  <a16:creationId xmlns:a16="http://schemas.microsoft.com/office/drawing/2014/main" xmlns="" id="{CD278CF2-5A41-72B2-3B29-4F7E62FEB5CE}"/>
                </a:ext>
              </a:extLst>
            </p:cNvPr>
            <p:cNvSpPr/>
            <p:nvPr/>
          </p:nvSpPr>
          <p:spPr>
            <a:xfrm>
              <a:off x="114050" y="1143680"/>
              <a:ext cx="3420066" cy="2247155"/>
            </a:xfrm>
            <a:custGeom>
              <a:avLst/>
              <a:gdLst/>
              <a:ahLst/>
              <a:cxnLst/>
              <a:rect l="l" t="t" r="r" b="b"/>
              <a:pathLst>
                <a:path w="13588" h="8928" extrusionOk="0">
                  <a:moveTo>
                    <a:pt x="2340" y="124"/>
                  </a:moveTo>
                  <a:cubicBezTo>
                    <a:pt x="1426" y="349"/>
                    <a:pt x="670" y="877"/>
                    <a:pt x="235" y="1719"/>
                  </a:cubicBezTo>
                  <a:cubicBezTo>
                    <a:pt x="-206" y="2575"/>
                    <a:pt x="47" y="3562"/>
                    <a:pt x="391" y="4402"/>
                  </a:cubicBezTo>
                  <a:cubicBezTo>
                    <a:pt x="745" y="5266"/>
                    <a:pt x="1332" y="6028"/>
                    <a:pt x="2043" y="6630"/>
                  </a:cubicBezTo>
                  <a:cubicBezTo>
                    <a:pt x="3112" y="7535"/>
                    <a:pt x="4451" y="8064"/>
                    <a:pt x="5779" y="8452"/>
                  </a:cubicBezTo>
                  <a:cubicBezTo>
                    <a:pt x="7260" y="8885"/>
                    <a:pt x="8835" y="9082"/>
                    <a:pt x="10362" y="8788"/>
                  </a:cubicBezTo>
                  <a:cubicBezTo>
                    <a:pt x="11373" y="8594"/>
                    <a:pt x="12383" y="8158"/>
                    <a:pt x="13020" y="7350"/>
                  </a:cubicBezTo>
                  <a:cubicBezTo>
                    <a:pt x="13657" y="6541"/>
                    <a:pt x="13817" y="5307"/>
                    <a:pt x="13197" y="4486"/>
                  </a:cubicBezTo>
                  <a:cubicBezTo>
                    <a:pt x="12883" y="4070"/>
                    <a:pt x="12412" y="3800"/>
                    <a:pt x="11931" y="3600"/>
                  </a:cubicBezTo>
                  <a:cubicBezTo>
                    <a:pt x="10300" y="2921"/>
                    <a:pt x="8129" y="3048"/>
                    <a:pt x="6755" y="1832"/>
                  </a:cubicBezTo>
                  <a:cubicBezTo>
                    <a:pt x="6170" y="1314"/>
                    <a:pt x="5708" y="657"/>
                    <a:pt x="4977" y="328"/>
                  </a:cubicBezTo>
                  <a:cubicBezTo>
                    <a:pt x="4163" y="-38"/>
                    <a:pt x="3201" y="-87"/>
                    <a:pt x="2340" y="124"/>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 name="Google Shape;830;p39">
              <a:extLst>
                <a:ext uri="{FF2B5EF4-FFF2-40B4-BE49-F238E27FC236}">
                  <a16:creationId xmlns:a16="http://schemas.microsoft.com/office/drawing/2014/main" xmlns="" id="{6AD48AB8-E17E-AE14-B5A4-1603FF0291F9}"/>
                </a:ext>
              </a:extLst>
            </p:cNvPr>
            <p:cNvGrpSpPr/>
            <p:nvPr/>
          </p:nvGrpSpPr>
          <p:grpSpPr>
            <a:xfrm>
              <a:off x="160866" y="764875"/>
              <a:ext cx="4209384" cy="3799125"/>
              <a:chOff x="160866" y="764875"/>
              <a:chExt cx="4209384" cy="3799125"/>
            </a:xfrm>
          </p:grpSpPr>
          <p:sp>
            <p:nvSpPr>
              <p:cNvPr id="7" name="Google Shape;831;p39">
                <a:extLst>
                  <a:ext uri="{FF2B5EF4-FFF2-40B4-BE49-F238E27FC236}">
                    <a16:creationId xmlns:a16="http://schemas.microsoft.com/office/drawing/2014/main" xmlns="" id="{E582CA27-4280-A441-F9B3-CC6E722306AE}"/>
                  </a:ext>
                </a:extLst>
              </p:cNvPr>
              <p:cNvSpPr/>
              <p:nvPr/>
            </p:nvSpPr>
            <p:spPr>
              <a:xfrm>
                <a:off x="3075266" y="1608062"/>
                <a:ext cx="1294984" cy="1068708"/>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 name="Google Shape;832;p39">
                <a:extLst>
                  <a:ext uri="{FF2B5EF4-FFF2-40B4-BE49-F238E27FC236}">
                    <a16:creationId xmlns:a16="http://schemas.microsoft.com/office/drawing/2014/main" xmlns="" id="{81CF2AAE-7625-0E16-1C2C-72BFC3169095}"/>
                  </a:ext>
                </a:extLst>
              </p:cNvPr>
              <p:cNvSpPr/>
              <p:nvPr/>
            </p:nvSpPr>
            <p:spPr>
              <a:xfrm>
                <a:off x="4160584" y="1630212"/>
                <a:ext cx="15102" cy="99924"/>
              </a:xfrm>
              <a:custGeom>
                <a:avLst/>
                <a:gdLst/>
                <a:ahLst/>
                <a:cxnLst/>
                <a:rect l="l" t="t" r="r" b="b"/>
                <a:pathLst>
                  <a:path w="60" h="397" extrusionOk="0">
                    <a:moveTo>
                      <a:pt x="60" y="384"/>
                    </a:moveTo>
                    <a:cubicBezTo>
                      <a:pt x="62" y="401"/>
                      <a:pt x="35" y="401"/>
                      <a:pt x="33" y="384"/>
                    </a:cubicBezTo>
                    <a:cubicBezTo>
                      <a:pt x="22" y="256"/>
                      <a:pt x="11" y="128"/>
                      <a:pt x="0" y="0"/>
                    </a:cubicBezTo>
                    <a:cubicBezTo>
                      <a:pt x="9" y="3"/>
                      <a:pt x="18" y="6"/>
                      <a:pt x="27" y="10"/>
                    </a:cubicBezTo>
                    <a:cubicBezTo>
                      <a:pt x="38" y="135"/>
                      <a:pt x="49" y="259"/>
                      <a:pt x="60" y="38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 name="Google Shape;833;p39">
                <a:extLst>
                  <a:ext uri="{FF2B5EF4-FFF2-40B4-BE49-F238E27FC236}">
                    <a16:creationId xmlns:a16="http://schemas.microsoft.com/office/drawing/2014/main" xmlns="" id="{B4227D7A-7771-5868-C9E1-32453EEB62B0}"/>
                  </a:ext>
                </a:extLst>
              </p:cNvPr>
              <p:cNvSpPr/>
              <p:nvPr/>
            </p:nvSpPr>
            <p:spPr>
              <a:xfrm>
                <a:off x="4211175" y="1654123"/>
                <a:ext cx="14598" cy="83564"/>
              </a:xfrm>
              <a:custGeom>
                <a:avLst/>
                <a:gdLst/>
                <a:ahLst/>
                <a:cxnLst/>
                <a:rect l="l" t="t" r="r" b="b"/>
                <a:pathLst>
                  <a:path w="58" h="332" extrusionOk="0">
                    <a:moveTo>
                      <a:pt x="58" y="319"/>
                    </a:moveTo>
                    <a:cubicBezTo>
                      <a:pt x="58" y="336"/>
                      <a:pt x="32" y="336"/>
                      <a:pt x="32" y="319"/>
                    </a:cubicBezTo>
                    <a:cubicBezTo>
                      <a:pt x="31" y="212"/>
                      <a:pt x="21" y="106"/>
                      <a:pt x="0" y="0"/>
                    </a:cubicBezTo>
                    <a:cubicBezTo>
                      <a:pt x="11" y="6"/>
                      <a:pt x="21" y="12"/>
                      <a:pt x="31" y="19"/>
                    </a:cubicBezTo>
                    <a:cubicBezTo>
                      <a:pt x="49" y="118"/>
                      <a:pt x="58" y="218"/>
                      <a:pt x="58" y="31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 name="Google Shape;834;p39">
                <a:extLst>
                  <a:ext uri="{FF2B5EF4-FFF2-40B4-BE49-F238E27FC236}">
                    <a16:creationId xmlns:a16="http://schemas.microsoft.com/office/drawing/2014/main" xmlns="" id="{E3A53C3D-22D0-C52A-0B63-0D260BAF25D3}"/>
                  </a:ext>
                </a:extLst>
              </p:cNvPr>
              <p:cNvSpPr/>
              <p:nvPr/>
            </p:nvSpPr>
            <p:spPr>
              <a:xfrm>
                <a:off x="4249433" y="1681306"/>
                <a:ext cx="11830" cy="65693"/>
              </a:xfrm>
              <a:custGeom>
                <a:avLst/>
                <a:gdLst/>
                <a:ahLst/>
                <a:cxnLst/>
                <a:rect l="l" t="t" r="r" b="b"/>
                <a:pathLst>
                  <a:path w="47" h="261" extrusionOk="0">
                    <a:moveTo>
                      <a:pt x="47" y="247"/>
                    </a:moveTo>
                    <a:cubicBezTo>
                      <a:pt x="46" y="265"/>
                      <a:pt x="20" y="265"/>
                      <a:pt x="20" y="247"/>
                    </a:cubicBezTo>
                    <a:cubicBezTo>
                      <a:pt x="22" y="163"/>
                      <a:pt x="15" y="81"/>
                      <a:pt x="0" y="0"/>
                    </a:cubicBezTo>
                    <a:cubicBezTo>
                      <a:pt x="11" y="9"/>
                      <a:pt x="22" y="18"/>
                      <a:pt x="32" y="28"/>
                    </a:cubicBezTo>
                    <a:cubicBezTo>
                      <a:pt x="44" y="100"/>
                      <a:pt x="49" y="173"/>
                      <a:pt x="47" y="24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835;p39">
                <a:extLst>
                  <a:ext uri="{FF2B5EF4-FFF2-40B4-BE49-F238E27FC236}">
                    <a16:creationId xmlns:a16="http://schemas.microsoft.com/office/drawing/2014/main" xmlns="" id="{654F9DB7-0E73-1DE6-7F24-F3492E7461BF}"/>
                  </a:ext>
                </a:extLst>
              </p:cNvPr>
              <p:cNvSpPr/>
              <p:nvPr/>
            </p:nvSpPr>
            <p:spPr>
              <a:xfrm>
                <a:off x="4285678" y="1717802"/>
                <a:ext cx="9313" cy="64435"/>
              </a:xfrm>
              <a:custGeom>
                <a:avLst/>
                <a:gdLst/>
                <a:ahLst/>
                <a:cxnLst/>
                <a:rect l="l" t="t" r="r" b="b"/>
                <a:pathLst>
                  <a:path w="37" h="256" extrusionOk="0">
                    <a:moveTo>
                      <a:pt x="36" y="243"/>
                    </a:moveTo>
                    <a:cubicBezTo>
                      <a:pt x="36" y="260"/>
                      <a:pt x="9" y="260"/>
                      <a:pt x="9" y="243"/>
                    </a:cubicBezTo>
                    <a:cubicBezTo>
                      <a:pt x="12" y="161"/>
                      <a:pt x="9" y="81"/>
                      <a:pt x="0" y="0"/>
                    </a:cubicBezTo>
                    <a:cubicBezTo>
                      <a:pt x="11" y="13"/>
                      <a:pt x="21" y="26"/>
                      <a:pt x="30" y="39"/>
                    </a:cubicBezTo>
                    <a:cubicBezTo>
                      <a:pt x="36" y="106"/>
                      <a:pt x="38" y="174"/>
                      <a:pt x="36" y="24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836;p39">
                <a:extLst>
                  <a:ext uri="{FF2B5EF4-FFF2-40B4-BE49-F238E27FC236}">
                    <a16:creationId xmlns:a16="http://schemas.microsoft.com/office/drawing/2014/main" xmlns="" id="{EF77CF39-7B92-3413-90BC-2FD2FB111D52}"/>
                  </a:ext>
                </a:extLst>
              </p:cNvPr>
              <p:cNvSpPr/>
              <p:nvPr/>
            </p:nvSpPr>
            <p:spPr>
              <a:xfrm>
                <a:off x="2454330" y="1026892"/>
                <a:ext cx="256983" cy="256731"/>
              </a:xfrm>
              <a:custGeom>
                <a:avLst/>
                <a:gdLst/>
                <a:ahLst/>
                <a:cxnLst/>
                <a:rect l="l" t="t" r="r" b="b"/>
                <a:pathLst>
                  <a:path w="1021" h="1020" extrusionOk="0">
                    <a:moveTo>
                      <a:pt x="587" y="38"/>
                    </a:moveTo>
                    <a:cubicBezTo>
                      <a:pt x="557" y="33"/>
                      <a:pt x="525" y="31"/>
                      <a:pt x="494" y="32"/>
                    </a:cubicBezTo>
                    <a:lnTo>
                      <a:pt x="493" y="0"/>
                    </a:lnTo>
                    <a:cubicBezTo>
                      <a:pt x="526" y="-2"/>
                      <a:pt x="560" y="1"/>
                      <a:pt x="592" y="6"/>
                    </a:cubicBezTo>
                    <a:lnTo>
                      <a:pt x="587" y="38"/>
                    </a:lnTo>
                    <a:moveTo>
                      <a:pt x="314" y="74"/>
                    </a:moveTo>
                    <a:lnTo>
                      <a:pt x="301" y="44"/>
                    </a:lnTo>
                    <a:cubicBezTo>
                      <a:pt x="331" y="31"/>
                      <a:pt x="362" y="20"/>
                      <a:pt x="395" y="13"/>
                    </a:cubicBezTo>
                    <a:lnTo>
                      <a:pt x="402" y="44"/>
                    </a:lnTo>
                    <a:cubicBezTo>
                      <a:pt x="372" y="51"/>
                      <a:pt x="342" y="61"/>
                      <a:pt x="314" y="74"/>
                    </a:cubicBezTo>
                    <a:moveTo>
                      <a:pt x="761" y="102"/>
                    </a:moveTo>
                    <a:cubicBezTo>
                      <a:pt x="734" y="86"/>
                      <a:pt x="706" y="72"/>
                      <a:pt x="677" y="61"/>
                    </a:cubicBezTo>
                    <a:lnTo>
                      <a:pt x="688" y="31"/>
                    </a:lnTo>
                    <a:cubicBezTo>
                      <a:pt x="719" y="43"/>
                      <a:pt x="749" y="57"/>
                      <a:pt x="777" y="75"/>
                    </a:cubicBezTo>
                    <a:lnTo>
                      <a:pt x="761" y="102"/>
                    </a:lnTo>
                    <a:moveTo>
                      <a:pt x="163" y="181"/>
                    </a:moveTo>
                    <a:lnTo>
                      <a:pt x="140" y="159"/>
                    </a:lnTo>
                    <a:cubicBezTo>
                      <a:pt x="163" y="135"/>
                      <a:pt x="188" y="113"/>
                      <a:pt x="215" y="94"/>
                    </a:cubicBezTo>
                    <a:lnTo>
                      <a:pt x="233" y="120"/>
                    </a:lnTo>
                    <a:cubicBezTo>
                      <a:pt x="208" y="138"/>
                      <a:pt x="184" y="159"/>
                      <a:pt x="163" y="181"/>
                    </a:cubicBezTo>
                    <a:moveTo>
                      <a:pt x="897" y="228"/>
                    </a:moveTo>
                    <a:cubicBezTo>
                      <a:pt x="878" y="203"/>
                      <a:pt x="858" y="179"/>
                      <a:pt x="835" y="158"/>
                    </a:cubicBezTo>
                    <a:lnTo>
                      <a:pt x="857" y="135"/>
                    </a:lnTo>
                    <a:cubicBezTo>
                      <a:pt x="881" y="157"/>
                      <a:pt x="903" y="182"/>
                      <a:pt x="923" y="209"/>
                    </a:cubicBezTo>
                    <a:lnTo>
                      <a:pt x="897" y="228"/>
                    </a:lnTo>
                    <a:moveTo>
                      <a:pt x="64" y="338"/>
                    </a:moveTo>
                    <a:lnTo>
                      <a:pt x="34" y="326"/>
                    </a:lnTo>
                    <a:cubicBezTo>
                      <a:pt x="46" y="295"/>
                      <a:pt x="61" y="266"/>
                      <a:pt x="79" y="238"/>
                    </a:cubicBezTo>
                    <a:lnTo>
                      <a:pt x="106" y="255"/>
                    </a:lnTo>
                    <a:cubicBezTo>
                      <a:pt x="89" y="281"/>
                      <a:pt x="75" y="309"/>
                      <a:pt x="64" y="338"/>
                    </a:cubicBezTo>
                    <a:moveTo>
                      <a:pt x="975" y="396"/>
                    </a:moveTo>
                    <a:cubicBezTo>
                      <a:pt x="967" y="365"/>
                      <a:pt x="957" y="336"/>
                      <a:pt x="944" y="308"/>
                    </a:cubicBezTo>
                    <a:lnTo>
                      <a:pt x="973" y="294"/>
                    </a:lnTo>
                    <a:cubicBezTo>
                      <a:pt x="987" y="324"/>
                      <a:pt x="998" y="356"/>
                      <a:pt x="1006" y="388"/>
                    </a:cubicBezTo>
                    <a:lnTo>
                      <a:pt x="975" y="396"/>
                    </a:lnTo>
                    <a:moveTo>
                      <a:pt x="1" y="521"/>
                    </a:moveTo>
                    <a:lnTo>
                      <a:pt x="0" y="509"/>
                    </a:lnTo>
                    <a:cubicBezTo>
                      <a:pt x="0" y="480"/>
                      <a:pt x="3" y="451"/>
                      <a:pt x="8" y="422"/>
                    </a:cubicBezTo>
                    <a:lnTo>
                      <a:pt x="40" y="428"/>
                    </a:lnTo>
                    <a:cubicBezTo>
                      <a:pt x="35" y="454"/>
                      <a:pt x="33" y="482"/>
                      <a:pt x="33" y="509"/>
                    </a:cubicBezTo>
                    <a:lnTo>
                      <a:pt x="33" y="520"/>
                    </a:lnTo>
                    <a:lnTo>
                      <a:pt x="1" y="521"/>
                    </a:lnTo>
                    <a:moveTo>
                      <a:pt x="1011" y="608"/>
                    </a:moveTo>
                    <a:lnTo>
                      <a:pt x="980" y="602"/>
                    </a:lnTo>
                    <a:cubicBezTo>
                      <a:pt x="985" y="572"/>
                      <a:pt x="988" y="541"/>
                      <a:pt x="988" y="509"/>
                    </a:cubicBezTo>
                    <a:cubicBezTo>
                      <a:pt x="988" y="502"/>
                      <a:pt x="988" y="495"/>
                      <a:pt x="988" y="488"/>
                    </a:cubicBezTo>
                    <a:lnTo>
                      <a:pt x="1020" y="486"/>
                    </a:lnTo>
                    <a:cubicBezTo>
                      <a:pt x="1020" y="494"/>
                      <a:pt x="1021" y="502"/>
                      <a:pt x="1021" y="509"/>
                    </a:cubicBezTo>
                    <a:cubicBezTo>
                      <a:pt x="1021" y="543"/>
                      <a:pt x="1017" y="576"/>
                      <a:pt x="1011" y="608"/>
                    </a:cubicBezTo>
                    <a:moveTo>
                      <a:pt x="43" y="714"/>
                    </a:moveTo>
                    <a:cubicBezTo>
                      <a:pt x="30" y="684"/>
                      <a:pt x="19" y="652"/>
                      <a:pt x="12" y="620"/>
                    </a:cubicBezTo>
                    <a:lnTo>
                      <a:pt x="44" y="613"/>
                    </a:lnTo>
                    <a:cubicBezTo>
                      <a:pt x="50" y="643"/>
                      <a:pt x="60" y="673"/>
                      <a:pt x="73" y="701"/>
                    </a:cubicBezTo>
                    <a:lnTo>
                      <a:pt x="43" y="714"/>
                    </a:lnTo>
                    <a:moveTo>
                      <a:pt x="936" y="791"/>
                    </a:moveTo>
                    <a:lnTo>
                      <a:pt x="909" y="773"/>
                    </a:lnTo>
                    <a:cubicBezTo>
                      <a:pt x="926" y="747"/>
                      <a:pt x="941" y="720"/>
                      <a:pt x="953" y="691"/>
                    </a:cubicBezTo>
                    <a:lnTo>
                      <a:pt x="982" y="703"/>
                    </a:lnTo>
                    <a:cubicBezTo>
                      <a:pt x="970" y="734"/>
                      <a:pt x="954" y="763"/>
                      <a:pt x="936" y="791"/>
                    </a:cubicBezTo>
                    <a:moveTo>
                      <a:pt x="156" y="876"/>
                    </a:moveTo>
                    <a:cubicBezTo>
                      <a:pt x="132" y="853"/>
                      <a:pt x="111" y="828"/>
                      <a:pt x="92" y="801"/>
                    </a:cubicBezTo>
                    <a:lnTo>
                      <a:pt x="118" y="782"/>
                    </a:lnTo>
                    <a:cubicBezTo>
                      <a:pt x="136" y="808"/>
                      <a:pt x="156" y="832"/>
                      <a:pt x="178" y="853"/>
                    </a:cubicBezTo>
                    <a:lnTo>
                      <a:pt x="156" y="876"/>
                    </a:lnTo>
                    <a:moveTo>
                      <a:pt x="797" y="932"/>
                    </a:moveTo>
                    <a:lnTo>
                      <a:pt x="779" y="905"/>
                    </a:lnTo>
                    <a:cubicBezTo>
                      <a:pt x="805" y="888"/>
                      <a:pt x="829" y="868"/>
                      <a:pt x="850" y="845"/>
                    </a:cubicBezTo>
                    <a:lnTo>
                      <a:pt x="873" y="868"/>
                    </a:lnTo>
                    <a:cubicBezTo>
                      <a:pt x="850" y="892"/>
                      <a:pt x="824" y="913"/>
                      <a:pt x="797" y="932"/>
                    </a:cubicBezTo>
                    <a:moveTo>
                      <a:pt x="322" y="984"/>
                    </a:moveTo>
                    <a:cubicBezTo>
                      <a:pt x="291" y="971"/>
                      <a:pt x="262" y="956"/>
                      <a:pt x="234" y="938"/>
                    </a:cubicBezTo>
                    <a:lnTo>
                      <a:pt x="251" y="911"/>
                    </a:lnTo>
                    <a:cubicBezTo>
                      <a:pt x="277" y="928"/>
                      <a:pt x="305" y="942"/>
                      <a:pt x="334" y="954"/>
                    </a:cubicBezTo>
                    <a:lnTo>
                      <a:pt x="322" y="984"/>
                    </a:lnTo>
                    <a:moveTo>
                      <a:pt x="615" y="1009"/>
                    </a:moveTo>
                    <a:lnTo>
                      <a:pt x="608" y="977"/>
                    </a:lnTo>
                    <a:cubicBezTo>
                      <a:pt x="639" y="971"/>
                      <a:pt x="669" y="962"/>
                      <a:pt x="697" y="950"/>
                    </a:cubicBezTo>
                    <a:lnTo>
                      <a:pt x="710" y="979"/>
                    </a:lnTo>
                    <a:cubicBezTo>
                      <a:pt x="679" y="992"/>
                      <a:pt x="647" y="1002"/>
                      <a:pt x="615" y="1009"/>
                    </a:cubicBezTo>
                    <a:moveTo>
                      <a:pt x="511" y="1020"/>
                    </a:moveTo>
                    <a:cubicBezTo>
                      <a:pt x="479" y="1020"/>
                      <a:pt x="448" y="1017"/>
                      <a:pt x="417" y="1011"/>
                    </a:cubicBezTo>
                    <a:lnTo>
                      <a:pt x="423" y="979"/>
                    </a:lnTo>
                    <a:cubicBezTo>
                      <a:pt x="452" y="985"/>
                      <a:pt x="481" y="987"/>
                      <a:pt x="511" y="987"/>
                    </a:cubicBezTo>
                    <a:lnTo>
                      <a:pt x="516" y="987"/>
                    </a:lnTo>
                    <a:lnTo>
                      <a:pt x="516" y="1019"/>
                    </a:lnTo>
                    <a:lnTo>
                      <a:pt x="511" y="102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 name="Google Shape;837;p39">
                <a:extLst>
                  <a:ext uri="{FF2B5EF4-FFF2-40B4-BE49-F238E27FC236}">
                    <a16:creationId xmlns:a16="http://schemas.microsoft.com/office/drawing/2014/main" xmlns="" id="{38561FB5-6E52-939E-8C91-493534A1908D}"/>
                  </a:ext>
                </a:extLst>
              </p:cNvPr>
              <p:cNvSpPr/>
              <p:nvPr/>
            </p:nvSpPr>
            <p:spPr>
              <a:xfrm>
                <a:off x="515946" y="1534567"/>
                <a:ext cx="1382826" cy="1426370"/>
              </a:xfrm>
              <a:custGeom>
                <a:avLst/>
                <a:gdLst/>
                <a:ahLst/>
                <a:cxnLst/>
                <a:rect l="l" t="t" r="r" b="b"/>
                <a:pathLst>
                  <a:path w="5494" h="5667" extrusionOk="0">
                    <a:moveTo>
                      <a:pt x="5484" y="3925"/>
                    </a:moveTo>
                    <a:cubicBezTo>
                      <a:pt x="5416" y="4643"/>
                      <a:pt x="5022" y="5279"/>
                      <a:pt x="4247" y="5524"/>
                    </a:cubicBezTo>
                    <a:cubicBezTo>
                      <a:pt x="3246" y="5842"/>
                      <a:pt x="2095" y="5617"/>
                      <a:pt x="1272" y="4963"/>
                    </a:cubicBezTo>
                    <a:cubicBezTo>
                      <a:pt x="534" y="4376"/>
                      <a:pt x="73" y="3463"/>
                      <a:pt x="8" y="2522"/>
                    </a:cubicBezTo>
                    <a:cubicBezTo>
                      <a:pt x="0" y="2416"/>
                      <a:pt x="-2" y="2308"/>
                      <a:pt x="1" y="2201"/>
                    </a:cubicBezTo>
                    <a:cubicBezTo>
                      <a:pt x="12" y="1790"/>
                      <a:pt x="103" y="1368"/>
                      <a:pt x="341" y="1032"/>
                    </a:cubicBezTo>
                    <a:cubicBezTo>
                      <a:pt x="533" y="763"/>
                      <a:pt x="809" y="564"/>
                      <a:pt x="1099" y="405"/>
                    </a:cubicBezTo>
                    <a:cubicBezTo>
                      <a:pt x="1534" y="166"/>
                      <a:pt x="2018" y="4"/>
                      <a:pt x="2514" y="0"/>
                    </a:cubicBezTo>
                    <a:cubicBezTo>
                      <a:pt x="3052" y="-3"/>
                      <a:pt x="3477" y="222"/>
                      <a:pt x="3837" y="547"/>
                    </a:cubicBezTo>
                    <a:cubicBezTo>
                      <a:pt x="4504" y="1148"/>
                      <a:pt x="5122" y="2067"/>
                      <a:pt x="5379" y="2927"/>
                    </a:cubicBezTo>
                    <a:cubicBezTo>
                      <a:pt x="5477" y="3257"/>
                      <a:pt x="5514" y="3600"/>
                      <a:pt x="5484" y="39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838;p39">
                <a:extLst>
                  <a:ext uri="{FF2B5EF4-FFF2-40B4-BE49-F238E27FC236}">
                    <a16:creationId xmlns:a16="http://schemas.microsoft.com/office/drawing/2014/main" xmlns="" id="{E5519E9D-C4B9-0FD1-19A3-E1B4820E3FCB}"/>
                  </a:ext>
                </a:extLst>
              </p:cNvPr>
              <p:cNvSpPr/>
              <p:nvPr/>
            </p:nvSpPr>
            <p:spPr>
              <a:xfrm>
                <a:off x="4112007" y="1616117"/>
                <a:ext cx="18626" cy="106216"/>
              </a:xfrm>
              <a:custGeom>
                <a:avLst/>
                <a:gdLst/>
                <a:ahLst/>
                <a:cxnLst/>
                <a:rect l="l" t="t" r="r" b="b"/>
                <a:pathLst>
                  <a:path w="74" h="422" extrusionOk="0">
                    <a:moveTo>
                      <a:pt x="74" y="409"/>
                    </a:moveTo>
                    <a:cubicBezTo>
                      <a:pt x="75" y="426"/>
                      <a:pt x="48" y="426"/>
                      <a:pt x="47" y="409"/>
                    </a:cubicBezTo>
                    <a:cubicBezTo>
                      <a:pt x="40" y="272"/>
                      <a:pt x="24" y="136"/>
                      <a:pt x="0" y="0"/>
                    </a:cubicBezTo>
                    <a:cubicBezTo>
                      <a:pt x="9" y="2"/>
                      <a:pt x="18" y="4"/>
                      <a:pt x="28" y="6"/>
                    </a:cubicBezTo>
                    <a:cubicBezTo>
                      <a:pt x="51" y="139"/>
                      <a:pt x="67" y="274"/>
                      <a:pt x="74" y="40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839;p39">
                <a:extLst>
                  <a:ext uri="{FF2B5EF4-FFF2-40B4-BE49-F238E27FC236}">
                    <a16:creationId xmlns:a16="http://schemas.microsoft.com/office/drawing/2014/main" xmlns="" id="{34524168-DEA1-2959-8374-BA351E90E603}"/>
                  </a:ext>
                </a:extLst>
              </p:cNvPr>
              <p:cNvSpPr/>
              <p:nvPr/>
            </p:nvSpPr>
            <p:spPr>
              <a:xfrm>
                <a:off x="3391650" y="1475418"/>
                <a:ext cx="938077" cy="995212"/>
              </a:xfrm>
              <a:custGeom>
                <a:avLst/>
                <a:gdLst/>
                <a:ahLst/>
                <a:cxnLst/>
                <a:rect l="l" t="t" r="r" b="b"/>
                <a:pathLst>
                  <a:path w="3727" h="3954" extrusionOk="0">
                    <a:moveTo>
                      <a:pt x="3727" y="1413"/>
                    </a:moveTo>
                    <a:lnTo>
                      <a:pt x="2709" y="3931"/>
                    </a:lnTo>
                    <a:lnTo>
                      <a:pt x="2709" y="3931"/>
                    </a:lnTo>
                    <a:lnTo>
                      <a:pt x="2700" y="3954"/>
                    </a:lnTo>
                    <a:lnTo>
                      <a:pt x="2674" y="3940"/>
                    </a:lnTo>
                    <a:lnTo>
                      <a:pt x="20" y="2455"/>
                    </a:lnTo>
                    <a:lnTo>
                      <a:pt x="0" y="2444"/>
                    </a:lnTo>
                    <a:lnTo>
                      <a:pt x="0" y="2442"/>
                    </a:lnTo>
                    <a:lnTo>
                      <a:pt x="4" y="2422"/>
                    </a:lnTo>
                    <a:lnTo>
                      <a:pt x="470" y="0"/>
                    </a:lnTo>
                    <a:lnTo>
                      <a:pt x="3714" y="1408"/>
                    </a:lnTo>
                    <a:lnTo>
                      <a:pt x="3727" y="1413"/>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840;p39">
                <a:extLst>
                  <a:ext uri="{FF2B5EF4-FFF2-40B4-BE49-F238E27FC236}">
                    <a16:creationId xmlns:a16="http://schemas.microsoft.com/office/drawing/2014/main" xmlns="" id="{AF9DC09B-5781-0F7B-9EDF-544FF2D12338}"/>
                  </a:ext>
                </a:extLst>
              </p:cNvPr>
              <p:cNvSpPr/>
              <p:nvPr/>
            </p:nvSpPr>
            <p:spPr>
              <a:xfrm>
                <a:off x="3391650" y="1475418"/>
                <a:ext cx="938077" cy="995212"/>
              </a:xfrm>
              <a:custGeom>
                <a:avLst/>
                <a:gdLst/>
                <a:ahLst/>
                <a:cxnLst/>
                <a:rect l="l" t="t" r="r" b="b"/>
                <a:pathLst>
                  <a:path w="3727" h="3954" extrusionOk="0">
                    <a:moveTo>
                      <a:pt x="2170" y="1966"/>
                    </a:moveTo>
                    <a:cubicBezTo>
                      <a:pt x="2081" y="1996"/>
                      <a:pt x="1991" y="2026"/>
                      <a:pt x="1901" y="2055"/>
                    </a:cubicBezTo>
                    <a:lnTo>
                      <a:pt x="2709" y="3931"/>
                    </a:lnTo>
                    <a:lnTo>
                      <a:pt x="2709" y="3931"/>
                    </a:lnTo>
                    <a:lnTo>
                      <a:pt x="2700" y="3954"/>
                    </a:lnTo>
                    <a:lnTo>
                      <a:pt x="2674" y="3940"/>
                    </a:lnTo>
                    <a:lnTo>
                      <a:pt x="1867" y="2066"/>
                    </a:lnTo>
                    <a:cubicBezTo>
                      <a:pt x="1794" y="2090"/>
                      <a:pt x="1720" y="2114"/>
                      <a:pt x="1648" y="2138"/>
                    </a:cubicBezTo>
                    <a:lnTo>
                      <a:pt x="1606" y="2151"/>
                    </a:lnTo>
                    <a:lnTo>
                      <a:pt x="1585" y="2113"/>
                    </a:lnTo>
                    <a:cubicBezTo>
                      <a:pt x="1533" y="2021"/>
                      <a:pt x="1482" y="1928"/>
                      <a:pt x="1431" y="1836"/>
                    </a:cubicBezTo>
                    <a:lnTo>
                      <a:pt x="20" y="2455"/>
                    </a:lnTo>
                    <a:lnTo>
                      <a:pt x="0" y="2444"/>
                    </a:lnTo>
                    <a:lnTo>
                      <a:pt x="0" y="2442"/>
                    </a:lnTo>
                    <a:lnTo>
                      <a:pt x="4" y="2422"/>
                    </a:lnTo>
                    <a:lnTo>
                      <a:pt x="1414" y="1804"/>
                    </a:lnTo>
                    <a:cubicBezTo>
                      <a:pt x="1375" y="1733"/>
                      <a:pt x="1335" y="1661"/>
                      <a:pt x="1296" y="1590"/>
                    </a:cubicBezTo>
                    <a:cubicBezTo>
                      <a:pt x="1201" y="1415"/>
                      <a:pt x="1106" y="1241"/>
                      <a:pt x="1013" y="1065"/>
                    </a:cubicBezTo>
                    <a:cubicBezTo>
                      <a:pt x="919" y="889"/>
                      <a:pt x="827" y="712"/>
                      <a:pt x="736" y="535"/>
                    </a:cubicBezTo>
                    <a:cubicBezTo>
                      <a:pt x="646" y="358"/>
                      <a:pt x="555" y="180"/>
                      <a:pt x="470" y="0"/>
                    </a:cubicBezTo>
                    <a:cubicBezTo>
                      <a:pt x="577" y="168"/>
                      <a:pt x="680" y="339"/>
                      <a:pt x="784" y="509"/>
                    </a:cubicBezTo>
                    <a:cubicBezTo>
                      <a:pt x="886" y="679"/>
                      <a:pt x="988" y="851"/>
                      <a:pt x="1088" y="1023"/>
                    </a:cubicBezTo>
                    <a:cubicBezTo>
                      <a:pt x="1189" y="1195"/>
                      <a:pt x="1287" y="1368"/>
                      <a:pt x="1386" y="1540"/>
                    </a:cubicBezTo>
                    <a:cubicBezTo>
                      <a:pt x="1476" y="1701"/>
                      <a:pt x="1567" y="1862"/>
                      <a:pt x="1657" y="2023"/>
                    </a:cubicBezTo>
                    <a:cubicBezTo>
                      <a:pt x="1818" y="1972"/>
                      <a:pt x="1978" y="1921"/>
                      <a:pt x="2140" y="1871"/>
                    </a:cubicBezTo>
                    <a:cubicBezTo>
                      <a:pt x="2315" y="1817"/>
                      <a:pt x="2490" y="1763"/>
                      <a:pt x="2666" y="1711"/>
                    </a:cubicBezTo>
                    <a:cubicBezTo>
                      <a:pt x="2842" y="1659"/>
                      <a:pt x="3019" y="1608"/>
                      <a:pt x="3195" y="1558"/>
                    </a:cubicBezTo>
                    <a:cubicBezTo>
                      <a:pt x="3304" y="1527"/>
                      <a:pt x="3412" y="1497"/>
                      <a:pt x="3522" y="1467"/>
                    </a:cubicBezTo>
                    <a:cubicBezTo>
                      <a:pt x="3590" y="1449"/>
                      <a:pt x="3658" y="1431"/>
                      <a:pt x="3727" y="1413"/>
                    </a:cubicBezTo>
                    <a:cubicBezTo>
                      <a:pt x="3555" y="1480"/>
                      <a:pt x="3383" y="1543"/>
                      <a:pt x="3210" y="1606"/>
                    </a:cubicBezTo>
                    <a:cubicBezTo>
                      <a:pt x="3038" y="1668"/>
                      <a:pt x="2865" y="1729"/>
                      <a:pt x="2691" y="1789"/>
                    </a:cubicBezTo>
                    <a:cubicBezTo>
                      <a:pt x="2518" y="1849"/>
                      <a:pt x="2344" y="1907"/>
                      <a:pt x="2170" y="1966"/>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841;p39">
                <a:extLst>
                  <a:ext uri="{FF2B5EF4-FFF2-40B4-BE49-F238E27FC236}">
                    <a16:creationId xmlns:a16="http://schemas.microsoft.com/office/drawing/2014/main" xmlns="" id="{7BA2F4B4-2BA8-E378-68E2-9C785CD5F947}"/>
                  </a:ext>
                </a:extLst>
              </p:cNvPr>
              <p:cNvSpPr/>
              <p:nvPr/>
            </p:nvSpPr>
            <p:spPr>
              <a:xfrm>
                <a:off x="713089" y="1932249"/>
                <a:ext cx="24163" cy="645604"/>
              </a:xfrm>
              <a:custGeom>
                <a:avLst/>
                <a:gdLst/>
                <a:ahLst/>
                <a:cxnLst/>
                <a:rect l="l" t="t" r="r" b="b"/>
                <a:pathLst>
                  <a:path w="96" h="2565" extrusionOk="0">
                    <a:moveTo>
                      <a:pt x="96" y="2565"/>
                    </a:moveTo>
                    <a:lnTo>
                      <a:pt x="7" y="2513"/>
                    </a:lnTo>
                    <a:lnTo>
                      <a:pt x="0" y="0"/>
                    </a:lnTo>
                    <a:lnTo>
                      <a:pt x="89" y="52"/>
                    </a:lnTo>
                    <a:lnTo>
                      <a:pt x="96" y="2565"/>
                    </a:lnTo>
                    <a:close/>
                  </a:path>
                </a:pathLst>
              </a:custGeom>
              <a:solidFill>
                <a:srgbClr val="B9CEE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842;p39">
                <a:extLst>
                  <a:ext uri="{FF2B5EF4-FFF2-40B4-BE49-F238E27FC236}">
                    <a16:creationId xmlns:a16="http://schemas.microsoft.com/office/drawing/2014/main" xmlns="" id="{DDB1D72C-57EA-2DF1-287C-1032DF7071E6}"/>
                  </a:ext>
                </a:extLst>
              </p:cNvPr>
              <p:cNvSpPr/>
              <p:nvPr/>
            </p:nvSpPr>
            <p:spPr>
              <a:xfrm>
                <a:off x="713089" y="1416772"/>
                <a:ext cx="915172" cy="528565"/>
              </a:xfrm>
              <a:custGeom>
                <a:avLst/>
                <a:gdLst/>
                <a:ahLst/>
                <a:cxnLst/>
                <a:rect l="l" t="t" r="r" b="b"/>
                <a:pathLst>
                  <a:path w="3636" h="2100" extrusionOk="0">
                    <a:moveTo>
                      <a:pt x="89" y="2100"/>
                    </a:moveTo>
                    <a:lnTo>
                      <a:pt x="0" y="2048"/>
                    </a:lnTo>
                    <a:lnTo>
                      <a:pt x="3547" y="0"/>
                    </a:lnTo>
                    <a:lnTo>
                      <a:pt x="3636" y="52"/>
                    </a:lnTo>
                    <a:lnTo>
                      <a:pt x="89" y="210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843;p39">
                <a:extLst>
                  <a:ext uri="{FF2B5EF4-FFF2-40B4-BE49-F238E27FC236}">
                    <a16:creationId xmlns:a16="http://schemas.microsoft.com/office/drawing/2014/main" xmlns="" id="{C2DED3CE-DDEE-8017-3F83-97C0AF149C8F}"/>
                  </a:ext>
                </a:extLst>
              </p:cNvPr>
              <p:cNvSpPr/>
              <p:nvPr/>
            </p:nvSpPr>
            <p:spPr>
              <a:xfrm>
                <a:off x="735490" y="1429860"/>
                <a:ext cx="894533" cy="1147992"/>
              </a:xfrm>
              <a:custGeom>
                <a:avLst/>
                <a:gdLst/>
                <a:ahLst/>
                <a:cxnLst/>
                <a:rect l="l" t="t" r="r" b="b"/>
                <a:pathLst>
                  <a:path w="3554" h="4561" extrusionOk="0">
                    <a:moveTo>
                      <a:pt x="3547" y="0"/>
                    </a:moveTo>
                    <a:lnTo>
                      <a:pt x="3554" y="2513"/>
                    </a:lnTo>
                    <a:lnTo>
                      <a:pt x="7" y="4561"/>
                    </a:lnTo>
                    <a:lnTo>
                      <a:pt x="0" y="2048"/>
                    </a:lnTo>
                    <a:lnTo>
                      <a:pt x="3547"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 name="Google Shape;844;p39">
                <a:extLst>
                  <a:ext uri="{FF2B5EF4-FFF2-40B4-BE49-F238E27FC236}">
                    <a16:creationId xmlns:a16="http://schemas.microsoft.com/office/drawing/2014/main" xmlns="" id="{F293957C-8993-ADA0-9362-B8D56123DD4F}"/>
                  </a:ext>
                </a:extLst>
              </p:cNvPr>
              <p:cNvSpPr/>
              <p:nvPr/>
            </p:nvSpPr>
            <p:spPr>
              <a:xfrm>
                <a:off x="735994" y="1438921"/>
                <a:ext cx="885724" cy="595768"/>
              </a:xfrm>
              <a:custGeom>
                <a:avLst/>
                <a:gdLst/>
                <a:ahLst/>
                <a:cxnLst/>
                <a:rect l="l" t="t" r="r" b="b"/>
                <a:pathLst>
                  <a:path w="3519" h="2367" extrusionOk="0">
                    <a:moveTo>
                      <a:pt x="0" y="2012"/>
                    </a:moveTo>
                    <a:lnTo>
                      <a:pt x="1863" y="2367"/>
                    </a:lnTo>
                    <a:lnTo>
                      <a:pt x="3519" y="0"/>
                    </a:lnTo>
                    <a:lnTo>
                      <a:pt x="1804" y="2209"/>
                    </a:lnTo>
                    <a:lnTo>
                      <a:pt x="0" y="2012"/>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845;p39">
                <a:extLst>
                  <a:ext uri="{FF2B5EF4-FFF2-40B4-BE49-F238E27FC236}">
                    <a16:creationId xmlns:a16="http://schemas.microsoft.com/office/drawing/2014/main" xmlns="" id="{75A45F0C-89E4-48E0-50A5-48CD413EE55F}"/>
                  </a:ext>
                </a:extLst>
              </p:cNvPr>
              <p:cNvSpPr/>
              <p:nvPr/>
            </p:nvSpPr>
            <p:spPr>
              <a:xfrm>
                <a:off x="737000" y="2003731"/>
                <a:ext cx="367478" cy="567830"/>
              </a:xfrm>
              <a:custGeom>
                <a:avLst/>
                <a:gdLst/>
                <a:ahLst/>
                <a:cxnLst/>
                <a:rect l="l" t="t" r="r" b="b"/>
                <a:pathLst>
                  <a:path w="1460" h="2256" extrusionOk="0">
                    <a:moveTo>
                      <a:pt x="0" y="2256"/>
                    </a:moveTo>
                    <a:lnTo>
                      <a:pt x="17" y="2229"/>
                    </a:lnTo>
                    <a:lnTo>
                      <a:pt x="1402" y="0"/>
                    </a:lnTo>
                    <a:lnTo>
                      <a:pt x="1460" y="0"/>
                    </a:lnTo>
                    <a:lnTo>
                      <a:pt x="0" y="225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 name="Google Shape;846;p39">
                <a:extLst>
                  <a:ext uri="{FF2B5EF4-FFF2-40B4-BE49-F238E27FC236}">
                    <a16:creationId xmlns:a16="http://schemas.microsoft.com/office/drawing/2014/main" xmlns="" id="{5F38F800-060D-3616-614E-9EC2AE26AD61}"/>
                  </a:ext>
                </a:extLst>
              </p:cNvPr>
              <p:cNvSpPr/>
              <p:nvPr/>
            </p:nvSpPr>
            <p:spPr>
              <a:xfrm>
                <a:off x="1298285" y="1877379"/>
                <a:ext cx="331737" cy="184998"/>
              </a:xfrm>
              <a:custGeom>
                <a:avLst/>
                <a:gdLst/>
                <a:ahLst/>
                <a:cxnLst/>
                <a:rect l="l" t="t" r="r" b="b"/>
                <a:pathLst>
                  <a:path w="1318" h="735" extrusionOk="0">
                    <a:moveTo>
                      <a:pt x="0" y="54"/>
                    </a:moveTo>
                    <a:lnTo>
                      <a:pt x="1318" y="735"/>
                    </a:lnTo>
                    <a:lnTo>
                      <a:pt x="1317" y="710"/>
                    </a:lnTo>
                    <a:lnTo>
                      <a:pt x="21" y="0"/>
                    </a:lnTo>
                    <a:lnTo>
                      <a:pt x="0" y="5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847;p39">
                <a:extLst>
                  <a:ext uri="{FF2B5EF4-FFF2-40B4-BE49-F238E27FC236}">
                    <a16:creationId xmlns:a16="http://schemas.microsoft.com/office/drawing/2014/main" xmlns="" id="{BA87D793-BDE8-EDAA-F813-88D6608B2CF7}"/>
                  </a:ext>
                </a:extLst>
              </p:cNvPr>
              <p:cNvSpPr/>
              <p:nvPr/>
            </p:nvSpPr>
            <p:spPr>
              <a:xfrm>
                <a:off x="160866" y="2813443"/>
                <a:ext cx="2081538" cy="1369234"/>
              </a:xfrm>
              <a:custGeom>
                <a:avLst/>
                <a:gdLst/>
                <a:ahLst/>
                <a:cxnLst/>
                <a:rect l="l" t="t" r="r" b="b"/>
                <a:pathLst>
                  <a:path w="8270" h="5440" extrusionOk="0">
                    <a:moveTo>
                      <a:pt x="8270" y="5338"/>
                    </a:moveTo>
                    <a:cubicBezTo>
                      <a:pt x="3998" y="5958"/>
                      <a:pt x="66" y="3565"/>
                      <a:pt x="1" y="3525"/>
                    </a:cubicBezTo>
                    <a:cubicBezTo>
                      <a:pt x="0" y="3524"/>
                      <a:pt x="0" y="3524"/>
                      <a:pt x="0" y="3524"/>
                    </a:cubicBezTo>
                    <a:lnTo>
                      <a:pt x="1123" y="0"/>
                    </a:lnTo>
                    <a:cubicBezTo>
                      <a:pt x="2594" y="2270"/>
                      <a:pt x="7153" y="2909"/>
                      <a:pt x="7153" y="2909"/>
                    </a:cubicBezTo>
                    <a:lnTo>
                      <a:pt x="8270" y="5338"/>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848;p39">
                <a:extLst>
                  <a:ext uri="{FF2B5EF4-FFF2-40B4-BE49-F238E27FC236}">
                    <a16:creationId xmlns:a16="http://schemas.microsoft.com/office/drawing/2014/main" xmlns="" id="{2E88EA03-3A02-4B5D-0716-75DE892B74CA}"/>
                  </a:ext>
                </a:extLst>
              </p:cNvPr>
              <p:cNvSpPr/>
              <p:nvPr/>
            </p:nvSpPr>
            <p:spPr>
              <a:xfrm>
                <a:off x="359958" y="3058093"/>
                <a:ext cx="219732" cy="668760"/>
              </a:xfrm>
              <a:custGeom>
                <a:avLst/>
                <a:gdLst/>
                <a:ahLst/>
                <a:cxnLst/>
                <a:rect l="l" t="t" r="r" b="b"/>
                <a:pathLst>
                  <a:path w="873" h="2657" extrusionOk="0">
                    <a:moveTo>
                      <a:pt x="726" y="0"/>
                    </a:moveTo>
                    <a:lnTo>
                      <a:pt x="0" y="2595"/>
                    </a:lnTo>
                    <a:lnTo>
                      <a:pt x="163" y="2657"/>
                    </a:lnTo>
                    <a:lnTo>
                      <a:pt x="873" y="133"/>
                    </a:lnTo>
                    <a:lnTo>
                      <a:pt x="726"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849;p39">
                <a:extLst>
                  <a:ext uri="{FF2B5EF4-FFF2-40B4-BE49-F238E27FC236}">
                    <a16:creationId xmlns:a16="http://schemas.microsoft.com/office/drawing/2014/main" xmlns="" id="{E3C0F538-BC73-9BEB-F84A-5EE1ACD177AC}"/>
                  </a:ext>
                </a:extLst>
              </p:cNvPr>
              <p:cNvSpPr/>
              <p:nvPr/>
            </p:nvSpPr>
            <p:spPr>
              <a:xfrm>
                <a:off x="441760" y="3380769"/>
                <a:ext cx="137930" cy="386859"/>
              </a:xfrm>
              <a:custGeom>
                <a:avLst/>
                <a:gdLst/>
                <a:ahLst/>
                <a:cxnLst/>
                <a:rect l="l" t="t" r="r" b="b"/>
                <a:pathLst>
                  <a:path w="548" h="1537" extrusionOk="0">
                    <a:moveTo>
                      <a:pt x="0" y="1453"/>
                    </a:moveTo>
                    <a:lnTo>
                      <a:pt x="412" y="0"/>
                    </a:lnTo>
                    <a:lnTo>
                      <a:pt x="548" y="40"/>
                    </a:lnTo>
                    <a:lnTo>
                      <a:pt x="111" y="1537"/>
                    </a:lnTo>
                    <a:lnTo>
                      <a:pt x="0" y="145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850;p39">
                <a:extLst>
                  <a:ext uri="{FF2B5EF4-FFF2-40B4-BE49-F238E27FC236}">
                    <a16:creationId xmlns:a16="http://schemas.microsoft.com/office/drawing/2014/main" xmlns="" id="{79BCACEE-CBC6-BDBC-166B-BC06C039D8CE}"/>
                  </a:ext>
                </a:extLst>
              </p:cNvPr>
              <p:cNvSpPr/>
              <p:nvPr/>
            </p:nvSpPr>
            <p:spPr>
              <a:xfrm>
                <a:off x="617948" y="3247369"/>
                <a:ext cx="189528" cy="587210"/>
              </a:xfrm>
              <a:custGeom>
                <a:avLst/>
                <a:gdLst/>
                <a:ahLst/>
                <a:cxnLst/>
                <a:rect l="l" t="t" r="r" b="b"/>
                <a:pathLst>
                  <a:path w="753" h="2333" extrusionOk="0">
                    <a:moveTo>
                      <a:pt x="0" y="2301"/>
                    </a:moveTo>
                    <a:lnTo>
                      <a:pt x="667" y="0"/>
                    </a:lnTo>
                    <a:lnTo>
                      <a:pt x="753" y="55"/>
                    </a:lnTo>
                    <a:lnTo>
                      <a:pt x="83" y="2333"/>
                    </a:lnTo>
                    <a:lnTo>
                      <a:pt x="0" y="230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 name="Google Shape;851;p39">
                <a:extLst>
                  <a:ext uri="{FF2B5EF4-FFF2-40B4-BE49-F238E27FC236}">
                    <a16:creationId xmlns:a16="http://schemas.microsoft.com/office/drawing/2014/main" xmlns="" id="{A38FA893-DC5A-92E9-0920-14BE3B1C8A0B}"/>
                  </a:ext>
                </a:extLst>
              </p:cNvPr>
              <p:cNvSpPr/>
              <p:nvPr/>
            </p:nvSpPr>
            <p:spPr>
              <a:xfrm>
                <a:off x="678103" y="3281852"/>
                <a:ext cx="179209" cy="576639"/>
              </a:xfrm>
              <a:custGeom>
                <a:avLst/>
                <a:gdLst/>
                <a:ahLst/>
                <a:cxnLst/>
                <a:rect l="l" t="t" r="r" b="b"/>
                <a:pathLst>
                  <a:path w="712" h="2291" extrusionOk="0">
                    <a:moveTo>
                      <a:pt x="0" y="2256"/>
                    </a:moveTo>
                    <a:cubicBezTo>
                      <a:pt x="-8" y="2253"/>
                      <a:pt x="645" y="0"/>
                      <a:pt x="645" y="0"/>
                    </a:cubicBezTo>
                    <a:lnTo>
                      <a:pt x="712" y="40"/>
                    </a:lnTo>
                    <a:lnTo>
                      <a:pt x="97" y="2291"/>
                    </a:lnTo>
                    <a:lnTo>
                      <a:pt x="0" y="2256"/>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852;p39">
                <a:extLst>
                  <a:ext uri="{FF2B5EF4-FFF2-40B4-BE49-F238E27FC236}">
                    <a16:creationId xmlns:a16="http://schemas.microsoft.com/office/drawing/2014/main" xmlns="" id="{3D055D3E-8FC4-E44E-0A81-6D3EA6D0C080}"/>
                  </a:ext>
                </a:extLst>
              </p:cNvPr>
              <p:cNvSpPr/>
              <p:nvPr/>
            </p:nvSpPr>
            <p:spPr>
              <a:xfrm>
                <a:off x="747068" y="3526502"/>
                <a:ext cx="118298" cy="355397"/>
              </a:xfrm>
              <a:custGeom>
                <a:avLst/>
                <a:gdLst/>
                <a:ahLst/>
                <a:cxnLst/>
                <a:rect l="l" t="t" r="r" b="b"/>
                <a:pathLst>
                  <a:path w="470" h="1412" extrusionOk="0">
                    <a:moveTo>
                      <a:pt x="0" y="1383"/>
                    </a:moveTo>
                    <a:lnTo>
                      <a:pt x="381" y="0"/>
                    </a:lnTo>
                    <a:lnTo>
                      <a:pt x="470" y="43"/>
                    </a:lnTo>
                    <a:lnTo>
                      <a:pt x="82" y="1412"/>
                    </a:lnTo>
                    <a:lnTo>
                      <a:pt x="0" y="1383"/>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853;p39">
                <a:extLst>
                  <a:ext uri="{FF2B5EF4-FFF2-40B4-BE49-F238E27FC236}">
                    <a16:creationId xmlns:a16="http://schemas.microsoft.com/office/drawing/2014/main" xmlns="" id="{A186A802-0270-9DA8-CA8A-AD77DCC2DC71}"/>
                  </a:ext>
                </a:extLst>
              </p:cNvPr>
              <p:cNvSpPr/>
              <p:nvPr/>
            </p:nvSpPr>
            <p:spPr>
              <a:xfrm>
                <a:off x="1048853" y="3438408"/>
                <a:ext cx="132393" cy="531333"/>
              </a:xfrm>
              <a:custGeom>
                <a:avLst/>
                <a:gdLst/>
                <a:ahLst/>
                <a:cxnLst/>
                <a:rect l="l" t="t" r="r" b="b"/>
                <a:pathLst>
                  <a:path w="526" h="2111" extrusionOk="0">
                    <a:moveTo>
                      <a:pt x="0" y="2094"/>
                    </a:moveTo>
                    <a:lnTo>
                      <a:pt x="443" y="0"/>
                    </a:lnTo>
                    <a:lnTo>
                      <a:pt x="526" y="32"/>
                    </a:lnTo>
                    <a:lnTo>
                      <a:pt x="69" y="2111"/>
                    </a:lnTo>
                    <a:lnTo>
                      <a:pt x="0" y="2094"/>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854;p39">
                <a:extLst>
                  <a:ext uri="{FF2B5EF4-FFF2-40B4-BE49-F238E27FC236}">
                    <a16:creationId xmlns:a16="http://schemas.microsoft.com/office/drawing/2014/main" xmlns="" id="{06B67A5C-E9F2-5658-744F-465AF164E9B0}"/>
                  </a:ext>
                </a:extLst>
              </p:cNvPr>
              <p:cNvSpPr/>
              <p:nvPr/>
            </p:nvSpPr>
            <p:spPr>
              <a:xfrm>
                <a:off x="1098689" y="3454013"/>
                <a:ext cx="120060" cy="527306"/>
              </a:xfrm>
              <a:custGeom>
                <a:avLst/>
                <a:gdLst/>
                <a:ahLst/>
                <a:cxnLst/>
                <a:rect l="l" t="t" r="r" b="b"/>
                <a:pathLst>
                  <a:path w="477" h="2095" extrusionOk="0">
                    <a:moveTo>
                      <a:pt x="0" y="2080"/>
                    </a:moveTo>
                    <a:lnTo>
                      <a:pt x="410" y="0"/>
                    </a:lnTo>
                    <a:lnTo>
                      <a:pt x="477" y="24"/>
                    </a:lnTo>
                    <a:lnTo>
                      <a:pt x="65" y="2095"/>
                    </a:lnTo>
                    <a:lnTo>
                      <a:pt x="0" y="208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855;p39">
                <a:extLst>
                  <a:ext uri="{FF2B5EF4-FFF2-40B4-BE49-F238E27FC236}">
                    <a16:creationId xmlns:a16="http://schemas.microsoft.com/office/drawing/2014/main" xmlns="" id="{81FC9438-DBFC-4803-895B-00851D400C2E}"/>
                  </a:ext>
                </a:extLst>
              </p:cNvPr>
              <p:cNvSpPr/>
              <p:nvPr/>
            </p:nvSpPr>
            <p:spPr>
              <a:xfrm>
                <a:off x="1145253" y="3471884"/>
                <a:ext cx="120815" cy="519252"/>
              </a:xfrm>
              <a:custGeom>
                <a:avLst/>
                <a:gdLst/>
                <a:ahLst/>
                <a:cxnLst/>
                <a:rect l="l" t="t" r="r" b="b"/>
                <a:pathLst>
                  <a:path w="480" h="2063" extrusionOk="0">
                    <a:moveTo>
                      <a:pt x="0" y="2051"/>
                    </a:moveTo>
                    <a:lnTo>
                      <a:pt x="429" y="0"/>
                    </a:lnTo>
                    <a:lnTo>
                      <a:pt x="480" y="17"/>
                    </a:lnTo>
                    <a:lnTo>
                      <a:pt x="54" y="2063"/>
                    </a:lnTo>
                    <a:lnTo>
                      <a:pt x="0" y="205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 name="Google Shape;856;p39">
                <a:extLst>
                  <a:ext uri="{FF2B5EF4-FFF2-40B4-BE49-F238E27FC236}">
                    <a16:creationId xmlns:a16="http://schemas.microsoft.com/office/drawing/2014/main" xmlns="" id="{20D086FA-A63E-B95C-7CB4-1C948297CBDB}"/>
                  </a:ext>
                </a:extLst>
              </p:cNvPr>
              <p:cNvSpPr/>
              <p:nvPr/>
            </p:nvSpPr>
            <p:spPr>
              <a:xfrm>
                <a:off x="1986425" y="4359873"/>
                <a:ext cx="433675" cy="204127"/>
              </a:xfrm>
              <a:custGeom>
                <a:avLst/>
                <a:gdLst/>
                <a:ahLst/>
                <a:cxnLst/>
                <a:rect l="l" t="t" r="r" b="b"/>
                <a:pathLst>
                  <a:path w="1723" h="811" extrusionOk="0">
                    <a:moveTo>
                      <a:pt x="1723" y="661"/>
                    </a:moveTo>
                    <a:lnTo>
                      <a:pt x="1442" y="686"/>
                    </a:lnTo>
                    <a:lnTo>
                      <a:pt x="1398" y="512"/>
                    </a:lnTo>
                    <a:lnTo>
                      <a:pt x="1341" y="680"/>
                    </a:lnTo>
                    <a:lnTo>
                      <a:pt x="2" y="811"/>
                    </a:lnTo>
                    <a:cubicBezTo>
                      <a:pt x="2" y="811"/>
                      <a:pt x="-13" y="734"/>
                      <a:pt x="47" y="620"/>
                    </a:cubicBezTo>
                    <a:cubicBezTo>
                      <a:pt x="81" y="554"/>
                      <a:pt x="141" y="475"/>
                      <a:pt x="243" y="393"/>
                    </a:cubicBezTo>
                    <a:cubicBezTo>
                      <a:pt x="520" y="168"/>
                      <a:pt x="1026" y="0"/>
                      <a:pt x="1026" y="0"/>
                    </a:cubicBezTo>
                    <a:lnTo>
                      <a:pt x="1609" y="0"/>
                    </a:lnTo>
                    <a:lnTo>
                      <a:pt x="1683" y="427"/>
                    </a:lnTo>
                    <a:lnTo>
                      <a:pt x="1723" y="661"/>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857;p39">
                <a:extLst>
                  <a:ext uri="{FF2B5EF4-FFF2-40B4-BE49-F238E27FC236}">
                    <a16:creationId xmlns:a16="http://schemas.microsoft.com/office/drawing/2014/main" xmlns="" id="{E98F59C4-7FE5-47DF-E039-D6F309B08F60}"/>
                  </a:ext>
                </a:extLst>
              </p:cNvPr>
              <p:cNvSpPr/>
              <p:nvPr/>
            </p:nvSpPr>
            <p:spPr>
              <a:xfrm>
                <a:off x="1986425" y="4467348"/>
                <a:ext cx="433675" cy="96652"/>
              </a:xfrm>
              <a:custGeom>
                <a:avLst/>
                <a:gdLst/>
                <a:ahLst/>
                <a:cxnLst/>
                <a:rect l="l" t="t" r="r" b="b"/>
                <a:pathLst>
                  <a:path w="1723" h="384" extrusionOk="0">
                    <a:moveTo>
                      <a:pt x="1723" y="234"/>
                    </a:moveTo>
                    <a:lnTo>
                      <a:pt x="1442" y="259"/>
                    </a:lnTo>
                    <a:lnTo>
                      <a:pt x="1398" y="85"/>
                    </a:lnTo>
                    <a:lnTo>
                      <a:pt x="1341" y="253"/>
                    </a:lnTo>
                    <a:lnTo>
                      <a:pt x="2" y="384"/>
                    </a:lnTo>
                    <a:cubicBezTo>
                      <a:pt x="2" y="384"/>
                      <a:pt x="-13" y="307"/>
                      <a:pt x="47" y="193"/>
                    </a:cubicBezTo>
                    <a:lnTo>
                      <a:pt x="1683" y="0"/>
                    </a:lnTo>
                    <a:lnTo>
                      <a:pt x="1723" y="23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858;p39">
                <a:extLst>
                  <a:ext uri="{FF2B5EF4-FFF2-40B4-BE49-F238E27FC236}">
                    <a16:creationId xmlns:a16="http://schemas.microsoft.com/office/drawing/2014/main" xmlns="" id="{B8C3C28B-16CF-30BD-43E3-2409F4C7C637}"/>
                  </a:ext>
                </a:extLst>
              </p:cNvPr>
              <p:cNvSpPr/>
              <p:nvPr/>
            </p:nvSpPr>
            <p:spPr>
              <a:xfrm>
                <a:off x="2068730" y="4433117"/>
                <a:ext cx="41278" cy="49836"/>
              </a:xfrm>
              <a:custGeom>
                <a:avLst/>
                <a:gdLst/>
                <a:ahLst/>
                <a:cxnLst/>
                <a:rect l="l" t="t" r="r" b="b"/>
                <a:pathLst>
                  <a:path w="164" h="198" extrusionOk="0">
                    <a:moveTo>
                      <a:pt x="164" y="184"/>
                    </a:moveTo>
                    <a:cubicBezTo>
                      <a:pt x="145" y="102"/>
                      <a:pt x="109" y="6"/>
                      <a:pt x="11" y="0"/>
                    </a:cubicBezTo>
                    <a:cubicBezTo>
                      <a:pt x="-4" y="0"/>
                      <a:pt x="-4" y="23"/>
                      <a:pt x="11" y="24"/>
                    </a:cubicBezTo>
                    <a:cubicBezTo>
                      <a:pt x="97" y="28"/>
                      <a:pt x="125" y="120"/>
                      <a:pt x="141" y="190"/>
                    </a:cubicBezTo>
                    <a:cubicBezTo>
                      <a:pt x="144" y="205"/>
                      <a:pt x="167" y="199"/>
                      <a:pt x="164" y="184"/>
                    </a:cubicBezTo>
                    <a:close/>
                  </a:path>
                </a:pathLst>
              </a:custGeom>
              <a:solidFill>
                <a:schemeClr val="lt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859;p39">
                <a:extLst>
                  <a:ext uri="{FF2B5EF4-FFF2-40B4-BE49-F238E27FC236}">
                    <a16:creationId xmlns:a16="http://schemas.microsoft.com/office/drawing/2014/main" xmlns="" id="{4FDACE33-2AF0-2C09-976C-A2FDF50BD84F}"/>
                  </a:ext>
                </a:extLst>
              </p:cNvPr>
              <p:cNvSpPr/>
              <p:nvPr/>
            </p:nvSpPr>
            <p:spPr>
              <a:xfrm>
                <a:off x="2112777" y="4408199"/>
                <a:ext cx="43544" cy="52856"/>
              </a:xfrm>
              <a:custGeom>
                <a:avLst/>
                <a:gdLst/>
                <a:ahLst/>
                <a:cxnLst/>
                <a:rect l="l" t="t" r="r" b="b"/>
                <a:pathLst>
                  <a:path w="173" h="210" extrusionOk="0">
                    <a:moveTo>
                      <a:pt x="15" y="1"/>
                    </a:moveTo>
                    <a:cubicBezTo>
                      <a:pt x="0" y="-3"/>
                      <a:pt x="-6" y="20"/>
                      <a:pt x="9" y="24"/>
                    </a:cubicBezTo>
                    <a:cubicBezTo>
                      <a:pt x="89" y="44"/>
                      <a:pt x="147" y="115"/>
                      <a:pt x="149" y="199"/>
                    </a:cubicBezTo>
                    <a:cubicBezTo>
                      <a:pt x="150" y="214"/>
                      <a:pt x="173" y="214"/>
                      <a:pt x="173" y="199"/>
                    </a:cubicBezTo>
                    <a:cubicBezTo>
                      <a:pt x="170" y="105"/>
                      <a:pt x="106" y="24"/>
                      <a:pt x="15" y="1"/>
                    </a:cubicBezTo>
                    <a:close/>
                  </a:path>
                </a:pathLst>
              </a:custGeom>
              <a:solidFill>
                <a:schemeClr val="lt1"/>
              </a:solidFill>
              <a:ln>
                <a:noFill/>
              </a:ln>
            </p:spPr>
            <p:txBody>
              <a:bodyPr spcFirstLastPara="1" wrap="square" lIns="90000" tIns="30600" rIns="90000" bIns="30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860;p39">
                <a:extLst>
                  <a:ext uri="{FF2B5EF4-FFF2-40B4-BE49-F238E27FC236}">
                    <a16:creationId xmlns:a16="http://schemas.microsoft.com/office/drawing/2014/main" xmlns="" id="{20304F0A-9433-C93A-AB56-D5F64537240E}"/>
                  </a:ext>
                </a:extLst>
              </p:cNvPr>
              <p:cNvSpPr/>
              <p:nvPr/>
            </p:nvSpPr>
            <p:spPr>
              <a:xfrm>
                <a:off x="2140715" y="4387308"/>
                <a:ext cx="62421" cy="76013"/>
              </a:xfrm>
              <a:custGeom>
                <a:avLst/>
                <a:gdLst/>
                <a:ahLst/>
                <a:cxnLst/>
                <a:rect l="l" t="t" r="r" b="b"/>
                <a:pathLst>
                  <a:path w="248" h="302" extrusionOk="0">
                    <a:moveTo>
                      <a:pt x="18" y="2"/>
                    </a:moveTo>
                    <a:cubicBezTo>
                      <a:pt x="5" y="-6"/>
                      <a:pt x="-7" y="14"/>
                      <a:pt x="6" y="22"/>
                    </a:cubicBezTo>
                    <a:cubicBezTo>
                      <a:pt x="110" y="80"/>
                      <a:pt x="233" y="155"/>
                      <a:pt x="225" y="291"/>
                    </a:cubicBezTo>
                    <a:cubicBezTo>
                      <a:pt x="224" y="306"/>
                      <a:pt x="247" y="306"/>
                      <a:pt x="248" y="291"/>
                    </a:cubicBezTo>
                    <a:cubicBezTo>
                      <a:pt x="257" y="146"/>
                      <a:pt x="130" y="64"/>
                      <a:pt x="18" y="2"/>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861;p39">
                <a:extLst>
                  <a:ext uri="{FF2B5EF4-FFF2-40B4-BE49-F238E27FC236}">
                    <a16:creationId xmlns:a16="http://schemas.microsoft.com/office/drawing/2014/main" xmlns="" id="{AF4269E6-30ED-6037-10CE-EBB0EFCCB360}"/>
                  </a:ext>
                </a:extLst>
              </p:cNvPr>
              <p:cNvSpPr/>
              <p:nvPr/>
            </p:nvSpPr>
            <p:spPr>
              <a:xfrm>
                <a:off x="2838671" y="4060353"/>
                <a:ext cx="399444" cy="376791"/>
              </a:xfrm>
              <a:custGeom>
                <a:avLst/>
                <a:gdLst/>
                <a:ahLst/>
                <a:cxnLst/>
                <a:rect l="l" t="t" r="r" b="b"/>
                <a:pathLst>
                  <a:path w="1587" h="1497" extrusionOk="0">
                    <a:moveTo>
                      <a:pt x="1587" y="533"/>
                    </a:moveTo>
                    <a:lnTo>
                      <a:pt x="1349" y="659"/>
                    </a:lnTo>
                    <a:lnTo>
                      <a:pt x="1131" y="590"/>
                    </a:lnTo>
                    <a:lnTo>
                      <a:pt x="1151" y="780"/>
                    </a:lnTo>
                    <a:lnTo>
                      <a:pt x="61" y="1497"/>
                    </a:lnTo>
                    <a:cubicBezTo>
                      <a:pt x="61" y="1497"/>
                      <a:pt x="-2" y="1429"/>
                      <a:pt x="0" y="1305"/>
                    </a:cubicBezTo>
                    <a:cubicBezTo>
                      <a:pt x="0" y="1264"/>
                      <a:pt x="8" y="1216"/>
                      <a:pt x="29" y="1162"/>
                    </a:cubicBezTo>
                    <a:cubicBezTo>
                      <a:pt x="109" y="948"/>
                      <a:pt x="477" y="350"/>
                      <a:pt x="487" y="347"/>
                    </a:cubicBezTo>
                    <a:lnTo>
                      <a:pt x="1250" y="0"/>
                    </a:lnTo>
                    <a:lnTo>
                      <a:pt x="1437" y="297"/>
                    </a:lnTo>
                    <a:lnTo>
                      <a:pt x="1587" y="533"/>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862;p39">
                <a:extLst>
                  <a:ext uri="{FF2B5EF4-FFF2-40B4-BE49-F238E27FC236}">
                    <a16:creationId xmlns:a16="http://schemas.microsoft.com/office/drawing/2014/main" xmlns="" id="{496B69DE-A4C7-082C-41FC-1418EC127A14}"/>
                  </a:ext>
                </a:extLst>
              </p:cNvPr>
              <p:cNvSpPr/>
              <p:nvPr/>
            </p:nvSpPr>
            <p:spPr>
              <a:xfrm>
                <a:off x="2838671" y="4135107"/>
                <a:ext cx="399444" cy="302037"/>
              </a:xfrm>
              <a:custGeom>
                <a:avLst/>
                <a:gdLst/>
                <a:ahLst/>
                <a:cxnLst/>
                <a:rect l="l" t="t" r="r" b="b"/>
                <a:pathLst>
                  <a:path w="1587" h="1200" extrusionOk="0">
                    <a:moveTo>
                      <a:pt x="1587" y="236"/>
                    </a:moveTo>
                    <a:lnTo>
                      <a:pt x="1349" y="362"/>
                    </a:lnTo>
                    <a:lnTo>
                      <a:pt x="1131" y="293"/>
                    </a:lnTo>
                    <a:lnTo>
                      <a:pt x="1151" y="483"/>
                    </a:lnTo>
                    <a:lnTo>
                      <a:pt x="61" y="1200"/>
                    </a:lnTo>
                    <a:cubicBezTo>
                      <a:pt x="61" y="1200"/>
                      <a:pt x="-2" y="1132"/>
                      <a:pt x="0" y="1008"/>
                    </a:cubicBezTo>
                    <a:cubicBezTo>
                      <a:pt x="210" y="837"/>
                      <a:pt x="898" y="330"/>
                      <a:pt x="1437" y="0"/>
                    </a:cubicBezTo>
                    <a:lnTo>
                      <a:pt x="1587" y="236"/>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863;p39">
                <a:extLst>
                  <a:ext uri="{FF2B5EF4-FFF2-40B4-BE49-F238E27FC236}">
                    <a16:creationId xmlns:a16="http://schemas.microsoft.com/office/drawing/2014/main" xmlns="" id="{6B912D80-79EE-B5D0-FDD0-A6BEB23C30E0}"/>
                  </a:ext>
                </a:extLst>
              </p:cNvPr>
              <p:cNvSpPr/>
              <p:nvPr/>
            </p:nvSpPr>
            <p:spPr>
              <a:xfrm>
                <a:off x="2869378" y="4282854"/>
                <a:ext cx="59401" cy="24415"/>
              </a:xfrm>
              <a:custGeom>
                <a:avLst/>
                <a:gdLst/>
                <a:ahLst/>
                <a:cxnLst/>
                <a:rect l="l" t="t" r="r" b="b"/>
                <a:pathLst>
                  <a:path w="236" h="97" extrusionOk="0">
                    <a:moveTo>
                      <a:pt x="7" y="20"/>
                    </a:moveTo>
                    <a:cubicBezTo>
                      <a:pt x="-7" y="27"/>
                      <a:pt x="3" y="48"/>
                      <a:pt x="18" y="41"/>
                    </a:cubicBezTo>
                    <a:cubicBezTo>
                      <a:pt x="73" y="15"/>
                      <a:pt x="195" y="14"/>
                      <a:pt x="212" y="88"/>
                    </a:cubicBezTo>
                    <a:cubicBezTo>
                      <a:pt x="215" y="103"/>
                      <a:pt x="239" y="98"/>
                      <a:pt x="236" y="83"/>
                    </a:cubicBezTo>
                    <a:cubicBezTo>
                      <a:pt x="214" y="-10"/>
                      <a:pt x="78" y="-15"/>
                      <a:pt x="7" y="20"/>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864;p39">
                <a:extLst>
                  <a:ext uri="{FF2B5EF4-FFF2-40B4-BE49-F238E27FC236}">
                    <a16:creationId xmlns:a16="http://schemas.microsoft.com/office/drawing/2014/main" xmlns="" id="{F0079EF3-B7F6-42A9-9B2D-2147BCFCDC44}"/>
                  </a:ext>
                </a:extLst>
              </p:cNvPr>
              <p:cNvSpPr/>
              <p:nvPr/>
            </p:nvSpPr>
            <p:spPr>
              <a:xfrm>
                <a:off x="2878691" y="4248371"/>
                <a:ext cx="77019" cy="26177"/>
              </a:xfrm>
              <a:custGeom>
                <a:avLst/>
                <a:gdLst/>
                <a:ahLst/>
                <a:cxnLst/>
                <a:rect l="l" t="t" r="r" b="b"/>
                <a:pathLst>
                  <a:path w="306" h="104" extrusionOk="0">
                    <a:moveTo>
                      <a:pt x="304" y="88"/>
                    </a:moveTo>
                    <a:cubicBezTo>
                      <a:pt x="247" y="-4"/>
                      <a:pt x="105" y="-5"/>
                      <a:pt x="10" y="4"/>
                    </a:cubicBezTo>
                    <a:cubicBezTo>
                      <a:pt x="-6" y="5"/>
                      <a:pt x="-1" y="29"/>
                      <a:pt x="15" y="28"/>
                    </a:cubicBezTo>
                    <a:cubicBezTo>
                      <a:pt x="97" y="20"/>
                      <a:pt x="232" y="19"/>
                      <a:pt x="282" y="99"/>
                    </a:cubicBezTo>
                    <a:cubicBezTo>
                      <a:pt x="291" y="112"/>
                      <a:pt x="312" y="101"/>
                      <a:pt x="304" y="88"/>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865;p39">
                <a:extLst>
                  <a:ext uri="{FF2B5EF4-FFF2-40B4-BE49-F238E27FC236}">
                    <a16:creationId xmlns:a16="http://schemas.microsoft.com/office/drawing/2014/main" xmlns="" id="{36B216B0-8AC1-34FB-460D-B2FC627880BB}"/>
                  </a:ext>
                </a:extLst>
              </p:cNvPr>
              <p:cNvSpPr/>
              <p:nvPr/>
            </p:nvSpPr>
            <p:spPr>
              <a:xfrm>
                <a:off x="2903357" y="4215147"/>
                <a:ext cx="61414" cy="22149"/>
              </a:xfrm>
              <a:custGeom>
                <a:avLst/>
                <a:gdLst/>
                <a:ahLst/>
                <a:cxnLst/>
                <a:rect l="l" t="t" r="r" b="b"/>
                <a:pathLst>
                  <a:path w="244" h="88" extrusionOk="0">
                    <a:moveTo>
                      <a:pt x="241" y="69"/>
                    </a:moveTo>
                    <a:cubicBezTo>
                      <a:pt x="181" y="3"/>
                      <a:pt x="89" y="-17"/>
                      <a:pt x="7" y="16"/>
                    </a:cubicBezTo>
                    <a:cubicBezTo>
                      <a:pt x="-8" y="22"/>
                      <a:pt x="3" y="44"/>
                      <a:pt x="18" y="38"/>
                    </a:cubicBezTo>
                    <a:cubicBezTo>
                      <a:pt x="90" y="9"/>
                      <a:pt x="171" y="28"/>
                      <a:pt x="223" y="85"/>
                    </a:cubicBezTo>
                    <a:cubicBezTo>
                      <a:pt x="233" y="96"/>
                      <a:pt x="252" y="80"/>
                      <a:pt x="241" y="69"/>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866;p39">
                <a:extLst>
                  <a:ext uri="{FF2B5EF4-FFF2-40B4-BE49-F238E27FC236}">
                    <a16:creationId xmlns:a16="http://schemas.microsoft.com/office/drawing/2014/main" xmlns="" id="{72CA76D9-E613-B22C-27DC-D484904EBF80}"/>
                  </a:ext>
                </a:extLst>
              </p:cNvPr>
              <p:cNvSpPr/>
              <p:nvPr/>
            </p:nvSpPr>
            <p:spPr>
              <a:xfrm>
                <a:off x="2149021" y="1345290"/>
                <a:ext cx="1063674" cy="930022"/>
              </a:xfrm>
              <a:custGeom>
                <a:avLst/>
                <a:gdLst/>
                <a:ahLst/>
                <a:cxnLst/>
                <a:rect l="l" t="t" r="r" b="b"/>
                <a:pathLst>
                  <a:path w="4226" h="3695" extrusionOk="0">
                    <a:moveTo>
                      <a:pt x="1049" y="498"/>
                    </a:moveTo>
                    <a:cubicBezTo>
                      <a:pt x="1139" y="585"/>
                      <a:pt x="1232" y="670"/>
                      <a:pt x="1337" y="738"/>
                    </a:cubicBezTo>
                    <a:cubicBezTo>
                      <a:pt x="1498" y="842"/>
                      <a:pt x="1684" y="902"/>
                      <a:pt x="1870" y="948"/>
                    </a:cubicBezTo>
                    <a:cubicBezTo>
                      <a:pt x="2528" y="1112"/>
                      <a:pt x="3254" y="1124"/>
                      <a:pt x="3803" y="1521"/>
                    </a:cubicBezTo>
                    <a:cubicBezTo>
                      <a:pt x="4184" y="1797"/>
                      <a:pt x="4319" y="2358"/>
                      <a:pt x="4162" y="2794"/>
                    </a:cubicBezTo>
                    <a:cubicBezTo>
                      <a:pt x="3993" y="3263"/>
                      <a:pt x="3549" y="3158"/>
                      <a:pt x="3164" y="3280"/>
                    </a:cubicBezTo>
                    <a:cubicBezTo>
                      <a:pt x="2949" y="3348"/>
                      <a:pt x="2770" y="3497"/>
                      <a:pt x="2564" y="3590"/>
                    </a:cubicBezTo>
                    <a:cubicBezTo>
                      <a:pt x="2193" y="3757"/>
                      <a:pt x="1740" y="3722"/>
                      <a:pt x="1396" y="3506"/>
                    </a:cubicBezTo>
                    <a:cubicBezTo>
                      <a:pt x="1174" y="3366"/>
                      <a:pt x="984" y="3152"/>
                      <a:pt x="726" y="3105"/>
                    </a:cubicBezTo>
                    <a:cubicBezTo>
                      <a:pt x="516" y="3068"/>
                      <a:pt x="263" y="3138"/>
                      <a:pt x="112" y="2987"/>
                    </a:cubicBezTo>
                    <a:cubicBezTo>
                      <a:pt x="32" y="2907"/>
                      <a:pt x="9" y="2786"/>
                      <a:pt x="2" y="2672"/>
                    </a:cubicBezTo>
                    <a:cubicBezTo>
                      <a:pt x="-1" y="2613"/>
                      <a:pt x="-2" y="2553"/>
                      <a:pt x="11" y="2496"/>
                    </a:cubicBezTo>
                    <a:cubicBezTo>
                      <a:pt x="29" y="2418"/>
                      <a:pt x="70" y="2349"/>
                      <a:pt x="106" y="2277"/>
                    </a:cubicBezTo>
                    <a:cubicBezTo>
                      <a:pt x="361" y="1763"/>
                      <a:pt x="301" y="1156"/>
                      <a:pt x="379" y="587"/>
                    </a:cubicBezTo>
                    <a:cubicBezTo>
                      <a:pt x="398" y="455"/>
                      <a:pt x="308" y="8"/>
                      <a:pt x="492" y="0"/>
                    </a:cubicBezTo>
                    <a:cubicBezTo>
                      <a:pt x="640" y="-6"/>
                      <a:pt x="951" y="404"/>
                      <a:pt x="1049" y="49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867;p39">
                <a:extLst>
                  <a:ext uri="{FF2B5EF4-FFF2-40B4-BE49-F238E27FC236}">
                    <a16:creationId xmlns:a16="http://schemas.microsoft.com/office/drawing/2014/main" xmlns="" id="{EDA8D56F-CEC3-786D-9DB1-7C4350E5DB9B}"/>
                  </a:ext>
                </a:extLst>
              </p:cNvPr>
              <p:cNvSpPr/>
              <p:nvPr/>
            </p:nvSpPr>
            <p:spPr>
              <a:xfrm>
                <a:off x="2125613" y="2699927"/>
                <a:ext cx="994457" cy="1513457"/>
              </a:xfrm>
              <a:custGeom>
                <a:avLst/>
                <a:gdLst/>
                <a:ahLst/>
                <a:cxnLst/>
                <a:rect l="l" t="t" r="r" b="b"/>
                <a:pathLst>
                  <a:path w="3951" h="6013" extrusionOk="0">
                    <a:moveTo>
                      <a:pt x="2539" y="95"/>
                    </a:moveTo>
                    <a:cubicBezTo>
                      <a:pt x="2539" y="95"/>
                      <a:pt x="3116" y="789"/>
                      <a:pt x="3107" y="1815"/>
                    </a:cubicBezTo>
                    <a:cubicBezTo>
                      <a:pt x="3102" y="2364"/>
                      <a:pt x="3208" y="2915"/>
                      <a:pt x="3445" y="3411"/>
                    </a:cubicBezTo>
                    <a:cubicBezTo>
                      <a:pt x="3662" y="3865"/>
                      <a:pt x="4065" y="4291"/>
                      <a:pt x="3921" y="4830"/>
                    </a:cubicBezTo>
                    <a:cubicBezTo>
                      <a:pt x="3532" y="4996"/>
                      <a:pt x="3143" y="5161"/>
                      <a:pt x="2756" y="5329"/>
                    </a:cubicBezTo>
                    <a:cubicBezTo>
                      <a:pt x="2738" y="5337"/>
                      <a:pt x="2717" y="5345"/>
                      <a:pt x="2698" y="5339"/>
                    </a:cubicBezTo>
                    <a:cubicBezTo>
                      <a:pt x="2683" y="5333"/>
                      <a:pt x="2672" y="5319"/>
                      <a:pt x="2662" y="5306"/>
                    </a:cubicBezTo>
                    <a:cubicBezTo>
                      <a:pt x="2315" y="4834"/>
                      <a:pt x="2128" y="4264"/>
                      <a:pt x="1991" y="3701"/>
                    </a:cubicBezTo>
                    <a:cubicBezTo>
                      <a:pt x="1907" y="3359"/>
                      <a:pt x="1841" y="3012"/>
                      <a:pt x="1791" y="2663"/>
                    </a:cubicBezTo>
                    <a:cubicBezTo>
                      <a:pt x="1766" y="2485"/>
                      <a:pt x="1746" y="2307"/>
                      <a:pt x="1730" y="2127"/>
                    </a:cubicBezTo>
                    <a:cubicBezTo>
                      <a:pt x="1722" y="2041"/>
                      <a:pt x="1716" y="1955"/>
                      <a:pt x="1710" y="1869"/>
                    </a:cubicBezTo>
                    <a:cubicBezTo>
                      <a:pt x="1705" y="1811"/>
                      <a:pt x="1662" y="1734"/>
                      <a:pt x="1662" y="1684"/>
                    </a:cubicBezTo>
                    <a:cubicBezTo>
                      <a:pt x="1705" y="1774"/>
                      <a:pt x="1627" y="2053"/>
                      <a:pt x="1613" y="2159"/>
                    </a:cubicBezTo>
                    <a:cubicBezTo>
                      <a:pt x="1558" y="2561"/>
                      <a:pt x="1463" y="2958"/>
                      <a:pt x="1324" y="3339"/>
                    </a:cubicBezTo>
                    <a:cubicBezTo>
                      <a:pt x="1176" y="3743"/>
                      <a:pt x="999" y="4097"/>
                      <a:pt x="1077" y="4540"/>
                    </a:cubicBezTo>
                    <a:cubicBezTo>
                      <a:pt x="1139" y="4891"/>
                      <a:pt x="1481" y="5384"/>
                      <a:pt x="1203" y="5714"/>
                    </a:cubicBezTo>
                    <a:cubicBezTo>
                      <a:pt x="783" y="6213"/>
                      <a:pt x="171" y="5937"/>
                      <a:pt x="171" y="5937"/>
                    </a:cubicBezTo>
                    <a:cubicBezTo>
                      <a:pt x="171" y="5937"/>
                      <a:pt x="-104" y="4300"/>
                      <a:pt x="44" y="3005"/>
                    </a:cubicBezTo>
                    <a:cubicBezTo>
                      <a:pt x="136" y="2205"/>
                      <a:pt x="379" y="804"/>
                      <a:pt x="1041" y="211"/>
                    </a:cubicBezTo>
                    <a:cubicBezTo>
                      <a:pt x="1451" y="-157"/>
                      <a:pt x="2297" y="60"/>
                      <a:pt x="2539" y="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 name="Google Shape;868;p39">
                <a:extLst>
                  <a:ext uri="{FF2B5EF4-FFF2-40B4-BE49-F238E27FC236}">
                    <a16:creationId xmlns:a16="http://schemas.microsoft.com/office/drawing/2014/main" xmlns="" id="{4B75D028-7C7F-44B4-D72F-9F66197A9A57}"/>
                  </a:ext>
                </a:extLst>
              </p:cNvPr>
              <p:cNvSpPr/>
              <p:nvPr/>
            </p:nvSpPr>
            <p:spPr>
              <a:xfrm>
                <a:off x="2168653" y="1896004"/>
                <a:ext cx="722624" cy="915676"/>
              </a:xfrm>
              <a:custGeom>
                <a:avLst/>
                <a:gdLst/>
                <a:ahLst/>
                <a:cxnLst/>
                <a:rect l="l" t="t" r="r" b="b"/>
                <a:pathLst>
                  <a:path w="2871" h="3638" extrusionOk="0">
                    <a:moveTo>
                      <a:pt x="1315" y="3614"/>
                    </a:moveTo>
                    <a:cubicBezTo>
                      <a:pt x="1315" y="3614"/>
                      <a:pt x="1958" y="3726"/>
                      <a:pt x="2482" y="3465"/>
                    </a:cubicBezTo>
                    <a:cubicBezTo>
                      <a:pt x="3006" y="3205"/>
                      <a:pt x="2849" y="1515"/>
                      <a:pt x="2849" y="1515"/>
                    </a:cubicBezTo>
                    <a:lnTo>
                      <a:pt x="1851" y="0"/>
                    </a:lnTo>
                    <a:cubicBezTo>
                      <a:pt x="1851" y="0"/>
                      <a:pt x="522" y="0"/>
                      <a:pt x="75" y="845"/>
                    </a:cubicBezTo>
                    <a:cubicBezTo>
                      <a:pt x="-372" y="1689"/>
                      <a:pt x="1315" y="3614"/>
                      <a:pt x="1315" y="3614"/>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869;p39">
                <a:extLst>
                  <a:ext uri="{FF2B5EF4-FFF2-40B4-BE49-F238E27FC236}">
                    <a16:creationId xmlns:a16="http://schemas.microsoft.com/office/drawing/2014/main" xmlns="" id="{872654C0-9A73-4DCC-400E-0EF50712FD19}"/>
                  </a:ext>
                </a:extLst>
              </p:cNvPr>
              <p:cNvSpPr/>
              <p:nvPr/>
            </p:nvSpPr>
            <p:spPr>
              <a:xfrm>
                <a:off x="2725659" y="2686084"/>
                <a:ext cx="86332" cy="104454"/>
              </a:xfrm>
              <a:custGeom>
                <a:avLst/>
                <a:gdLst/>
                <a:ahLst/>
                <a:cxnLst/>
                <a:rect l="l" t="t" r="r" b="b"/>
                <a:pathLst>
                  <a:path w="343" h="415" extrusionOk="0">
                    <a:moveTo>
                      <a:pt x="321" y="6"/>
                    </a:moveTo>
                    <a:cubicBezTo>
                      <a:pt x="254" y="164"/>
                      <a:pt x="147" y="295"/>
                      <a:pt x="6" y="392"/>
                    </a:cubicBezTo>
                    <a:cubicBezTo>
                      <a:pt x="-7" y="400"/>
                      <a:pt x="5" y="421"/>
                      <a:pt x="18" y="413"/>
                    </a:cubicBezTo>
                    <a:cubicBezTo>
                      <a:pt x="163" y="314"/>
                      <a:pt x="274" y="180"/>
                      <a:pt x="342" y="18"/>
                    </a:cubicBezTo>
                    <a:cubicBezTo>
                      <a:pt x="348" y="4"/>
                      <a:pt x="328" y="-8"/>
                      <a:pt x="321" y="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870;p39">
                <a:extLst>
                  <a:ext uri="{FF2B5EF4-FFF2-40B4-BE49-F238E27FC236}">
                    <a16:creationId xmlns:a16="http://schemas.microsoft.com/office/drawing/2014/main" xmlns="" id="{79E68A55-6639-327B-61A4-9A1901294572}"/>
                  </a:ext>
                </a:extLst>
              </p:cNvPr>
              <p:cNvSpPr/>
              <p:nvPr/>
            </p:nvSpPr>
            <p:spPr>
              <a:xfrm>
                <a:off x="2802930" y="1184455"/>
                <a:ext cx="590482" cy="476212"/>
              </a:xfrm>
              <a:custGeom>
                <a:avLst/>
                <a:gdLst/>
                <a:ahLst/>
                <a:cxnLst/>
                <a:rect l="l" t="t" r="r" b="b"/>
                <a:pathLst>
                  <a:path w="2346" h="1892" extrusionOk="0">
                    <a:moveTo>
                      <a:pt x="2288" y="1358"/>
                    </a:moveTo>
                    <a:lnTo>
                      <a:pt x="2208" y="1530"/>
                    </a:lnTo>
                    <a:cubicBezTo>
                      <a:pt x="2069" y="1830"/>
                      <a:pt x="1717" y="1969"/>
                      <a:pt x="1413" y="1849"/>
                    </a:cubicBezTo>
                    <a:cubicBezTo>
                      <a:pt x="1401" y="1844"/>
                      <a:pt x="1389" y="1840"/>
                      <a:pt x="1378" y="1834"/>
                    </a:cubicBezTo>
                    <a:lnTo>
                      <a:pt x="362" y="1364"/>
                    </a:lnTo>
                    <a:cubicBezTo>
                      <a:pt x="50" y="1220"/>
                      <a:pt x="-87" y="846"/>
                      <a:pt x="57" y="534"/>
                    </a:cubicBezTo>
                    <a:lnTo>
                      <a:pt x="137" y="362"/>
                    </a:lnTo>
                    <a:cubicBezTo>
                      <a:pt x="206" y="214"/>
                      <a:pt x="326" y="105"/>
                      <a:pt x="467" y="47"/>
                    </a:cubicBezTo>
                    <a:cubicBezTo>
                      <a:pt x="622" y="-17"/>
                      <a:pt x="804" y="-18"/>
                      <a:pt x="967" y="58"/>
                    </a:cubicBezTo>
                    <a:lnTo>
                      <a:pt x="1983" y="528"/>
                    </a:lnTo>
                    <a:cubicBezTo>
                      <a:pt x="2295" y="672"/>
                      <a:pt x="2433" y="1046"/>
                      <a:pt x="2288" y="1358"/>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 name="Google Shape;871;p39">
                <a:extLst>
                  <a:ext uri="{FF2B5EF4-FFF2-40B4-BE49-F238E27FC236}">
                    <a16:creationId xmlns:a16="http://schemas.microsoft.com/office/drawing/2014/main" xmlns="" id="{7FF85206-FD4F-C24C-EEA9-87637C0BB99D}"/>
                  </a:ext>
                </a:extLst>
              </p:cNvPr>
              <p:cNvSpPr/>
              <p:nvPr/>
            </p:nvSpPr>
            <p:spPr>
              <a:xfrm>
                <a:off x="1758639" y="1313073"/>
                <a:ext cx="1590477" cy="2602552"/>
              </a:xfrm>
              <a:custGeom>
                <a:avLst/>
                <a:gdLst/>
                <a:ahLst/>
                <a:cxnLst/>
                <a:rect l="l" t="t" r="r" b="b"/>
                <a:pathLst>
                  <a:path w="6319" h="10340" extrusionOk="0">
                    <a:moveTo>
                      <a:pt x="6319" y="1105"/>
                    </a:moveTo>
                    <a:lnTo>
                      <a:pt x="6298" y="1144"/>
                    </a:lnTo>
                    <a:lnTo>
                      <a:pt x="6289" y="1161"/>
                    </a:lnTo>
                    <a:lnTo>
                      <a:pt x="6219" y="1289"/>
                    </a:lnTo>
                    <a:lnTo>
                      <a:pt x="2143" y="8710"/>
                    </a:lnTo>
                    <a:lnTo>
                      <a:pt x="2106" y="8779"/>
                    </a:lnTo>
                    <a:lnTo>
                      <a:pt x="1903" y="8929"/>
                    </a:lnTo>
                    <a:lnTo>
                      <a:pt x="1886" y="8942"/>
                    </a:lnTo>
                    <a:lnTo>
                      <a:pt x="677" y="9838"/>
                    </a:lnTo>
                    <a:lnTo>
                      <a:pt x="0" y="10340"/>
                    </a:lnTo>
                    <a:lnTo>
                      <a:pt x="0" y="7869"/>
                    </a:lnTo>
                    <a:lnTo>
                      <a:pt x="32" y="7808"/>
                    </a:lnTo>
                    <a:cubicBezTo>
                      <a:pt x="34" y="7808"/>
                      <a:pt x="34" y="7808"/>
                      <a:pt x="34" y="7808"/>
                    </a:cubicBezTo>
                    <a:lnTo>
                      <a:pt x="4111" y="197"/>
                    </a:lnTo>
                    <a:lnTo>
                      <a:pt x="4183" y="61"/>
                    </a:lnTo>
                    <a:lnTo>
                      <a:pt x="4206" y="23"/>
                    </a:lnTo>
                    <a:cubicBezTo>
                      <a:pt x="4206" y="23"/>
                      <a:pt x="4755" y="-102"/>
                      <a:pt x="5424" y="220"/>
                    </a:cubicBezTo>
                    <a:cubicBezTo>
                      <a:pt x="6257" y="622"/>
                      <a:pt x="6319" y="1105"/>
                      <a:pt x="6319" y="110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872;p39">
                <a:extLst>
                  <a:ext uri="{FF2B5EF4-FFF2-40B4-BE49-F238E27FC236}">
                    <a16:creationId xmlns:a16="http://schemas.microsoft.com/office/drawing/2014/main" xmlns="" id="{8F3F2908-8FB7-5FF6-8D34-D910094C67BC}"/>
                  </a:ext>
                </a:extLst>
              </p:cNvPr>
              <p:cNvSpPr/>
              <p:nvPr/>
            </p:nvSpPr>
            <p:spPr>
              <a:xfrm>
                <a:off x="2107743" y="1468370"/>
                <a:ext cx="1236086" cy="2095382"/>
              </a:xfrm>
              <a:custGeom>
                <a:avLst/>
                <a:gdLst/>
                <a:ahLst/>
                <a:cxnLst/>
                <a:rect l="l" t="t" r="r" b="b"/>
                <a:pathLst>
                  <a:path w="4911" h="8325" extrusionOk="0">
                    <a:moveTo>
                      <a:pt x="4911" y="527"/>
                    </a:moveTo>
                    <a:lnTo>
                      <a:pt x="4832" y="672"/>
                    </a:lnTo>
                    <a:lnTo>
                      <a:pt x="756" y="8093"/>
                    </a:lnTo>
                    <a:lnTo>
                      <a:pt x="719" y="8162"/>
                    </a:lnTo>
                    <a:lnTo>
                      <a:pt x="499" y="8325"/>
                    </a:lnTo>
                    <a:lnTo>
                      <a:pt x="1" y="8036"/>
                    </a:lnTo>
                    <a:cubicBezTo>
                      <a:pt x="-79" y="8046"/>
                      <a:pt x="4417" y="0"/>
                      <a:pt x="4417" y="0"/>
                    </a:cubicBezTo>
                    <a:lnTo>
                      <a:pt x="4911" y="527"/>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873;p39">
                <a:extLst>
                  <a:ext uri="{FF2B5EF4-FFF2-40B4-BE49-F238E27FC236}">
                    <a16:creationId xmlns:a16="http://schemas.microsoft.com/office/drawing/2014/main" xmlns="" id="{575734E7-BEE7-6921-865B-4158E709BF5A}"/>
                  </a:ext>
                </a:extLst>
              </p:cNvPr>
              <p:cNvSpPr/>
              <p:nvPr/>
            </p:nvSpPr>
            <p:spPr>
              <a:xfrm>
                <a:off x="1758639" y="1328678"/>
                <a:ext cx="1262263" cy="2066436"/>
              </a:xfrm>
              <a:custGeom>
                <a:avLst/>
                <a:gdLst/>
                <a:ahLst/>
                <a:cxnLst/>
                <a:rect l="l" t="t" r="r" b="b"/>
                <a:pathLst>
                  <a:path w="5015" h="8210" extrusionOk="0">
                    <a:moveTo>
                      <a:pt x="5015" y="138"/>
                    </a:moveTo>
                    <a:lnTo>
                      <a:pt x="669" y="8210"/>
                    </a:lnTo>
                    <a:lnTo>
                      <a:pt x="0" y="8027"/>
                    </a:lnTo>
                    <a:lnTo>
                      <a:pt x="0" y="7807"/>
                    </a:lnTo>
                    <a:lnTo>
                      <a:pt x="32" y="7747"/>
                    </a:lnTo>
                    <a:cubicBezTo>
                      <a:pt x="34" y="7747"/>
                      <a:pt x="34" y="7746"/>
                      <a:pt x="34" y="7746"/>
                    </a:cubicBezTo>
                    <a:lnTo>
                      <a:pt x="4111" y="135"/>
                    </a:lnTo>
                    <a:lnTo>
                      <a:pt x="4184" y="0"/>
                    </a:lnTo>
                    <a:lnTo>
                      <a:pt x="5015" y="138"/>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874;p39">
                <a:extLst>
                  <a:ext uri="{FF2B5EF4-FFF2-40B4-BE49-F238E27FC236}">
                    <a16:creationId xmlns:a16="http://schemas.microsoft.com/office/drawing/2014/main" xmlns="" id="{D589EF5C-A172-0E31-B126-7A9C259962F1}"/>
                  </a:ext>
                </a:extLst>
              </p:cNvPr>
              <p:cNvSpPr/>
              <p:nvPr/>
            </p:nvSpPr>
            <p:spPr>
              <a:xfrm>
                <a:off x="1758639" y="3255927"/>
                <a:ext cx="539388" cy="659699"/>
              </a:xfrm>
              <a:custGeom>
                <a:avLst/>
                <a:gdLst/>
                <a:ahLst/>
                <a:cxnLst/>
                <a:rect l="l" t="t" r="r" b="b"/>
                <a:pathLst>
                  <a:path w="2143" h="2621" extrusionOk="0">
                    <a:moveTo>
                      <a:pt x="2143" y="991"/>
                    </a:moveTo>
                    <a:lnTo>
                      <a:pt x="2105" y="1060"/>
                    </a:lnTo>
                    <a:lnTo>
                      <a:pt x="677" y="2119"/>
                    </a:lnTo>
                    <a:lnTo>
                      <a:pt x="6" y="2617"/>
                    </a:lnTo>
                    <a:lnTo>
                      <a:pt x="0" y="2621"/>
                    </a:lnTo>
                    <a:lnTo>
                      <a:pt x="0" y="150"/>
                    </a:lnTo>
                    <a:lnTo>
                      <a:pt x="33" y="89"/>
                    </a:lnTo>
                    <a:lnTo>
                      <a:pt x="33" y="89"/>
                    </a:lnTo>
                    <a:cubicBezTo>
                      <a:pt x="104" y="33"/>
                      <a:pt x="192" y="0"/>
                      <a:pt x="288" y="0"/>
                    </a:cubicBezTo>
                    <a:cubicBezTo>
                      <a:pt x="514" y="0"/>
                      <a:pt x="697" y="183"/>
                      <a:pt x="697" y="409"/>
                    </a:cubicBezTo>
                    <a:cubicBezTo>
                      <a:pt x="697" y="460"/>
                      <a:pt x="686" y="508"/>
                      <a:pt x="669" y="553"/>
                    </a:cubicBezTo>
                    <a:cubicBezTo>
                      <a:pt x="740" y="434"/>
                      <a:pt x="870" y="353"/>
                      <a:pt x="1018" y="353"/>
                    </a:cubicBezTo>
                    <a:cubicBezTo>
                      <a:pt x="1099" y="353"/>
                      <a:pt x="1174" y="377"/>
                      <a:pt x="1238" y="417"/>
                    </a:cubicBezTo>
                    <a:cubicBezTo>
                      <a:pt x="1352" y="490"/>
                      <a:pt x="1427" y="617"/>
                      <a:pt x="1427" y="762"/>
                    </a:cubicBezTo>
                    <a:cubicBezTo>
                      <a:pt x="1427" y="823"/>
                      <a:pt x="1412" y="882"/>
                      <a:pt x="1388" y="934"/>
                    </a:cubicBezTo>
                    <a:lnTo>
                      <a:pt x="1390" y="935"/>
                    </a:lnTo>
                    <a:cubicBezTo>
                      <a:pt x="1456" y="800"/>
                      <a:pt x="1594" y="707"/>
                      <a:pt x="1754" y="707"/>
                    </a:cubicBezTo>
                    <a:cubicBezTo>
                      <a:pt x="1937" y="707"/>
                      <a:pt x="2090" y="826"/>
                      <a:pt x="2143" y="99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875;p39">
                <a:extLst>
                  <a:ext uri="{FF2B5EF4-FFF2-40B4-BE49-F238E27FC236}">
                    <a16:creationId xmlns:a16="http://schemas.microsoft.com/office/drawing/2014/main" xmlns="" id="{CB4C58EE-EBDB-F27E-DF31-8859DD5D850E}"/>
                  </a:ext>
                </a:extLst>
              </p:cNvPr>
              <p:cNvSpPr/>
              <p:nvPr/>
            </p:nvSpPr>
            <p:spPr>
              <a:xfrm>
                <a:off x="1758639" y="3712507"/>
                <a:ext cx="170399" cy="203120"/>
              </a:xfrm>
              <a:custGeom>
                <a:avLst/>
                <a:gdLst/>
                <a:ahLst/>
                <a:cxnLst/>
                <a:rect l="l" t="t" r="r" b="b"/>
                <a:pathLst>
                  <a:path w="677" h="807" extrusionOk="0">
                    <a:moveTo>
                      <a:pt x="677" y="305"/>
                    </a:moveTo>
                    <a:lnTo>
                      <a:pt x="0" y="807"/>
                    </a:lnTo>
                    <a:lnTo>
                      <a:pt x="0" y="15"/>
                    </a:lnTo>
                    <a:cubicBezTo>
                      <a:pt x="185" y="-26"/>
                      <a:pt x="441" y="1"/>
                      <a:pt x="677" y="30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8" name="Google Shape;876;p39">
                <a:extLst>
                  <a:ext uri="{FF2B5EF4-FFF2-40B4-BE49-F238E27FC236}">
                    <a16:creationId xmlns:a16="http://schemas.microsoft.com/office/drawing/2014/main" xmlns="" id="{D7E9579C-1810-0E73-82A1-1EC8AF5125A6}"/>
                  </a:ext>
                </a:extLst>
              </p:cNvPr>
              <p:cNvSpPr/>
              <p:nvPr/>
            </p:nvSpPr>
            <p:spPr>
              <a:xfrm>
                <a:off x="2793366" y="1314079"/>
                <a:ext cx="555748" cy="323431"/>
              </a:xfrm>
              <a:custGeom>
                <a:avLst/>
                <a:gdLst/>
                <a:ahLst/>
                <a:cxnLst/>
                <a:rect l="l" t="t" r="r" b="b"/>
                <a:pathLst>
                  <a:path w="2208" h="1285" extrusionOk="0">
                    <a:moveTo>
                      <a:pt x="2208" y="1100"/>
                    </a:moveTo>
                    <a:lnTo>
                      <a:pt x="2108" y="1285"/>
                    </a:lnTo>
                    <a:cubicBezTo>
                      <a:pt x="1893" y="1003"/>
                      <a:pt x="1666" y="792"/>
                      <a:pt x="1440" y="635"/>
                    </a:cubicBezTo>
                    <a:cubicBezTo>
                      <a:pt x="874" y="240"/>
                      <a:pt x="319" y="184"/>
                      <a:pt x="0" y="193"/>
                    </a:cubicBezTo>
                    <a:lnTo>
                      <a:pt x="95" y="19"/>
                    </a:lnTo>
                    <a:cubicBezTo>
                      <a:pt x="95" y="19"/>
                      <a:pt x="715" y="-96"/>
                      <a:pt x="1337" y="228"/>
                    </a:cubicBezTo>
                    <a:cubicBezTo>
                      <a:pt x="1421" y="272"/>
                      <a:pt x="1496" y="315"/>
                      <a:pt x="1564" y="358"/>
                    </a:cubicBezTo>
                    <a:cubicBezTo>
                      <a:pt x="2167" y="742"/>
                      <a:pt x="2208" y="1100"/>
                      <a:pt x="2208" y="110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877;p39">
                <a:extLst>
                  <a:ext uri="{FF2B5EF4-FFF2-40B4-BE49-F238E27FC236}">
                    <a16:creationId xmlns:a16="http://schemas.microsoft.com/office/drawing/2014/main" xmlns="" id="{A04DDD5B-1EF9-AA1A-EC72-FB45E70D0E52}"/>
                  </a:ext>
                </a:extLst>
              </p:cNvPr>
              <p:cNvSpPr/>
              <p:nvPr/>
            </p:nvSpPr>
            <p:spPr>
              <a:xfrm>
                <a:off x="3016369" y="3796322"/>
                <a:ext cx="44047" cy="153787"/>
              </a:xfrm>
              <a:custGeom>
                <a:avLst/>
                <a:gdLst/>
                <a:ahLst/>
                <a:cxnLst/>
                <a:rect l="l" t="t" r="r" b="b"/>
                <a:pathLst>
                  <a:path w="175" h="611" extrusionOk="0">
                    <a:moveTo>
                      <a:pt x="36" y="4"/>
                    </a:moveTo>
                    <a:cubicBezTo>
                      <a:pt x="10" y="-14"/>
                      <a:pt x="-16" y="30"/>
                      <a:pt x="11" y="48"/>
                    </a:cubicBezTo>
                    <a:cubicBezTo>
                      <a:pt x="173" y="156"/>
                      <a:pt x="138" y="425"/>
                      <a:pt x="65" y="573"/>
                    </a:cubicBezTo>
                    <a:cubicBezTo>
                      <a:pt x="51" y="602"/>
                      <a:pt x="94" y="627"/>
                      <a:pt x="109" y="598"/>
                    </a:cubicBezTo>
                    <a:cubicBezTo>
                      <a:pt x="194" y="423"/>
                      <a:pt x="223" y="129"/>
                      <a:pt x="36" y="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878;p39">
                <a:extLst>
                  <a:ext uri="{FF2B5EF4-FFF2-40B4-BE49-F238E27FC236}">
                    <a16:creationId xmlns:a16="http://schemas.microsoft.com/office/drawing/2014/main" xmlns="" id="{A25EB579-796A-6A67-717A-5307E2CF42CA}"/>
                  </a:ext>
                </a:extLst>
              </p:cNvPr>
              <p:cNvSpPr/>
              <p:nvPr/>
            </p:nvSpPr>
            <p:spPr>
              <a:xfrm>
                <a:off x="2923996" y="3833322"/>
                <a:ext cx="70224" cy="118550"/>
              </a:xfrm>
              <a:custGeom>
                <a:avLst/>
                <a:gdLst/>
                <a:ahLst/>
                <a:cxnLst/>
                <a:rect l="l" t="t" r="r" b="b"/>
                <a:pathLst>
                  <a:path w="279" h="471" extrusionOk="0">
                    <a:moveTo>
                      <a:pt x="43" y="7"/>
                    </a:moveTo>
                    <a:cubicBezTo>
                      <a:pt x="19" y="-14"/>
                      <a:pt x="-17" y="22"/>
                      <a:pt x="8" y="42"/>
                    </a:cubicBezTo>
                    <a:cubicBezTo>
                      <a:pt x="132" y="145"/>
                      <a:pt x="211" y="286"/>
                      <a:pt x="229" y="447"/>
                    </a:cubicBezTo>
                    <a:cubicBezTo>
                      <a:pt x="233" y="479"/>
                      <a:pt x="283" y="480"/>
                      <a:pt x="279" y="447"/>
                    </a:cubicBezTo>
                    <a:cubicBezTo>
                      <a:pt x="260" y="273"/>
                      <a:pt x="179" y="119"/>
                      <a:pt x="43" y="7"/>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879;p39">
                <a:extLst>
                  <a:ext uri="{FF2B5EF4-FFF2-40B4-BE49-F238E27FC236}">
                    <a16:creationId xmlns:a16="http://schemas.microsoft.com/office/drawing/2014/main" xmlns="" id="{5ACAB86B-C54E-D4D4-2A25-787E455899F0}"/>
                  </a:ext>
                </a:extLst>
              </p:cNvPr>
              <p:cNvSpPr/>
              <p:nvPr/>
            </p:nvSpPr>
            <p:spPr>
              <a:xfrm>
                <a:off x="2831624" y="3912606"/>
                <a:ext cx="78026" cy="82557"/>
              </a:xfrm>
              <a:custGeom>
                <a:avLst/>
                <a:gdLst/>
                <a:ahLst/>
                <a:cxnLst/>
                <a:rect l="l" t="t" r="r" b="b"/>
                <a:pathLst>
                  <a:path w="310" h="328" extrusionOk="0">
                    <a:moveTo>
                      <a:pt x="297" y="282"/>
                    </a:moveTo>
                    <a:cubicBezTo>
                      <a:pt x="184" y="227"/>
                      <a:pt x="97" y="135"/>
                      <a:pt x="51" y="17"/>
                    </a:cubicBezTo>
                    <a:cubicBezTo>
                      <a:pt x="39" y="-13"/>
                      <a:pt x="-10" y="0"/>
                      <a:pt x="2" y="30"/>
                    </a:cubicBezTo>
                    <a:cubicBezTo>
                      <a:pt x="53" y="160"/>
                      <a:pt x="146" y="264"/>
                      <a:pt x="272" y="326"/>
                    </a:cubicBezTo>
                    <a:cubicBezTo>
                      <a:pt x="301" y="340"/>
                      <a:pt x="326" y="296"/>
                      <a:pt x="297" y="282"/>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880;p39">
                <a:extLst>
                  <a:ext uri="{FF2B5EF4-FFF2-40B4-BE49-F238E27FC236}">
                    <a16:creationId xmlns:a16="http://schemas.microsoft.com/office/drawing/2014/main" xmlns="" id="{DE3D0533-AA11-2409-B74D-498918D3B003}"/>
                  </a:ext>
                </a:extLst>
              </p:cNvPr>
              <p:cNvSpPr/>
              <p:nvPr/>
            </p:nvSpPr>
            <p:spPr>
              <a:xfrm>
                <a:off x="2707034" y="2792048"/>
                <a:ext cx="166120" cy="153787"/>
              </a:xfrm>
              <a:custGeom>
                <a:avLst/>
                <a:gdLst/>
                <a:ahLst/>
                <a:cxnLst/>
                <a:rect l="l" t="t" r="r" b="b"/>
                <a:pathLst>
                  <a:path w="660" h="611" extrusionOk="0">
                    <a:moveTo>
                      <a:pt x="635" y="560"/>
                    </a:moveTo>
                    <a:cubicBezTo>
                      <a:pt x="331" y="546"/>
                      <a:pt x="90" y="327"/>
                      <a:pt x="51" y="24"/>
                    </a:cubicBezTo>
                    <a:cubicBezTo>
                      <a:pt x="47" y="-8"/>
                      <a:pt x="-4" y="-8"/>
                      <a:pt x="0" y="24"/>
                    </a:cubicBezTo>
                    <a:cubicBezTo>
                      <a:pt x="43" y="355"/>
                      <a:pt x="300" y="595"/>
                      <a:pt x="635" y="611"/>
                    </a:cubicBezTo>
                    <a:cubicBezTo>
                      <a:pt x="668" y="612"/>
                      <a:pt x="668" y="562"/>
                      <a:pt x="635" y="56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881;p39">
                <a:extLst>
                  <a:ext uri="{FF2B5EF4-FFF2-40B4-BE49-F238E27FC236}">
                    <a16:creationId xmlns:a16="http://schemas.microsoft.com/office/drawing/2014/main" xmlns="" id="{70D3D601-306F-E20C-2DB8-AC012E04A57D}"/>
                  </a:ext>
                </a:extLst>
              </p:cNvPr>
              <p:cNvSpPr/>
              <p:nvPr/>
            </p:nvSpPr>
            <p:spPr>
              <a:xfrm>
                <a:off x="2817529" y="2968237"/>
                <a:ext cx="12837" cy="41782"/>
              </a:xfrm>
              <a:custGeom>
                <a:avLst/>
                <a:gdLst/>
                <a:ahLst/>
                <a:cxnLst/>
                <a:rect l="l" t="t" r="r" b="b"/>
                <a:pathLst>
                  <a:path w="51" h="166" extrusionOk="0">
                    <a:moveTo>
                      <a:pt x="0" y="25"/>
                    </a:moveTo>
                    <a:lnTo>
                      <a:pt x="0" y="142"/>
                    </a:lnTo>
                    <a:cubicBezTo>
                      <a:pt x="0" y="174"/>
                      <a:pt x="51" y="174"/>
                      <a:pt x="51" y="142"/>
                    </a:cubicBezTo>
                    <a:lnTo>
                      <a:pt x="51" y="25"/>
                    </a:lnTo>
                    <a:cubicBezTo>
                      <a:pt x="51" y="-8"/>
                      <a:pt x="0" y="-8"/>
                      <a:pt x="0" y="25"/>
                    </a:cubicBezTo>
                    <a:close/>
                  </a:path>
                </a:pathLst>
              </a:custGeom>
              <a:solidFill>
                <a:schemeClr val="accent5"/>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882;p39">
                <a:extLst>
                  <a:ext uri="{FF2B5EF4-FFF2-40B4-BE49-F238E27FC236}">
                    <a16:creationId xmlns:a16="http://schemas.microsoft.com/office/drawing/2014/main" xmlns="" id="{445EE763-757F-1F3A-6031-72CCA1C591AD}"/>
                  </a:ext>
                </a:extLst>
              </p:cNvPr>
              <p:cNvSpPr/>
              <p:nvPr/>
            </p:nvSpPr>
            <p:spPr>
              <a:xfrm>
                <a:off x="2819290" y="3050038"/>
                <a:ext cx="15605" cy="43795"/>
              </a:xfrm>
              <a:custGeom>
                <a:avLst/>
                <a:gdLst/>
                <a:ahLst/>
                <a:cxnLst/>
                <a:rect l="l" t="t" r="r" b="b"/>
                <a:pathLst>
                  <a:path w="62" h="174" extrusionOk="0">
                    <a:moveTo>
                      <a:pt x="12" y="24"/>
                    </a:moveTo>
                    <a:cubicBezTo>
                      <a:pt x="8" y="66"/>
                      <a:pt x="4" y="108"/>
                      <a:pt x="0" y="150"/>
                    </a:cubicBezTo>
                    <a:cubicBezTo>
                      <a:pt x="-3" y="182"/>
                      <a:pt x="48" y="182"/>
                      <a:pt x="51" y="150"/>
                    </a:cubicBezTo>
                    <a:cubicBezTo>
                      <a:pt x="54" y="108"/>
                      <a:pt x="58" y="66"/>
                      <a:pt x="62" y="24"/>
                    </a:cubicBezTo>
                    <a:cubicBezTo>
                      <a:pt x="65" y="-8"/>
                      <a:pt x="15" y="-8"/>
                      <a:pt x="12" y="24"/>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 name="Google Shape;883;p39">
                <a:extLst>
                  <a:ext uri="{FF2B5EF4-FFF2-40B4-BE49-F238E27FC236}">
                    <a16:creationId xmlns:a16="http://schemas.microsoft.com/office/drawing/2014/main" xmlns="" id="{41DC4AC7-411A-720C-EF8D-7165BEBF1613}"/>
                  </a:ext>
                </a:extLst>
              </p:cNvPr>
              <p:cNvSpPr/>
              <p:nvPr/>
            </p:nvSpPr>
            <p:spPr>
              <a:xfrm>
                <a:off x="2821807" y="3133602"/>
                <a:ext cx="14598" cy="35238"/>
              </a:xfrm>
              <a:custGeom>
                <a:avLst/>
                <a:gdLst/>
                <a:ahLst/>
                <a:cxnLst/>
                <a:rect l="l" t="t" r="r" b="b"/>
                <a:pathLst>
                  <a:path w="58" h="140" extrusionOk="0">
                    <a:moveTo>
                      <a:pt x="57" y="109"/>
                    </a:moveTo>
                    <a:cubicBezTo>
                      <a:pt x="50" y="83"/>
                      <a:pt x="48" y="58"/>
                      <a:pt x="51" y="32"/>
                    </a:cubicBezTo>
                    <a:cubicBezTo>
                      <a:pt x="56" y="0"/>
                      <a:pt x="7" y="-14"/>
                      <a:pt x="3" y="18"/>
                    </a:cubicBezTo>
                    <a:cubicBezTo>
                      <a:pt x="-2" y="54"/>
                      <a:pt x="-1" y="87"/>
                      <a:pt x="9" y="122"/>
                    </a:cubicBezTo>
                    <a:cubicBezTo>
                      <a:pt x="17" y="153"/>
                      <a:pt x="66" y="140"/>
                      <a:pt x="57" y="109"/>
                    </a:cubicBezTo>
                    <a:close/>
                  </a:path>
                </a:pathLst>
              </a:custGeom>
              <a:solidFill>
                <a:schemeClr val="accent5"/>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6" name="Google Shape;884;p39">
                <a:extLst>
                  <a:ext uri="{FF2B5EF4-FFF2-40B4-BE49-F238E27FC236}">
                    <a16:creationId xmlns:a16="http://schemas.microsoft.com/office/drawing/2014/main" xmlns="" id="{275D0C66-5549-681D-2AFF-27DA980B5AE0}"/>
                  </a:ext>
                </a:extLst>
              </p:cNvPr>
              <p:cNvSpPr/>
              <p:nvPr/>
            </p:nvSpPr>
            <p:spPr>
              <a:xfrm>
                <a:off x="2826338" y="3217417"/>
                <a:ext cx="18122" cy="43795"/>
              </a:xfrm>
              <a:custGeom>
                <a:avLst/>
                <a:gdLst/>
                <a:ahLst/>
                <a:cxnLst/>
                <a:rect l="l" t="t" r="r" b="b"/>
                <a:pathLst>
                  <a:path w="72" h="174" extrusionOk="0">
                    <a:moveTo>
                      <a:pt x="71" y="143"/>
                    </a:moveTo>
                    <a:cubicBezTo>
                      <a:pt x="58" y="104"/>
                      <a:pt x="51" y="66"/>
                      <a:pt x="51" y="25"/>
                    </a:cubicBezTo>
                    <a:cubicBezTo>
                      <a:pt x="50" y="-8"/>
                      <a:pt x="0" y="-8"/>
                      <a:pt x="0" y="25"/>
                    </a:cubicBezTo>
                    <a:cubicBezTo>
                      <a:pt x="1" y="70"/>
                      <a:pt x="8" y="114"/>
                      <a:pt x="22" y="156"/>
                    </a:cubicBezTo>
                    <a:cubicBezTo>
                      <a:pt x="33" y="187"/>
                      <a:pt x="81" y="174"/>
                      <a:pt x="71" y="143"/>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 name="Google Shape;885;p39">
                <a:extLst>
                  <a:ext uri="{FF2B5EF4-FFF2-40B4-BE49-F238E27FC236}">
                    <a16:creationId xmlns:a16="http://schemas.microsoft.com/office/drawing/2014/main" xmlns="" id="{AEDE0E41-F9A1-0BE5-31C5-E12C3F1C3922}"/>
                  </a:ext>
                </a:extLst>
              </p:cNvPr>
              <p:cNvSpPr/>
              <p:nvPr/>
            </p:nvSpPr>
            <p:spPr>
              <a:xfrm>
                <a:off x="2831372" y="3303498"/>
                <a:ext cx="17871" cy="48829"/>
              </a:xfrm>
              <a:custGeom>
                <a:avLst/>
                <a:gdLst/>
                <a:ahLst/>
                <a:cxnLst/>
                <a:rect l="l" t="t" r="r" b="b"/>
                <a:pathLst>
                  <a:path w="71" h="194" extrusionOk="0">
                    <a:moveTo>
                      <a:pt x="70" y="164"/>
                    </a:moveTo>
                    <a:cubicBezTo>
                      <a:pt x="56" y="118"/>
                      <a:pt x="49" y="72"/>
                      <a:pt x="50" y="25"/>
                    </a:cubicBezTo>
                    <a:cubicBezTo>
                      <a:pt x="51" y="-8"/>
                      <a:pt x="1" y="-8"/>
                      <a:pt x="0" y="25"/>
                    </a:cubicBezTo>
                    <a:cubicBezTo>
                      <a:pt x="-1" y="77"/>
                      <a:pt x="6" y="127"/>
                      <a:pt x="22" y="177"/>
                    </a:cubicBezTo>
                    <a:cubicBezTo>
                      <a:pt x="32" y="208"/>
                      <a:pt x="80" y="194"/>
                      <a:pt x="70" y="164"/>
                    </a:cubicBezTo>
                    <a:close/>
                  </a:path>
                </a:pathLst>
              </a:custGeom>
              <a:solidFill>
                <a:schemeClr val="accent5"/>
              </a:solidFill>
              <a:ln>
                <a:noFill/>
              </a:ln>
            </p:spPr>
            <p:txBody>
              <a:bodyPr spcFirstLastPara="1" wrap="square" lIns="90000" tIns="24825" rIns="90000" bIns="24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8" name="Google Shape;886;p39">
                <a:extLst>
                  <a:ext uri="{FF2B5EF4-FFF2-40B4-BE49-F238E27FC236}">
                    <a16:creationId xmlns:a16="http://schemas.microsoft.com/office/drawing/2014/main" xmlns="" id="{89ACA16D-F54D-42B9-B184-3F80C13A36A3}"/>
                  </a:ext>
                </a:extLst>
              </p:cNvPr>
              <p:cNvSpPr/>
              <p:nvPr/>
            </p:nvSpPr>
            <p:spPr>
              <a:xfrm>
                <a:off x="2851004" y="3394109"/>
                <a:ext cx="22653" cy="39517"/>
              </a:xfrm>
              <a:custGeom>
                <a:avLst/>
                <a:gdLst/>
                <a:ahLst/>
                <a:cxnLst/>
                <a:rect l="l" t="t" r="r" b="b"/>
                <a:pathLst>
                  <a:path w="90" h="157" extrusionOk="0">
                    <a:moveTo>
                      <a:pt x="86" y="119"/>
                    </a:moveTo>
                    <a:cubicBezTo>
                      <a:pt x="68" y="87"/>
                      <a:pt x="56" y="54"/>
                      <a:pt x="49" y="18"/>
                    </a:cubicBezTo>
                    <a:cubicBezTo>
                      <a:pt x="43" y="-14"/>
                      <a:pt x="-5" y="0"/>
                      <a:pt x="1" y="31"/>
                    </a:cubicBezTo>
                    <a:cubicBezTo>
                      <a:pt x="8" y="72"/>
                      <a:pt x="23" y="109"/>
                      <a:pt x="43" y="144"/>
                    </a:cubicBezTo>
                    <a:cubicBezTo>
                      <a:pt x="59" y="173"/>
                      <a:pt x="102" y="147"/>
                      <a:pt x="86" y="119"/>
                    </a:cubicBezTo>
                    <a:close/>
                  </a:path>
                </a:pathLst>
              </a:custGeom>
              <a:solidFill>
                <a:schemeClr val="accent5"/>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887;p39">
                <a:extLst>
                  <a:ext uri="{FF2B5EF4-FFF2-40B4-BE49-F238E27FC236}">
                    <a16:creationId xmlns:a16="http://schemas.microsoft.com/office/drawing/2014/main" xmlns="" id="{96FFCE99-E136-5EDE-F1DA-25073734B07F}"/>
                  </a:ext>
                </a:extLst>
              </p:cNvPr>
              <p:cNvSpPr/>
              <p:nvPr/>
            </p:nvSpPr>
            <p:spPr>
              <a:xfrm>
                <a:off x="2880956" y="3466346"/>
                <a:ext cx="34734" cy="58394"/>
              </a:xfrm>
              <a:custGeom>
                <a:avLst/>
                <a:gdLst/>
                <a:ahLst/>
                <a:cxnLst/>
                <a:rect l="l" t="t" r="r" b="b"/>
                <a:pathLst>
                  <a:path w="138" h="232" extrusionOk="0">
                    <a:moveTo>
                      <a:pt x="135" y="194"/>
                    </a:moveTo>
                    <a:cubicBezTo>
                      <a:pt x="105" y="133"/>
                      <a:pt x="76" y="73"/>
                      <a:pt x="46" y="13"/>
                    </a:cubicBezTo>
                    <a:cubicBezTo>
                      <a:pt x="32" y="-16"/>
                      <a:pt x="-11" y="9"/>
                      <a:pt x="3" y="38"/>
                    </a:cubicBezTo>
                    <a:cubicBezTo>
                      <a:pt x="32" y="99"/>
                      <a:pt x="62" y="159"/>
                      <a:pt x="92" y="219"/>
                    </a:cubicBezTo>
                    <a:cubicBezTo>
                      <a:pt x="106" y="248"/>
                      <a:pt x="149" y="223"/>
                      <a:pt x="135" y="194"/>
                    </a:cubicBezTo>
                    <a:close/>
                  </a:path>
                </a:pathLst>
              </a:custGeom>
              <a:solidFill>
                <a:schemeClr val="accent5"/>
              </a:solidFill>
              <a:ln>
                <a:noFill/>
              </a:ln>
            </p:spPr>
            <p:txBody>
              <a:bodyPr spcFirstLastPara="1" wrap="square" lIns="90000" tIns="38500" rIns="90000" bIns="38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888;p39">
                <a:extLst>
                  <a:ext uri="{FF2B5EF4-FFF2-40B4-BE49-F238E27FC236}">
                    <a16:creationId xmlns:a16="http://schemas.microsoft.com/office/drawing/2014/main" xmlns="" id="{6020229A-1A1F-B644-82E3-207325190172}"/>
                  </a:ext>
                </a:extLst>
              </p:cNvPr>
              <p:cNvSpPr/>
              <p:nvPr/>
            </p:nvSpPr>
            <p:spPr>
              <a:xfrm>
                <a:off x="2923745" y="3564005"/>
                <a:ext cx="29197" cy="39265"/>
              </a:xfrm>
              <a:custGeom>
                <a:avLst/>
                <a:gdLst/>
                <a:ahLst/>
                <a:cxnLst/>
                <a:rect l="l" t="t" r="r" b="b"/>
                <a:pathLst>
                  <a:path w="116" h="156" extrusionOk="0">
                    <a:moveTo>
                      <a:pt x="115" y="125"/>
                    </a:moveTo>
                    <a:cubicBezTo>
                      <a:pt x="103" y="79"/>
                      <a:pt x="79" y="39"/>
                      <a:pt x="44" y="7"/>
                    </a:cubicBezTo>
                    <a:cubicBezTo>
                      <a:pt x="20" y="-15"/>
                      <a:pt x="-16" y="21"/>
                      <a:pt x="8" y="42"/>
                    </a:cubicBezTo>
                    <a:cubicBezTo>
                      <a:pt x="38" y="69"/>
                      <a:pt x="57" y="100"/>
                      <a:pt x="66" y="139"/>
                    </a:cubicBezTo>
                    <a:cubicBezTo>
                      <a:pt x="74" y="170"/>
                      <a:pt x="123" y="157"/>
                      <a:pt x="115" y="125"/>
                    </a:cubicBezTo>
                    <a:close/>
                  </a:path>
                </a:pathLst>
              </a:custGeom>
              <a:solidFill>
                <a:schemeClr val="accent5"/>
              </a:solidFill>
              <a:ln>
                <a:noFill/>
              </a:ln>
            </p:spPr>
            <p:txBody>
              <a:bodyPr spcFirstLastPara="1" wrap="square" lIns="90000" tIns="11150" rIns="90000" bIns="111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889;p39">
                <a:extLst>
                  <a:ext uri="{FF2B5EF4-FFF2-40B4-BE49-F238E27FC236}">
                    <a16:creationId xmlns:a16="http://schemas.microsoft.com/office/drawing/2014/main" xmlns="" id="{691E8456-885E-AD3A-DD61-B47BD8A16D89}"/>
                  </a:ext>
                </a:extLst>
              </p:cNvPr>
              <p:cNvSpPr/>
              <p:nvPr/>
            </p:nvSpPr>
            <p:spPr>
              <a:xfrm>
                <a:off x="2960493" y="3626930"/>
                <a:ext cx="33476" cy="48578"/>
              </a:xfrm>
              <a:custGeom>
                <a:avLst/>
                <a:gdLst/>
                <a:ahLst/>
                <a:cxnLst/>
                <a:rect l="l" t="t" r="r" b="b"/>
                <a:pathLst>
                  <a:path w="133" h="193" extrusionOk="0">
                    <a:moveTo>
                      <a:pt x="131" y="163"/>
                    </a:moveTo>
                    <a:cubicBezTo>
                      <a:pt x="110" y="106"/>
                      <a:pt x="80" y="55"/>
                      <a:pt x="41" y="9"/>
                    </a:cubicBezTo>
                    <a:cubicBezTo>
                      <a:pt x="20" y="-16"/>
                      <a:pt x="-15" y="20"/>
                      <a:pt x="6" y="45"/>
                    </a:cubicBezTo>
                    <a:cubicBezTo>
                      <a:pt x="39" y="84"/>
                      <a:pt x="65" y="128"/>
                      <a:pt x="83" y="176"/>
                    </a:cubicBezTo>
                    <a:cubicBezTo>
                      <a:pt x="94" y="206"/>
                      <a:pt x="142" y="193"/>
                      <a:pt x="131" y="163"/>
                    </a:cubicBezTo>
                    <a:close/>
                  </a:path>
                </a:pathLst>
              </a:custGeom>
              <a:solidFill>
                <a:schemeClr val="accent5"/>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 name="Google Shape;890;p39">
                <a:extLst>
                  <a:ext uri="{FF2B5EF4-FFF2-40B4-BE49-F238E27FC236}">
                    <a16:creationId xmlns:a16="http://schemas.microsoft.com/office/drawing/2014/main" xmlns="" id="{9763522C-0CBE-CA44-9BA4-60E8AE76A5D2}"/>
                  </a:ext>
                </a:extLst>
              </p:cNvPr>
              <p:cNvSpPr/>
              <p:nvPr/>
            </p:nvSpPr>
            <p:spPr>
              <a:xfrm>
                <a:off x="3004791" y="3702439"/>
                <a:ext cx="29700" cy="45809"/>
              </a:xfrm>
              <a:custGeom>
                <a:avLst/>
                <a:gdLst/>
                <a:ahLst/>
                <a:cxnLst/>
                <a:rect l="l" t="t" r="r" b="b"/>
                <a:pathLst>
                  <a:path w="118" h="182" extrusionOk="0">
                    <a:moveTo>
                      <a:pt x="116" y="151"/>
                    </a:moveTo>
                    <a:cubicBezTo>
                      <a:pt x="100" y="101"/>
                      <a:pt x="77" y="55"/>
                      <a:pt x="48" y="12"/>
                    </a:cubicBezTo>
                    <a:cubicBezTo>
                      <a:pt x="30" y="-15"/>
                      <a:pt x="-14" y="10"/>
                      <a:pt x="4" y="37"/>
                    </a:cubicBezTo>
                    <a:cubicBezTo>
                      <a:pt x="31" y="77"/>
                      <a:pt x="53" y="119"/>
                      <a:pt x="68" y="164"/>
                    </a:cubicBezTo>
                    <a:cubicBezTo>
                      <a:pt x="78" y="195"/>
                      <a:pt x="127" y="182"/>
                      <a:pt x="116" y="151"/>
                    </a:cubicBezTo>
                    <a:close/>
                  </a:path>
                </a:pathLst>
              </a:custGeom>
              <a:solidFill>
                <a:schemeClr val="accent5"/>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 name="Google Shape;891;p39">
                <a:extLst>
                  <a:ext uri="{FF2B5EF4-FFF2-40B4-BE49-F238E27FC236}">
                    <a16:creationId xmlns:a16="http://schemas.microsoft.com/office/drawing/2014/main" xmlns="" id="{F509BE0F-21D3-0DA9-9C3A-2AA7FDF98EC6}"/>
                  </a:ext>
                </a:extLst>
              </p:cNvPr>
              <p:cNvSpPr/>
              <p:nvPr/>
            </p:nvSpPr>
            <p:spPr>
              <a:xfrm>
                <a:off x="2203388" y="4038959"/>
                <a:ext cx="41278" cy="121822"/>
              </a:xfrm>
              <a:custGeom>
                <a:avLst/>
                <a:gdLst/>
                <a:ahLst/>
                <a:cxnLst/>
                <a:rect l="l" t="t" r="r" b="b"/>
                <a:pathLst>
                  <a:path w="164" h="484" extrusionOk="0">
                    <a:moveTo>
                      <a:pt x="163" y="454"/>
                    </a:moveTo>
                    <a:cubicBezTo>
                      <a:pt x="117" y="311"/>
                      <a:pt x="79" y="166"/>
                      <a:pt x="49" y="19"/>
                    </a:cubicBezTo>
                    <a:cubicBezTo>
                      <a:pt x="43" y="-13"/>
                      <a:pt x="-6" y="0"/>
                      <a:pt x="1" y="32"/>
                    </a:cubicBezTo>
                    <a:cubicBezTo>
                      <a:pt x="30" y="179"/>
                      <a:pt x="68" y="324"/>
                      <a:pt x="114" y="467"/>
                    </a:cubicBezTo>
                    <a:cubicBezTo>
                      <a:pt x="124" y="498"/>
                      <a:pt x="173" y="485"/>
                      <a:pt x="163" y="45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892;p39">
                <a:extLst>
                  <a:ext uri="{FF2B5EF4-FFF2-40B4-BE49-F238E27FC236}">
                    <a16:creationId xmlns:a16="http://schemas.microsoft.com/office/drawing/2014/main" xmlns="" id="{DF2128A7-F023-8052-274F-3B2ACA48902B}"/>
                  </a:ext>
                </a:extLst>
              </p:cNvPr>
              <p:cNvSpPr/>
              <p:nvPr/>
            </p:nvSpPr>
            <p:spPr>
              <a:xfrm>
                <a:off x="2314638" y="4030653"/>
                <a:ext cx="27435" cy="129624"/>
              </a:xfrm>
              <a:custGeom>
                <a:avLst/>
                <a:gdLst/>
                <a:ahLst/>
                <a:cxnLst/>
                <a:rect l="l" t="t" r="r" b="b"/>
                <a:pathLst>
                  <a:path w="109" h="515" extrusionOk="0">
                    <a:moveTo>
                      <a:pt x="102" y="24"/>
                    </a:moveTo>
                    <a:cubicBezTo>
                      <a:pt x="98" y="-8"/>
                      <a:pt x="48" y="-8"/>
                      <a:pt x="52" y="24"/>
                    </a:cubicBezTo>
                    <a:cubicBezTo>
                      <a:pt x="69" y="182"/>
                      <a:pt x="53" y="335"/>
                      <a:pt x="2" y="485"/>
                    </a:cubicBezTo>
                    <a:cubicBezTo>
                      <a:pt x="-9" y="516"/>
                      <a:pt x="40" y="529"/>
                      <a:pt x="50" y="498"/>
                    </a:cubicBezTo>
                    <a:cubicBezTo>
                      <a:pt x="103" y="344"/>
                      <a:pt x="120" y="186"/>
                      <a:pt x="102" y="24"/>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 name="Google Shape;893;p39">
                <a:extLst>
                  <a:ext uri="{FF2B5EF4-FFF2-40B4-BE49-F238E27FC236}">
                    <a16:creationId xmlns:a16="http://schemas.microsoft.com/office/drawing/2014/main" xmlns="" id="{27488B70-95D6-39D9-E4B4-DB7FB42DECF7}"/>
                  </a:ext>
                </a:extLst>
              </p:cNvPr>
              <p:cNvSpPr/>
              <p:nvPr/>
            </p:nvSpPr>
            <p:spPr>
              <a:xfrm>
                <a:off x="2374542" y="4032666"/>
                <a:ext cx="40775" cy="115026"/>
              </a:xfrm>
              <a:custGeom>
                <a:avLst/>
                <a:gdLst/>
                <a:ahLst/>
                <a:cxnLst/>
                <a:rect l="l" t="t" r="r" b="b"/>
                <a:pathLst>
                  <a:path w="162" h="457" extrusionOk="0">
                    <a:moveTo>
                      <a:pt x="112" y="25"/>
                    </a:moveTo>
                    <a:cubicBezTo>
                      <a:pt x="113" y="166"/>
                      <a:pt x="77" y="298"/>
                      <a:pt x="4" y="419"/>
                    </a:cubicBezTo>
                    <a:cubicBezTo>
                      <a:pt x="-13" y="447"/>
                      <a:pt x="31" y="473"/>
                      <a:pt x="48" y="445"/>
                    </a:cubicBezTo>
                    <a:cubicBezTo>
                      <a:pt x="125" y="316"/>
                      <a:pt x="163" y="175"/>
                      <a:pt x="162" y="25"/>
                    </a:cubicBezTo>
                    <a:cubicBezTo>
                      <a:pt x="162" y="-8"/>
                      <a:pt x="112" y="-8"/>
                      <a:pt x="112" y="2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894;p39">
                <a:extLst>
                  <a:ext uri="{FF2B5EF4-FFF2-40B4-BE49-F238E27FC236}">
                    <a16:creationId xmlns:a16="http://schemas.microsoft.com/office/drawing/2014/main" xmlns="" id="{537FB724-EAE3-00BE-2198-01474CE7F2DF}"/>
                  </a:ext>
                </a:extLst>
              </p:cNvPr>
              <p:cNvSpPr/>
              <p:nvPr/>
            </p:nvSpPr>
            <p:spPr>
              <a:xfrm>
                <a:off x="2296767" y="3541352"/>
                <a:ext cx="12585" cy="50843"/>
              </a:xfrm>
              <a:custGeom>
                <a:avLst/>
                <a:gdLst/>
                <a:ahLst/>
                <a:cxnLst/>
                <a:rect l="l" t="t" r="r" b="b"/>
                <a:pathLst>
                  <a:path w="50" h="202" extrusionOk="0">
                    <a:moveTo>
                      <a:pt x="0" y="24"/>
                    </a:moveTo>
                    <a:lnTo>
                      <a:pt x="0" y="177"/>
                    </a:lnTo>
                    <a:cubicBezTo>
                      <a:pt x="0" y="210"/>
                      <a:pt x="50" y="210"/>
                      <a:pt x="50" y="177"/>
                    </a:cubicBezTo>
                    <a:lnTo>
                      <a:pt x="50" y="24"/>
                    </a:lnTo>
                    <a:cubicBezTo>
                      <a:pt x="50" y="-8"/>
                      <a:pt x="0" y="-8"/>
                      <a:pt x="0" y="24"/>
                    </a:cubicBezTo>
                    <a:close/>
                  </a:path>
                </a:pathLst>
              </a:custGeom>
              <a:solidFill>
                <a:schemeClr val="accent5"/>
              </a:solidFill>
              <a:ln>
                <a:noFill/>
              </a:ln>
            </p:spPr>
            <p:txBody>
              <a:bodyPr spcFirstLastPara="1" wrap="square" lIns="90000" tIns="27700" rIns="90000" bIns="27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895;p39">
                <a:extLst>
                  <a:ext uri="{FF2B5EF4-FFF2-40B4-BE49-F238E27FC236}">
                    <a16:creationId xmlns:a16="http://schemas.microsoft.com/office/drawing/2014/main" xmlns="" id="{91A5E4FD-1E19-741B-799B-CD8D7C9989CE}"/>
                  </a:ext>
                </a:extLst>
              </p:cNvPr>
              <p:cNvSpPr/>
              <p:nvPr/>
            </p:nvSpPr>
            <p:spPr>
              <a:xfrm>
                <a:off x="2301298" y="3622902"/>
                <a:ext cx="12585" cy="43795"/>
              </a:xfrm>
              <a:custGeom>
                <a:avLst/>
                <a:gdLst/>
                <a:ahLst/>
                <a:cxnLst/>
                <a:rect l="l" t="t" r="r" b="b"/>
                <a:pathLst>
                  <a:path w="50" h="174" extrusionOk="0">
                    <a:moveTo>
                      <a:pt x="0" y="24"/>
                    </a:moveTo>
                    <a:lnTo>
                      <a:pt x="0" y="150"/>
                    </a:lnTo>
                    <a:cubicBezTo>
                      <a:pt x="0" y="182"/>
                      <a:pt x="50" y="183"/>
                      <a:pt x="50" y="150"/>
                    </a:cubicBezTo>
                    <a:lnTo>
                      <a:pt x="50" y="24"/>
                    </a:lnTo>
                    <a:cubicBezTo>
                      <a:pt x="50" y="-8"/>
                      <a:pt x="0" y="-8"/>
                      <a:pt x="0" y="24"/>
                    </a:cubicBezTo>
                    <a:close/>
                  </a:path>
                </a:pathLst>
              </a:custGeom>
              <a:solidFill>
                <a:schemeClr val="accent5"/>
              </a:solidFill>
              <a:ln>
                <a:noFill/>
              </a:ln>
            </p:spPr>
            <p:txBody>
              <a:bodyPr spcFirstLastPara="1" wrap="square" lIns="90000" tIns="17625" rIns="90000" bIns="17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896;p39">
                <a:extLst>
                  <a:ext uri="{FF2B5EF4-FFF2-40B4-BE49-F238E27FC236}">
                    <a16:creationId xmlns:a16="http://schemas.microsoft.com/office/drawing/2014/main" xmlns="" id="{664C9233-A131-D377-0966-BB39CBF575FC}"/>
                  </a:ext>
                </a:extLst>
              </p:cNvPr>
              <p:cNvSpPr/>
              <p:nvPr/>
            </p:nvSpPr>
            <p:spPr>
              <a:xfrm>
                <a:off x="2315645" y="3697405"/>
                <a:ext cx="16864" cy="41782"/>
              </a:xfrm>
              <a:custGeom>
                <a:avLst/>
                <a:gdLst/>
                <a:ahLst/>
                <a:cxnLst/>
                <a:rect l="l" t="t" r="r" b="b"/>
                <a:pathLst>
                  <a:path w="67" h="166" extrusionOk="0">
                    <a:moveTo>
                      <a:pt x="48" y="18"/>
                    </a:moveTo>
                    <a:cubicBezTo>
                      <a:pt x="44" y="-14"/>
                      <a:pt x="-5" y="0"/>
                      <a:pt x="0" y="31"/>
                    </a:cubicBezTo>
                    <a:cubicBezTo>
                      <a:pt x="6" y="70"/>
                      <a:pt x="12" y="109"/>
                      <a:pt x="18" y="148"/>
                    </a:cubicBezTo>
                    <a:cubicBezTo>
                      <a:pt x="23" y="180"/>
                      <a:pt x="71" y="167"/>
                      <a:pt x="67" y="135"/>
                    </a:cubicBezTo>
                    <a:cubicBezTo>
                      <a:pt x="61" y="96"/>
                      <a:pt x="54" y="57"/>
                      <a:pt x="48" y="18"/>
                    </a:cubicBezTo>
                    <a:close/>
                  </a:path>
                </a:pathLst>
              </a:custGeom>
              <a:solidFill>
                <a:schemeClr val="accent5"/>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897;p39">
                <a:extLst>
                  <a:ext uri="{FF2B5EF4-FFF2-40B4-BE49-F238E27FC236}">
                    <a16:creationId xmlns:a16="http://schemas.microsoft.com/office/drawing/2014/main" xmlns="" id="{79E9462B-F1F8-B28D-7DF8-088F5F767F85}"/>
                  </a:ext>
                </a:extLst>
              </p:cNvPr>
              <p:cNvSpPr/>
              <p:nvPr/>
            </p:nvSpPr>
            <p:spPr>
              <a:xfrm>
                <a:off x="2330495" y="3767880"/>
                <a:ext cx="17367" cy="55122"/>
              </a:xfrm>
              <a:custGeom>
                <a:avLst/>
                <a:gdLst/>
                <a:ahLst/>
                <a:cxnLst/>
                <a:rect l="l" t="t" r="r" b="b"/>
                <a:pathLst>
                  <a:path w="69" h="219" extrusionOk="0">
                    <a:moveTo>
                      <a:pt x="68" y="188"/>
                    </a:moveTo>
                    <a:cubicBezTo>
                      <a:pt x="54" y="134"/>
                      <a:pt x="49" y="80"/>
                      <a:pt x="51" y="24"/>
                    </a:cubicBezTo>
                    <a:cubicBezTo>
                      <a:pt x="52" y="-8"/>
                      <a:pt x="2" y="-8"/>
                      <a:pt x="1" y="24"/>
                    </a:cubicBezTo>
                    <a:cubicBezTo>
                      <a:pt x="-2" y="84"/>
                      <a:pt x="5" y="143"/>
                      <a:pt x="20" y="202"/>
                    </a:cubicBezTo>
                    <a:cubicBezTo>
                      <a:pt x="28" y="233"/>
                      <a:pt x="77" y="220"/>
                      <a:pt x="68" y="188"/>
                    </a:cubicBezTo>
                    <a:close/>
                  </a:path>
                </a:pathLst>
              </a:custGeom>
              <a:solidFill>
                <a:schemeClr val="accent5"/>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898;p39">
                <a:extLst>
                  <a:ext uri="{FF2B5EF4-FFF2-40B4-BE49-F238E27FC236}">
                    <a16:creationId xmlns:a16="http://schemas.microsoft.com/office/drawing/2014/main" xmlns="" id="{D0900708-340D-2CB3-280E-F53493E035E3}"/>
                  </a:ext>
                </a:extLst>
              </p:cNvPr>
              <p:cNvSpPr/>
              <p:nvPr/>
            </p:nvSpPr>
            <p:spPr>
              <a:xfrm>
                <a:off x="2347358" y="3846662"/>
                <a:ext cx="20136" cy="60407"/>
              </a:xfrm>
              <a:custGeom>
                <a:avLst/>
                <a:gdLst/>
                <a:ahLst/>
                <a:cxnLst/>
                <a:rect l="l" t="t" r="r" b="b"/>
                <a:pathLst>
                  <a:path w="80" h="240" extrusionOk="0">
                    <a:moveTo>
                      <a:pt x="49" y="19"/>
                    </a:moveTo>
                    <a:cubicBezTo>
                      <a:pt x="44" y="-13"/>
                      <a:pt x="-5" y="0"/>
                      <a:pt x="0" y="32"/>
                    </a:cubicBezTo>
                    <a:cubicBezTo>
                      <a:pt x="11" y="95"/>
                      <a:pt x="21" y="159"/>
                      <a:pt x="31" y="222"/>
                    </a:cubicBezTo>
                    <a:cubicBezTo>
                      <a:pt x="37" y="254"/>
                      <a:pt x="85" y="240"/>
                      <a:pt x="80" y="209"/>
                    </a:cubicBezTo>
                    <a:cubicBezTo>
                      <a:pt x="70" y="145"/>
                      <a:pt x="59" y="82"/>
                      <a:pt x="49" y="19"/>
                    </a:cubicBezTo>
                    <a:close/>
                  </a:path>
                </a:pathLst>
              </a:custGeom>
              <a:solidFill>
                <a:schemeClr val="accent5"/>
              </a:solidFill>
              <a:ln>
                <a:noFill/>
              </a:ln>
            </p:spPr>
            <p:txBody>
              <a:bodyPr spcFirstLastPara="1" wrap="square" lIns="90000" tIns="41400" rIns="90000" bIns="41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899;p39">
                <a:extLst>
                  <a:ext uri="{FF2B5EF4-FFF2-40B4-BE49-F238E27FC236}">
                    <a16:creationId xmlns:a16="http://schemas.microsoft.com/office/drawing/2014/main" xmlns="" id="{E76181A3-6389-E039-2467-7D55EE6044CE}"/>
                  </a:ext>
                </a:extLst>
              </p:cNvPr>
              <p:cNvSpPr/>
              <p:nvPr/>
            </p:nvSpPr>
            <p:spPr>
              <a:xfrm>
                <a:off x="2364474" y="3932994"/>
                <a:ext cx="17871" cy="37251"/>
              </a:xfrm>
              <a:custGeom>
                <a:avLst/>
                <a:gdLst/>
                <a:ahLst/>
                <a:cxnLst/>
                <a:rect l="l" t="t" r="r" b="b"/>
                <a:pathLst>
                  <a:path w="71" h="148" extrusionOk="0">
                    <a:moveTo>
                      <a:pt x="70" y="117"/>
                    </a:moveTo>
                    <a:cubicBezTo>
                      <a:pt x="63" y="84"/>
                      <a:pt x="57" y="51"/>
                      <a:pt x="50" y="18"/>
                    </a:cubicBezTo>
                    <a:cubicBezTo>
                      <a:pt x="44" y="-14"/>
                      <a:pt x="-5" y="0"/>
                      <a:pt x="1" y="32"/>
                    </a:cubicBezTo>
                    <a:cubicBezTo>
                      <a:pt x="8" y="64"/>
                      <a:pt x="15" y="97"/>
                      <a:pt x="21" y="130"/>
                    </a:cubicBezTo>
                    <a:cubicBezTo>
                      <a:pt x="28" y="162"/>
                      <a:pt x="76" y="148"/>
                      <a:pt x="70" y="117"/>
                    </a:cubicBezTo>
                    <a:close/>
                  </a:path>
                </a:pathLst>
              </a:custGeom>
              <a:solidFill>
                <a:schemeClr val="accent5"/>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900;p39">
                <a:extLst>
                  <a:ext uri="{FF2B5EF4-FFF2-40B4-BE49-F238E27FC236}">
                    <a16:creationId xmlns:a16="http://schemas.microsoft.com/office/drawing/2014/main" xmlns="" id="{23491C52-E965-12FE-9FED-A4AAE62ADAB8}"/>
                  </a:ext>
                </a:extLst>
              </p:cNvPr>
              <p:cNvSpPr/>
              <p:nvPr/>
            </p:nvSpPr>
            <p:spPr>
              <a:xfrm>
                <a:off x="2107743" y="4136869"/>
                <a:ext cx="378805" cy="295241"/>
              </a:xfrm>
              <a:custGeom>
                <a:avLst/>
                <a:gdLst/>
                <a:ahLst/>
                <a:cxnLst/>
                <a:rect l="l" t="t" r="r" b="b"/>
                <a:pathLst>
                  <a:path w="1505" h="1173" extrusionOk="0">
                    <a:moveTo>
                      <a:pt x="0" y="117"/>
                    </a:moveTo>
                    <a:cubicBezTo>
                      <a:pt x="0" y="117"/>
                      <a:pt x="814" y="-145"/>
                      <a:pt x="1505" y="117"/>
                    </a:cubicBezTo>
                    <a:lnTo>
                      <a:pt x="1259" y="1173"/>
                    </a:lnTo>
                    <a:cubicBezTo>
                      <a:pt x="1259" y="1173"/>
                      <a:pt x="481" y="999"/>
                      <a:pt x="72" y="1046"/>
                    </a:cubicBezTo>
                    <a:lnTo>
                      <a:pt x="0" y="117"/>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901;p39">
                <a:extLst>
                  <a:ext uri="{FF2B5EF4-FFF2-40B4-BE49-F238E27FC236}">
                    <a16:creationId xmlns:a16="http://schemas.microsoft.com/office/drawing/2014/main" xmlns="" id="{618F6611-695E-FC0D-056C-A531187E140E}"/>
                  </a:ext>
                </a:extLst>
              </p:cNvPr>
              <p:cNvSpPr/>
              <p:nvPr/>
            </p:nvSpPr>
            <p:spPr>
              <a:xfrm>
                <a:off x="2146001" y="4181420"/>
                <a:ext cx="6292" cy="23660"/>
              </a:xfrm>
              <a:custGeom>
                <a:avLst/>
                <a:gdLst/>
                <a:ahLst/>
                <a:cxnLst/>
                <a:rect l="l" t="t" r="r" b="b"/>
                <a:pathLst>
                  <a:path w="25" h="94" extrusionOk="0">
                    <a:moveTo>
                      <a:pt x="0" y="12"/>
                    </a:moveTo>
                    <a:lnTo>
                      <a:pt x="0" y="83"/>
                    </a:lnTo>
                    <a:cubicBezTo>
                      <a:pt x="0" y="98"/>
                      <a:pt x="25" y="98"/>
                      <a:pt x="25" y="83"/>
                    </a:cubicBezTo>
                    <a:lnTo>
                      <a:pt x="25" y="12"/>
                    </a:lnTo>
                    <a:cubicBezTo>
                      <a:pt x="25"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 name="Google Shape;902;p39">
                <a:extLst>
                  <a:ext uri="{FF2B5EF4-FFF2-40B4-BE49-F238E27FC236}">
                    <a16:creationId xmlns:a16="http://schemas.microsoft.com/office/drawing/2014/main" xmlns="" id="{65376C39-4191-F722-E5CA-E61E7F0789F0}"/>
                  </a:ext>
                </a:extLst>
              </p:cNvPr>
              <p:cNvSpPr/>
              <p:nvPr/>
            </p:nvSpPr>
            <p:spPr>
              <a:xfrm>
                <a:off x="2147763" y="4220181"/>
                <a:ext cx="6041" cy="28694"/>
              </a:xfrm>
              <a:custGeom>
                <a:avLst/>
                <a:gdLst/>
                <a:ahLst/>
                <a:cxnLst/>
                <a:rect l="l" t="t" r="r" b="b"/>
                <a:pathLst>
                  <a:path w="24" h="114" extrusionOk="0">
                    <a:moveTo>
                      <a:pt x="0" y="12"/>
                    </a:moveTo>
                    <a:lnTo>
                      <a:pt x="0" y="102"/>
                    </a:lnTo>
                    <a:cubicBezTo>
                      <a:pt x="0" y="118"/>
                      <a:pt x="24" y="118"/>
                      <a:pt x="24" y="102"/>
                    </a:cubicBezTo>
                    <a:lnTo>
                      <a:pt x="24" y="12"/>
                    </a:lnTo>
                    <a:cubicBezTo>
                      <a:pt x="24"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5" name="Google Shape;903;p39">
                <a:extLst>
                  <a:ext uri="{FF2B5EF4-FFF2-40B4-BE49-F238E27FC236}">
                    <a16:creationId xmlns:a16="http://schemas.microsoft.com/office/drawing/2014/main" xmlns="" id="{A7FE8518-5623-E308-FD79-AB3BCB47B2EB}"/>
                  </a:ext>
                </a:extLst>
              </p:cNvPr>
              <p:cNvSpPr/>
              <p:nvPr/>
            </p:nvSpPr>
            <p:spPr>
              <a:xfrm>
                <a:off x="2147763" y="4265487"/>
                <a:ext cx="8558" cy="31966"/>
              </a:xfrm>
              <a:custGeom>
                <a:avLst/>
                <a:gdLst/>
                <a:ahLst/>
                <a:cxnLst/>
                <a:rect l="l" t="t" r="r" b="b"/>
                <a:pathLst>
                  <a:path w="34" h="127" extrusionOk="0">
                    <a:moveTo>
                      <a:pt x="34" y="112"/>
                    </a:moveTo>
                    <a:cubicBezTo>
                      <a:pt x="26" y="79"/>
                      <a:pt x="23" y="46"/>
                      <a:pt x="24" y="12"/>
                    </a:cubicBezTo>
                    <a:cubicBezTo>
                      <a:pt x="24" y="-4"/>
                      <a:pt x="0" y="-4"/>
                      <a:pt x="0" y="12"/>
                    </a:cubicBezTo>
                    <a:cubicBezTo>
                      <a:pt x="-1" y="48"/>
                      <a:pt x="3" y="83"/>
                      <a:pt x="10" y="118"/>
                    </a:cubicBezTo>
                    <a:cubicBezTo>
                      <a:pt x="14" y="134"/>
                      <a:pt x="37" y="127"/>
                      <a:pt x="34" y="112"/>
                    </a:cubicBezTo>
                    <a:close/>
                  </a:path>
                </a:pathLst>
              </a:custGeom>
              <a:solidFill>
                <a:schemeClr val="accent6"/>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904;p39">
                <a:extLst>
                  <a:ext uri="{FF2B5EF4-FFF2-40B4-BE49-F238E27FC236}">
                    <a16:creationId xmlns:a16="http://schemas.microsoft.com/office/drawing/2014/main" xmlns="" id="{77B076AF-3B86-B979-223C-EA33DCDD6A28}"/>
                  </a:ext>
                </a:extLst>
              </p:cNvPr>
              <p:cNvSpPr/>
              <p:nvPr/>
            </p:nvSpPr>
            <p:spPr>
              <a:xfrm>
                <a:off x="2153803" y="4312302"/>
                <a:ext cx="7551" cy="31966"/>
              </a:xfrm>
              <a:custGeom>
                <a:avLst/>
                <a:gdLst/>
                <a:ahLst/>
                <a:cxnLst/>
                <a:rect l="l" t="t" r="r" b="b"/>
                <a:pathLst>
                  <a:path w="30" h="127" extrusionOk="0">
                    <a:moveTo>
                      <a:pt x="26" y="12"/>
                    </a:moveTo>
                    <a:cubicBezTo>
                      <a:pt x="28" y="-3"/>
                      <a:pt x="3" y="-3"/>
                      <a:pt x="2" y="12"/>
                    </a:cubicBezTo>
                    <a:cubicBezTo>
                      <a:pt x="-1" y="48"/>
                      <a:pt x="0" y="83"/>
                      <a:pt x="6" y="118"/>
                    </a:cubicBezTo>
                    <a:cubicBezTo>
                      <a:pt x="9" y="134"/>
                      <a:pt x="32" y="127"/>
                      <a:pt x="30" y="112"/>
                    </a:cubicBezTo>
                    <a:cubicBezTo>
                      <a:pt x="24" y="79"/>
                      <a:pt x="23" y="46"/>
                      <a:pt x="26" y="12"/>
                    </a:cubicBezTo>
                    <a:close/>
                  </a:path>
                </a:pathLst>
              </a:custGeom>
              <a:solidFill>
                <a:schemeClr val="accent6"/>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7" name="Google Shape;905;p39">
                <a:extLst>
                  <a:ext uri="{FF2B5EF4-FFF2-40B4-BE49-F238E27FC236}">
                    <a16:creationId xmlns:a16="http://schemas.microsoft.com/office/drawing/2014/main" xmlns="" id="{11034AF8-1541-7AFC-FD14-DCB65A2CD911}"/>
                  </a:ext>
                </a:extLst>
              </p:cNvPr>
              <p:cNvSpPr/>
              <p:nvPr/>
            </p:nvSpPr>
            <p:spPr>
              <a:xfrm>
                <a:off x="2155817" y="4360880"/>
                <a:ext cx="6041" cy="20387"/>
              </a:xfrm>
              <a:custGeom>
                <a:avLst/>
                <a:gdLst/>
                <a:ahLst/>
                <a:cxnLst/>
                <a:rect l="l" t="t" r="r" b="b"/>
                <a:pathLst>
                  <a:path w="24" h="81" extrusionOk="0">
                    <a:moveTo>
                      <a:pt x="0" y="12"/>
                    </a:moveTo>
                    <a:lnTo>
                      <a:pt x="0" y="70"/>
                    </a:lnTo>
                    <a:cubicBezTo>
                      <a:pt x="0" y="85"/>
                      <a:pt x="24" y="85"/>
                      <a:pt x="24" y="70"/>
                    </a:cubicBezTo>
                    <a:lnTo>
                      <a:pt x="24" y="12"/>
                    </a:lnTo>
                    <a:cubicBezTo>
                      <a:pt x="24" y="-4"/>
                      <a:pt x="0" y="-4"/>
                      <a:pt x="0" y="12"/>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 name="Google Shape;906;p39">
                <a:extLst>
                  <a:ext uri="{FF2B5EF4-FFF2-40B4-BE49-F238E27FC236}">
                    <a16:creationId xmlns:a16="http://schemas.microsoft.com/office/drawing/2014/main" xmlns="" id="{C60CBCFE-F40C-E1B1-7893-EF90BE62809F}"/>
                  </a:ext>
                </a:extLst>
              </p:cNvPr>
              <p:cNvSpPr/>
              <p:nvPr/>
            </p:nvSpPr>
            <p:spPr>
              <a:xfrm>
                <a:off x="2776502" y="3897001"/>
                <a:ext cx="429899" cy="290711"/>
              </a:xfrm>
              <a:custGeom>
                <a:avLst/>
                <a:gdLst/>
                <a:ahLst/>
                <a:cxnLst/>
                <a:rect l="l" t="t" r="r" b="b"/>
                <a:pathLst>
                  <a:path w="1708" h="1155" extrusionOk="0">
                    <a:moveTo>
                      <a:pt x="0" y="573"/>
                    </a:moveTo>
                    <a:cubicBezTo>
                      <a:pt x="0" y="573"/>
                      <a:pt x="868" y="-26"/>
                      <a:pt x="1482" y="1"/>
                    </a:cubicBezTo>
                    <a:lnTo>
                      <a:pt x="1708" y="837"/>
                    </a:lnTo>
                    <a:lnTo>
                      <a:pt x="496" y="1155"/>
                    </a:lnTo>
                    <a:cubicBezTo>
                      <a:pt x="496" y="1155"/>
                      <a:pt x="366" y="1080"/>
                      <a:pt x="0" y="573"/>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907;p39">
                <a:extLst>
                  <a:ext uri="{FF2B5EF4-FFF2-40B4-BE49-F238E27FC236}">
                    <a16:creationId xmlns:a16="http://schemas.microsoft.com/office/drawing/2014/main" xmlns="" id="{68407BD0-55F7-5AD7-56A9-E86DC6D2664C}"/>
                  </a:ext>
                </a:extLst>
              </p:cNvPr>
              <p:cNvSpPr/>
              <p:nvPr/>
            </p:nvSpPr>
            <p:spPr>
              <a:xfrm>
                <a:off x="2822814" y="4037952"/>
                <a:ext cx="30959" cy="34483"/>
              </a:xfrm>
              <a:custGeom>
                <a:avLst/>
                <a:gdLst/>
                <a:ahLst/>
                <a:cxnLst/>
                <a:rect l="l" t="t" r="r" b="b"/>
                <a:pathLst>
                  <a:path w="123" h="137" extrusionOk="0">
                    <a:moveTo>
                      <a:pt x="119" y="117"/>
                    </a:moveTo>
                    <a:cubicBezTo>
                      <a:pt x="84" y="81"/>
                      <a:pt x="51" y="44"/>
                      <a:pt x="20" y="4"/>
                    </a:cubicBezTo>
                    <a:cubicBezTo>
                      <a:pt x="10" y="-8"/>
                      <a:pt x="-7" y="9"/>
                      <a:pt x="3" y="21"/>
                    </a:cubicBezTo>
                    <a:cubicBezTo>
                      <a:pt x="34" y="61"/>
                      <a:pt x="67" y="99"/>
                      <a:pt x="102" y="134"/>
                    </a:cubicBezTo>
                    <a:cubicBezTo>
                      <a:pt x="113" y="145"/>
                      <a:pt x="130" y="128"/>
                      <a:pt x="119" y="117"/>
                    </a:cubicBezTo>
                    <a:close/>
                  </a:path>
                </a:pathLst>
              </a:custGeom>
              <a:solidFill>
                <a:schemeClr val="accent6"/>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908;p39">
                <a:extLst>
                  <a:ext uri="{FF2B5EF4-FFF2-40B4-BE49-F238E27FC236}">
                    <a16:creationId xmlns:a16="http://schemas.microsoft.com/office/drawing/2014/main" xmlns="" id="{97B03F1C-9965-5C33-E56F-E9C16B674BF3}"/>
                  </a:ext>
                </a:extLst>
              </p:cNvPr>
              <p:cNvSpPr/>
              <p:nvPr/>
            </p:nvSpPr>
            <p:spPr>
              <a:xfrm>
                <a:off x="2855535" y="4079482"/>
                <a:ext cx="20387" cy="24163"/>
              </a:xfrm>
              <a:custGeom>
                <a:avLst/>
                <a:gdLst/>
                <a:ahLst/>
                <a:cxnLst/>
                <a:rect l="l" t="t" r="r" b="b"/>
                <a:pathLst>
                  <a:path w="81" h="96" extrusionOk="0">
                    <a:moveTo>
                      <a:pt x="78" y="75"/>
                    </a:moveTo>
                    <a:lnTo>
                      <a:pt x="20" y="4"/>
                    </a:lnTo>
                    <a:cubicBezTo>
                      <a:pt x="11" y="-8"/>
                      <a:pt x="-6" y="9"/>
                      <a:pt x="3" y="22"/>
                    </a:cubicBezTo>
                    <a:lnTo>
                      <a:pt x="61" y="92"/>
                    </a:lnTo>
                    <a:cubicBezTo>
                      <a:pt x="71" y="105"/>
                      <a:pt x="88" y="87"/>
                      <a:pt x="78" y="75"/>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1" name="Google Shape;909;p39">
                <a:extLst>
                  <a:ext uri="{FF2B5EF4-FFF2-40B4-BE49-F238E27FC236}">
                    <a16:creationId xmlns:a16="http://schemas.microsoft.com/office/drawing/2014/main" xmlns="" id="{05EFBF3C-419C-DDD3-348A-C341D0BBE7D9}"/>
                  </a:ext>
                </a:extLst>
              </p:cNvPr>
              <p:cNvSpPr/>
              <p:nvPr/>
            </p:nvSpPr>
            <p:spPr>
              <a:xfrm>
                <a:off x="2878188" y="4115223"/>
                <a:ext cx="16109" cy="21898"/>
              </a:xfrm>
              <a:custGeom>
                <a:avLst/>
                <a:gdLst/>
                <a:ahLst/>
                <a:cxnLst/>
                <a:rect l="l" t="t" r="r" b="b"/>
                <a:pathLst>
                  <a:path w="64" h="87" extrusionOk="0">
                    <a:moveTo>
                      <a:pt x="62" y="69"/>
                    </a:moveTo>
                    <a:cubicBezTo>
                      <a:pt x="49" y="48"/>
                      <a:pt x="36" y="27"/>
                      <a:pt x="23" y="6"/>
                    </a:cubicBezTo>
                    <a:cubicBezTo>
                      <a:pt x="14" y="-7"/>
                      <a:pt x="-7" y="5"/>
                      <a:pt x="2" y="18"/>
                    </a:cubicBezTo>
                    <a:cubicBezTo>
                      <a:pt x="15" y="39"/>
                      <a:pt x="28" y="60"/>
                      <a:pt x="41" y="81"/>
                    </a:cubicBezTo>
                    <a:cubicBezTo>
                      <a:pt x="50" y="95"/>
                      <a:pt x="71" y="83"/>
                      <a:pt x="62" y="69"/>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2" name="Google Shape;910;p39">
                <a:extLst>
                  <a:ext uri="{FF2B5EF4-FFF2-40B4-BE49-F238E27FC236}">
                    <a16:creationId xmlns:a16="http://schemas.microsoft.com/office/drawing/2014/main" xmlns="" id="{5E6B529A-8F51-B0A7-A287-B0854DAC3795}"/>
                  </a:ext>
                </a:extLst>
              </p:cNvPr>
              <p:cNvSpPr/>
              <p:nvPr/>
            </p:nvSpPr>
            <p:spPr>
              <a:xfrm>
                <a:off x="2899582" y="4140393"/>
                <a:ext cx="19884" cy="21143"/>
              </a:xfrm>
              <a:custGeom>
                <a:avLst/>
                <a:gdLst/>
                <a:ahLst/>
                <a:cxnLst/>
                <a:rect l="l" t="t" r="r" b="b"/>
                <a:pathLst>
                  <a:path w="79" h="84" extrusionOk="0">
                    <a:moveTo>
                      <a:pt x="78" y="70"/>
                    </a:moveTo>
                    <a:cubicBezTo>
                      <a:pt x="67" y="40"/>
                      <a:pt x="47" y="16"/>
                      <a:pt x="18" y="2"/>
                    </a:cubicBezTo>
                    <a:cubicBezTo>
                      <a:pt x="4" y="-5"/>
                      <a:pt x="-8" y="16"/>
                      <a:pt x="6" y="23"/>
                    </a:cubicBezTo>
                    <a:cubicBezTo>
                      <a:pt x="28" y="34"/>
                      <a:pt x="46" y="52"/>
                      <a:pt x="54" y="76"/>
                    </a:cubicBezTo>
                    <a:cubicBezTo>
                      <a:pt x="60" y="91"/>
                      <a:pt x="83" y="85"/>
                      <a:pt x="78" y="70"/>
                    </a:cubicBez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3" name="Google Shape;911;p39">
                <a:extLst>
                  <a:ext uri="{FF2B5EF4-FFF2-40B4-BE49-F238E27FC236}">
                    <a16:creationId xmlns:a16="http://schemas.microsoft.com/office/drawing/2014/main" xmlns="" id="{4F6BC61B-2F6B-150D-CEE5-1E04E93C4659}"/>
                  </a:ext>
                </a:extLst>
              </p:cNvPr>
              <p:cNvSpPr/>
              <p:nvPr/>
            </p:nvSpPr>
            <p:spPr>
              <a:xfrm>
                <a:off x="2885738" y="2071689"/>
                <a:ext cx="189528" cy="215705"/>
              </a:xfrm>
              <a:custGeom>
                <a:avLst/>
                <a:gdLst/>
                <a:ahLst/>
                <a:cxnLst/>
                <a:rect l="l" t="t" r="r" b="b"/>
                <a:pathLst>
                  <a:path w="753" h="857" extrusionOk="0">
                    <a:moveTo>
                      <a:pt x="752" y="454"/>
                    </a:moveTo>
                    <a:cubicBezTo>
                      <a:pt x="744" y="347"/>
                      <a:pt x="686" y="251"/>
                      <a:pt x="602" y="185"/>
                    </a:cubicBezTo>
                    <a:cubicBezTo>
                      <a:pt x="491" y="98"/>
                      <a:pt x="305" y="-29"/>
                      <a:pt x="206" y="5"/>
                    </a:cubicBezTo>
                    <a:cubicBezTo>
                      <a:pt x="60" y="56"/>
                      <a:pt x="328" y="197"/>
                      <a:pt x="328" y="197"/>
                    </a:cubicBezTo>
                    <a:cubicBezTo>
                      <a:pt x="328" y="197"/>
                      <a:pt x="111" y="126"/>
                      <a:pt x="60" y="203"/>
                    </a:cubicBezTo>
                    <a:cubicBezTo>
                      <a:pt x="9" y="280"/>
                      <a:pt x="226" y="350"/>
                      <a:pt x="226" y="350"/>
                    </a:cubicBezTo>
                    <a:cubicBezTo>
                      <a:pt x="226" y="350"/>
                      <a:pt x="40" y="299"/>
                      <a:pt x="2" y="382"/>
                    </a:cubicBezTo>
                    <a:cubicBezTo>
                      <a:pt x="-36" y="465"/>
                      <a:pt x="431" y="660"/>
                      <a:pt x="431" y="660"/>
                    </a:cubicBezTo>
                    <a:lnTo>
                      <a:pt x="322" y="857"/>
                    </a:lnTo>
                    <a:cubicBezTo>
                      <a:pt x="322" y="857"/>
                      <a:pt x="778" y="785"/>
                      <a:pt x="752" y="45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912;p39">
                <a:extLst>
                  <a:ext uri="{FF2B5EF4-FFF2-40B4-BE49-F238E27FC236}">
                    <a16:creationId xmlns:a16="http://schemas.microsoft.com/office/drawing/2014/main" xmlns="" id="{D94769D3-6937-45EE-A7A2-72040602BF16}"/>
                  </a:ext>
                </a:extLst>
              </p:cNvPr>
              <p:cNvSpPr/>
              <p:nvPr/>
            </p:nvSpPr>
            <p:spPr>
              <a:xfrm>
                <a:off x="2937336" y="2157770"/>
                <a:ext cx="73496" cy="38258"/>
              </a:xfrm>
              <a:custGeom>
                <a:avLst/>
                <a:gdLst/>
                <a:ahLst/>
                <a:cxnLst/>
                <a:rect l="l" t="t" r="r" b="b"/>
                <a:pathLst>
                  <a:path w="292" h="152" extrusionOk="0">
                    <a:moveTo>
                      <a:pt x="0" y="0"/>
                    </a:moveTo>
                    <a:cubicBezTo>
                      <a:pt x="0" y="0"/>
                      <a:pt x="216" y="49"/>
                      <a:pt x="292" y="152"/>
                    </a:cubicBezTo>
                    <a:lnTo>
                      <a:pt x="0" y="0"/>
                    </a:lnTo>
                    <a:close/>
                  </a:path>
                </a:pathLst>
              </a:custGeom>
              <a:solidFill>
                <a:srgbClr val="66422A"/>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913;p39">
                <a:extLst>
                  <a:ext uri="{FF2B5EF4-FFF2-40B4-BE49-F238E27FC236}">
                    <a16:creationId xmlns:a16="http://schemas.microsoft.com/office/drawing/2014/main" xmlns="" id="{C98A3DF4-9199-1100-EB64-39F209C00F88}"/>
                  </a:ext>
                </a:extLst>
              </p:cNvPr>
              <p:cNvSpPr/>
              <p:nvPr/>
            </p:nvSpPr>
            <p:spPr>
              <a:xfrm>
                <a:off x="2968295" y="2121274"/>
                <a:ext cx="61414" cy="29952"/>
              </a:xfrm>
              <a:custGeom>
                <a:avLst/>
                <a:gdLst/>
                <a:ahLst/>
                <a:cxnLst/>
                <a:rect l="l" t="t" r="r" b="b"/>
                <a:pathLst>
                  <a:path w="244" h="119" extrusionOk="0">
                    <a:moveTo>
                      <a:pt x="0" y="0"/>
                    </a:moveTo>
                    <a:cubicBezTo>
                      <a:pt x="0" y="0"/>
                      <a:pt x="182" y="-3"/>
                      <a:pt x="244" y="119"/>
                    </a:cubicBezTo>
                    <a:lnTo>
                      <a:pt x="0" y="0"/>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914;p39">
                <a:extLst>
                  <a:ext uri="{FF2B5EF4-FFF2-40B4-BE49-F238E27FC236}">
                    <a16:creationId xmlns:a16="http://schemas.microsoft.com/office/drawing/2014/main" xmlns="" id="{098AD681-5B76-E6FB-41E6-E9C391FCACD2}"/>
                  </a:ext>
                </a:extLst>
              </p:cNvPr>
              <p:cNvSpPr/>
              <p:nvPr/>
            </p:nvSpPr>
            <p:spPr>
              <a:xfrm>
                <a:off x="1983153" y="2395876"/>
                <a:ext cx="680087" cy="300779"/>
              </a:xfrm>
              <a:custGeom>
                <a:avLst/>
                <a:gdLst/>
                <a:ahLst/>
                <a:cxnLst/>
                <a:rect l="l" t="t" r="r" b="b"/>
                <a:pathLst>
                  <a:path w="2702" h="1195" extrusionOk="0">
                    <a:moveTo>
                      <a:pt x="2702" y="759"/>
                    </a:moveTo>
                    <a:cubicBezTo>
                      <a:pt x="2693" y="832"/>
                      <a:pt x="2491" y="782"/>
                      <a:pt x="2383" y="750"/>
                    </a:cubicBezTo>
                    <a:cubicBezTo>
                      <a:pt x="2495" y="788"/>
                      <a:pt x="2704" y="872"/>
                      <a:pt x="2651" y="951"/>
                    </a:cubicBezTo>
                    <a:cubicBezTo>
                      <a:pt x="2628" y="985"/>
                      <a:pt x="2583" y="989"/>
                      <a:pt x="2533" y="979"/>
                    </a:cubicBezTo>
                    <a:cubicBezTo>
                      <a:pt x="2584" y="1012"/>
                      <a:pt x="2614" y="1048"/>
                      <a:pt x="2585" y="1079"/>
                    </a:cubicBezTo>
                    <a:cubicBezTo>
                      <a:pt x="2553" y="1112"/>
                      <a:pt x="2496" y="1106"/>
                      <a:pt x="2437" y="1087"/>
                    </a:cubicBezTo>
                    <a:cubicBezTo>
                      <a:pt x="2488" y="1121"/>
                      <a:pt x="2518" y="1159"/>
                      <a:pt x="2474" y="1185"/>
                    </a:cubicBezTo>
                    <a:cubicBezTo>
                      <a:pt x="2367" y="1249"/>
                      <a:pt x="1963" y="975"/>
                      <a:pt x="1963" y="975"/>
                    </a:cubicBezTo>
                    <a:cubicBezTo>
                      <a:pt x="1963" y="975"/>
                      <a:pt x="716" y="1191"/>
                      <a:pt x="235" y="1120"/>
                    </a:cubicBezTo>
                    <a:cubicBezTo>
                      <a:pt x="219" y="1118"/>
                      <a:pt x="205" y="1115"/>
                      <a:pt x="192" y="1112"/>
                    </a:cubicBezTo>
                    <a:cubicBezTo>
                      <a:pt x="128" y="1099"/>
                      <a:pt x="82" y="1079"/>
                      <a:pt x="61" y="1051"/>
                    </a:cubicBezTo>
                    <a:cubicBezTo>
                      <a:pt x="37" y="1017"/>
                      <a:pt x="21" y="971"/>
                      <a:pt x="11" y="915"/>
                    </a:cubicBezTo>
                    <a:cubicBezTo>
                      <a:pt x="9" y="901"/>
                      <a:pt x="7" y="887"/>
                      <a:pt x="5" y="871"/>
                    </a:cubicBezTo>
                    <a:cubicBezTo>
                      <a:pt x="-29" y="547"/>
                      <a:pt x="119" y="0"/>
                      <a:pt x="119" y="0"/>
                    </a:cubicBezTo>
                    <a:lnTo>
                      <a:pt x="933" y="0"/>
                    </a:lnTo>
                    <a:lnTo>
                      <a:pt x="858" y="547"/>
                    </a:lnTo>
                    <a:cubicBezTo>
                      <a:pt x="2387" y="314"/>
                      <a:pt x="2715" y="660"/>
                      <a:pt x="2702" y="75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15;p39">
                <a:extLst>
                  <a:ext uri="{FF2B5EF4-FFF2-40B4-BE49-F238E27FC236}">
                    <a16:creationId xmlns:a16="http://schemas.microsoft.com/office/drawing/2014/main" xmlns="" id="{8BD355FE-A327-3299-627D-7102BBA67733}"/>
                  </a:ext>
                </a:extLst>
              </p:cNvPr>
              <p:cNvSpPr/>
              <p:nvPr/>
            </p:nvSpPr>
            <p:spPr>
              <a:xfrm>
                <a:off x="2546199" y="2575588"/>
                <a:ext cx="71482" cy="17871"/>
              </a:xfrm>
              <a:custGeom>
                <a:avLst/>
                <a:gdLst/>
                <a:ahLst/>
                <a:cxnLst/>
                <a:rect l="l" t="t" r="r" b="b"/>
                <a:pathLst>
                  <a:path w="284" h="71" extrusionOk="0">
                    <a:moveTo>
                      <a:pt x="284" y="71"/>
                    </a:moveTo>
                    <a:cubicBezTo>
                      <a:pt x="284" y="71"/>
                      <a:pt x="174" y="-16"/>
                      <a:pt x="0" y="2"/>
                    </a:cubicBezTo>
                    <a:lnTo>
                      <a:pt x="284" y="71"/>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916;p39">
                <a:extLst>
                  <a:ext uri="{FF2B5EF4-FFF2-40B4-BE49-F238E27FC236}">
                    <a16:creationId xmlns:a16="http://schemas.microsoft.com/office/drawing/2014/main" xmlns="" id="{DC5DD84C-EA8C-62F8-8B42-672E03EEC2F7}"/>
                  </a:ext>
                </a:extLst>
              </p:cNvPr>
              <p:cNvSpPr/>
              <p:nvPr/>
            </p:nvSpPr>
            <p:spPr>
              <a:xfrm>
                <a:off x="2550730" y="2608057"/>
                <a:ext cx="66952" cy="32469"/>
              </a:xfrm>
              <a:custGeom>
                <a:avLst/>
                <a:gdLst/>
                <a:ahLst/>
                <a:cxnLst/>
                <a:rect l="l" t="t" r="r" b="b"/>
                <a:pathLst>
                  <a:path w="266" h="129" extrusionOk="0">
                    <a:moveTo>
                      <a:pt x="266" y="129"/>
                    </a:moveTo>
                    <a:cubicBezTo>
                      <a:pt x="266" y="129"/>
                      <a:pt x="152" y="25"/>
                      <a:pt x="0" y="0"/>
                    </a:cubicBezTo>
                    <a:lnTo>
                      <a:pt x="266" y="129"/>
                    </a:lnTo>
                    <a:close/>
                  </a:path>
                </a:pathLst>
              </a:custGeom>
              <a:solidFill>
                <a:srgbClr val="66422A"/>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9" name="Google Shape;917;p39">
                <a:extLst>
                  <a:ext uri="{FF2B5EF4-FFF2-40B4-BE49-F238E27FC236}">
                    <a16:creationId xmlns:a16="http://schemas.microsoft.com/office/drawing/2014/main" xmlns="" id="{314BF227-FE16-540D-3529-9905985C073F}"/>
                  </a:ext>
                </a:extLst>
              </p:cNvPr>
              <p:cNvSpPr/>
              <p:nvPr/>
            </p:nvSpPr>
            <p:spPr>
              <a:xfrm>
                <a:off x="2546199" y="2640526"/>
                <a:ext cx="52101" cy="29449"/>
              </a:xfrm>
              <a:custGeom>
                <a:avLst/>
                <a:gdLst/>
                <a:ahLst/>
                <a:cxnLst/>
                <a:rect l="l" t="t" r="r" b="b"/>
                <a:pathLst>
                  <a:path w="207" h="117" extrusionOk="0">
                    <a:moveTo>
                      <a:pt x="207" y="117"/>
                    </a:moveTo>
                    <a:cubicBezTo>
                      <a:pt x="207" y="117"/>
                      <a:pt x="134" y="27"/>
                      <a:pt x="0" y="0"/>
                    </a:cubicBezTo>
                    <a:lnTo>
                      <a:pt x="207" y="117"/>
                    </a:lnTo>
                    <a:close/>
                  </a:path>
                </a:pathLst>
              </a:custGeom>
              <a:solidFill>
                <a:srgbClr val="66422A"/>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0" name="Google Shape;918;p39">
                <a:extLst>
                  <a:ext uri="{FF2B5EF4-FFF2-40B4-BE49-F238E27FC236}">
                    <a16:creationId xmlns:a16="http://schemas.microsoft.com/office/drawing/2014/main" xmlns="" id="{EFD2DACC-B0B4-2CF9-640A-E0BC913B77DB}"/>
                  </a:ext>
                </a:extLst>
              </p:cNvPr>
              <p:cNvSpPr/>
              <p:nvPr/>
            </p:nvSpPr>
            <p:spPr>
              <a:xfrm>
                <a:off x="2141974" y="2513922"/>
                <a:ext cx="335261" cy="32217"/>
              </a:xfrm>
              <a:custGeom>
                <a:avLst/>
                <a:gdLst/>
                <a:ahLst/>
                <a:cxnLst/>
                <a:rect l="l" t="t" r="r" b="b"/>
                <a:pathLst>
                  <a:path w="1332" h="128" extrusionOk="0">
                    <a:moveTo>
                      <a:pt x="0" y="128"/>
                    </a:moveTo>
                    <a:cubicBezTo>
                      <a:pt x="0" y="128"/>
                      <a:pt x="448" y="-27"/>
                      <a:pt x="1332" y="4"/>
                    </a:cubicBezTo>
                    <a:lnTo>
                      <a:pt x="0" y="128"/>
                    </a:lnTo>
                    <a:close/>
                  </a:path>
                </a:pathLst>
              </a:custGeom>
              <a:solidFill>
                <a:srgbClr val="66422A"/>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 name="Google Shape;919;p39">
                <a:extLst>
                  <a:ext uri="{FF2B5EF4-FFF2-40B4-BE49-F238E27FC236}">
                    <a16:creationId xmlns:a16="http://schemas.microsoft.com/office/drawing/2014/main" xmlns="" id="{474ADC6D-7B06-E190-FF2B-B0349482603E}"/>
                  </a:ext>
                </a:extLst>
              </p:cNvPr>
              <p:cNvSpPr/>
              <p:nvPr/>
            </p:nvSpPr>
            <p:spPr>
              <a:xfrm>
                <a:off x="1984411" y="2614350"/>
                <a:ext cx="59652" cy="63428"/>
              </a:xfrm>
              <a:custGeom>
                <a:avLst/>
                <a:gdLst/>
                <a:ahLst/>
                <a:cxnLst/>
                <a:rect l="l" t="t" r="r" b="b"/>
                <a:pathLst>
                  <a:path w="237" h="252" extrusionOk="0">
                    <a:moveTo>
                      <a:pt x="237" y="198"/>
                    </a:moveTo>
                    <a:cubicBezTo>
                      <a:pt x="237" y="217"/>
                      <a:pt x="235" y="235"/>
                      <a:pt x="230" y="252"/>
                    </a:cubicBezTo>
                    <a:cubicBezTo>
                      <a:pt x="214" y="250"/>
                      <a:pt x="200" y="247"/>
                      <a:pt x="187" y="244"/>
                    </a:cubicBezTo>
                    <a:cubicBezTo>
                      <a:pt x="123" y="231"/>
                      <a:pt x="77" y="211"/>
                      <a:pt x="56" y="183"/>
                    </a:cubicBezTo>
                    <a:cubicBezTo>
                      <a:pt x="32" y="149"/>
                      <a:pt x="16" y="103"/>
                      <a:pt x="6" y="47"/>
                    </a:cubicBezTo>
                    <a:cubicBezTo>
                      <a:pt x="4" y="33"/>
                      <a:pt x="2" y="19"/>
                      <a:pt x="0" y="3"/>
                    </a:cubicBezTo>
                    <a:cubicBezTo>
                      <a:pt x="12" y="1"/>
                      <a:pt x="25" y="0"/>
                      <a:pt x="38" y="0"/>
                    </a:cubicBezTo>
                    <a:cubicBezTo>
                      <a:pt x="148" y="0"/>
                      <a:pt x="237" y="88"/>
                      <a:pt x="237" y="19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 name="Google Shape;920;p39">
                <a:extLst>
                  <a:ext uri="{FF2B5EF4-FFF2-40B4-BE49-F238E27FC236}">
                    <a16:creationId xmlns:a16="http://schemas.microsoft.com/office/drawing/2014/main" xmlns="" id="{A3C2505C-5289-D991-CA7A-80D1A5313900}"/>
                  </a:ext>
                </a:extLst>
              </p:cNvPr>
              <p:cNvSpPr/>
              <p:nvPr/>
            </p:nvSpPr>
            <p:spPr>
              <a:xfrm>
                <a:off x="1959745" y="1967235"/>
                <a:ext cx="379812" cy="494334"/>
              </a:xfrm>
              <a:custGeom>
                <a:avLst/>
                <a:gdLst/>
                <a:ahLst/>
                <a:cxnLst/>
                <a:rect l="l" t="t" r="r" b="b"/>
                <a:pathLst>
                  <a:path w="1509" h="1964" extrusionOk="0">
                    <a:moveTo>
                      <a:pt x="1509" y="0"/>
                    </a:moveTo>
                    <a:cubicBezTo>
                      <a:pt x="1509" y="0"/>
                      <a:pt x="161" y="465"/>
                      <a:pt x="0" y="1934"/>
                    </a:cubicBezTo>
                    <a:lnTo>
                      <a:pt x="1112" y="1964"/>
                    </a:lnTo>
                    <a:lnTo>
                      <a:pt x="1509"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921;p39">
                <a:extLst>
                  <a:ext uri="{FF2B5EF4-FFF2-40B4-BE49-F238E27FC236}">
                    <a16:creationId xmlns:a16="http://schemas.microsoft.com/office/drawing/2014/main" xmlns="" id="{614A6590-2FD5-E427-4967-DB10DC09D17F}"/>
                  </a:ext>
                </a:extLst>
              </p:cNvPr>
              <p:cNvSpPr/>
              <p:nvPr/>
            </p:nvSpPr>
            <p:spPr>
              <a:xfrm>
                <a:off x="2235353" y="2274558"/>
                <a:ext cx="43544" cy="184998"/>
              </a:xfrm>
              <a:custGeom>
                <a:avLst/>
                <a:gdLst/>
                <a:ahLst/>
                <a:cxnLst/>
                <a:rect l="l" t="t" r="r" b="b"/>
                <a:pathLst>
                  <a:path w="173" h="735" extrusionOk="0">
                    <a:moveTo>
                      <a:pt x="23" y="726"/>
                    </a:moveTo>
                    <a:cubicBezTo>
                      <a:pt x="73" y="489"/>
                      <a:pt x="123" y="252"/>
                      <a:pt x="173" y="15"/>
                    </a:cubicBezTo>
                    <a:cubicBezTo>
                      <a:pt x="176" y="0"/>
                      <a:pt x="152" y="-7"/>
                      <a:pt x="149" y="9"/>
                    </a:cubicBezTo>
                    <a:cubicBezTo>
                      <a:pt x="99" y="246"/>
                      <a:pt x="50" y="483"/>
                      <a:pt x="0" y="720"/>
                    </a:cubicBezTo>
                    <a:cubicBezTo>
                      <a:pt x="-4" y="735"/>
                      <a:pt x="20" y="741"/>
                      <a:pt x="23" y="72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4" name="Google Shape;922;p39">
                <a:extLst>
                  <a:ext uri="{FF2B5EF4-FFF2-40B4-BE49-F238E27FC236}">
                    <a16:creationId xmlns:a16="http://schemas.microsoft.com/office/drawing/2014/main" xmlns="" id="{92531495-DFF9-05B6-67DE-9C7746E593EB}"/>
                  </a:ext>
                </a:extLst>
              </p:cNvPr>
              <p:cNvSpPr/>
              <p:nvPr/>
            </p:nvSpPr>
            <p:spPr>
              <a:xfrm>
                <a:off x="1992465" y="1659912"/>
                <a:ext cx="90359" cy="90108"/>
              </a:xfrm>
              <a:custGeom>
                <a:avLst/>
                <a:gdLst/>
                <a:ahLst/>
                <a:cxnLst/>
                <a:rect l="l" t="t" r="r" b="b"/>
                <a:pathLst>
                  <a:path w="359" h="358" extrusionOk="0">
                    <a:moveTo>
                      <a:pt x="359" y="179"/>
                    </a:moveTo>
                    <a:cubicBezTo>
                      <a:pt x="359" y="278"/>
                      <a:pt x="278" y="358"/>
                      <a:pt x="180" y="358"/>
                    </a:cubicBezTo>
                    <a:cubicBezTo>
                      <a:pt x="81" y="358"/>
                      <a:pt x="0" y="278"/>
                      <a:pt x="0" y="179"/>
                    </a:cubicBezTo>
                    <a:cubicBezTo>
                      <a:pt x="0" y="80"/>
                      <a:pt x="81" y="0"/>
                      <a:pt x="180" y="0"/>
                    </a:cubicBezTo>
                    <a:cubicBezTo>
                      <a:pt x="278" y="0"/>
                      <a:pt x="359" y="80"/>
                      <a:pt x="359" y="17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923;p39">
                <a:extLst>
                  <a:ext uri="{FF2B5EF4-FFF2-40B4-BE49-F238E27FC236}">
                    <a16:creationId xmlns:a16="http://schemas.microsoft.com/office/drawing/2014/main" xmlns="" id="{10AF6340-37F6-90A0-3465-E6A47A3396CD}"/>
                  </a:ext>
                </a:extLst>
              </p:cNvPr>
              <p:cNvSpPr/>
              <p:nvPr/>
            </p:nvSpPr>
            <p:spPr>
              <a:xfrm>
                <a:off x="1983404" y="1347807"/>
                <a:ext cx="526551" cy="655420"/>
              </a:xfrm>
              <a:custGeom>
                <a:avLst/>
                <a:gdLst/>
                <a:ahLst/>
                <a:cxnLst/>
                <a:rect l="l" t="t" r="r" b="b"/>
                <a:pathLst>
                  <a:path w="2092" h="2604" extrusionOk="0">
                    <a:moveTo>
                      <a:pt x="2092" y="2230"/>
                    </a:moveTo>
                    <a:cubicBezTo>
                      <a:pt x="1977" y="2773"/>
                      <a:pt x="1330" y="2564"/>
                      <a:pt x="1330" y="2564"/>
                    </a:cubicBezTo>
                    <a:lnTo>
                      <a:pt x="1160" y="1949"/>
                    </a:lnTo>
                    <a:cubicBezTo>
                      <a:pt x="1160" y="1949"/>
                      <a:pt x="856" y="2119"/>
                      <a:pt x="627" y="2051"/>
                    </a:cubicBezTo>
                    <a:cubicBezTo>
                      <a:pt x="453" y="1998"/>
                      <a:pt x="371" y="1775"/>
                      <a:pt x="305" y="1625"/>
                    </a:cubicBezTo>
                    <a:cubicBezTo>
                      <a:pt x="234" y="1463"/>
                      <a:pt x="185" y="1276"/>
                      <a:pt x="124" y="1110"/>
                    </a:cubicBezTo>
                    <a:cubicBezTo>
                      <a:pt x="122" y="1107"/>
                      <a:pt x="121" y="1103"/>
                      <a:pt x="120" y="1099"/>
                    </a:cubicBezTo>
                    <a:cubicBezTo>
                      <a:pt x="63" y="945"/>
                      <a:pt x="15" y="797"/>
                      <a:pt x="2" y="632"/>
                    </a:cubicBezTo>
                    <a:cubicBezTo>
                      <a:pt x="-14" y="449"/>
                      <a:pt x="64" y="357"/>
                      <a:pt x="176" y="301"/>
                    </a:cubicBezTo>
                    <a:cubicBezTo>
                      <a:pt x="478" y="148"/>
                      <a:pt x="1035" y="11"/>
                      <a:pt x="1035" y="11"/>
                    </a:cubicBezTo>
                    <a:cubicBezTo>
                      <a:pt x="1253" y="-49"/>
                      <a:pt x="1379" y="148"/>
                      <a:pt x="1471" y="373"/>
                    </a:cubicBezTo>
                    <a:cubicBezTo>
                      <a:pt x="1494" y="430"/>
                      <a:pt x="1545" y="578"/>
                      <a:pt x="1608" y="765"/>
                    </a:cubicBezTo>
                    <a:cubicBezTo>
                      <a:pt x="1796" y="1320"/>
                      <a:pt x="2092" y="2230"/>
                      <a:pt x="2092" y="223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924;p39">
                <a:extLst>
                  <a:ext uri="{FF2B5EF4-FFF2-40B4-BE49-F238E27FC236}">
                    <a16:creationId xmlns:a16="http://schemas.microsoft.com/office/drawing/2014/main" xmlns="" id="{C891A9BD-834D-6209-B8D0-6C3394CEAEF2}"/>
                  </a:ext>
                </a:extLst>
              </p:cNvPr>
              <p:cNvSpPr/>
              <p:nvPr/>
            </p:nvSpPr>
            <p:spPr>
              <a:xfrm>
                <a:off x="2119069" y="1645314"/>
                <a:ext cx="73244" cy="95897"/>
              </a:xfrm>
              <a:custGeom>
                <a:avLst/>
                <a:gdLst/>
                <a:ahLst/>
                <a:cxnLst/>
                <a:rect l="l" t="t" r="r" b="b"/>
                <a:pathLst>
                  <a:path w="291" h="381" extrusionOk="0">
                    <a:moveTo>
                      <a:pt x="0" y="16"/>
                    </a:moveTo>
                    <a:cubicBezTo>
                      <a:pt x="16" y="132"/>
                      <a:pt x="31" y="248"/>
                      <a:pt x="47" y="363"/>
                    </a:cubicBezTo>
                    <a:cubicBezTo>
                      <a:pt x="48" y="375"/>
                      <a:pt x="57" y="383"/>
                      <a:pt x="69" y="380"/>
                    </a:cubicBezTo>
                    <a:cubicBezTo>
                      <a:pt x="139" y="363"/>
                      <a:pt x="209" y="345"/>
                      <a:pt x="279" y="327"/>
                    </a:cubicBezTo>
                    <a:cubicBezTo>
                      <a:pt x="301" y="322"/>
                      <a:pt x="291" y="288"/>
                      <a:pt x="269" y="293"/>
                    </a:cubicBezTo>
                    <a:cubicBezTo>
                      <a:pt x="199" y="311"/>
                      <a:pt x="129" y="329"/>
                      <a:pt x="59" y="346"/>
                    </a:cubicBezTo>
                    <a:cubicBezTo>
                      <a:pt x="67" y="352"/>
                      <a:pt x="74" y="358"/>
                      <a:pt x="82" y="363"/>
                    </a:cubicBezTo>
                    <a:cubicBezTo>
                      <a:pt x="66" y="248"/>
                      <a:pt x="51" y="132"/>
                      <a:pt x="35" y="16"/>
                    </a:cubicBezTo>
                    <a:cubicBezTo>
                      <a:pt x="32" y="-6"/>
                      <a:pt x="-3" y="-6"/>
                      <a:pt x="0" y="1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925;p39">
                <a:extLst>
                  <a:ext uri="{FF2B5EF4-FFF2-40B4-BE49-F238E27FC236}">
                    <a16:creationId xmlns:a16="http://schemas.microsoft.com/office/drawing/2014/main" xmlns="" id="{7FBEE98A-8808-4F65-3823-210AC92659B5}"/>
                  </a:ext>
                </a:extLst>
              </p:cNvPr>
              <p:cNvSpPr/>
              <p:nvPr/>
            </p:nvSpPr>
            <p:spPr>
              <a:xfrm>
                <a:off x="2068226" y="1678789"/>
                <a:ext cx="16864" cy="22653"/>
              </a:xfrm>
              <a:custGeom>
                <a:avLst/>
                <a:gdLst/>
                <a:ahLst/>
                <a:cxnLst/>
                <a:rect l="l" t="t" r="r" b="b"/>
                <a:pathLst>
                  <a:path w="67" h="90" extrusionOk="0">
                    <a:moveTo>
                      <a:pt x="64" y="34"/>
                    </a:moveTo>
                    <a:cubicBezTo>
                      <a:pt x="72" y="59"/>
                      <a:pt x="65" y="83"/>
                      <a:pt x="49" y="89"/>
                    </a:cubicBezTo>
                    <a:cubicBezTo>
                      <a:pt x="32" y="94"/>
                      <a:pt x="12" y="79"/>
                      <a:pt x="3" y="55"/>
                    </a:cubicBezTo>
                    <a:cubicBezTo>
                      <a:pt x="-5" y="31"/>
                      <a:pt x="2" y="7"/>
                      <a:pt x="19" y="1"/>
                    </a:cubicBezTo>
                    <a:cubicBezTo>
                      <a:pt x="36" y="-5"/>
                      <a:pt x="56" y="10"/>
                      <a:pt x="64" y="34"/>
                    </a:cubicBezTo>
                    <a:close/>
                  </a:path>
                </a:pathLst>
              </a:custGeom>
              <a:solidFill>
                <a:srgbClr val="000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926;p39">
                <a:extLst>
                  <a:ext uri="{FF2B5EF4-FFF2-40B4-BE49-F238E27FC236}">
                    <a16:creationId xmlns:a16="http://schemas.microsoft.com/office/drawing/2014/main" xmlns="" id="{EED31F32-4378-ADA2-172D-20F8C57212F1}"/>
                  </a:ext>
                </a:extLst>
              </p:cNvPr>
              <p:cNvSpPr/>
              <p:nvPr/>
            </p:nvSpPr>
            <p:spPr>
              <a:xfrm>
                <a:off x="2228557" y="1615865"/>
                <a:ext cx="16864" cy="22904"/>
              </a:xfrm>
              <a:custGeom>
                <a:avLst/>
                <a:gdLst/>
                <a:ahLst/>
                <a:cxnLst/>
                <a:rect l="l" t="t" r="r" b="b"/>
                <a:pathLst>
                  <a:path w="67" h="91" extrusionOk="0">
                    <a:moveTo>
                      <a:pt x="64" y="35"/>
                    </a:moveTo>
                    <a:cubicBezTo>
                      <a:pt x="72" y="59"/>
                      <a:pt x="65" y="83"/>
                      <a:pt x="48" y="89"/>
                    </a:cubicBezTo>
                    <a:cubicBezTo>
                      <a:pt x="32" y="95"/>
                      <a:pt x="11" y="80"/>
                      <a:pt x="3" y="55"/>
                    </a:cubicBezTo>
                    <a:cubicBezTo>
                      <a:pt x="-5" y="31"/>
                      <a:pt x="2" y="7"/>
                      <a:pt x="19" y="1"/>
                    </a:cubicBezTo>
                    <a:cubicBezTo>
                      <a:pt x="35" y="-5"/>
                      <a:pt x="56" y="11"/>
                      <a:pt x="64" y="35"/>
                    </a:cubicBezTo>
                    <a:close/>
                  </a:path>
                </a:pathLst>
              </a:custGeom>
              <a:solidFill>
                <a:srgbClr val="000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927;p39">
                <a:extLst>
                  <a:ext uri="{FF2B5EF4-FFF2-40B4-BE49-F238E27FC236}">
                    <a16:creationId xmlns:a16="http://schemas.microsoft.com/office/drawing/2014/main" xmlns="" id="{F020E1D6-4E42-66FB-73A7-5883020897D8}"/>
                  </a:ext>
                </a:extLst>
              </p:cNvPr>
              <p:cNvSpPr/>
              <p:nvPr/>
            </p:nvSpPr>
            <p:spPr>
              <a:xfrm>
                <a:off x="2202633" y="1688857"/>
                <a:ext cx="55373" cy="69217"/>
              </a:xfrm>
              <a:custGeom>
                <a:avLst/>
                <a:gdLst/>
                <a:ahLst/>
                <a:cxnLst/>
                <a:rect l="l" t="t" r="r" b="b"/>
                <a:pathLst>
                  <a:path w="220" h="275" extrusionOk="0">
                    <a:moveTo>
                      <a:pt x="22" y="274"/>
                    </a:moveTo>
                    <a:cubicBezTo>
                      <a:pt x="141" y="246"/>
                      <a:pt x="214" y="134"/>
                      <a:pt x="220" y="17"/>
                    </a:cubicBezTo>
                    <a:cubicBezTo>
                      <a:pt x="222" y="-6"/>
                      <a:pt x="186" y="-6"/>
                      <a:pt x="185" y="17"/>
                    </a:cubicBezTo>
                    <a:cubicBezTo>
                      <a:pt x="180" y="119"/>
                      <a:pt x="116" y="216"/>
                      <a:pt x="13" y="240"/>
                    </a:cubicBezTo>
                    <a:cubicBezTo>
                      <a:pt x="-9" y="245"/>
                      <a:pt x="0" y="279"/>
                      <a:pt x="22" y="27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928;p39">
                <a:extLst>
                  <a:ext uri="{FF2B5EF4-FFF2-40B4-BE49-F238E27FC236}">
                    <a16:creationId xmlns:a16="http://schemas.microsoft.com/office/drawing/2014/main" xmlns="" id="{6B9B170F-6538-41C2-8F26-79073EC7B77F}"/>
                  </a:ext>
                </a:extLst>
              </p:cNvPr>
              <p:cNvSpPr/>
              <p:nvPr/>
            </p:nvSpPr>
            <p:spPr>
              <a:xfrm>
                <a:off x="2234598" y="1662681"/>
                <a:ext cx="38258" cy="38510"/>
              </a:xfrm>
              <a:custGeom>
                <a:avLst/>
                <a:gdLst/>
                <a:ahLst/>
                <a:cxnLst/>
                <a:rect l="l" t="t" r="r" b="b"/>
                <a:pathLst>
                  <a:path w="152" h="153" extrusionOk="0">
                    <a:moveTo>
                      <a:pt x="152" y="76"/>
                    </a:moveTo>
                    <a:cubicBezTo>
                      <a:pt x="152" y="119"/>
                      <a:pt x="118" y="153"/>
                      <a:pt x="76" y="153"/>
                    </a:cubicBezTo>
                    <a:cubicBezTo>
                      <a:pt x="34" y="153"/>
                      <a:pt x="0" y="119"/>
                      <a:pt x="0" y="76"/>
                    </a:cubicBezTo>
                    <a:cubicBezTo>
                      <a:pt x="0" y="34"/>
                      <a:pt x="34" y="0"/>
                      <a:pt x="76" y="0"/>
                    </a:cubicBezTo>
                    <a:cubicBezTo>
                      <a:pt x="118" y="0"/>
                      <a:pt x="152" y="34"/>
                      <a:pt x="152" y="76"/>
                    </a:cubicBezTo>
                    <a:close/>
                  </a:path>
                </a:pathLst>
              </a:custGeom>
              <a:solidFill>
                <a:schemeClr val="accent3"/>
              </a:solidFill>
              <a:ln>
                <a:noFill/>
              </a:ln>
            </p:spPr>
            <p:txBody>
              <a:bodyPr spcFirstLastPara="1" wrap="square" lIns="90000" tIns="10075" rIns="90000" bIns="10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929;p39">
                <a:extLst>
                  <a:ext uri="{FF2B5EF4-FFF2-40B4-BE49-F238E27FC236}">
                    <a16:creationId xmlns:a16="http://schemas.microsoft.com/office/drawing/2014/main" xmlns="" id="{846E9141-5459-A2AB-642D-8BE4F65E92AE}"/>
                  </a:ext>
                </a:extLst>
              </p:cNvPr>
              <p:cNvSpPr/>
              <p:nvPr/>
            </p:nvSpPr>
            <p:spPr>
              <a:xfrm>
                <a:off x="2070240" y="1719564"/>
                <a:ext cx="38258" cy="38258"/>
              </a:xfrm>
              <a:custGeom>
                <a:avLst/>
                <a:gdLst/>
                <a:ahLst/>
                <a:cxnLst/>
                <a:rect l="l" t="t" r="r" b="b"/>
                <a:pathLst>
                  <a:path w="152" h="152" extrusionOk="0">
                    <a:moveTo>
                      <a:pt x="152" y="76"/>
                    </a:moveTo>
                    <a:cubicBezTo>
                      <a:pt x="152" y="118"/>
                      <a:pt x="118" y="152"/>
                      <a:pt x="76" y="152"/>
                    </a:cubicBezTo>
                    <a:cubicBezTo>
                      <a:pt x="34" y="152"/>
                      <a:pt x="0" y="118"/>
                      <a:pt x="0" y="76"/>
                    </a:cubicBezTo>
                    <a:cubicBezTo>
                      <a:pt x="0" y="34"/>
                      <a:pt x="34" y="0"/>
                      <a:pt x="76" y="0"/>
                    </a:cubicBezTo>
                    <a:cubicBezTo>
                      <a:pt x="118" y="0"/>
                      <a:pt x="152" y="34"/>
                      <a:pt x="152" y="76"/>
                    </a:cubicBezTo>
                    <a:close/>
                  </a:path>
                </a:pathLst>
              </a:custGeom>
              <a:solidFill>
                <a:schemeClr val="accent3"/>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 name="Google Shape;930;p39">
                <a:extLst>
                  <a:ext uri="{FF2B5EF4-FFF2-40B4-BE49-F238E27FC236}">
                    <a16:creationId xmlns:a16="http://schemas.microsoft.com/office/drawing/2014/main" xmlns="" id="{55E1ECE2-E2C1-4B26-18BC-784C74D1CB21}"/>
                  </a:ext>
                </a:extLst>
              </p:cNvPr>
              <p:cNvSpPr/>
              <p:nvPr/>
            </p:nvSpPr>
            <p:spPr>
              <a:xfrm>
                <a:off x="1983153" y="1345290"/>
                <a:ext cx="407498" cy="279133"/>
              </a:xfrm>
              <a:custGeom>
                <a:avLst/>
                <a:gdLst/>
                <a:ahLst/>
                <a:cxnLst/>
                <a:rect l="l" t="t" r="r" b="b"/>
                <a:pathLst>
                  <a:path w="1619" h="1109" extrusionOk="0">
                    <a:moveTo>
                      <a:pt x="1619" y="766"/>
                    </a:moveTo>
                    <a:cubicBezTo>
                      <a:pt x="875" y="1053"/>
                      <a:pt x="381" y="434"/>
                      <a:pt x="381" y="434"/>
                    </a:cubicBezTo>
                    <a:cubicBezTo>
                      <a:pt x="408" y="769"/>
                      <a:pt x="220" y="1009"/>
                      <a:pt x="121" y="1109"/>
                    </a:cubicBezTo>
                    <a:cubicBezTo>
                      <a:pt x="64" y="955"/>
                      <a:pt x="16" y="798"/>
                      <a:pt x="2" y="633"/>
                    </a:cubicBezTo>
                    <a:cubicBezTo>
                      <a:pt x="-13" y="449"/>
                      <a:pt x="75" y="357"/>
                      <a:pt x="187" y="301"/>
                    </a:cubicBezTo>
                    <a:cubicBezTo>
                      <a:pt x="489" y="149"/>
                      <a:pt x="1046" y="11"/>
                      <a:pt x="1046" y="11"/>
                    </a:cubicBezTo>
                    <a:cubicBezTo>
                      <a:pt x="1264" y="-49"/>
                      <a:pt x="1389" y="148"/>
                      <a:pt x="1481" y="373"/>
                    </a:cubicBezTo>
                    <a:cubicBezTo>
                      <a:pt x="1504" y="431"/>
                      <a:pt x="1555" y="578"/>
                      <a:pt x="1619" y="766"/>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 name="Google Shape;931;p39">
                <a:extLst>
                  <a:ext uri="{FF2B5EF4-FFF2-40B4-BE49-F238E27FC236}">
                    <a16:creationId xmlns:a16="http://schemas.microsoft.com/office/drawing/2014/main" xmlns="" id="{26385D22-B4E9-D61F-58D6-AFF3D1D5F110}"/>
                  </a:ext>
                </a:extLst>
              </p:cNvPr>
              <p:cNvSpPr/>
              <p:nvPr/>
            </p:nvSpPr>
            <p:spPr>
              <a:xfrm>
                <a:off x="2341318" y="1516696"/>
                <a:ext cx="90359" cy="90108"/>
              </a:xfrm>
              <a:custGeom>
                <a:avLst/>
                <a:gdLst/>
                <a:ahLst/>
                <a:cxnLst/>
                <a:rect l="l" t="t" r="r" b="b"/>
                <a:pathLst>
                  <a:path w="359" h="358" extrusionOk="0">
                    <a:moveTo>
                      <a:pt x="359" y="179"/>
                    </a:moveTo>
                    <a:cubicBezTo>
                      <a:pt x="359" y="278"/>
                      <a:pt x="278" y="358"/>
                      <a:pt x="179" y="358"/>
                    </a:cubicBezTo>
                    <a:cubicBezTo>
                      <a:pt x="80" y="358"/>
                      <a:pt x="0" y="278"/>
                      <a:pt x="0" y="179"/>
                    </a:cubicBezTo>
                    <a:cubicBezTo>
                      <a:pt x="0" y="80"/>
                      <a:pt x="80" y="0"/>
                      <a:pt x="179" y="0"/>
                    </a:cubicBezTo>
                    <a:cubicBezTo>
                      <a:pt x="278" y="0"/>
                      <a:pt x="359" y="80"/>
                      <a:pt x="359" y="17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 name="Google Shape;932;p39">
                <a:extLst>
                  <a:ext uri="{FF2B5EF4-FFF2-40B4-BE49-F238E27FC236}">
                    <a16:creationId xmlns:a16="http://schemas.microsoft.com/office/drawing/2014/main" xmlns="" id="{AE6E9438-782D-2511-D38D-CE720A1298C8}"/>
                  </a:ext>
                </a:extLst>
              </p:cNvPr>
              <p:cNvSpPr/>
              <p:nvPr/>
            </p:nvSpPr>
            <p:spPr>
              <a:xfrm>
                <a:off x="2362964" y="1537084"/>
                <a:ext cx="55625" cy="47067"/>
              </a:xfrm>
              <a:custGeom>
                <a:avLst/>
                <a:gdLst/>
                <a:ahLst/>
                <a:cxnLst/>
                <a:rect l="l" t="t" r="r" b="b"/>
                <a:pathLst>
                  <a:path w="221" h="187" extrusionOk="0">
                    <a:moveTo>
                      <a:pt x="205" y="1"/>
                    </a:moveTo>
                    <a:cubicBezTo>
                      <a:pt x="136" y="-5"/>
                      <a:pt x="65" y="11"/>
                      <a:pt x="26" y="73"/>
                    </a:cubicBezTo>
                    <a:cubicBezTo>
                      <a:pt x="9" y="101"/>
                      <a:pt x="-1" y="137"/>
                      <a:pt x="0" y="170"/>
                    </a:cubicBezTo>
                    <a:cubicBezTo>
                      <a:pt x="1" y="192"/>
                      <a:pt x="36" y="193"/>
                      <a:pt x="35" y="170"/>
                    </a:cubicBezTo>
                    <a:cubicBezTo>
                      <a:pt x="35" y="150"/>
                      <a:pt x="39" y="129"/>
                      <a:pt x="47" y="111"/>
                    </a:cubicBezTo>
                    <a:cubicBezTo>
                      <a:pt x="48" y="111"/>
                      <a:pt x="50" y="111"/>
                      <a:pt x="51" y="110"/>
                    </a:cubicBezTo>
                    <a:cubicBezTo>
                      <a:pt x="84" y="100"/>
                      <a:pt x="140" y="89"/>
                      <a:pt x="163" y="121"/>
                    </a:cubicBezTo>
                    <a:cubicBezTo>
                      <a:pt x="176" y="139"/>
                      <a:pt x="207" y="121"/>
                      <a:pt x="193" y="103"/>
                    </a:cubicBezTo>
                    <a:cubicBezTo>
                      <a:pt x="166" y="66"/>
                      <a:pt x="119" y="61"/>
                      <a:pt x="76" y="68"/>
                    </a:cubicBezTo>
                    <a:cubicBezTo>
                      <a:pt x="109" y="38"/>
                      <a:pt x="158" y="32"/>
                      <a:pt x="205" y="36"/>
                    </a:cubicBezTo>
                    <a:cubicBezTo>
                      <a:pt x="227" y="38"/>
                      <a:pt x="227" y="3"/>
                      <a:pt x="205" y="1"/>
                    </a:cubicBezTo>
                    <a:close/>
                  </a:path>
                </a:pathLst>
              </a:custGeom>
              <a:solidFill>
                <a:schemeClr val="accent6"/>
              </a:solidFill>
              <a:ln>
                <a:noFill/>
              </a:ln>
            </p:spPr>
            <p:txBody>
              <a:bodyPr spcFirstLastPara="1" wrap="square" lIns="90000" tIns="22300" rIns="90000" bIns="223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 name="Google Shape;933;p39">
                <a:extLst>
                  <a:ext uri="{FF2B5EF4-FFF2-40B4-BE49-F238E27FC236}">
                    <a16:creationId xmlns:a16="http://schemas.microsoft.com/office/drawing/2014/main" xmlns="" id="{02EE2E8E-4694-7C9E-2F50-841059CD4AB9}"/>
                  </a:ext>
                </a:extLst>
              </p:cNvPr>
              <p:cNvSpPr/>
              <p:nvPr/>
            </p:nvSpPr>
            <p:spPr>
              <a:xfrm>
                <a:off x="2275373" y="1810427"/>
                <a:ext cx="77271" cy="182732"/>
              </a:xfrm>
              <a:custGeom>
                <a:avLst/>
                <a:gdLst/>
                <a:ahLst/>
                <a:cxnLst/>
                <a:rect l="l" t="t" r="r" b="b"/>
                <a:pathLst>
                  <a:path w="307" h="726" extrusionOk="0">
                    <a:moveTo>
                      <a:pt x="170" y="726"/>
                    </a:moveTo>
                    <a:lnTo>
                      <a:pt x="0" y="111"/>
                    </a:lnTo>
                    <a:lnTo>
                      <a:pt x="262" y="0"/>
                    </a:lnTo>
                    <a:cubicBezTo>
                      <a:pt x="262" y="0"/>
                      <a:pt x="409" y="644"/>
                      <a:pt x="170" y="726"/>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 name="Google Shape;934;p39">
                <a:extLst>
                  <a:ext uri="{FF2B5EF4-FFF2-40B4-BE49-F238E27FC236}">
                    <a16:creationId xmlns:a16="http://schemas.microsoft.com/office/drawing/2014/main" xmlns="" id="{88DC9750-89A6-E4E6-FD95-3FBA7505A0E4}"/>
                  </a:ext>
                </a:extLst>
              </p:cNvPr>
              <p:cNvSpPr/>
              <p:nvPr/>
            </p:nvSpPr>
            <p:spPr>
              <a:xfrm>
                <a:off x="1085853" y="2456535"/>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 name="Google Shape;935;p39">
                <a:extLst>
                  <a:ext uri="{FF2B5EF4-FFF2-40B4-BE49-F238E27FC236}">
                    <a16:creationId xmlns:a16="http://schemas.microsoft.com/office/drawing/2014/main" xmlns="" id="{433BADB3-DB27-FD22-25F3-CE40F27722E9}"/>
                  </a:ext>
                </a:extLst>
              </p:cNvPr>
              <p:cNvSpPr/>
              <p:nvPr/>
            </p:nvSpPr>
            <p:spPr>
              <a:xfrm>
                <a:off x="3589484" y="2349312"/>
                <a:ext cx="149760" cy="307071"/>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936;p39">
                <a:extLst>
                  <a:ext uri="{FF2B5EF4-FFF2-40B4-BE49-F238E27FC236}">
                    <a16:creationId xmlns:a16="http://schemas.microsoft.com/office/drawing/2014/main" xmlns="" id="{0BFD0911-D409-217A-E26C-F3E441F6E997}"/>
                  </a:ext>
                </a:extLst>
              </p:cNvPr>
              <p:cNvSpPr/>
              <p:nvPr/>
            </p:nvSpPr>
            <p:spPr>
              <a:xfrm>
                <a:off x="673824" y="764875"/>
                <a:ext cx="2868848" cy="923730"/>
              </a:xfrm>
              <a:custGeom>
                <a:avLst/>
                <a:gdLst/>
                <a:ahLst/>
                <a:cxnLst/>
                <a:rect l="l" t="t" r="r" b="b"/>
                <a:pathLst>
                  <a:path w="11398" h="3670" extrusionOk="0">
                    <a:moveTo>
                      <a:pt x="2213" y="36"/>
                    </a:moveTo>
                    <a:cubicBezTo>
                      <a:pt x="2170" y="33"/>
                      <a:pt x="2127" y="32"/>
                      <a:pt x="2086" y="32"/>
                    </a:cubicBezTo>
                    <a:lnTo>
                      <a:pt x="2086" y="0"/>
                    </a:lnTo>
                    <a:cubicBezTo>
                      <a:pt x="2128" y="0"/>
                      <a:pt x="2172" y="1"/>
                      <a:pt x="2215" y="4"/>
                    </a:cubicBezTo>
                    <a:lnTo>
                      <a:pt x="2213" y="36"/>
                    </a:lnTo>
                    <a:moveTo>
                      <a:pt x="1832" y="47"/>
                    </a:moveTo>
                    <a:lnTo>
                      <a:pt x="1827" y="15"/>
                    </a:lnTo>
                    <a:cubicBezTo>
                      <a:pt x="1870" y="10"/>
                      <a:pt x="1913" y="6"/>
                      <a:pt x="1956" y="3"/>
                    </a:cubicBezTo>
                    <a:lnTo>
                      <a:pt x="1958" y="35"/>
                    </a:lnTo>
                    <a:cubicBezTo>
                      <a:pt x="1916" y="38"/>
                      <a:pt x="1873" y="42"/>
                      <a:pt x="1832" y="47"/>
                    </a:cubicBezTo>
                    <a:moveTo>
                      <a:pt x="2467" y="64"/>
                    </a:moveTo>
                    <a:cubicBezTo>
                      <a:pt x="2424" y="57"/>
                      <a:pt x="2382" y="51"/>
                      <a:pt x="2340" y="47"/>
                    </a:cubicBezTo>
                    <a:lnTo>
                      <a:pt x="2344" y="15"/>
                    </a:lnTo>
                    <a:cubicBezTo>
                      <a:pt x="2386" y="20"/>
                      <a:pt x="2429" y="25"/>
                      <a:pt x="2472" y="32"/>
                    </a:cubicBezTo>
                    <a:lnTo>
                      <a:pt x="2467" y="64"/>
                    </a:lnTo>
                    <a:moveTo>
                      <a:pt x="1583" y="99"/>
                    </a:moveTo>
                    <a:lnTo>
                      <a:pt x="1573" y="68"/>
                    </a:lnTo>
                    <a:cubicBezTo>
                      <a:pt x="1611" y="56"/>
                      <a:pt x="1651" y="46"/>
                      <a:pt x="1696" y="37"/>
                    </a:cubicBezTo>
                    <a:lnTo>
                      <a:pt x="1700" y="36"/>
                    </a:lnTo>
                    <a:lnTo>
                      <a:pt x="1706" y="68"/>
                    </a:lnTo>
                    <a:lnTo>
                      <a:pt x="1702" y="69"/>
                    </a:lnTo>
                    <a:cubicBezTo>
                      <a:pt x="1659" y="78"/>
                      <a:pt x="1620" y="87"/>
                      <a:pt x="1583" y="99"/>
                    </a:cubicBezTo>
                    <a:moveTo>
                      <a:pt x="2717" y="115"/>
                    </a:moveTo>
                    <a:cubicBezTo>
                      <a:pt x="2675" y="105"/>
                      <a:pt x="2633" y="95"/>
                      <a:pt x="2592" y="87"/>
                    </a:cubicBezTo>
                    <a:lnTo>
                      <a:pt x="2599" y="56"/>
                    </a:lnTo>
                    <a:cubicBezTo>
                      <a:pt x="2640" y="64"/>
                      <a:pt x="2682" y="73"/>
                      <a:pt x="2725" y="84"/>
                    </a:cubicBezTo>
                    <a:lnTo>
                      <a:pt x="2717" y="115"/>
                    </a:lnTo>
                    <a:moveTo>
                      <a:pt x="2964" y="184"/>
                    </a:moveTo>
                    <a:cubicBezTo>
                      <a:pt x="2923" y="171"/>
                      <a:pt x="2882" y="159"/>
                      <a:pt x="2841" y="148"/>
                    </a:cubicBezTo>
                    <a:lnTo>
                      <a:pt x="2849" y="117"/>
                    </a:lnTo>
                    <a:cubicBezTo>
                      <a:pt x="2891" y="128"/>
                      <a:pt x="2932" y="140"/>
                      <a:pt x="2973" y="153"/>
                    </a:cubicBezTo>
                    <a:lnTo>
                      <a:pt x="2964" y="184"/>
                    </a:lnTo>
                    <a:moveTo>
                      <a:pt x="1361" y="212"/>
                    </a:moveTo>
                    <a:lnTo>
                      <a:pt x="1341" y="187"/>
                    </a:lnTo>
                    <a:cubicBezTo>
                      <a:pt x="1373" y="161"/>
                      <a:pt x="1410" y="137"/>
                      <a:pt x="1452" y="116"/>
                    </a:cubicBezTo>
                    <a:lnTo>
                      <a:pt x="1466" y="145"/>
                    </a:lnTo>
                    <a:cubicBezTo>
                      <a:pt x="1427" y="165"/>
                      <a:pt x="1391" y="187"/>
                      <a:pt x="1361" y="212"/>
                    </a:cubicBezTo>
                    <a:moveTo>
                      <a:pt x="3206" y="266"/>
                    </a:moveTo>
                    <a:cubicBezTo>
                      <a:pt x="3166" y="252"/>
                      <a:pt x="3126" y="237"/>
                      <a:pt x="3085" y="224"/>
                    </a:cubicBezTo>
                    <a:lnTo>
                      <a:pt x="3096" y="193"/>
                    </a:lnTo>
                    <a:cubicBezTo>
                      <a:pt x="3136" y="207"/>
                      <a:pt x="3177" y="221"/>
                      <a:pt x="3217" y="236"/>
                    </a:cubicBezTo>
                    <a:lnTo>
                      <a:pt x="3206" y="266"/>
                    </a:lnTo>
                    <a:moveTo>
                      <a:pt x="676" y="269"/>
                    </a:moveTo>
                    <a:cubicBezTo>
                      <a:pt x="646" y="264"/>
                      <a:pt x="616" y="262"/>
                      <a:pt x="586" y="262"/>
                    </a:cubicBezTo>
                    <a:cubicBezTo>
                      <a:pt x="575" y="262"/>
                      <a:pt x="563" y="262"/>
                      <a:pt x="551" y="263"/>
                    </a:cubicBezTo>
                    <a:lnTo>
                      <a:pt x="549" y="231"/>
                    </a:lnTo>
                    <a:cubicBezTo>
                      <a:pt x="562" y="230"/>
                      <a:pt x="576" y="230"/>
                      <a:pt x="588" y="230"/>
                    </a:cubicBezTo>
                    <a:cubicBezTo>
                      <a:pt x="618" y="230"/>
                      <a:pt x="649" y="232"/>
                      <a:pt x="680" y="237"/>
                    </a:cubicBezTo>
                    <a:lnTo>
                      <a:pt x="676" y="269"/>
                    </a:lnTo>
                    <a:moveTo>
                      <a:pt x="317" y="339"/>
                    </a:moveTo>
                    <a:lnTo>
                      <a:pt x="300" y="312"/>
                    </a:lnTo>
                    <a:cubicBezTo>
                      <a:pt x="311" y="305"/>
                      <a:pt x="322" y="298"/>
                      <a:pt x="334" y="291"/>
                    </a:cubicBezTo>
                    <a:cubicBezTo>
                      <a:pt x="361" y="277"/>
                      <a:pt x="390" y="265"/>
                      <a:pt x="419" y="255"/>
                    </a:cubicBezTo>
                    <a:lnTo>
                      <a:pt x="429" y="286"/>
                    </a:lnTo>
                    <a:cubicBezTo>
                      <a:pt x="401" y="295"/>
                      <a:pt x="374" y="306"/>
                      <a:pt x="349" y="320"/>
                    </a:cubicBezTo>
                    <a:cubicBezTo>
                      <a:pt x="338" y="326"/>
                      <a:pt x="327" y="332"/>
                      <a:pt x="317" y="339"/>
                    </a:cubicBezTo>
                    <a:moveTo>
                      <a:pt x="9484" y="344"/>
                    </a:moveTo>
                    <a:cubicBezTo>
                      <a:pt x="9453" y="343"/>
                      <a:pt x="9423" y="343"/>
                      <a:pt x="9393" y="343"/>
                    </a:cubicBezTo>
                    <a:lnTo>
                      <a:pt x="9356" y="343"/>
                    </a:lnTo>
                    <a:lnTo>
                      <a:pt x="9355" y="311"/>
                    </a:lnTo>
                    <a:lnTo>
                      <a:pt x="9393" y="311"/>
                    </a:lnTo>
                    <a:cubicBezTo>
                      <a:pt x="9423" y="311"/>
                      <a:pt x="9454" y="311"/>
                      <a:pt x="9484" y="312"/>
                    </a:cubicBezTo>
                    <a:lnTo>
                      <a:pt x="9484" y="344"/>
                    </a:lnTo>
                    <a:moveTo>
                      <a:pt x="912" y="350"/>
                    </a:moveTo>
                    <a:cubicBezTo>
                      <a:pt x="875" y="329"/>
                      <a:pt x="837" y="312"/>
                      <a:pt x="797" y="298"/>
                    </a:cubicBezTo>
                    <a:lnTo>
                      <a:pt x="808" y="268"/>
                    </a:lnTo>
                    <a:cubicBezTo>
                      <a:pt x="849" y="282"/>
                      <a:pt x="889" y="300"/>
                      <a:pt x="928" y="322"/>
                    </a:cubicBezTo>
                    <a:lnTo>
                      <a:pt x="912" y="350"/>
                    </a:lnTo>
                    <a:moveTo>
                      <a:pt x="9100" y="352"/>
                    </a:moveTo>
                    <a:lnTo>
                      <a:pt x="9098" y="320"/>
                    </a:lnTo>
                    <a:cubicBezTo>
                      <a:pt x="9141" y="317"/>
                      <a:pt x="9184" y="315"/>
                      <a:pt x="9227" y="314"/>
                    </a:cubicBezTo>
                    <a:lnTo>
                      <a:pt x="9228" y="346"/>
                    </a:lnTo>
                    <a:cubicBezTo>
                      <a:pt x="9185" y="347"/>
                      <a:pt x="9142" y="350"/>
                      <a:pt x="9100" y="352"/>
                    </a:cubicBezTo>
                    <a:moveTo>
                      <a:pt x="9739" y="357"/>
                    </a:moveTo>
                    <a:cubicBezTo>
                      <a:pt x="9697" y="354"/>
                      <a:pt x="9654" y="351"/>
                      <a:pt x="9611" y="348"/>
                    </a:cubicBezTo>
                    <a:lnTo>
                      <a:pt x="9613" y="316"/>
                    </a:lnTo>
                    <a:cubicBezTo>
                      <a:pt x="9656" y="319"/>
                      <a:pt x="9699" y="322"/>
                      <a:pt x="9742" y="325"/>
                    </a:cubicBezTo>
                    <a:lnTo>
                      <a:pt x="9739" y="357"/>
                    </a:lnTo>
                    <a:moveTo>
                      <a:pt x="3446" y="358"/>
                    </a:moveTo>
                    <a:cubicBezTo>
                      <a:pt x="3406" y="342"/>
                      <a:pt x="3366" y="327"/>
                      <a:pt x="3326" y="311"/>
                    </a:cubicBezTo>
                    <a:lnTo>
                      <a:pt x="3338" y="281"/>
                    </a:lnTo>
                    <a:cubicBezTo>
                      <a:pt x="3378" y="297"/>
                      <a:pt x="3418" y="312"/>
                      <a:pt x="3457" y="328"/>
                    </a:cubicBezTo>
                    <a:lnTo>
                      <a:pt x="3446" y="358"/>
                    </a:lnTo>
                    <a:moveTo>
                      <a:pt x="8845" y="374"/>
                    </a:moveTo>
                    <a:lnTo>
                      <a:pt x="8841" y="342"/>
                    </a:lnTo>
                    <a:cubicBezTo>
                      <a:pt x="8884" y="337"/>
                      <a:pt x="8927" y="333"/>
                      <a:pt x="8969" y="330"/>
                    </a:cubicBezTo>
                    <a:lnTo>
                      <a:pt x="8972" y="362"/>
                    </a:lnTo>
                    <a:cubicBezTo>
                      <a:pt x="8930" y="365"/>
                      <a:pt x="8887" y="369"/>
                      <a:pt x="8845" y="374"/>
                    </a:cubicBezTo>
                    <a:moveTo>
                      <a:pt x="9993" y="388"/>
                    </a:moveTo>
                    <a:cubicBezTo>
                      <a:pt x="9951" y="381"/>
                      <a:pt x="9909" y="375"/>
                      <a:pt x="9866" y="370"/>
                    </a:cubicBezTo>
                    <a:lnTo>
                      <a:pt x="9870" y="339"/>
                    </a:lnTo>
                    <a:cubicBezTo>
                      <a:pt x="9913" y="344"/>
                      <a:pt x="9956" y="350"/>
                      <a:pt x="9998" y="356"/>
                    </a:cubicBezTo>
                    <a:lnTo>
                      <a:pt x="9993" y="388"/>
                    </a:lnTo>
                    <a:moveTo>
                      <a:pt x="8590" y="406"/>
                    </a:moveTo>
                    <a:lnTo>
                      <a:pt x="8586" y="374"/>
                    </a:lnTo>
                    <a:cubicBezTo>
                      <a:pt x="8628" y="368"/>
                      <a:pt x="8671" y="362"/>
                      <a:pt x="8713" y="357"/>
                    </a:cubicBezTo>
                    <a:lnTo>
                      <a:pt x="8717" y="389"/>
                    </a:lnTo>
                    <a:cubicBezTo>
                      <a:pt x="8675" y="394"/>
                      <a:pt x="8633" y="400"/>
                      <a:pt x="8590" y="406"/>
                    </a:cubicBezTo>
                    <a:moveTo>
                      <a:pt x="1218" y="412"/>
                    </a:moveTo>
                    <a:lnTo>
                      <a:pt x="1188" y="401"/>
                    </a:lnTo>
                    <a:cubicBezTo>
                      <a:pt x="1204" y="358"/>
                      <a:pt x="1225" y="319"/>
                      <a:pt x="1250" y="284"/>
                    </a:cubicBezTo>
                    <a:lnTo>
                      <a:pt x="1276" y="302"/>
                    </a:lnTo>
                    <a:cubicBezTo>
                      <a:pt x="1253" y="335"/>
                      <a:pt x="1233" y="372"/>
                      <a:pt x="1218" y="412"/>
                    </a:cubicBezTo>
                    <a:moveTo>
                      <a:pt x="10244" y="436"/>
                    </a:moveTo>
                    <a:cubicBezTo>
                      <a:pt x="10203" y="427"/>
                      <a:pt x="10161" y="418"/>
                      <a:pt x="10119" y="410"/>
                    </a:cubicBezTo>
                    <a:lnTo>
                      <a:pt x="10125" y="378"/>
                    </a:lnTo>
                    <a:cubicBezTo>
                      <a:pt x="10168" y="386"/>
                      <a:pt x="10210" y="395"/>
                      <a:pt x="10251" y="405"/>
                    </a:cubicBezTo>
                    <a:lnTo>
                      <a:pt x="10244" y="436"/>
                    </a:lnTo>
                    <a:moveTo>
                      <a:pt x="8337" y="446"/>
                    </a:moveTo>
                    <a:lnTo>
                      <a:pt x="8332" y="414"/>
                    </a:lnTo>
                    <a:cubicBezTo>
                      <a:pt x="8374" y="407"/>
                      <a:pt x="8416" y="400"/>
                      <a:pt x="8458" y="393"/>
                    </a:cubicBezTo>
                    <a:lnTo>
                      <a:pt x="8464" y="425"/>
                    </a:lnTo>
                    <a:cubicBezTo>
                      <a:pt x="8421" y="432"/>
                      <a:pt x="8379" y="439"/>
                      <a:pt x="8337" y="446"/>
                    </a:cubicBezTo>
                    <a:moveTo>
                      <a:pt x="3684" y="454"/>
                    </a:moveTo>
                    <a:lnTo>
                      <a:pt x="3565" y="406"/>
                    </a:lnTo>
                    <a:lnTo>
                      <a:pt x="3577" y="376"/>
                    </a:lnTo>
                    <a:lnTo>
                      <a:pt x="3696" y="424"/>
                    </a:lnTo>
                    <a:lnTo>
                      <a:pt x="3684" y="454"/>
                    </a:lnTo>
                    <a:moveTo>
                      <a:pt x="8085" y="492"/>
                    </a:moveTo>
                    <a:lnTo>
                      <a:pt x="8079" y="461"/>
                    </a:lnTo>
                    <a:cubicBezTo>
                      <a:pt x="8121" y="453"/>
                      <a:pt x="8163" y="445"/>
                      <a:pt x="8205" y="437"/>
                    </a:cubicBezTo>
                    <a:lnTo>
                      <a:pt x="8211" y="468"/>
                    </a:lnTo>
                    <a:cubicBezTo>
                      <a:pt x="8169" y="476"/>
                      <a:pt x="8127" y="484"/>
                      <a:pt x="8085" y="492"/>
                    </a:cubicBezTo>
                    <a:moveTo>
                      <a:pt x="10490" y="504"/>
                    </a:moveTo>
                    <a:cubicBezTo>
                      <a:pt x="10451" y="491"/>
                      <a:pt x="10409" y="479"/>
                      <a:pt x="10368" y="468"/>
                    </a:cubicBezTo>
                    <a:lnTo>
                      <a:pt x="10377" y="437"/>
                    </a:lnTo>
                    <a:cubicBezTo>
                      <a:pt x="10418" y="448"/>
                      <a:pt x="10460" y="461"/>
                      <a:pt x="10500" y="474"/>
                    </a:cubicBezTo>
                    <a:lnTo>
                      <a:pt x="10490" y="504"/>
                    </a:lnTo>
                    <a:moveTo>
                      <a:pt x="1108" y="506"/>
                    </a:moveTo>
                    <a:cubicBezTo>
                      <a:pt x="1079" y="475"/>
                      <a:pt x="1048" y="446"/>
                      <a:pt x="1016" y="420"/>
                    </a:cubicBezTo>
                    <a:lnTo>
                      <a:pt x="1036" y="395"/>
                    </a:lnTo>
                    <a:cubicBezTo>
                      <a:pt x="1069" y="422"/>
                      <a:pt x="1101" y="452"/>
                      <a:pt x="1132" y="484"/>
                    </a:cubicBezTo>
                    <a:lnTo>
                      <a:pt x="1108" y="506"/>
                    </a:lnTo>
                    <a:moveTo>
                      <a:pt x="147" y="519"/>
                    </a:moveTo>
                    <a:lnTo>
                      <a:pt x="120" y="502"/>
                    </a:lnTo>
                    <a:cubicBezTo>
                      <a:pt x="143" y="464"/>
                      <a:pt x="170" y="428"/>
                      <a:pt x="199" y="397"/>
                    </a:cubicBezTo>
                    <a:lnTo>
                      <a:pt x="222" y="419"/>
                    </a:lnTo>
                    <a:cubicBezTo>
                      <a:pt x="195" y="448"/>
                      <a:pt x="169" y="482"/>
                      <a:pt x="147" y="519"/>
                    </a:cubicBezTo>
                    <a:moveTo>
                      <a:pt x="7833" y="544"/>
                    </a:moveTo>
                    <a:lnTo>
                      <a:pt x="7827" y="512"/>
                    </a:lnTo>
                    <a:cubicBezTo>
                      <a:pt x="7869" y="503"/>
                      <a:pt x="7910" y="495"/>
                      <a:pt x="7952" y="486"/>
                    </a:cubicBezTo>
                    <a:lnTo>
                      <a:pt x="7959" y="518"/>
                    </a:lnTo>
                    <a:cubicBezTo>
                      <a:pt x="7917" y="526"/>
                      <a:pt x="7875" y="535"/>
                      <a:pt x="7833" y="544"/>
                    </a:cubicBezTo>
                    <a:moveTo>
                      <a:pt x="3922" y="551"/>
                    </a:moveTo>
                    <a:cubicBezTo>
                      <a:pt x="3882" y="535"/>
                      <a:pt x="3842" y="519"/>
                      <a:pt x="3803" y="503"/>
                    </a:cubicBezTo>
                    <a:lnTo>
                      <a:pt x="3815" y="473"/>
                    </a:lnTo>
                    <a:cubicBezTo>
                      <a:pt x="3854" y="489"/>
                      <a:pt x="3894" y="505"/>
                      <a:pt x="3934" y="521"/>
                    </a:cubicBezTo>
                    <a:lnTo>
                      <a:pt x="3922" y="551"/>
                    </a:lnTo>
                    <a:moveTo>
                      <a:pt x="10730" y="593"/>
                    </a:moveTo>
                    <a:cubicBezTo>
                      <a:pt x="10691" y="577"/>
                      <a:pt x="10651" y="561"/>
                      <a:pt x="10611" y="546"/>
                    </a:cubicBezTo>
                    <a:lnTo>
                      <a:pt x="10622" y="516"/>
                    </a:lnTo>
                    <a:cubicBezTo>
                      <a:pt x="10663" y="531"/>
                      <a:pt x="10703" y="547"/>
                      <a:pt x="10742" y="564"/>
                    </a:cubicBezTo>
                    <a:lnTo>
                      <a:pt x="10730" y="593"/>
                    </a:lnTo>
                    <a:moveTo>
                      <a:pt x="7582" y="597"/>
                    </a:moveTo>
                    <a:lnTo>
                      <a:pt x="7575" y="566"/>
                    </a:lnTo>
                    <a:cubicBezTo>
                      <a:pt x="7617" y="557"/>
                      <a:pt x="7659" y="548"/>
                      <a:pt x="7701" y="539"/>
                    </a:cubicBezTo>
                    <a:lnTo>
                      <a:pt x="7707" y="570"/>
                    </a:lnTo>
                    <a:cubicBezTo>
                      <a:pt x="7666" y="579"/>
                      <a:pt x="7624" y="588"/>
                      <a:pt x="7582" y="597"/>
                    </a:cubicBezTo>
                    <a:moveTo>
                      <a:pt x="4162" y="643"/>
                    </a:moveTo>
                    <a:cubicBezTo>
                      <a:pt x="4122" y="628"/>
                      <a:pt x="4082" y="613"/>
                      <a:pt x="4042" y="597"/>
                    </a:cubicBezTo>
                    <a:lnTo>
                      <a:pt x="4053" y="567"/>
                    </a:lnTo>
                    <a:cubicBezTo>
                      <a:pt x="4093" y="583"/>
                      <a:pt x="4133" y="598"/>
                      <a:pt x="4173" y="612"/>
                    </a:cubicBezTo>
                    <a:lnTo>
                      <a:pt x="4162" y="643"/>
                    </a:lnTo>
                    <a:moveTo>
                      <a:pt x="7331" y="652"/>
                    </a:moveTo>
                    <a:lnTo>
                      <a:pt x="7324" y="620"/>
                    </a:lnTo>
                    <a:lnTo>
                      <a:pt x="7450" y="593"/>
                    </a:lnTo>
                    <a:lnTo>
                      <a:pt x="7457" y="625"/>
                    </a:lnTo>
                    <a:lnTo>
                      <a:pt x="7331" y="652"/>
                    </a:lnTo>
                    <a:moveTo>
                      <a:pt x="1177" y="657"/>
                    </a:moveTo>
                    <a:lnTo>
                      <a:pt x="1145" y="657"/>
                    </a:lnTo>
                    <a:cubicBezTo>
                      <a:pt x="1146" y="612"/>
                      <a:pt x="1149" y="568"/>
                      <a:pt x="1155" y="528"/>
                    </a:cubicBezTo>
                    <a:lnTo>
                      <a:pt x="1187" y="533"/>
                    </a:lnTo>
                    <a:cubicBezTo>
                      <a:pt x="1181" y="572"/>
                      <a:pt x="1178" y="614"/>
                      <a:pt x="1177" y="657"/>
                    </a:cubicBezTo>
                    <a:moveTo>
                      <a:pt x="10960" y="703"/>
                    </a:moveTo>
                    <a:cubicBezTo>
                      <a:pt x="10923" y="683"/>
                      <a:pt x="10885" y="663"/>
                      <a:pt x="10846" y="646"/>
                    </a:cubicBezTo>
                    <a:lnTo>
                      <a:pt x="10860" y="617"/>
                    </a:lnTo>
                    <a:cubicBezTo>
                      <a:pt x="10899" y="636"/>
                      <a:pt x="10938" y="656"/>
                      <a:pt x="10975" y="675"/>
                    </a:cubicBezTo>
                    <a:lnTo>
                      <a:pt x="10960" y="703"/>
                    </a:lnTo>
                    <a:moveTo>
                      <a:pt x="7079" y="704"/>
                    </a:moveTo>
                    <a:lnTo>
                      <a:pt x="7073" y="673"/>
                    </a:lnTo>
                    <a:cubicBezTo>
                      <a:pt x="7115" y="664"/>
                      <a:pt x="7157" y="656"/>
                      <a:pt x="7199" y="647"/>
                    </a:cubicBezTo>
                    <a:lnTo>
                      <a:pt x="7205" y="678"/>
                    </a:lnTo>
                    <a:cubicBezTo>
                      <a:pt x="7163" y="687"/>
                      <a:pt x="7121" y="696"/>
                      <a:pt x="7079" y="704"/>
                    </a:cubicBezTo>
                    <a:moveTo>
                      <a:pt x="1261" y="707"/>
                    </a:moveTo>
                    <a:cubicBezTo>
                      <a:pt x="1238" y="670"/>
                      <a:pt x="1214" y="636"/>
                      <a:pt x="1190" y="603"/>
                    </a:cubicBezTo>
                    <a:lnTo>
                      <a:pt x="1215" y="584"/>
                    </a:lnTo>
                    <a:cubicBezTo>
                      <a:pt x="1240" y="617"/>
                      <a:pt x="1265" y="654"/>
                      <a:pt x="1288" y="691"/>
                    </a:cubicBezTo>
                    <a:lnTo>
                      <a:pt x="1261" y="707"/>
                    </a:lnTo>
                    <a:moveTo>
                      <a:pt x="4406" y="725"/>
                    </a:moveTo>
                    <a:cubicBezTo>
                      <a:pt x="4365" y="712"/>
                      <a:pt x="4324" y="699"/>
                      <a:pt x="4284" y="685"/>
                    </a:cubicBezTo>
                    <a:lnTo>
                      <a:pt x="4294" y="655"/>
                    </a:lnTo>
                    <a:cubicBezTo>
                      <a:pt x="4335" y="668"/>
                      <a:pt x="4375" y="681"/>
                      <a:pt x="4416" y="694"/>
                    </a:cubicBezTo>
                    <a:lnTo>
                      <a:pt x="4406" y="725"/>
                    </a:lnTo>
                    <a:moveTo>
                      <a:pt x="57" y="751"/>
                    </a:moveTo>
                    <a:lnTo>
                      <a:pt x="25" y="745"/>
                    </a:lnTo>
                    <a:cubicBezTo>
                      <a:pt x="34" y="701"/>
                      <a:pt x="47" y="659"/>
                      <a:pt x="62" y="620"/>
                    </a:cubicBezTo>
                    <a:lnTo>
                      <a:pt x="92" y="632"/>
                    </a:lnTo>
                    <a:cubicBezTo>
                      <a:pt x="78" y="669"/>
                      <a:pt x="66" y="710"/>
                      <a:pt x="57" y="751"/>
                    </a:cubicBezTo>
                    <a:moveTo>
                      <a:pt x="6827" y="755"/>
                    </a:moveTo>
                    <a:lnTo>
                      <a:pt x="6821" y="723"/>
                    </a:lnTo>
                    <a:cubicBezTo>
                      <a:pt x="6863" y="715"/>
                      <a:pt x="6905" y="707"/>
                      <a:pt x="6947" y="699"/>
                    </a:cubicBezTo>
                    <a:lnTo>
                      <a:pt x="6954" y="730"/>
                    </a:lnTo>
                    <a:cubicBezTo>
                      <a:pt x="6912" y="739"/>
                      <a:pt x="6870" y="747"/>
                      <a:pt x="6827" y="755"/>
                    </a:cubicBezTo>
                    <a:moveTo>
                      <a:pt x="4654" y="795"/>
                    </a:moveTo>
                    <a:cubicBezTo>
                      <a:pt x="4614" y="785"/>
                      <a:pt x="4572" y="774"/>
                      <a:pt x="4530" y="762"/>
                    </a:cubicBezTo>
                    <a:lnTo>
                      <a:pt x="4538" y="731"/>
                    </a:lnTo>
                    <a:cubicBezTo>
                      <a:pt x="4580" y="743"/>
                      <a:pt x="4622" y="754"/>
                      <a:pt x="4662" y="764"/>
                    </a:cubicBezTo>
                    <a:lnTo>
                      <a:pt x="4654" y="795"/>
                    </a:lnTo>
                    <a:moveTo>
                      <a:pt x="6574" y="800"/>
                    </a:moveTo>
                    <a:lnTo>
                      <a:pt x="6569" y="769"/>
                    </a:lnTo>
                    <a:cubicBezTo>
                      <a:pt x="6611" y="762"/>
                      <a:pt x="6653" y="754"/>
                      <a:pt x="6695" y="747"/>
                    </a:cubicBezTo>
                    <a:lnTo>
                      <a:pt x="6701" y="778"/>
                    </a:lnTo>
                    <a:cubicBezTo>
                      <a:pt x="6659" y="786"/>
                      <a:pt x="6616" y="793"/>
                      <a:pt x="6574" y="800"/>
                    </a:cubicBezTo>
                    <a:moveTo>
                      <a:pt x="11176" y="838"/>
                    </a:moveTo>
                    <a:cubicBezTo>
                      <a:pt x="11142" y="814"/>
                      <a:pt x="11106" y="790"/>
                      <a:pt x="11070" y="767"/>
                    </a:cubicBezTo>
                    <a:lnTo>
                      <a:pt x="11087" y="740"/>
                    </a:lnTo>
                    <a:cubicBezTo>
                      <a:pt x="11124" y="763"/>
                      <a:pt x="11160" y="787"/>
                      <a:pt x="11195" y="811"/>
                    </a:cubicBezTo>
                    <a:lnTo>
                      <a:pt x="11176" y="838"/>
                    </a:lnTo>
                    <a:moveTo>
                      <a:pt x="6320" y="839"/>
                    </a:moveTo>
                    <a:lnTo>
                      <a:pt x="6315" y="807"/>
                    </a:lnTo>
                    <a:cubicBezTo>
                      <a:pt x="6358" y="801"/>
                      <a:pt x="6400" y="795"/>
                      <a:pt x="6442" y="789"/>
                    </a:cubicBezTo>
                    <a:lnTo>
                      <a:pt x="6447" y="821"/>
                    </a:lnTo>
                    <a:cubicBezTo>
                      <a:pt x="6405" y="827"/>
                      <a:pt x="6362" y="833"/>
                      <a:pt x="6320" y="839"/>
                    </a:cubicBezTo>
                    <a:moveTo>
                      <a:pt x="4907" y="847"/>
                    </a:moveTo>
                    <a:cubicBezTo>
                      <a:pt x="4865" y="840"/>
                      <a:pt x="4822" y="832"/>
                      <a:pt x="4780" y="823"/>
                    </a:cubicBezTo>
                    <a:lnTo>
                      <a:pt x="4787" y="792"/>
                    </a:lnTo>
                    <a:cubicBezTo>
                      <a:pt x="4828" y="800"/>
                      <a:pt x="4870" y="808"/>
                      <a:pt x="4912" y="815"/>
                    </a:cubicBezTo>
                    <a:lnTo>
                      <a:pt x="4907" y="847"/>
                    </a:lnTo>
                    <a:moveTo>
                      <a:pt x="6064" y="869"/>
                    </a:moveTo>
                    <a:lnTo>
                      <a:pt x="6061" y="837"/>
                    </a:lnTo>
                    <a:cubicBezTo>
                      <a:pt x="6103" y="833"/>
                      <a:pt x="6146" y="828"/>
                      <a:pt x="6188" y="823"/>
                    </a:cubicBezTo>
                    <a:lnTo>
                      <a:pt x="6192" y="855"/>
                    </a:lnTo>
                    <a:cubicBezTo>
                      <a:pt x="6149" y="860"/>
                      <a:pt x="6107" y="865"/>
                      <a:pt x="6064" y="869"/>
                    </a:cubicBezTo>
                    <a:moveTo>
                      <a:pt x="5163" y="879"/>
                    </a:moveTo>
                    <a:cubicBezTo>
                      <a:pt x="5120" y="875"/>
                      <a:pt x="5077" y="871"/>
                      <a:pt x="5035" y="865"/>
                    </a:cubicBezTo>
                    <a:lnTo>
                      <a:pt x="5039" y="833"/>
                    </a:lnTo>
                    <a:cubicBezTo>
                      <a:pt x="5081" y="839"/>
                      <a:pt x="5124" y="843"/>
                      <a:pt x="5166" y="847"/>
                    </a:cubicBezTo>
                    <a:lnTo>
                      <a:pt x="5163" y="879"/>
                    </a:lnTo>
                    <a:moveTo>
                      <a:pt x="5807" y="889"/>
                    </a:moveTo>
                    <a:lnTo>
                      <a:pt x="5805" y="857"/>
                    </a:lnTo>
                    <a:cubicBezTo>
                      <a:pt x="5848" y="855"/>
                      <a:pt x="5891" y="852"/>
                      <a:pt x="5933" y="849"/>
                    </a:cubicBezTo>
                    <a:lnTo>
                      <a:pt x="5936" y="881"/>
                    </a:lnTo>
                    <a:cubicBezTo>
                      <a:pt x="5893" y="884"/>
                      <a:pt x="5850" y="887"/>
                      <a:pt x="5807" y="889"/>
                    </a:cubicBezTo>
                    <a:moveTo>
                      <a:pt x="5421" y="895"/>
                    </a:moveTo>
                    <a:cubicBezTo>
                      <a:pt x="5378" y="893"/>
                      <a:pt x="5335" y="892"/>
                      <a:pt x="5292" y="889"/>
                    </a:cubicBezTo>
                    <a:lnTo>
                      <a:pt x="5294" y="857"/>
                    </a:lnTo>
                    <a:cubicBezTo>
                      <a:pt x="5336" y="860"/>
                      <a:pt x="5379" y="861"/>
                      <a:pt x="5421" y="863"/>
                    </a:cubicBezTo>
                    <a:lnTo>
                      <a:pt x="5421" y="895"/>
                    </a:lnTo>
                    <a:moveTo>
                      <a:pt x="5549" y="896"/>
                    </a:moveTo>
                    <a:lnTo>
                      <a:pt x="5549" y="864"/>
                    </a:lnTo>
                    <a:cubicBezTo>
                      <a:pt x="5592" y="864"/>
                      <a:pt x="5635" y="863"/>
                      <a:pt x="5677" y="862"/>
                    </a:cubicBezTo>
                    <a:lnTo>
                      <a:pt x="5678" y="894"/>
                    </a:lnTo>
                    <a:cubicBezTo>
                      <a:pt x="5635" y="896"/>
                      <a:pt x="5592" y="896"/>
                      <a:pt x="5549" y="896"/>
                    </a:cubicBezTo>
                    <a:moveTo>
                      <a:pt x="1168" y="916"/>
                    </a:moveTo>
                    <a:cubicBezTo>
                      <a:pt x="1161" y="870"/>
                      <a:pt x="1155" y="828"/>
                      <a:pt x="1151" y="787"/>
                    </a:cubicBezTo>
                    <a:lnTo>
                      <a:pt x="1183" y="784"/>
                    </a:lnTo>
                    <a:cubicBezTo>
                      <a:pt x="1187" y="824"/>
                      <a:pt x="1193" y="865"/>
                      <a:pt x="1200" y="910"/>
                    </a:cubicBezTo>
                    <a:lnTo>
                      <a:pt x="1168" y="916"/>
                    </a:lnTo>
                    <a:moveTo>
                      <a:pt x="1378" y="933"/>
                    </a:moveTo>
                    <a:cubicBezTo>
                      <a:pt x="1374" y="925"/>
                      <a:pt x="1370" y="916"/>
                      <a:pt x="1366" y="907"/>
                    </a:cubicBezTo>
                    <a:cubicBezTo>
                      <a:pt x="1352" y="877"/>
                      <a:pt x="1337" y="847"/>
                      <a:pt x="1323" y="818"/>
                    </a:cubicBezTo>
                    <a:lnTo>
                      <a:pt x="1351" y="804"/>
                    </a:lnTo>
                    <a:cubicBezTo>
                      <a:pt x="1366" y="832"/>
                      <a:pt x="1381" y="863"/>
                      <a:pt x="1395" y="894"/>
                    </a:cubicBezTo>
                    <a:cubicBezTo>
                      <a:pt x="1399" y="903"/>
                      <a:pt x="1403" y="912"/>
                      <a:pt x="1407" y="921"/>
                    </a:cubicBezTo>
                    <a:lnTo>
                      <a:pt x="1378" y="933"/>
                    </a:lnTo>
                    <a:moveTo>
                      <a:pt x="11376" y="995"/>
                    </a:moveTo>
                    <a:cubicBezTo>
                      <a:pt x="11345" y="967"/>
                      <a:pt x="11312" y="940"/>
                      <a:pt x="11279" y="914"/>
                    </a:cubicBezTo>
                    <a:lnTo>
                      <a:pt x="11299" y="888"/>
                    </a:lnTo>
                    <a:cubicBezTo>
                      <a:pt x="11332" y="915"/>
                      <a:pt x="11366" y="943"/>
                      <a:pt x="11398" y="971"/>
                    </a:cubicBezTo>
                    <a:lnTo>
                      <a:pt x="11376" y="995"/>
                    </a:lnTo>
                    <a:moveTo>
                      <a:pt x="32" y="1003"/>
                    </a:moveTo>
                    <a:lnTo>
                      <a:pt x="0" y="1003"/>
                    </a:lnTo>
                    <a:cubicBezTo>
                      <a:pt x="0" y="958"/>
                      <a:pt x="2" y="915"/>
                      <a:pt x="6" y="873"/>
                    </a:cubicBezTo>
                    <a:lnTo>
                      <a:pt x="38" y="876"/>
                    </a:lnTo>
                    <a:cubicBezTo>
                      <a:pt x="34" y="917"/>
                      <a:pt x="32" y="960"/>
                      <a:pt x="32" y="1003"/>
                    </a:cubicBezTo>
                    <a:moveTo>
                      <a:pt x="1240" y="1169"/>
                    </a:moveTo>
                    <a:cubicBezTo>
                      <a:pt x="1217" y="1144"/>
                      <a:pt x="1208" y="1111"/>
                      <a:pt x="1200" y="1075"/>
                    </a:cubicBezTo>
                    <a:lnTo>
                      <a:pt x="1193" y="1043"/>
                    </a:lnTo>
                    <a:lnTo>
                      <a:pt x="1224" y="1036"/>
                    </a:lnTo>
                    <a:lnTo>
                      <a:pt x="1231" y="1068"/>
                    </a:lnTo>
                    <a:cubicBezTo>
                      <a:pt x="1238" y="1099"/>
                      <a:pt x="1246" y="1128"/>
                      <a:pt x="1264" y="1147"/>
                    </a:cubicBezTo>
                    <a:lnTo>
                      <a:pt x="1240" y="1169"/>
                    </a:lnTo>
                    <a:moveTo>
                      <a:pt x="1378" y="1175"/>
                    </a:moveTo>
                    <a:lnTo>
                      <a:pt x="1360" y="1148"/>
                    </a:lnTo>
                    <a:cubicBezTo>
                      <a:pt x="1380" y="1134"/>
                      <a:pt x="1396" y="1113"/>
                      <a:pt x="1402" y="1091"/>
                    </a:cubicBezTo>
                    <a:cubicBezTo>
                      <a:pt x="1405" y="1078"/>
                      <a:pt x="1407" y="1065"/>
                      <a:pt x="1407" y="1051"/>
                    </a:cubicBezTo>
                    <a:lnTo>
                      <a:pt x="1439" y="1051"/>
                    </a:lnTo>
                    <a:cubicBezTo>
                      <a:pt x="1439" y="1068"/>
                      <a:pt x="1437" y="1084"/>
                      <a:pt x="1433" y="1100"/>
                    </a:cubicBezTo>
                    <a:cubicBezTo>
                      <a:pt x="1425" y="1129"/>
                      <a:pt x="1405" y="1156"/>
                      <a:pt x="1378" y="1175"/>
                    </a:cubicBezTo>
                    <a:moveTo>
                      <a:pt x="15" y="1261"/>
                    </a:moveTo>
                    <a:cubicBezTo>
                      <a:pt x="10" y="1215"/>
                      <a:pt x="6" y="1173"/>
                      <a:pt x="4" y="1133"/>
                    </a:cubicBezTo>
                    <a:lnTo>
                      <a:pt x="36" y="1131"/>
                    </a:lnTo>
                    <a:cubicBezTo>
                      <a:pt x="38" y="1171"/>
                      <a:pt x="42" y="1212"/>
                      <a:pt x="47" y="1258"/>
                    </a:cubicBezTo>
                    <a:lnTo>
                      <a:pt x="15" y="1261"/>
                    </a:lnTo>
                    <a:moveTo>
                      <a:pt x="51" y="1516"/>
                    </a:moveTo>
                    <a:cubicBezTo>
                      <a:pt x="44" y="1474"/>
                      <a:pt x="38" y="1432"/>
                      <a:pt x="32" y="1389"/>
                    </a:cubicBezTo>
                    <a:lnTo>
                      <a:pt x="64" y="1385"/>
                    </a:lnTo>
                    <a:cubicBezTo>
                      <a:pt x="70" y="1427"/>
                      <a:pt x="76" y="1469"/>
                      <a:pt x="83" y="1511"/>
                    </a:cubicBezTo>
                    <a:lnTo>
                      <a:pt x="51" y="1516"/>
                    </a:lnTo>
                    <a:moveTo>
                      <a:pt x="91" y="1770"/>
                    </a:moveTo>
                    <a:cubicBezTo>
                      <a:pt x="86" y="1739"/>
                      <a:pt x="81" y="1709"/>
                      <a:pt x="76" y="1678"/>
                    </a:cubicBezTo>
                    <a:lnTo>
                      <a:pt x="71" y="1643"/>
                    </a:lnTo>
                    <a:lnTo>
                      <a:pt x="103" y="1638"/>
                    </a:lnTo>
                    <a:lnTo>
                      <a:pt x="108" y="1673"/>
                    </a:lnTo>
                    <a:cubicBezTo>
                      <a:pt x="113" y="1704"/>
                      <a:pt x="118" y="1735"/>
                      <a:pt x="122" y="1765"/>
                    </a:cubicBezTo>
                    <a:lnTo>
                      <a:pt x="91" y="1770"/>
                    </a:lnTo>
                    <a:moveTo>
                      <a:pt x="134" y="2024"/>
                    </a:moveTo>
                    <a:cubicBezTo>
                      <a:pt x="126" y="1982"/>
                      <a:pt x="119" y="1939"/>
                      <a:pt x="111" y="1897"/>
                    </a:cubicBezTo>
                    <a:lnTo>
                      <a:pt x="143" y="1892"/>
                    </a:lnTo>
                    <a:cubicBezTo>
                      <a:pt x="150" y="1934"/>
                      <a:pt x="158" y="1976"/>
                      <a:pt x="166" y="2018"/>
                    </a:cubicBezTo>
                    <a:lnTo>
                      <a:pt x="134" y="2024"/>
                    </a:lnTo>
                    <a:moveTo>
                      <a:pt x="186" y="2276"/>
                    </a:moveTo>
                    <a:cubicBezTo>
                      <a:pt x="176" y="2234"/>
                      <a:pt x="167" y="2192"/>
                      <a:pt x="159" y="2150"/>
                    </a:cubicBezTo>
                    <a:lnTo>
                      <a:pt x="190" y="2144"/>
                    </a:lnTo>
                    <a:cubicBezTo>
                      <a:pt x="199" y="2186"/>
                      <a:pt x="208" y="2227"/>
                      <a:pt x="217" y="2269"/>
                    </a:cubicBezTo>
                    <a:lnTo>
                      <a:pt x="186" y="2276"/>
                    </a:lnTo>
                    <a:moveTo>
                      <a:pt x="249" y="2526"/>
                    </a:moveTo>
                    <a:cubicBezTo>
                      <a:pt x="238" y="2485"/>
                      <a:pt x="227" y="2443"/>
                      <a:pt x="216" y="2401"/>
                    </a:cubicBezTo>
                    <a:lnTo>
                      <a:pt x="247" y="2394"/>
                    </a:lnTo>
                    <a:cubicBezTo>
                      <a:pt x="258" y="2435"/>
                      <a:pt x="269" y="2476"/>
                      <a:pt x="280" y="2517"/>
                    </a:cubicBezTo>
                    <a:lnTo>
                      <a:pt x="249" y="2526"/>
                    </a:lnTo>
                    <a:moveTo>
                      <a:pt x="327" y="2772"/>
                    </a:moveTo>
                    <a:cubicBezTo>
                      <a:pt x="313" y="2732"/>
                      <a:pt x="299" y="2690"/>
                      <a:pt x="286" y="2649"/>
                    </a:cubicBezTo>
                    <a:lnTo>
                      <a:pt x="317" y="2640"/>
                    </a:lnTo>
                    <a:cubicBezTo>
                      <a:pt x="330" y="2680"/>
                      <a:pt x="343" y="2721"/>
                      <a:pt x="357" y="2761"/>
                    </a:cubicBezTo>
                    <a:lnTo>
                      <a:pt x="327" y="2772"/>
                    </a:lnTo>
                    <a:moveTo>
                      <a:pt x="422" y="3012"/>
                    </a:moveTo>
                    <a:cubicBezTo>
                      <a:pt x="405" y="2973"/>
                      <a:pt x="388" y="2933"/>
                      <a:pt x="372" y="2893"/>
                    </a:cubicBezTo>
                    <a:lnTo>
                      <a:pt x="402" y="2881"/>
                    </a:lnTo>
                    <a:cubicBezTo>
                      <a:pt x="418" y="2921"/>
                      <a:pt x="434" y="2961"/>
                      <a:pt x="451" y="2999"/>
                    </a:cubicBezTo>
                    <a:lnTo>
                      <a:pt x="422" y="3012"/>
                    </a:lnTo>
                    <a:moveTo>
                      <a:pt x="535" y="3244"/>
                    </a:moveTo>
                    <a:cubicBezTo>
                      <a:pt x="515" y="3207"/>
                      <a:pt x="495" y="3168"/>
                      <a:pt x="476" y="3129"/>
                    </a:cubicBezTo>
                    <a:lnTo>
                      <a:pt x="505" y="3115"/>
                    </a:lnTo>
                    <a:cubicBezTo>
                      <a:pt x="524" y="3154"/>
                      <a:pt x="544" y="3192"/>
                      <a:pt x="564" y="3228"/>
                    </a:cubicBezTo>
                    <a:lnTo>
                      <a:pt x="535" y="3244"/>
                    </a:lnTo>
                    <a:moveTo>
                      <a:pt x="670" y="3464"/>
                    </a:moveTo>
                    <a:cubicBezTo>
                      <a:pt x="646" y="3430"/>
                      <a:pt x="623" y="3393"/>
                      <a:pt x="600" y="3356"/>
                    </a:cubicBezTo>
                    <a:lnTo>
                      <a:pt x="627" y="3339"/>
                    </a:lnTo>
                    <a:cubicBezTo>
                      <a:pt x="650" y="3376"/>
                      <a:pt x="673" y="3412"/>
                      <a:pt x="696" y="3446"/>
                    </a:cubicBezTo>
                    <a:lnTo>
                      <a:pt x="670" y="3464"/>
                    </a:lnTo>
                    <a:moveTo>
                      <a:pt x="827" y="3670"/>
                    </a:moveTo>
                    <a:cubicBezTo>
                      <a:pt x="799" y="3638"/>
                      <a:pt x="772" y="3604"/>
                      <a:pt x="745" y="3569"/>
                    </a:cubicBezTo>
                    <a:lnTo>
                      <a:pt x="771" y="3550"/>
                    </a:lnTo>
                    <a:cubicBezTo>
                      <a:pt x="797" y="3584"/>
                      <a:pt x="824" y="3617"/>
                      <a:pt x="851" y="3649"/>
                    </a:cubicBezTo>
                    <a:lnTo>
                      <a:pt x="827" y="367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937;p39">
                <a:extLst>
                  <a:ext uri="{FF2B5EF4-FFF2-40B4-BE49-F238E27FC236}">
                    <a16:creationId xmlns:a16="http://schemas.microsoft.com/office/drawing/2014/main" xmlns="" id="{7B6865FB-2043-643A-4E07-27DFE346A556}"/>
                  </a:ext>
                </a:extLst>
              </p:cNvPr>
              <p:cNvSpPr/>
              <p:nvPr/>
            </p:nvSpPr>
            <p:spPr>
              <a:xfrm>
                <a:off x="3574130" y="1083273"/>
                <a:ext cx="178202" cy="118298"/>
              </a:xfrm>
              <a:custGeom>
                <a:avLst/>
                <a:gdLst/>
                <a:ahLst/>
                <a:cxnLst/>
                <a:rect l="l" t="t" r="r" b="b"/>
                <a:pathLst>
                  <a:path w="708" h="470" extrusionOk="0">
                    <a:moveTo>
                      <a:pt x="16" y="0"/>
                    </a:moveTo>
                    <a:lnTo>
                      <a:pt x="0" y="374"/>
                    </a:lnTo>
                    <a:lnTo>
                      <a:pt x="708" y="470"/>
                    </a:lnTo>
                    <a:lnTo>
                      <a:pt x="16"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 name="Google Shape;938;p39">
                <a:extLst>
                  <a:ext uri="{FF2B5EF4-FFF2-40B4-BE49-F238E27FC236}">
                    <a16:creationId xmlns:a16="http://schemas.microsoft.com/office/drawing/2014/main" xmlns="" id="{69F826A6-CCE0-4190-0EA9-969AF6646285}"/>
                  </a:ext>
                </a:extLst>
              </p:cNvPr>
              <p:cNvSpPr/>
              <p:nvPr/>
            </p:nvSpPr>
            <p:spPr>
              <a:xfrm>
                <a:off x="3484526" y="1068171"/>
                <a:ext cx="267806" cy="133400"/>
              </a:xfrm>
              <a:custGeom>
                <a:avLst/>
                <a:gdLst/>
                <a:ahLst/>
                <a:cxnLst/>
                <a:rect l="l" t="t" r="r" b="b"/>
                <a:pathLst>
                  <a:path w="1064" h="530" extrusionOk="0">
                    <a:moveTo>
                      <a:pt x="0" y="140"/>
                    </a:moveTo>
                    <a:lnTo>
                      <a:pt x="655" y="0"/>
                    </a:lnTo>
                    <a:lnTo>
                      <a:pt x="1064" y="530"/>
                    </a:lnTo>
                    <a:lnTo>
                      <a:pt x="0" y="14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 name="Google Shape;939;p39">
                <a:extLst>
                  <a:ext uri="{FF2B5EF4-FFF2-40B4-BE49-F238E27FC236}">
                    <a16:creationId xmlns:a16="http://schemas.microsoft.com/office/drawing/2014/main" xmlns="" id="{4E776667-859C-A824-1484-261A611EFD57}"/>
                  </a:ext>
                </a:extLst>
              </p:cNvPr>
              <p:cNvSpPr/>
              <p:nvPr/>
            </p:nvSpPr>
            <p:spPr>
              <a:xfrm>
                <a:off x="3567083" y="1079245"/>
                <a:ext cx="185249" cy="122325"/>
              </a:xfrm>
              <a:custGeom>
                <a:avLst/>
                <a:gdLst/>
                <a:ahLst/>
                <a:cxnLst/>
                <a:rect l="l" t="t" r="r" b="b"/>
                <a:pathLst>
                  <a:path w="736" h="486" extrusionOk="0">
                    <a:moveTo>
                      <a:pt x="736" y="486"/>
                    </a:moveTo>
                    <a:lnTo>
                      <a:pt x="119" y="0"/>
                    </a:lnTo>
                    <a:lnTo>
                      <a:pt x="0" y="26"/>
                    </a:lnTo>
                    <a:lnTo>
                      <a:pt x="736" y="486"/>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22" name="Plaque 121">
            <a:extLst>
              <a:ext uri="{FF2B5EF4-FFF2-40B4-BE49-F238E27FC236}">
                <a16:creationId xmlns:a16="http://schemas.microsoft.com/office/drawing/2014/main" xmlns="" id="{1E870BB8-AEC7-A6D1-8617-3B030605C364}"/>
              </a:ext>
            </a:extLst>
          </p:cNvPr>
          <p:cNvSpPr/>
          <p:nvPr/>
        </p:nvSpPr>
        <p:spPr>
          <a:xfrm>
            <a:off x="5688440" y="343593"/>
            <a:ext cx="3068795" cy="1142379"/>
          </a:xfrm>
          <a:prstGeom prst="plaque">
            <a:avLst/>
          </a:prstGeom>
          <a:solidFill>
            <a:srgbClr val="F2E4B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rgbClr val="000000"/>
                </a:solidFill>
                <a:latin typeface="Arial" panose="020B0604020202020204" pitchFamily="34" charset="0"/>
                <a:cs typeface="Arial" panose="020B0604020202020204" pitchFamily="34" charset="0"/>
              </a:rPr>
              <a:t>Câu hỏi tự kiểm tra SGK tr.40</a:t>
            </a:r>
            <a:endParaRPr lang="x-none" sz="2000" dirty="0">
              <a:solidFill>
                <a:srgbClr val="000000"/>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xmlns="" id="{E1937F68-463C-7C72-199B-13D0DC0A5650}"/>
              </a:ext>
            </a:extLst>
          </p:cNvPr>
          <p:cNvSpPr/>
          <p:nvPr/>
        </p:nvSpPr>
        <p:spPr>
          <a:xfrm>
            <a:off x="0" y="2777086"/>
            <a:ext cx="766916" cy="63234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2DBCB0F4-CABF-BCAB-78C4-CE7B6C6B9A32}"/>
              </a:ext>
            </a:extLst>
          </p:cNvPr>
          <p:cNvSpPr/>
          <p:nvPr/>
        </p:nvSpPr>
        <p:spPr>
          <a:xfrm>
            <a:off x="26393" y="3665441"/>
            <a:ext cx="766916" cy="63234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207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1A7F0C-09B1-C465-FC05-0C66E835FC7D}"/>
              </a:ext>
            </a:extLst>
          </p:cNvPr>
          <p:cNvSpPr txBox="1"/>
          <p:nvPr/>
        </p:nvSpPr>
        <p:spPr>
          <a:xfrm>
            <a:off x="2336800" y="148998"/>
            <a:ext cx="4470400" cy="630942"/>
          </a:xfrm>
          <a:prstGeom prst="rect">
            <a:avLst/>
          </a:prstGeom>
          <a:noFill/>
        </p:spPr>
        <p:txBody>
          <a:bodyPr wrap="square" rtlCol="0">
            <a:spAutoFit/>
          </a:bodyPr>
          <a:lstStyle/>
          <a:p>
            <a:pPr algn="ctr"/>
            <a:r>
              <a:rPr lang="en-US" sz="3500" b="1" dirty="0">
                <a:solidFill>
                  <a:srgbClr val="0070C0"/>
                </a:solidFill>
              </a:rPr>
              <a:t>VẬN DỤNG </a:t>
            </a:r>
          </a:p>
        </p:txBody>
      </p:sp>
      <p:sp>
        <p:nvSpPr>
          <p:cNvPr id="5" name="Rounded Rectangle 4">
            <a:extLst>
              <a:ext uri="{FF2B5EF4-FFF2-40B4-BE49-F238E27FC236}">
                <a16:creationId xmlns:a16="http://schemas.microsoft.com/office/drawing/2014/main" xmlns="" id="{C323A10B-0CBA-B8AA-283F-C498669E5C3D}"/>
              </a:ext>
            </a:extLst>
          </p:cNvPr>
          <p:cNvSpPr/>
          <p:nvPr/>
        </p:nvSpPr>
        <p:spPr>
          <a:xfrm>
            <a:off x="304771" y="986547"/>
            <a:ext cx="8534458" cy="3348432"/>
          </a:xfrm>
          <a:prstGeom prst="roundRect">
            <a:avLst/>
          </a:prstGeom>
          <a:solidFill>
            <a:schemeClr val="accent2">
              <a:lumMod val="20000"/>
              <a:lumOff val="80000"/>
            </a:schemeClr>
          </a:solid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8488BAC8-A9DC-1EC7-FCFF-90CB0589EB3D}"/>
              </a:ext>
            </a:extLst>
          </p:cNvPr>
          <p:cNvSpPr txBox="1"/>
          <p:nvPr/>
        </p:nvSpPr>
        <p:spPr>
          <a:xfrm>
            <a:off x="599622" y="1163118"/>
            <a:ext cx="7944756" cy="2907847"/>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vi-VN" sz="2000" dirty="0">
                <a:effectLst/>
                <a:latin typeface="Arial" panose="020B0604020202020204" pitchFamily="34" charset="0"/>
                <a:ea typeface="Times New Roman" panose="02020603050405020304" pitchFamily="18" charset="0"/>
                <a:cs typeface="Arial" panose="020B0604020202020204" pitchFamily="34" charset="0"/>
              </a:rPr>
              <a:t>Thực hiện điền giá trị cho cột </a:t>
            </a:r>
            <a:r>
              <a:rPr lang="vi-VN" sz="2000" b="1" dirty="0">
                <a:effectLst/>
                <a:latin typeface="Arial" panose="020B0604020202020204" pitchFamily="34" charset="0"/>
                <a:ea typeface="Times New Roman" panose="02020603050405020304" pitchFamily="18" charset="0"/>
                <a:cs typeface="Arial" panose="020B0604020202020204" pitchFamily="34" charset="0"/>
              </a:rPr>
              <a:t>Giảm giá</a:t>
            </a:r>
            <a:r>
              <a:rPr lang="vi-VN" sz="2000" dirty="0">
                <a:effectLst/>
                <a:latin typeface="Arial" panose="020B0604020202020204" pitchFamily="34" charset="0"/>
                <a:ea typeface="Times New Roman" panose="02020603050405020304" pitchFamily="18" charset="0"/>
                <a:cs typeface="Arial" panose="020B0604020202020204" pitchFamily="34" charset="0"/>
              </a:rPr>
              <a:t> theo quy tắc mới: Nêu số lượng của một mặt hàng từ 5 trở lên thì giảm giá bằng 30% của thành tiền, nếu số lượng nhỏ hơn 5 và từ 3 trở lên thì giảm giá bằng 10% của thành tiền, còn lại giảm giá bằng 0.</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vi-VN" sz="2000" dirty="0">
                <a:effectLst/>
                <a:latin typeface="Arial" panose="020B0604020202020204" pitchFamily="34" charset="0"/>
                <a:ea typeface="Times New Roman" panose="02020603050405020304" pitchFamily="18" charset="0"/>
                <a:cs typeface="Arial" panose="020B0604020202020204" pitchFamily="34" charset="0"/>
              </a:rPr>
              <a:t>Cho biết sự thay đổi nội dung trong các ô chứa tổng số tiền đã giảm và số tiền khách hàng cần tra.</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4" descr="https://cdn-icons-png.flaticon.com/128/5894/5894316.png">
            <a:extLst>
              <a:ext uri="{FF2B5EF4-FFF2-40B4-BE49-F238E27FC236}">
                <a16:creationId xmlns:a16="http://schemas.microsoft.com/office/drawing/2014/main" xmlns="" id="{4487148F-B77E-1093-5FAF-996503E2A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19" y="4068747"/>
            <a:ext cx="885605" cy="88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52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3.png">
            <a:extLst>
              <a:ext uri="{FF2B5EF4-FFF2-40B4-BE49-F238E27FC236}">
                <a16:creationId xmlns:a16="http://schemas.microsoft.com/office/drawing/2014/main" xmlns="" id="{469650FD-452B-AD50-1310-A601EFC3603E}"/>
              </a:ext>
            </a:extLst>
          </p:cNvPr>
          <p:cNvPicPr/>
          <p:nvPr/>
        </p:nvPicPr>
        <p:blipFill>
          <a:blip r:embed="rId3"/>
          <a:srcRect/>
          <a:stretch>
            <a:fillRect/>
          </a:stretch>
        </p:blipFill>
        <p:spPr>
          <a:xfrm>
            <a:off x="1329402" y="204752"/>
            <a:ext cx="7158734" cy="3400515"/>
          </a:xfrm>
          <a:prstGeom prst="rect">
            <a:avLst/>
          </a:prstGeom>
          <a:ln/>
        </p:spPr>
      </p:pic>
      <p:sp>
        <p:nvSpPr>
          <p:cNvPr id="7" name="Right Arrow 6">
            <a:extLst>
              <a:ext uri="{FF2B5EF4-FFF2-40B4-BE49-F238E27FC236}">
                <a16:creationId xmlns:a16="http://schemas.microsoft.com/office/drawing/2014/main" xmlns="" id="{9C1CD0A5-EA94-8D41-0E73-782E1B0DD343}"/>
              </a:ext>
            </a:extLst>
          </p:cNvPr>
          <p:cNvSpPr/>
          <p:nvPr/>
        </p:nvSpPr>
        <p:spPr>
          <a:xfrm>
            <a:off x="391885" y="289433"/>
            <a:ext cx="838200" cy="44631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xmlns="" id="{525F64C7-1468-E3D5-B4DD-BD5D8B32C832}"/>
              </a:ext>
            </a:extLst>
          </p:cNvPr>
          <p:cNvSpPr/>
          <p:nvPr/>
        </p:nvSpPr>
        <p:spPr>
          <a:xfrm>
            <a:off x="666749" y="3793516"/>
            <a:ext cx="7810501" cy="1165733"/>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1ACFFADD-8B4C-71D6-6F6F-57AFDB2A2B68}"/>
              </a:ext>
            </a:extLst>
          </p:cNvPr>
          <p:cNvSpPr txBox="1"/>
          <p:nvPr/>
        </p:nvSpPr>
        <p:spPr>
          <a:xfrm>
            <a:off x="920166" y="3897084"/>
            <a:ext cx="7303665" cy="958596"/>
          </a:xfrm>
          <a:prstGeom prst="rect">
            <a:avLst/>
          </a:prstGeom>
          <a:noFill/>
        </p:spPr>
        <p:txBody>
          <a:bodyPr wrap="square">
            <a:spAutoFit/>
          </a:bodyPr>
          <a:lstStyle/>
          <a:p>
            <a:pPr algn="just">
              <a:lnSpc>
                <a:spcPct val="150000"/>
              </a:lnSpc>
              <a:spcAft>
                <a:spcPts val="800"/>
              </a:spcAft>
            </a:pPr>
            <a:r>
              <a:rPr lang="vi-VN" sz="2000" dirty="0">
                <a:solidFill>
                  <a:schemeClr val="accent3">
                    <a:lumMod val="75000"/>
                  </a:schemeClr>
                </a:solidFill>
                <a:effectLst/>
                <a:latin typeface="Arial" panose="020B0604020202020204" pitchFamily="34" charset="0"/>
                <a:ea typeface="Times New Roman" panose="02020603050405020304" pitchFamily="18" charset="0"/>
                <a:cs typeface="Arial" panose="020B0604020202020204" pitchFamily="34" charset="0"/>
              </a:rPr>
              <a:t>So sánh hai tệp bảng tính cho thấy tổng tiền đã giảm và tổng tiền cần trả trong kết quả phần Vận dụng Bài 3 nhỏ hơn Bài 2.</a:t>
            </a:r>
            <a:endParaRPr lang="x-none" sz="1800"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5820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57"/>
          <p:cNvSpPr txBox="1">
            <a:spLocks noGrp="1"/>
          </p:cNvSpPr>
          <p:nvPr>
            <p:ph type="title"/>
          </p:nvPr>
        </p:nvSpPr>
        <p:spPr>
          <a:xfrm>
            <a:off x="713100" y="419792"/>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solidFill>
                  <a:srgbClr val="0070C0"/>
                </a:solidFill>
                <a:latin typeface="+mj-lt"/>
              </a:rPr>
              <a:t>HƯỚNG DẪN VỀ NHÀ </a:t>
            </a:r>
            <a:endParaRPr sz="3500" b="1" dirty="0">
              <a:solidFill>
                <a:srgbClr val="0070C0"/>
              </a:solidFill>
              <a:latin typeface="+mj-lt"/>
            </a:endParaRPr>
          </a:p>
        </p:txBody>
      </p:sp>
      <p:grpSp>
        <p:nvGrpSpPr>
          <p:cNvPr id="9" name="Group 8">
            <a:extLst>
              <a:ext uri="{FF2B5EF4-FFF2-40B4-BE49-F238E27FC236}">
                <a16:creationId xmlns:a16="http://schemas.microsoft.com/office/drawing/2014/main" xmlns="" id="{1FF3091A-9E0B-FB4F-369B-E352CB905140}"/>
              </a:ext>
            </a:extLst>
          </p:cNvPr>
          <p:cNvGrpSpPr/>
          <p:nvPr/>
        </p:nvGrpSpPr>
        <p:grpSpPr>
          <a:xfrm>
            <a:off x="3260178" y="1429457"/>
            <a:ext cx="2667370" cy="3138616"/>
            <a:chOff x="3260178" y="1668938"/>
            <a:chExt cx="2667370" cy="3138616"/>
          </a:xfrm>
        </p:grpSpPr>
        <p:sp>
          <p:nvSpPr>
            <p:cNvPr id="4" name="Rectangle: Rounded Corners 3">
              <a:extLst>
                <a:ext uri="{FF2B5EF4-FFF2-40B4-BE49-F238E27FC236}">
                  <a16:creationId xmlns:a16="http://schemas.microsoft.com/office/drawing/2014/main" xmlns="" id="{83855999-CFC3-6161-3AB1-B0A61CAC6B29}"/>
                </a:ext>
              </a:extLst>
            </p:cNvPr>
            <p:cNvSpPr/>
            <p:nvPr/>
          </p:nvSpPr>
          <p:spPr>
            <a:xfrm>
              <a:off x="3260178" y="2022885"/>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81AE35E-B819-7DEC-2A70-CCAA287548E7}"/>
                </a:ext>
              </a:extLst>
            </p:cNvPr>
            <p:cNvSpPr txBox="1"/>
            <p:nvPr/>
          </p:nvSpPr>
          <p:spPr>
            <a:xfrm>
              <a:off x="3344202" y="2467375"/>
              <a:ext cx="2219924" cy="1881925"/>
            </a:xfrm>
            <a:prstGeom prst="rect">
              <a:avLst/>
            </a:prstGeom>
            <a:noFill/>
          </p:spPr>
          <p:txBody>
            <a:bodyPr wrap="square" rtlCol="0">
              <a:spAutoFit/>
            </a:bodyPr>
            <a:lstStyle/>
            <a:p>
              <a:pPr algn="just">
                <a:lnSpc>
                  <a:spcPct val="150000"/>
                </a:lnSpc>
                <a:spcAft>
                  <a:spcPts val="800"/>
                </a:spcAft>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 bài tập Bài </a:t>
              </a:r>
              <a:r>
                <a:rPr lang="vi-VN" sz="2000" dirty="0">
                  <a:effectLst/>
                  <a:latin typeface="Arial" panose="020B0604020202020204" pitchFamily="34" charset="0"/>
                  <a:ea typeface="Times New Roman" panose="02020603050405020304" pitchFamily="18" charset="0"/>
                  <a:cs typeface="Arial" panose="020B0604020202020204" pitchFamily="34" charset="0"/>
                </a:rPr>
                <a:t>3 (E3)</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Sách bài tập Tin học 9</a:t>
              </a:r>
              <a:r>
                <a:rPr lang="vi-VN" sz="2000" dirty="0">
                  <a:effectLst/>
                  <a:latin typeface="Arial" panose="020B0604020202020204" pitchFamily="34" charset="0"/>
                  <a:ea typeface="Times New Roman" panose="02020603050405020304" pitchFamily="18" charset="0"/>
                  <a:cs typeface="Arial" panose="020B0604020202020204" pitchFamily="34" charset="0"/>
                </a:rPr>
                <a:t> - Cánh Diều</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78" name="Google Shape;1678;p57"/>
            <p:cNvSpPr/>
            <p:nvPr/>
          </p:nvSpPr>
          <p:spPr>
            <a:xfrm>
              <a:off x="5241748"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726" name="Google Shape;1726;p57"/>
            <p:cNvGrpSpPr/>
            <p:nvPr/>
          </p:nvGrpSpPr>
          <p:grpSpPr>
            <a:xfrm>
              <a:off x="4246056" y="1668938"/>
              <a:ext cx="591498" cy="479586"/>
              <a:chOff x="3952456" y="1524280"/>
              <a:chExt cx="370195" cy="300154"/>
            </a:xfrm>
          </p:grpSpPr>
          <p:sp>
            <p:nvSpPr>
              <p:cNvPr id="1727" name="Google Shape;1727;p5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 name="Group 7">
            <a:extLst>
              <a:ext uri="{FF2B5EF4-FFF2-40B4-BE49-F238E27FC236}">
                <a16:creationId xmlns:a16="http://schemas.microsoft.com/office/drawing/2014/main" xmlns="" id="{29E42D2B-0EC4-50E1-FB02-F915E6F4F6A6}"/>
              </a:ext>
            </a:extLst>
          </p:cNvPr>
          <p:cNvGrpSpPr/>
          <p:nvPr/>
        </p:nvGrpSpPr>
        <p:grpSpPr>
          <a:xfrm>
            <a:off x="6337744" y="1408901"/>
            <a:ext cx="2387973" cy="3156430"/>
            <a:chOff x="6337744" y="1648382"/>
            <a:chExt cx="2387973" cy="3156430"/>
          </a:xfrm>
        </p:grpSpPr>
        <p:sp>
          <p:nvSpPr>
            <p:cNvPr id="6" name="Rectangle: Rounded Corners 5">
              <a:extLst>
                <a:ext uri="{FF2B5EF4-FFF2-40B4-BE49-F238E27FC236}">
                  <a16:creationId xmlns:a16="http://schemas.microsoft.com/office/drawing/2014/main" xmlns="" id="{30DD6362-3898-75AD-D3A7-C569CEDA1ECB}"/>
                </a:ext>
              </a:extLst>
            </p:cNvPr>
            <p:cNvSpPr/>
            <p:nvPr/>
          </p:nvSpPr>
          <p:spPr>
            <a:xfrm>
              <a:off x="6337744" y="2020143"/>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05F7229-0DF8-7CCF-AC69-8E5C40292E5D}"/>
                </a:ext>
              </a:extLst>
            </p:cNvPr>
            <p:cNvSpPr txBox="1"/>
            <p:nvPr/>
          </p:nvSpPr>
          <p:spPr>
            <a:xfrm>
              <a:off x="6550575" y="2366208"/>
              <a:ext cx="1988458" cy="2343655"/>
            </a:xfrm>
            <a:prstGeom prst="rect">
              <a:avLst/>
            </a:prstGeom>
            <a:noFill/>
          </p:spPr>
          <p:txBody>
            <a:bodyPr wrap="square" rtlCol="0">
              <a:spAutoFit/>
            </a:bodyPr>
            <a:lstStyle/>
            <a:p>
              <a:pPr algn="just">
                <a:lnSpc>
                  <a:spcPct val="150000"/>
                </a:lnSpc>
                <a:spcAft>
                  <a:spcPts val="800"/>
                </a:spcAft>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Đọc và tìm hiểu trước </a:t>
              </a:r>
              <a:r>
                <a:rPr lang="vi-VN"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a:t>
              </a:r>
              <a:r>
                <a:rPr lang="vi-VN" sz="2000" b="1" i="1" dirty="0">
                  <a:effectLst/>
                  <a:latin typeface="Arial" panose="020B0604020202020204" pitchFamily="34" charset="0"/>
                  <a:ea typeface="Times New Roman" panose="02020603050405020304" pitchFamily="18" charset="0"/>
                  <a:cs typeface="Arial" panose="020B0604020202020204" pitchFamily="34" charset="0"/>
                </a:rPr>
                <a:t>4</a:t>
              </a:r>
              <a:r>
                <a:rPr lang="vi-VN"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b="1" i="1" dirty="0">
                  <a:effectLst/>
                  <a:latin typeface="Arial" panose="020B0604020202020204" pitchFamily="34" charset="0"/>
                  <a:ea typeface="Times New Roman" panose="02020603050405020304" pitchFamily="18" charset="0"/>
                  <a:cs typeface="Arial" panose="020B0604020202020204" pitchFamily="34" charset="0"/>
                </a:rPr>
                <a:t>Một số hàm thống kê có điều kiện</a:t>
              </a:r>
              <a:r>
                <a:rPr lang="vi-VN"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80" name="Google Shape;1680;p57"/>
            <p:cNvSpPr/>
            <p:nvPr/>
          </p:nvSpPr>
          <p:spPr>
            <a:xfrm>
              <a:off x="7237224"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733" name="Google Shape;1733;p57"/>
            <p:cNvGrpSpPr/>
            <p:nvPr/>
          </p:nvGrpSpPr>
          <p:grpSpPr>
            <a:xfrm>
              <a:off x="7342316" y="1648382"/>
              <a:ext cx="523912" cy="520697"/>
              <a:chOff x="2180884" y="2888719"/>
              <a:chExt cx="376752" cy="374468"/>
            </a:xfrm>
          </p:grpSpPr>
          <p:sp>
            <p:nvSpPr>
              <p:cNvPr id="1734" name="Google Shape;1734;p57"/>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7"/>
              <p:cNvSpPr/>
              <p:nvPr/>
            </p:nvSpPr>
            <p:spPr>
              <a:xfrm>
                <a:off x="2335713" y="3102082"/>
                <a:ext cx="154330" cy="12579"/>
              </a:xfrm>
              <a:custGeom>
                <a:avLst/>
                <a:gdLst/>
                <a:ahLst/>
                <a:cxnLst/>
                <a:rect l="l" t="t" r="r" b="b"/>
                <a:pathLst>
                  <a:path w="5877" h="479" extrusionOk="0">
                    <a:moveTo>
                      <a:pt x="0" y="0"/>
                    </a:moveTo>
                    <a:lnTo>
                      <a:pt x="0" y="479"/>
                    </a:lnTo>
                    <a:lnTo>
                      <a:pt x="5876" y="479"/>
                    </a:lnTo>
                    <a:lnTo>
                      <a:pt x="5876" y="240"/>
                    </a:lnTo>
                    <a:lnTo>
                      <a:pt x="5876" y="0"/>
                    </a:ln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7"/>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7"/>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7"/>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7"/>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7"/>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7"/>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7"/>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7"/>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7"/>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7"/>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solidFill>
                <a:srgbClr val="657A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7"/>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7"/>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 name="Group 9">
            <a:extLst>
              <a:ext uri="{FF2B5EF4-FFF2-40B4-BE49-F238E27FC236}">
                <a16:creationId xmlns:a16="http://schemas.microsoft.com/office/drawing/2014/main" xmlns="" id="{F6373A1D-30EA-5EE8-E5D0-78E9BC372DF4}"/>
              </a:ext>
            </a:extLst>
          </p:cNvPr>
          <p:cNvGrpSpPr/>
          <p:nvPr/>
        </p:nvGrpSpPr>
        <p:grpSpPr>
          <a:xfrm>
            <a:off x="369889" y="1407878"/>
            <a:ext cx="2387973" cy="3208275"/>
            <a:chOff x="369889" y="1647359"/>
            <a:chExt cx="2387973" cy="3208275"/>
          </a:xfrm>
        </p:grpSpPr>
        <p:sp>
          <p:nvSpPr>
            <p:cNvPr id="2" name="Rectangle: Rounded Corners 1">
              <a:extLst>
                <a:ext uri="{FF2B5EF4-FFF2-40B4-BE49-F238E27FC236}">
                  <a16:creationId xmlns:a16="http://schemas.microsoft.com/office/drawing/2014/main" xmlns="" id="{4641619F-81F4-D403-C2C6-88ECFF23763A}"/>
                </a:ext>
              </a:extLst>
            </p:cNvPr>
            <p:cNvSpPr/>
            <p:nvPr/>
          </p:nvSpPr>
          <p:spPr>
            <a:xfrm>
              <a:off x="369889" y="2070965"/>
              <a:ext cx="2387973" cy="2784669"/>
            </a:xfrm>
            <a:prstGeom prst="roundRect">
              <a:avLst>
                <a:gd name="adj" fmla="val 473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3" name="Google Shape;1673;p57"/>
            <p:cNvSpPr/>
            <p:nvPr/>
          </p:nvSpPr>
          <p:spPr>
            <a:xfrm>
              <a:off x="1220976" y="2824969"/>
              <a:ext cx="685800" cy="685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Instrument Sans"/>
                <a:ea typeface="Instrument Sans"/>
                <a:cs typeface="Instrument Sans"/>
                <a:sym typeface="Instrument Sans"/>
              </a:endParaRPr>
            </a:p>
          </p:txBody>
        </p:sp>
        <p:grpSp>
          <p:nvGrpSpPr>
            <p:cNvPr id="1689" name="Google Shape;1689;p57"/>
            <p:cNvGrpSpPr/>
            <p:nvPr/>
          </p:nvGrpSpPr>
          <p:grpSpPr>
            <a:xfrm>
              <a:off x="1369138" y="1647359"/>
              <a:ext cx="537638" cy="522743"/>
              <a:chOff x="3512070" y="1956222"/>
              <a:chExt cx="373983" cy="363622"/>
            </a:xfrm>
          </p:grpSpPr>
          <p:sp>
            <p:nvSpPr>
              <p:cNvPr id="1690" name="Google Shape;1690;p57"/>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57"/>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57"/>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57"/>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57"/>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57"/>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57"/>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57"/>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57"/>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57"/>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57"/>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57"/>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57"/>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57"/>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57"/>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57"/>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FFFFFF">
                  <a:alpha val="177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57"/>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xmlns="" id="{05809DBD-E550-69D6-5EE9-F8BD0D32DD00}"/>
                </a:ext>
              </a:extLst>
            </p:cNvPr>
            <p:cNvSpPr txBox="1"/>
            <p:nvPr/>
          </p:nvSpPr>
          <p:spPr>
            <a:xfrm>
              <a:off x="569646" y="2607422"/>
              <a:ext cx="1988458" cy="958596"/>
            </a:xfrm>
            <a:prstGeom prst="rect">
              <a:avLst/>
            </a:prstGeom>
            <a:noFill/>
          </p:spPr>
          <p:txBody>
            <a:bodyPr wrap="square" rtlCol="0">
              <a:spAutoFit/>
            </a:bodyPr>
            <a:lstStyle/>
            <a:p>
              <a:pPr algn="just">
                <a:lnSpc>
                  <a:spcPct val="150000"/>
                </a:lnSpc>
                <a:spcAft>
                  <a:spcPts val="800"/>
                </a:spcAft>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Ôn lại kiến thức đã học.</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36491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11" name="Rectangle 10">
            <a:extLst>
              <a:ext uri="{FF2B5EF4-FFF2-40B4-BE49-F238E27FC236}">
                <a16:creationId xmlns:a16="http://schemas.microsoft.com/office/drawing/2014/main" xmlns="" id="{8F986752-F79F-F6DF-C4EA-DA63BAE53BEC}"/>
              </a:ext>
            </a:extLst>
          </p:cNvPr>
          <p:cNvSpPr/>
          <p:nvPr/>
        </p:nvSpPr>
        <p:spPr>
          <a:xfrm>
            <a:off x="-261257" y="1291771"/>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xmlns="" id="{615CCFFD-1FBC-32BD-5ADA-0F05FA0EA75B}"/>
              </a:ext>
            </a:extLst>
          </p:cNvPr>
          <p:cNvSpPr/>
          <p:nvPr/>
        </p:nvSpPr>
        <p:spPr>
          <a:xfrm>
            <a:off x="4571999" y="2571749"/>
            <a:ext cx="4833257" cy="1279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xmlns="" id="{11C67FE7-C77D-3E09-896E-9582DD311816}"/>
              </a:ext>
            </a:extLst>
          </p:cNvPr>
          <p:cNvSpPr txBox="1"/>
          <p:nvPr/>
        </p:nvSpPr>
        <p:spPr>
          <a:xfrm>
            <a:off x="580569" y="1572692"/>
            <a:ext cx="7982857" cy="19981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400" b="1" dirty="0"/>
              <a:t>CẢM ƠN CÁC EM ĐÃ CHÚ </a:t>
            </a:r>
            <a:r>
              <a:rPr lang="en-US" sz="4400" b="1" dirty="0" err="1"/>
              <a:t>Ý</a:t>
            </a:r>
            <a:r>
              <a:rPr lang="en-US" sz="4400" b="1" dirty="0"/>
              <a:t> LẮNG NGHE, HẸN GẶP LẠI!</a:t>
            </a:r>
            <a:endParaRPr kumimoji="0" lang="en-US" sz="4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08474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8201C2A3-2C9D-783F-710C-25164DC34607}"/>
              </a:ext>
            </a:extLst>
          </p:cNvPr>
          <p:cNvSpPr/>
          <p:nvPr/>
        </p:nvSpPr>
        <p:spPr>
          <a:xfrm>
            <a:off x="154858" y="366006"/>
            <a:ext cx="8834284" cy="2529208"/>
          </a:xfrm>
          <a:prstGeom prst="roundRect">
            <a:avLst/>
          </a:prstGeom>
          <a:solidFill>
            <a:schemeClr val="accent2">
              <a:lumMod val="20000"/>
              <a:lumOff val="80000"/>
            </a:schemeClr>
          </a:solid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06A8C3B-C2CB-623F-C752-CBF7263D4A8F}"/>
              </a:ext>
            </a:extLst>
          </p:cNvPr>
          <p:cNvSpPr txBox="1"/>
          <p:nvPr/>
        </p:nvSpPr>
        <p:spPr>
          <a:xfrm>
            <a:off x="256761" y="587232"/>
            <a:ext cx="8630478" cy="1984518"/>
          </a:xfrm>
          <a:prstGeom prst="rect">
            <a:avLst/>
          </a:prstGeom>
          <a:noFill/>
        </p:spPr>
        <p:txBody>
          <a:bodyPr wrap="square">
            <a:spAutoFit/>
          </a:bodyPr>
          <a:lstStyle/>
          <a:p>
            <a:pPr algn="just">
              <a:lnSpc>
                <a:spcPct val="150000"/>
              </a:lnSpc>
              <a:spcAft>
                <a:spcPts val="800"/>
              </a:spcAft>
            </a:pPr>
            <a:r>
              <a:rPr lang="vi-VN"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T</a:t>
            </a:r>
            <a:r>
              <a:rPr lang="vi-VN"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hảo luận nhóm trả lời câu hỏi:</a:t>
            </a:r>
            <a:endParaRPr lang="x-none"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i="1" dirty="0">
                <a:effectLst/>
                <a:latin typeface="Arial" panose="020B0604020202020204" pitchFamily="34" charset="0"/>
                <a:ea typeface="Times New Roman" panose="02020603050405020304" pitchFamily="18" charset="0"/>
                <a:cs typeface="Arial" panose="020B0604020202020204" pitchFamily="34" charset="0"/>
              </a:rPr>
              <a:t> Từ bảng dữ liệu điểm thi học kì như trong Hình 1 (trang 35), em có biết cách nào nhanh chóng xếp loại học sinh theo ba mức “Xuất sắc”, “Giỏi” và “---” (tức là không xếp loại) dựa trên tổng điểm của từng học sinh không? </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82AACBC4-3768-21CD-3ACF-DD08240DDD2F}"/>
              </a:ext>
            </a:extLst>
          </p:cNvPr>
          <p:cNvSpPr txBox="1"/>
          <p:nvPr/>
        </p:nvSpPr>
        <p:spPr>
          <a:xfrm>
            <a:off x="4361583" y="3159471"/>
            <a:ext cx="3966140" cy="1068882"/>
          </a:xfrm>
          <a:prstGeom prst="rect">
            <a:avLst/>
          </a:prstGeom>
          <a:noFill/>
        </p:spPr>
        <p:txBody>
          <a:bodyPr wrap="square">
            <a:spAutoFit/>
          </a:bodyPr>
          <a:lstStyle/>
          <a:p>
            <a:pPr algn="just">
              <a:lnSpc>
                <a:spcPct val="150000"/>
              </a:lnSpc>
              <a:spcAft>
                <a:spcPts val="800"/>
              </a:spcAft>
            </a:pPr>
            <a:r>
              <a:rPr lang="vi-VN"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Gợi ý đáp án:</a:t>
            </a:r>
            <a:endParaRPr lang="x-non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 Sử dụng các hàm IF lồng nhau.  </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6">
            <a:extLst>
              <a:ext uri="{FF2B5EF4-FFF2-40B4-BE49-F238E27FC236}">
                <a16:creationId xmlns:a16="http://schemas.microsoft.com/office/drawing/2014/main" xmlns="" id="{29FB2AC0-79D9-6AF9-26DE-810B134A95C0}"/>
              </a:ext>
            </a:extLst>
          </p:cNvPr>
          <p:cNvPicPr>
            <a:picLocks noChangeAspect="1"/>
          </p:cNvPicPr>
          <p:nvPr/>
        </p:nvPicPr>
        <p:blipFill>
          <a:blip r:embed="rId2"/>
          <a:srcRect/>
          <a:stretch>
            <a:fillRect/>
          </a:stretch>
        </p:blipFill>
        <p:spPr>
          <a:xfrm>
            <a:off x="605860" y="3159471"/>
            <a:ext cx="3755723" cy="1840305"/>
          </a:xfrm>
          <a:prstGeom prst="rect">
            <a:avLst/>
          </a:prstGeom>
        </p:spPr>
      </p:pic>
      <p:pic>
        <p:nvPicPr>
          <p:cNvPr id="5" name="Google Shape;184;p2">
            <a:extLst>
              <a:ext uri="{FF2B5EF4-FFF2-40B4-BE49-F238E27FC236}">
                <a16:creationId xmlns:a16="http://schemas.microsoft.com/office/drawing/2014/main" xmlns="" id="{7634F2D9-DA97-7C94-AE30-93BD54216265}"/>
              </a:ext>
            </a:extLst>
          </p:cNvPr>
          <p:cNvPicPr preferRelativeResize="0"/>
          <p:nvPr/>
        </p:nvPicPr>
        <p:blipFill rotWithShape="1">
          <a:blip r:embed="rId3">
            <a:alphaModFix/>
          </a:blip>
          <a:srcRect/>
          <a:stretch/>
        </p:blipFill>
        <p:spPr>
          <a:xfrm>
            <a:off x="8116003" y="4869737"/>
            <a:ext cx="1027997" cy="260078"/>
          </a:xfrm>
          <a:prstGeom prst="rect">
            <a:avLst/>
          </a:prstGeom>
          <a:noFill/>
          <a:ln>
            <a:noFill/>
          </a:ln>
        </p:spPr>
      </p:pic>
    </p:spTree>
    <p:extLst>
      <p:ext uri="{BB962C8B-B14F-4D97-AF65-F5344CB8AC3E}">
        <p14:creationId xmlns:p14="http://schemas.microsoft.com/office/powerpoint/2010/main" val="13443467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11" name="TextBox 10">
            <a:extLst>
              <a:ext uri="{FF2B5EF4-FFF2-40B4-BE49-F238E27FC236}">
                <a16:creationId xmlns:a16="http://schemas.microsoft.com/office/drawing/2014/main" xmlns="" id="{C5C4C645-64C9-D2A4-A678-EFB453A9EAB2}"/>
              </a:ext>
            </a:extLst>
          </p:cNvPr>
          <p:cNvSpPr txBox="1"/>
          <p:nvPr/>
        </p:nvSpPr>
        <p:spPr>
          <a:xfrm>
            <a:off x="717548" y="955949"/>
            <a:ext cx="7708899" cy="2171428"/>
          </a:xfrm>
          <a:prstGeom prst="rect">
            <a:avLst/>
          </a:prstGeom>
          <a:noFill/>
        </p:spPr>
        <p:txBody>
          <a:bodyPr wrap="square">
            <a:spAutoFit/>
          </a:bodyPr>
          <a:lstStyle/>
          <a:p>
            <a:pPr algn="ctr">
              <a:lnSpc>
                <a:spcPct val="150000"/>
              </a:lnSpc>
            </a:pPr>
            <a:r>
              <a:rPr lang="en-US" sz="4800" b="1" dirty="0">
                <a:solidFill>
                  <a:schemeClr val="accent3">
                    <a:lumMod val="75000"/>
                  </a:schemeClr>
                </a:solidFill>
              </a:rPr>
              <a:t>BÀI 3: </a:t>
            </a:r>
            <a:r>
              <a:rPr lang="en-US" sz="4800" b="1" dirty="0"/>
              <a:t>HÀM ĐIỀU KIỆN IF</a:t>
            </a:r>
          </a:p>
          <a:p>
            <a:pPr algn="ctr">
              <a:lnSpc>
                <a:spcPct val="150000"/>
              </a:lnSpc>
            </a:pPr>
            <a:r>
              <a:rPr lang="en-US" sz="4800" b="1" dirty="0"/>
              <a:t>(TIẾP THEO)</a:t>
            </a:r>
          </a:p>
        </p:txBody>
      </p:sp>
      <p:pic>
        <p:nvPicPr>
          <p:cNvPr id="2" name="Picture 1">
            <a:extLst>
              <a:ext uri="{FF2B5EF4-FFF2-40B4-BE49-F238E27FC236}">
                <a16:creationId xmlns:a16="http://schemas.microsoft.com/office/drawing/2014/main" xmlns="" id="{3C6D9E2E-2F5A-436F-BAE8-5F9A23379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929" y="2571750"/>
            <a:ext cx="4904139" cy="2700482"/>
          </a:xfrm>
          <a:prstGeom prst="rect">
            <a:avLst/>
          </a:prstGeom>
        </p:spPr>
      </p:pic>
    </p:spTree>
    <p:extLst>
      <p:ext uri="{BB962C8B-B14F-4D97-AF65-F5344CB8AC3E}">
        <p14:creationId xmlns:p14="http://schemas.microsoft.com/office/powerpoint/2010/main" val="125102162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40" name="TextBox 39">
            <a:extLst>
              <a:ext uri="{FF2B5EF4-FFF2-40B4-BE49-F238E27FC236}">
                <a16:creationId xmlns:a16="http://schemas.microsoft.com/office/drawing/2014/main" xmlns="" id="{9FA51746-4B8E-B8E6-286A-E5D12D0B02BD}"/>
              </a:ext>
            </a:extLst>
          </p:cNvPr>
          <p:cNvSpPr txBox="1"/>
          <p:nvPr/>
        </p:nvSpPr>
        <p:spPr>
          <a:xfrm>
            <a:off x="1643742" y="392041"/>
            <a:ext cx="5856515" cy="646331"/>
          </a:xfrm>
          <a:prstGeom prst="rect">
            <a:avLst/>
          </a:prstGeom>
          <a:noFill/>
        </p:spPr>
        <p:txBody>
          <a:bodyPr wrap="square" rtlCol="0">
            <a:spAutoFit/>
          </a:bodyPr>
          <a:lstStyle/>
          <a:p>
            <a:pPr algn="ctr"/>
            <a:r>
              <a:rPr lang="en-US" sz="3600" b="1" dirty="0">
                <a:solidFill>
                  <a:srgbClr val="0070C0"/>
                </a:solidFill>
              </a:rPr>
              <a:t>NỘI DUNG BÀI HỌC </a:t>
            </a:r>
          </a:p>
        </p:txBody>
      </p:sp>
      <p:grpSp>
        <p:nvGrpSpPr>
          <p:cNvPr id="46" name="Group 45">
            <a:extLst>
              <a:ext uri="{FF2B5EF4-FFF2-40B4-BE49-F238E27FC236}">
                <a16:creationId xmlns:a16="http://schemas.microsoft.com/office/drawing/2014/main" xmlns="" id="{0B915217-E7D9-DD54-4D57-5F8C363B3943}"/>
              </a:ext>
            </a:extLst>
          </p:cNvPr>
          <p:cNvGrpSpPr/>
          <p:nvPr/>
        </p:nvGrpSpPr>
        <p:grpSpPr>
          <a:xfrm>
            <a:off x="827080" y="1627707"/>
            <a:ext cx="3185886" cy="2457596"/>
            <a:chOff x="841829" y="1516743"/>
            <a:chExt cx="3185886" cy="2457596"/>
          </a:xfrm>
        </p:grpSpPr>
        <p:sp>
          <p:nvSpPr>
            <p:cNvPr id="41" name="Rectangle: Top Corners Rounded 40">
              <a:extLst>
                <a:ext uri="{FF2B5EF4-FFF2-40B4-BE49-F238E27FC236}">
                  <a16:creationId xmlns:a16="http://schemas.microsoft.com/office/drawing/2014/main" xmlns="" id="{8E52B899-8C05-109B-5360-EFECCB0AA77E}"/>
                </a:ext>
              </a:extLst>
            </p:cNvPr>
            <p:cNvSpPr/>
            <p:nvPr/>
          </p:nvSpPr>
          <p:spPr>
            <a:xfrm>
              <a:off x="841829" y="1516743"/>
              <a:ext cx="3185886" cy="689428"/>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t>01</a:t>
              </a:r>
            </a:p>
          </p:txBody>
        </p:sp>
        <p:sp>
          <p:nvSpPr>
            <p:cNvPr id="42" name="Rectangle: Top Corners Rounded 41">
              <a:extLst>
                <a:ext uri="{FF2B5EF4-FFF2-40B4-BE49-F238E27FC236}">
                  <a16:creationId xmlns:a16="http://schemas.microsoft.com/office/drawing/2014/main" xmlns="" id="{F378C0A1-B14F-D03D-21FC-752C1A0A876F}"/>
                </a:ext>
              </a:extLst>
            </p:cNvPr>
            <p:cNvSpPr/>
            <p:nvPr/>
          </p:nvSpPr>
          <p:spPr>
            <a:xfrm flipV="1">
              <a:off x="841829" y="2184400"/>
              <a:ext cx="3185886" cy="1789939"/>
            </a:xfrm>
            <a:prstGeom prst="round2SameRect">
              <a:avLst>
                <a:gd name="adj1" fmla="val 5430"/>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D86AADD9-A259-6309-49B7-A5C038F5D64D}"/>
                </a:ext>
              </a:extLst>
            </p:cNvPr>
            <p:cNvSpPr txBox="1"/>
            <p:nvPr/>
          </p:nvSpPr>
          <p:spPr>
            <a:xfrm>
              <a:off x="921657" y="2414948"/>
              <a:ext cx="3026230" cy="1131848"/>
            </a:xfrm>
            <a:prstGeom prst="rect">
              <a:avLst/>
            </a:prstGeom>
            <a:noFill/>
          </p:spPr>
          <p:txBody>
            <a:bodyPr wrap="square" rtlCol="0">
              <a:spAutoFit/>
            </a:bodyPr>
            <a:lstStyle/>
            <a:p>
              <a:pPr algn="just">
                <a:lnSpc>
                  <a:spcPct val="150000"/>
                </a:lnSpc>
                <a:spcAft>
                  <a:spcPts val="8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Tìm hiểu về các hàm IF lồng nhau</a:t>
              </a:r>
              <a:endParaRPr lang="x-none" sz="2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xmlns="" id="{74FA1C42-625B-59E7-00D9-D579D678B4C6}"/>
              </a:ext>
            </a:extLst>
          </p:cNvPr>
          <p:cNvGrpSpPr/>
          <p:nvPr/>
        </p:nvGrpSpPr>
        <p:grpSpPr>
          <a:xfrm>
            <a:off x="5101538" y="1627707"/>
            <a:ext cx="3185886" cy="2457596"/>
            <a:chOff x="841829" y="1516743"/>
            <a:chExt cx="3185886" cy="2457596"/>
          </a:xfrm>
        </p:grpSpPr>
        <p:sp>
          <p:nvSpPr>
            <p:cNvPr id="48" name="Rectangle: Top Corners Rounded 47">
              <a:extLst>
                <a:ext uri="{FF2B5EF4-FFF2-40B4-BE49-F238E27FC236}">
                  <a16:creationId xmlns:a16="http://schemas.microsoft.com/office/drawing/2014/main" xmlns="" id="{82FC960F-8A88-C465-C6D1-4ED2345C7D76}"/>
                </a:ext>
              </a:extLst>
            </p:cNvPr>
            <p:cNvSpPr/>
            <p:nvPr/>
          </p:nvSpPr>
          <p:spPr>
            <a:xfrm>
              <a:off x="841829" y="1516743"/>
              <a:ext cx="3185886" cy="689428"/>
            </a:xfrm>
            <a:prstGeom prst="round2SameRect">
              <a:avLst/>
            </a:prstGeom>
            <a:solidFill>
              <a:schemeClr val="accent6">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t>02</a:t>
              </a:r>
            </a:p>
          </p:txBody>
        </p:sp>
        <p:sp>
          <p:nvSpPr>
            <p:cNvPr id="49" name="Rectangle: Top Corners Rounded 48">
              <a:extLst>
                <a:ext uri="{FF2B5EF4-FFF2-40B4-BE49-F238E27FC236}">
                  <a16:creationId xmlns:a16="http://schemas.microsoft.com/office/drawing/2014/main" xmlns="" id="{DAA15328-A4E9-9A19-E5C1-3065C69C9DCA}"/>
                </a:ext>
              </a:extLst>
            </p:cNvPr>
            <p:cNvSpPr/>
            <p:nvPr/>
          </p:nvSpPr>
          <p:spPr>
            <a:xfrm flipV="1">
              <a:off x="841829" y="2184400"/>
              <a:ext cx="3185886" cy="1789939"/>
            </a:xfrm>
            <a:prstGeom prst="round2SameRect">
              <a:avLst>
                <a:gd name="adj1" fmla="val 5987"/>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2D8F291-5DE0-55A1-6C7D-36FD9A5A579E}"/>
                </a:ext>
              </a:extLst>
            </p:cNvPr>
            <p:cNvSpPr txBox="1"/>
            <p:nvPr/>
          </p:nvSpPr>
          <p:spPr>
            <a:xfrm>
              <a:off x="1001487" y="2519207"/>
              <a:ext cx="2866570" cy="461665"/>
            </a:xfrm>
            <a:prstGeom prst="rect">
              <a:avLst/>
            </a:prstGeom>
            <a:noFill/>
          </p:spPr>
          <p:txBody>
            <a:bodyPr wrap="square" rtlCol="0">
              <a:spAutoFit/>
            </a:bodyPr>
            <a:lstStyle/>
            <a:p>
              <a:pPr algn="ctr">
                <a:spcAft>
                  <a:spcPts val="8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Thực hành</a:t>
              </a:r>
              <a:endParaRPr lang="x-none" sz="24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 name="Google Shape;195;p2">
            <a:extLst>
              <a:ext uri="{FF2B5EF4-FFF2-40B4-BE49-F238E27FC236}">
                <a16:creationId xmlns:a16="http://schemas.microsoft.com/office/drawing/2014/main" xmlns="" id="{423491C7-58FE-8B89-DA60-3F3CE83789C1}"/>
              </a:ext>
            </a:extLst>
          </p:cNvPr>
          <p:cNvPicPr preferRelativeResize="0"/>
          <p:nvPr/>
        </p:nvPicPr>
        <p:blipFill rotWithShape="1">
          <a:blip r:embed="rId3">
            <a:alphaModFix/>
          </a:blip>
          <a:srcRect/>
          <a:stretch/>
        </p:blipFill>
        <p:spPr>
          <a:xfrm>
            <a:off x="8287424" y="4833257"/>
            <a:ext cx="725524" cy="223157"/>
          </a:xfrm>
          <a:prstGeom prst="rect">
            <a:avLst/>
          </a:prstGeom>
          <a:noFill/>
          <a:ln>
            <a:noFill/>
          </a:ln>
        </p:spPr>
      </p:pic>
    </p:spTree>
    <p:extLst>
      <p:ext uri="{BB962C8B-B14F-4D97-AF65-F5344CB8AC3E}">
        <p14:creationId xmlns:p14="http://schemas.microsoft.com/office/powerpoint/2010/main" val="28089081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randombar(horizontal)">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6" name="TextBox 5">
            <a:extLst>
              <a:ext uri="{FF2B5EF4-FFF2-40B4-BE49-F238E27FC236}">
                <a16:creationId xmlns:a16="http://schemas.microsoft.com/office/drawing/2014/main" xmlns="" id="{4753B1C5-31C7-2153-9D7E-21143A0B377A}"/>
              </a:ext>
            </a:extLst>
          </p:cNvPr>
          <p:cNvSpPr txBox="1"/>
          <p:nvPr/>
        </p:nvSpPr>
        <p:spPr>
          <a:xfrm>
            <a:off x="432043" y="786742"/>
            <a:ext cx="4927085" cy="2800767"/>
          </a:xfrm>
          <a:prstGeom prst="rect">
            <a:avLst/>
          </a:prstGeom>
          <a:solidFill>
            <a:schemeClr val="bg1"/>
          </a:solidFill>
        </p:spPr>
        <p:txBody>
          <a:bodyPr wrap="square" rtlCol="0">
            <a:spAutoFit/>
          </a:bodyPr>
          <a:lstStyle/>
          <a:p>
            <a:pPr algn="ctr">
              <a:lnSpc>
                <a:spcPct val="150000"/>
              </a:lnSpc>
            </a:pPr>
            <a:r>
              <a:rPr lang="en-US" sz="3600" b="1" dirty="0">
                <a:solidFill>
                  <a:srgbClr val="0070C0"/>
                </a:solidFill>
              </a:rPr>
              <a:t>PHẦN 1. </a:t>
            </a:r>
          </a:p>
          <a:p>
            <a:pPr algn="ctr">
              <a:lnSpc>
                <a:spcPct val="150000"/>
              </a:lnSpc>
            </a:pPr>
            <a:r>
              <a:rPr lang="en-US" sz="3600" b="1" dirty="0"/>
              <a:t>TÌM HIỂU VỀ CÁC HÀM IF LỒNG NHAU</a:t>
            </a:r>
            <a:endParaRPr lang="vi-VN" sz="3600" b="1" dirty="0"/>
          </a:p>
          <a:p>
            <a:endParaRPr lang="en-US" dirty="0"/>
          </a:p>
        </p:txBody>
      </p:sp>
      <p:grpSp>
        <p:nvGrpSpPr>
          <p:cNvPr id="776" name="Google Shape;776;p38"/>
          <p:cNvGrpSpPr/>
          <p:nvPr/>
        </p:nvGrpSpPr>
        <p:grpSpPr>
          <a:xfrm>
            <a:off x="5300917" y="907529"/>
            <a:ext cx="3650153" cy="3699307"/>
            <a:chOff x="5377117" y="923404"/>
            <a:chExt cx="3650153" cy="3699307"/>
          </a:xfrm>
        </p:grpSpPr>
        <p:sp>
          <p:nvSpPr>
            <p:cNvPr id="777" name="Google Shape;777;p38"/>
            <p:cNvSpPr/>
            <p:nvPr/>
          </p:nvSpPr>
          <p:spPr>
            <a:xfrm rot="-463728">
              <a:off x="5543689" y="1717108"/>
              <a:ext cx="3269274" cy="2698025"/>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38"/>
            <p:cNvSpPr/>
            <p:nvPr/>
          </p:nvSpPr>
          <p:spPr>
            <a:xfrm>
              <a:off x="5619468" y="1469579"/>
              <a:ext cx="1091520" cy="755640"/>
            </a:xfrm>
            <a:custGeom>
              <a:avLst/>
              <a:gdLst/>
              <a:ahLst/>
              <a:cxnLst/>
              <a:rect l="l" t="t" r="r" b="b"/>
              <a:pathLst>
                <a:path w="3032" h="2099" extrusionOk="0">
                  <a:moveTo>
                    <a:pt x="2775" y="0"/>
                  </a:moveTo>
                  <a:lnTo>
                    <a:pt x="257" y="0"/>
                  </a:lnTo>
                  <a:cubicBezTo>
                    <a:pt x="116" y="0"/>
                    <a:pt x="0" y="115"/>
                    <a:pt x="0" y="257"/>
                  </a:cubicBezTo>
                  <a:lnTo>
                    <a:pt x="0" y="1393"/>
                  </a:lnTo>
                  <a:cubicBezTo>
                    <a:pt x="0" y="1533"/>
                    <a:pt x="116" y="1649"/>
                    <a:pt x="257" y="1649"/>
                  </a:cubicBezTo>
                  <a:lnTo>
                    <a:pt x="2231" y="1649"/>
                  </a:lnTo>
                  <a:cubicBezTo>
                    <a:pt x="2234" y="1767"/>
                    <a:pt x="2275" y="1946"/>
                    <a:pt x="2464" y="2099"/>
                  </a:cubicBezTo>
                  <a:cubicBezTo>
                    <a:pt x="2464" y="2099"/>
                    <a:pt x="2460" y="1825"/>
                    <a:pt x="2511" y="1649"/>
                  </a:cubicBezTo>
                  <a:lnTo>
                    <a:pt x="2775" y="1649"/>
                  </a:lnTo>
                  <a:cubicBezTo>
                    <a:pt x="2917" y="1649"/>
                    <a:pt x="3032" y="1533"/>
                    <a:pt x="3032" y="1393"/>
                  </a:cubicBezTo>
                  <a:lnTo>
                    <a:pt x="3032" y="257"/>
                  </a:lnTo>
                  <a:cubicBezTo>
                    <a:pt x="3032" y="115"/>
                    <a:pt x="2917" y="0"/>
                    <a:pt x="2775" y="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38"/>
            <p:cNvSpPr/>
            <p:nvPr/>
          </p:nvSpPr>
          <p:spPr>
            <a:xfrm>
              <a:off x="5732868" y="161501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38"/>
            <p:cNvSpPr/>
            <p:nvPr/>
          </p:nvSpPr>
          <p:spPr>
            <a:xfrm>
              <a:off x="5732868" y="170789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1" name="Google Shape;781;p38"/>
            <p:cNvSpPr/>
            <p:nvPr/>
          </p:nvSpPr>
          <p:spPr>
            <a:xfrm>
              <a:off x="5732868" y="1800779"/>
              <a:ext cx="865080" cy="28440"/>
            </a:xfrm>
            <a:custGeom>
              <a:avLst/>
              <a:gdLst/>
              <a:ahLst/>
              <a:cxnLst/>
              <a:rect l="l" t="t" r="r" b="b"/>
              <a:pathLst>
                <a:path w="2403" h="79" extrusionOk="0">
                  <a:moveTo>
                    <a:pt x="2403" y="79"/>
                  </a:moveTo>
                  <a:lnTo>
                    <a:pt x="0" y="79"/>
                  </a:lnTo>
                  <a:lnTo>
                    <a:pt x="0" y="0"/>
                  </a:lnTo>
                  <a:lnTo>
                    <a:pt x="2403" y="0"/>
                  </a:lnTo>
                  <a:lnTo>
                    <a:pt x="2403" y="79"/>
                  </a:lnTo>
                  <a:close/>
                </a:path>
              </a:pathLst>
            </a:custGeom>
            <a:solidFill>
              <a:schemeClr val="accent5"/>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2" name="Google Shape;782;p38"/>
            <p:cNvSpPr/>
            <p:nvPr/>
          </p:nvSpPr>
          <p:spPr>
            <a:xfrm>
              <a:off x="8580870" y="1252844"/>
              <a:ext cx="446400" cy="547920"/>
            </a:xfrm>
            <a:custGeom>
              <a:avLst/>
              <a:gdLst/>
              <a:ahLst/>
              <a:cxnLst/>
              <a:rect l="l" t="t" r="r" b="b"/>
              <a:pathLst>
                <a:path w="1240" h="1522" extrusionOk="0">
                  <a:moveTo>
                    <a:pt x="1240" y="620"/>
                  </a:moveTo>
                  <a:cubicBezTo>
                    <a:pt x="1240" y="277"/>
                    <a:pt x="963" y="0"/>
                    <a:pt x="621" y="0"/>
                  </a:cubicBezTo>
                  <a:cubicBezTo>
                    <a:pt x="278" y="0"/>
                    <a:pt x="0" y="277"/>
                    <a:pt x="0" y="620"/>
                  </a:cubicBezTo>
                  <a:cubicBezTo>
                    <a:pt x="0" y="907"/>
                    <a:pt x="196" y="1150"/>
                    <a:pt x="462" y="1220"/>
                  </a:cubicBezTo>
                  <a:cubicBezTo>
                    <a:pt x="479" y="1304"/>
                    <a:pt x="471" y="1441"/>
                    <a:pt x="284" y="1517"/>
                  </a:cubicBezTo>
                  <a:cubicBezTo>
                    <a:pt x="284" y="1517"/>
                    <a:pt x="638" y="1583"/>
                    <a:pt x="726" y="1231"/>
                  </a:cubicBezTo>
                  <a:cubicBezTo>
                    <a:pt x="1018" y="1181"/>
                    <a:pt x="1240" y="926"/>
                    <a:pt x="1240" y="6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38"/>
            <p:cNvSpPr/>
            <p:nvPr/>
          </p:nvSpPr>
          <p:spPr>
            <a:xfrm>
              <a:off x="7276073" y="923404"/>
              <a:ext cx="446760" cy="547920"/>
            </a:xfrm>
            <a:custGeom>
              <a:avLst/>
              <a:gdLst/>
              <a:ahLst/>
              <a:cxnLst/>
              <a:rect l="l" t="t" r="r" b="b"/>
              <a:pathLst>
                <a:path w="1241" h="1522" extrusionOk="0">
                  <a:moveTo>
                    <a:pt x="0" y="620"/>
                  </a:moveTo>
                  <a:cubicBezTo>
                    <a:pt x="0" y="278"/>
                    <a:pt x="278" y="0"/>
                    <a:pt x="621" y="0"/>
                  </a:cubicBezTo>
                  <a:cubicBezTo>
                    <a:pt x="964" y="0"/>
                    <a:pt x="1241" y="278"/>
                    <a:pt x="1241" y="620"/>
                  </a:cubicBezTo>
                  <a:cubicBezTo>
                    <a:pt x="1241" y="908"/>
                    <a:pt x="1045" y="1149"/>
                    <a:pt x="780" y="1219"/>
                  </a:cubicBezTo>
                  <a:cubicBezTo>
                    <a:pt x="763" y="1304"/>
                    <a:pt x="769" y="1441"/>
                    <a:pt x="958" y="1518"/>
                  </a:cubicBezTo>
                  <a:cubicBezTo>
                    <a:pt x="958" y="1518"/>
                    <a:pt x="604" y="1583"/>
                    <a:pt x="516" y="1231"/>
                  </a:cubicBezTo>
                  <a:cubicBezTo>
                    <a:pt x="223" y="1181"/>
                    <a:pt x="0" y="927"/>
                    <a:pt x="0" y="62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38"/>
            <p:cNvSpPr/>
            <p:nvPr/>
          </p:nvSpPr>
          <p:spPr>
            <a:xfrm>
              <a:off x="6784845" y="276480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5" name="Google Shape;785;p38"/>
            <p:cNvSpPr/>
            <p:nvPr/>
          </p:nvSpPr>
          <p:spPr>
            <a:xfrm>
              <a:off x="7490085" y="289080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6" name="Google Shape;786;p38"/>
            <p:cNvSpPr/>
            <p:nvPr/>
          </p:nvSpPr>
          <p:spPr>
            <a:xfrm>
              <a:off x="7893645" y="327564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38"/>
            <p:cNvSpPr/>
            <p:nvPr/>
          </p:nvSpPr>
          <p:spPr>
            <a:xfrm>
              <a:off x="7042965" y="297468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38"/>
            <p:cNvSpPr/>
            <p:nvPr/>
          </p:nvSpPr>
          <p:spPr>
            <a:xfrm>
              <a:off x="7513845" y="291528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38"/>
            <p:cNvSpPr/>
            <p:nvPr/>
          </p:nvSpPr>
          <p:spPr>
            <a:xfrm>
              <a:off x="7116045" y="185436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0" name="Google Shape;790;p38"/>
            <p:cNvSpPr/>
            <p:nvPr/>
          </p:nvSpPr>
          <p:spPr>
            <a:xfrm>
              <a:off x="7203525" y="196992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38"/>
            <p:cNvSpPr/>
            <p:nvPr/>
          </p:nvSpPr>
          <p:spPr>
            <a:xfrm>
              <a:off x="7671525" y="221760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2" name="Google Shape;792;p38"/>
            <p:cNvSpPr/>
            <p:nvPr/>
          </p:nvSpPr>
          <p:spPr>
            <a:xfrm>
              <a:off x="7468845" y="241704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3" name="Google Shape;793;p38"/>
            <p:cNvSpPr/>
            <p:nvPr/>
          </p:nvSpPr>
          <p:spPr>
            <a:xfrm>
              <a:off x="7470285" y="254556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38"/>
            <p:cNvSpPr/>
            <p:nvPr/>
          </p:nvSpPr>
          <p:spPr>
            <a:xfrm>
              <a:off x="7528965" y="268956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38"/>
            <p:cNvSpPr/>
            <p:nvPr/>
          </p:nvSpPr>
          <p:spPr>
            <a:xfrm>
              <a:off x="7395405" y="270360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38"/>
            <p:cNvSpPr/>
            <p:nvPr/>
          </p:nvSpPr>
          <p:spPr>
            <a:xfrm>
              <a:off x="7695645" y="225396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7" name="Google Shape;797;p38"/>
            <p:cNvSpPr/>
            <p:nvPr/>
          </p:nvSpPr>
          <p:spPr>
            <a:xfrm>
              <a:off x="7459485" y="225756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8" name="Google Shape;798;p38"/>
            <p:cNvSpPr/>
            <p:nvPr/>
          </p:nvSpPr>
          <p:spPr>
            <a:xfrm>
              <a:off x="7238085" y="227880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9" name="Google Shape;799;p38"/>
            <p:cNvSpPr/>
            <p:nvPr/>
          </p:nvSpPr>
          <p:spPr>
            <a:xfrm>
              <a:off x="7382085" y="232812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0" name="Google Shape;800;p38"/>
            <p:cNvSpPr/>
            <p:nvPr/>
          </p:nvSpPr>
          <p:spPr>
            <a:xfrm>
              <a:off x="7325565" y="223992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1" name="Google Shape;801;p38"/>
            <p:cNvSpPr/>
            <p:nvPr/>
          </p:nvSpPr>
          <p:spPr>
            <a:xfrm>
              <a:off x="7469925" y="230472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2" name="Google Shape;802;p38"/>
            <p:cNvSpPr/>
            <p:nvPr/>
          </p:nvSpPr>
          <p:spPr>
            <a:xfrm>
              <a:off x="7219005" y="235476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3" name="Google Shape;803;p38"/>
            <p:cNvSpPr/>
            <p:nvPr/>
          </p:nvSpPr>
          <p:spPr>
            <a:xfrm>
              <a:off x="7271565" y="194652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4" name="Google Shape;804;p38"/>
            <p:cNvSpPr/>
            <p:nvPr/>
          </p:nvSpPr>
          <p:spPr>
            <a:xfrm>
              <a:off x="6994005" y="383616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5" name="Google Shape;805;p38"/>
            <p:cNvSpPr/>
            <p:nvPr/>
          </p:nvSpPr>
          <p:spPr>
            <a:xfrm>
              <a:off x="6753165" y="383616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6" name="Google Shape;806;p38"/>
            <p:cNvSpPr/>
            <p:nvPr/>
          </p:nvSpPr>
          <p:spPr>
            <a:xfrm>
              <a:off x="6737325" y="387612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7" name="Google Shape;807;p38"/>
            <p:cNvSpPr/>
            <p:nvPr/>
          </p:nvSpPr>
          <p:spPr>
            <a:xfrm>
              <a:off x="6618885" y="393588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8" name="Google Shape;808;p38"/>
            <p:cNvSpPr/>
            <p:nvPr/>
          </p:nvSpPr>
          <p:spPr>
            <a:xfrm>
              <a:off x="6499365" y="400428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9" name="Google Shape;809;p38"/>
            <p:cNvSpPr/>
            <p:nvPr/>
          </p:nvSpPr>
          <p:spPr>
            <a:xfrm>
              <a:off x="5971965" y="336348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0" name="Google Shape;810;p38"/>
            <p:cNvSpPr/>
            <p:nvPr/>
          </p:nvSpPr>
          <p:spPr>
            <a:xfrm>
              <a:off x="6189765" y="337608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1" name="Google Shape;811;p38"/>
            <p:cNvSpPr/>
            <p:nvPr/>
          </p:nvSpPr>
          <p:spPr>
            <a:xfrm>
              <a:off x="6181125" y="409680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2" name="Google Shape;812;p38"/>
            <p:cNvSpPr/>
            <p:nvPr/>
          </p:nvSpPr>
          <p:spPr>
            <a:xfrm>
              <a:off x="7026045" y="363528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3" name="Google Shape;813;p38"/>
            <p:cNvSpPr/>
            <p:nvPr/>
          </p:nvSpPr>
          <p:spPr>
            <a:xfrm>
              <a:off x="7098045" y="375696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4" name="Google Shape;814;p38"/>
            <p:cNvSpPr/>
            <p:nvPr/>
          </p:nvSpPr>
          <p:spPr>
            <a:xfrm>
              <a:off x="7176165" y="377352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66422A"/>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5" name="Google Shape;815;p38"/>
            <p:cNvSpPr/>
            <p:nvPr/>
          </p:nvSpPr>
          <p:spPr>
            <a:xfrm>
              <a:off x="7461645" y="362808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16" name="Google Shape;816;p38"/>
            <p:cNvGrpSpPr/>
            <p:nvPr/>
          </p:nvGrpSpPr>
          <p:grpSpPr>
            <a:xfrm>
              <a:off x="7996591" y="2203001"/>
              <a:ext cx="497318" cy="441789"/>
              <a:chOff x="8047216" y="3907014"/>
              <a:chExt cx="481944" cy="428131"/>
            </a:xfrm>
          </p:grpSpPr>
          <p:sp>
            <p:nvSpPr>
              <p:cNvPr id="817" name="Google Shape;817;p38"/>
              <p:cNvSpPr/>
              <p:nvPr/>
            </p:nvSpPr>
            <p:spPr>
              <a:xfrm>
                <a:off x="8047216" y="4076894"/>
                <a:ext cx="478779" cy="258250"/>
              </a:xfrm>
              <a:custGeom>
                <a:avLst/>
                <a:gdLst/>
                <a:ahLst/>
                <a:cxnLst/>
                <a:rect l="l" t="t" r="r" b="b"/>
                <a:pathLst>
                  <a:path w="1815" h="979" extrusionOk="0">
                    <a:moveTo>
                      <a:pt x="1815" y="0"/>
                    </a:moveTo>
                    <a:lnTo>
                      <a:pt x="1815" y="1"/>
                    </a:lnTo>
                    <a:cubicBezTo>
                      <a:pt x="1814" y="1"/>
                      <a:pt x="1814" y="1"/>
                      <a:pt x="1814" y="1"/>
                    </a:cubicBezTo>
                    <a:cubicBezTo>
                      <a:pt x="1810" y="20"/>
                      <a:pt x="1766" y="177"/>
                      <a:pt x="1680" y="356"/>
                    </a:cubicBezTo>
                    <a:cubicBezTo>
                      <a:pt x="1640" y="438"/>
                      <a:pt x="1592" y="525"/>
                      <a:pt x="1534" y="605"/>
                    </a:cubicBezTo>
                    <a:cubicBezTo>
                      <a:pt x="1533" y="605"/>
                      <a:pt x="1533" y="606"/>
                      <a:pt x="1533" y="606"/>
                    </a:cubicBezTo>
                    <a:cubicBezTo>
                      <a:pt x="1469" y="681"/>
                      <a:pt x="1393" y="757"/>
                      <a:pt x="1303" y="833"/>
                    </a:cubicBezTo>
                    <a:cubicBezTo>
                      <a:pt x="1302" y="834"/>
                      <a:pt x="1300" y="835"/>
                      <a:pt x="1298" y="836"/>
                    </a:cubicBezTo>
                    <a:cubicBezTo>
                      <a:pt x="1296" y="838"/>
                      <a:pt x="1292" y="841"/>
                      <a:pt x="1287" y="844"/>
                    </a:cubicBezTo>
                    <a:cubicBezTo>
                      <a:pt x="1284" y="847"/>
                      <a:pt x="1280" y="849"/>
                      <a:pt x="1276" y="852"/>
                    </a:cubicBezTo>
                    <a:cubicBezTo>
                      <a:pt x="1272" y="854"/>
                      <a:pt x="1267" y="857"/>
                      <a:pt x="1262" y="860"/>
                    </a:cubicBezTo>
                    <a:cubicBezTo>
                      <a:pt x="1246" y="870"/>
                      <a:pt x="1225" y="882"/>
                      <a:pt x="1200" y="894"/>
                    </a:cubicBezTo>
                    <a:cubicBezTo>
                      <a:pt x="1194" y="896"/>
                      <a:pt x="1188" y="899"/>
                      <a:pt x="1182" y="902"/>
                    </a:cubicBezTo>
                    <a:cubicBezTo>
                      <a:pt x="1144" y="919"/>
                      <a:pt x="1097" y="937"/>
                      <a:pt x="1041" y="950"/>
                    </a:cubicBezTo>
                    <a:cubicBezTo>
                      <a:pt x="1034" y="952"/>
                      <a:pt x="1026" y="954"/>
                      <a:pt x="1019" y="956"/>
                    </a:cubicBezTo>
                    <a:cubicBezTo>
                      <a:pt x="1008" y="958"/>
                      <a:pt x="998" y="961"/>
                      <a:pt x="986" y="962"/>
                    </a:cubicBezTo>
                    <a:cubicBezTo>
                      <a:pt x="973" y="965"/>
                      <a:pt x="960" y="967"/>
                      <a:pt x="946" y="969"/>
                    </a:cubicBezTo>
                    <a:cubicBezTo>
                      <a:pt x="921" y="973"/>
                      <a:pt x="894" y="975"/>
                      <a:pt x="867" y="977"/>
                    </a:cubicBezTo>
                    <a:cubicBezTo>
                      <a:pt x="861" y="977"/>
                      <a:pt x="855" y="978"/>
                      <a:pt x="849" y="978"/>
                    </a:cubicBezTo>
                    <a:cubicBezTo>
                      <a:pt x="836" y="978"/>
                      <a:pt x="823" y="979"/>
                      <a:pt x="809" y="979"/>
                    </a:cubicBezTo>
                    <a:cubicBezTo>
                      <a:pt x="600" y="979"/>
                      <a:pt x="330" y="914"/>
                      <a:pt x="13" y="697"/>
                    </a:cubicBezTo>
                    <a:cubicBezTo>
                      <a:pt x="9" y="694"/>
                      <a:pt x="4" y="691"/>
                      <a:pt x="0" y="688"/>
                    </a:cubicBezTo>
                    <a:lnTo>
                      <a:pt x="649" y="149"/>
                    </a:lnTo>
                    <a:cubicBezTo>
                      <a:pt x="649" y="149"/>
                      <a:pt x="860" y="256"/>
                      <a:pt x="1142" y="254"/>
                    </a:cubicBezTo>
                    <a:lnTo>
                      <a:pt x="1143" y="254"/>
                    </a:lnTo>
                    <a:cubicBezTo>
                      <a:pt x="1348" y="253"/>
                      <a:pt x="1589" y="195"/>
                      <a:pt x="1815"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38"/>
              <p:cNvSpPr/>
              <p:nvPr/>
            </p:nvSpPr>
            <p:spPr>
              <a:xfrm>
                <a:off x="8260621" y="3907014"/>
                <a:ext cx="268538" cy="393047"/>
              </a:xfrm>
              <a:custGeom>
                <a:avLst/>
                <a:gdLst/>
                <a:ahLst/>
                <a:cxnLst/>
                <a:rect l="l" t="t" r="r" b="b"/>
                <a:pathLst>
                  <a:path w="1018" h="1490" extrusionOk="0">
                    <a:moveTo>
                      <a:pt x="902" y="982"/>
                    </a:moveTo>
                    <a:cubicBezTo>
                      <a:pt x="859" y="1069"/>
                      <a:pt x="801" y="1158"/>
                      <a:pt x="725" y="1249"/>
                    </a:cubicBezTo>
                    <a:cubicBezTo>
                      <a:pt x="724" y="1249"/>
                      <a:pt x="724" y="1250"/>
                      <a:pt x="724" y="1250"/>
                    </a:cubicBezTo>
                    <a:cubicBezTo>
                      <a:pt x="660" y="1325"/>
                      <a:pt x="584" y="1401"/>
                      <a:pt x="494" y="1477"/>
                    </a:cubicBezTo>
                    <a:cubicBezTo>
                      <a:pt x="493" y="1478"/>
                      <a:pt x="491" y="1479"/>
                      <a:pt x="489" y="1480"/>
                    </a:cubicBezTo>
                    <a:cubicBezTo>
                      <a:pt x="486" y="1484"/>
                      <a:pt x="482" y="1487"/>
                      <a:pt x="478" y="1490"/>
                    </a:cubicBezTo>
                    <a:lnTo>
                      <a:pt x="478" y="1488"/>
                    </a:lnTo>
                    <a:cubicBezTo>
                      <a:pt x="477" y="1471"/>
                      <a:pt x="474" y="1333"/>
                      <a:pt x="426" y="1152"/>
                    </a:cubicBezTo>
                    <a:cubicBezTo>
                      <a:pt x="405" y="1074"/>
                      <a:pt x="375" y="987"/>
                      <a:pt x="333" y="899"/>
                    </a:cubicBezTo>
                    <a:lnTo>
                      <a:pt x="333" y="898"/>
                    </a:lnTo>
                    <a:cubicBezTo>
                      <a:pt x="262" y="750"/>
                      <a:pt x="157" y="597"/>
                      <a:pt x="0" y="474"/>
                    </a:cubicBezTo>
                    <a:lnTo>
                      <a:pt x="889" y="0"/>
                    </a:lnTo>
                    <a:cubicBezTo>
                      <a:pt x="889" y="0"/>
                      <a:pt x="1170" y="445"/>
                      <a:pt x="902" y="98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19" name="Google Shape;819;p38"/>
            <p:cNvSpPr/>
            <p:nvPr/>
          </p:nvSpPr>
          <p:spPr>
            <a:xfrm>
              <a:off x="6006278" y="2225219"/>
              <a:ext cx="439716" cy="435185"/>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38"/>
            <p:cNvSpPr/>
            <p:nvPr/>
          </p:nvSpPr>
          <p:spPr>
            <a:xfrm rot="-959829">
              <a:off x="8356021" y="2715483"/>
              <a:ext cx="149760" cy="307070"/>
            </a:xfrm>
            <a:custGeom>
              <a:avLst/>
              <a:gdLst/>
              <a:ahLst/>
              <a:cxnLst/>
              <a:rect l="l" t="t" r="r" b="b"/>
              <a:pathLst>
                <a:path w="595" h="1220" extrusionOk="0">
                  <a:moveTo>
                    <a:pt x="592" y="129"/>
                  </a:moveTo>
                  <a:lnTo>
                    <a:pt x="560" y="128"/>
                  </a:lnTo>
                  <a:cubicBezTo>
                    <a:pt x="563" y="77"/>
                    <a:pt x="563" y="32"/>
                    <a:pt x="563" y="0"/>
                  </a:cubicBezTo>
                  <a:lnTo>
                    <a:pt x="595" y="0"/>
                  </a:lnTo>
                  <a:cubicBezTo>
                    <a:pt x="595" y="33"/>
                    <a:pt x="595" y="77"/>
                    <a:pt x="592" y="129"/>
                  </a:cubicBezTo>
                  <a:moveTo>
                    <a:pt x="567" y="388"/>
                  </a:moveTo>
                  <a:lnTo>
                    <a:pt x="535" y="383"/>
                  </a:lnTo>
                  <a:cubicBezTo>
                    <a:pt x="542" y="342"/>
                    <a:pt x="547" y="300"/>
                    <a:pt x="551" y="256"/>
                  </a:cubicBezTo>
                  <a:lnTo>
                    <a:pt x="583" y="260"/>
                  </a:lnTo>
                  <a:cubicBezTo>
                    <a:pt x="579" y="303"/>
                    <a:pt x="573" y="347"/>
                    <a:pt x="567" y="388"/>
                  </a:cubicBezTo>
                  <a:moveTo>
                    <a:pt x="507" y="641"/>
                  </a:moveTo>
                  <a:lnTo>
                    <a:pt x="476" y="632"/>
                  </a:lnTo>
                  <a:cubicBezTo>
                    <a:pt x="489" y="593"/>
                    <a:pt x="500" y="551"/>
                    <a:pt x="510" y="509"/>
                  </a:cubicBezTo>
                  <a:lnTo>
                    <a:pt x="542" y="516"/>
                  </a:lnTo>
                  <a:cubicBezTo>
                    <a:pt x="531" y="560"/>
                    <a:pt x="520" y="602"/>
                    <a:pt x="507" y="641"/>
                  </a:cubicBezTo>
                  <a:moveTo>
                    <a:pt x="400" y="880"/>
                  </a:moveTo>
                  <a:lnTo>
                    <a:pt x="373" y="864"/>
                  </a:lnTo>
                  <a:cubicBezTo>
                    <a:pt x="394" y="828"/>
                    <a:pt x="413" y="791"/>
                    <a:pt x="431" y="751"/>
                  </a:cubicBezTo>
                  <a:lnTo>
                    <a:pt x="460" y="764"/>
                  </a:lnTo>
                  <a:cubicBezTo>
                    <a:pt x="442" y="805"/>
                    <a:pt x="422" y="844"/>
                    <a:pt x="400" y="880"/>
                  </a:cubicBezTo>
                  <a:moveTo>
                    <a:pt x="235" y="1083"/>
                  </a:moveTo>
                  <a:lnTo>
                    <a:pt x="214" y="1059"/>
                  </a:lnTo>
                  <a:cubicBezTo>
                    <a:pt x="244" y="1032"/>
                    <a:pt x="273" y="1001"/>
                    <a:pt x="300" y="968"/>
                  </a:cubicBezTo>
                  <a:lnTo>
                    <a:pt x="325" y="988"/>
                  </a:lnTo>
                  <a:cubicBezTo>
                    <a:pt x="297" y="1023"/>
                    <a:pt x="267" y="1054"/>
                    <a:pt x="235" y="1083"/>
                  </a:cubicBezTo>
                  <a:moveTo>
                    <a:pt x="12" y="1220"/>
                  </a:moveTo>
                  <a:lnTo>
                    <a:pt x="0" y="1190"/>
                  </a:lnTo>
                  <a:cubicBezTo>
                    <a:pt x="39" y="1175"/>
                    <a:pt x="77" y="1156"/>
                    <a:pt x="112" y="1134"/>
                  </a:cubicBezTo>
                  <a:lnTo>
                    <a:pt x="129" y="1161"/>
                  </a:lnTo>
                  <a:cubicBezTo>
                    <a:pt x="92" y="1184"/>
                    <a:pt x="53" y="1204"/>
                    <a:pt x="12" y="12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62339111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108C37C-6566-A9FF-BF81-5B4E2C2FFF56}"/>
              </a:ext>
            </a:extLst>
          </p:cNvPr>
          <p:cNvGrpSpPr/>
          <p:nvPr/>
        </p:nvGrpSpPr>
        <p:grpSpPr>
          <a:xfrm>
            <a:off x="506358" y="295321"/>
            <a:ext cx="8131281" cy="494360"/>
            <a:chOff x="200893" y="260836"/>
            <a:chExt cx="8131281" cy="494360"/>
          </a:xfrm>
        </p:grpSpPr>
        <p:sp>
          <p:nvSpPr>
            <p:cNvPr id="10" name="Freeform 4">
              <a:extLst>
                <a:ext uri="{FF2B5EF4-FFF2-40B4-BE49-F238E27FC236}">
                  <a16:creationId xmlns:a16="http://schemas.microsoft.com/office/drawing/2014/main" xmlns="" id="{BF1E6B95-F220-E284-3C75-4B5868FC7B46}"/>
                </a:ext>
              </a:extLst>
            </p:cNvPr>
            <p:cNvSpPr/>
            <p:nvPr/>
          </p:nvSpPr>
          <p:spPr>
            <a:xfrm>
              <a:off x="200893" y="260836"/>
              <a:ext cx="510307" cy="49436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TextBox 11">
              <a:extLst>
                <a:ext uri="{FF2B5EF4-FFF2-40B4-BE49-F238E27FC236}">
                  <a16:creationId xmlns:a16="http://schemas.microsoft.com/office/drawing/2014/main" xmlns="" id="{9D4DFCD4-A544-3AB8-DA72-FB0B53F2E204}"/>
                </a:ext>
              </a:extLst>
            </p:cNvPr>
            <p:cNvSpPr txBox="1"/>
            <p:nvPr/>
          </p:nvSpPr>
          <p:spPr>
            <a:xfrm>
              <a:off x="776513" y="313175"/>
              <a:ext cx="7555661" cy="400110"/>
            </a:xfrm>
            <a:prstGeom prst="rect">
              <a:avLst/>
            </a:prstGeom>
            <a:noFill/>
          </p:spPr>
          <p:txBody>
            <a:bodyPr wrap="square">
              <a:spAutoFit/>
            </a:bodyPr>
            <a:lstStyle/>
            <a:p>
              <a:r>
                <a:rPr lang="vi-VN" sz="2000" dirty="0">
                  <a:latin typeface="Arial" panose="020B0604020202020204" pitchFamily="34" charset="0"/>
                  <a:ea typeface="Calibri" panose="020F0502020204030204" pitchFamily="34" charset="0"/>
                  <a:cs typeface="Arial" panose="020B0604020202020204" pitchFamily="34" charset="0"/>
                </a:rPr>
                <a:t>T</a:t>
              </a:r>
              <a:r>
                <a:rPr lang="vi-VN" sz="2000" dirty="0">
                  <a:effectLst/>
                  <a:latin typeface="Arial" panose="020B0604020202020204" pitchFamily="34" charset="0"/>
                  <a:ea typeface="Calibri" panose="020F0502020204030204" pitchFamily="34" charset="0"/>
                  <a:cs typeface="Arial" panose="020B0604020202020204" pitchFamily="34" charset="0"/>
                </a:rPr>
                <a:t>hảo luận nhóm (3 - 4 HS) trả lời câu hỏi Hoạt động SGK tr.41</a:t>
              </a:r>
              <a:r>
                <a:rPr lang="vi-VN" sz="2000" i="1" dirty="0">
                  <a:solidFill>
                    <a:srgbClr val="C00000"/>
                  </a:solidFill>
                  <a:latin typeface="Arial" panose="020B0604020202020204" pitchFamily="34" charset="0"/>
                  <a:cs typeface="Arial" panose="020B0604020202020204" pitchFamily="34" charset="0"/>
                </a:rPr>
                <a:t>: </a:t>
              </a:r>
              <a:endParaRPr lang="en-US" sz="2000" i="1" dirty="0">
                <a:solidFill>
                  <a:srgbClr val="C00000"/>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xmlns="" id="{9A21AD50-C8F6-F23D-271E-F16312118F47}"/>
              </a:ext>
            </a:extLst>
          </p:cNvPr>
          <p:cNvSpPr txBox="1"/>
          <p:nvPr/>
        </p:nvSpPr>
        <p:spPr>
          <a:xfrm>
            <a:off x="219109" y="789681"/>
            <a:ext cx="8705781" cy="1429622"/>
          </a:xfrm>
          <a:prstGeom prst="rect">
            <a:avLst/>
          </a:prstGeom>
          <a:noFill/>
        </p:spPr>
        <p:txBody>
          <a:bodyPr wrap="square">
            <a:spAutoFit/>
          </a:bodyPr>
          <a:lstStyle/>
          <a:p>
            <a:pPr algn="just">
              <a:lnSpc>
                <a:spcPct val="150000"/>
              </a:lnSpc>
              <a:spcAft>
                <a:spcPts val="800"/>
              </a:spcAft>
            </a:pPr>
            <a:r>
              <a:rPr lang="vi-VN" sz="2000" i="1" dirty="0">
                <a:effectLst/>
                <a:latin typeface="Arial" panose="020B0604020202020204" pitchFamily="34" charset="0"/>
                <a:ea typeface="Calibri" panose="020F0502020204030204" pitchFamily="34" charset="0"/>
                <a:cs typeface="Arial" panose="020B0604020202020204" pitchFamily="34" charset="0"/>
              </a:rPr>
              <a:t>Theo chỉ dẫn trong sơ đồ khối tại Hình 1, em hãy thực hiện xếp loại lần lượt cho ba học sinh khác nhau có tổng điểm tương ứng là 23.0, 25.5 và 27.5. Em có nhận xét gì về quy tắc xếp loại theo sơ đồ khối này?</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7.png">
            <a:extLst>
              <a:ext uri="{FF2B5EF4-FFF2-40B4-BE49-F238E27FC236}">
                <a16:creationId xmlns:a16="http://schemas.microsoft.com/office/drawing/2014/main" xmlns="" id="{E7437763-C5FC-ACBF-E176-54F6361F691B}"/>
              </a:ext>
            </a:extLst>
          </p:cNvPr>
          <p:cNvPicPr/>
          <p:nvPr/>
        </p:nvPicPr>
        <p:blipFill>
          <a:blip r:embed="rId4"/>
          <a:srcRect/>
          <a:stretch>
            <a:fillRect/>
          </a:stretch>
        </p:blipFill>
        <p:spPr>
          <a:xfrm>
            <a:off x="2450245" y="2374710"/>
            <a:ext cx="6474646" cy="2577744"/>
          </a:xfrm>
          <a:prstGeom prst="rect">
            <a:avLst/>
          </a:prstGeom>
          <a:ln/>
        </p:spPr>
      </p:pic>
      <p:sp>
        <p:nvSpPr>
          <p:cNvPr id="6" name="TextBox 5">
            <a:extLst>
              <a:ext uri="{FF2B5EF4-FFF2-40B4-BE49-F238E27FC236}">
                <a16:creationId xmlns:a16="http://schemas.microsoft.com/office/drawing/2014/main" xmlns="" id="{9C918C94-F5D8-4A0A-2C22-91B0AD0A0D6B}"/>
              </a:ext>
            </a:extLst>
          </p:cNvPr>
          <p:cNvSpPr txBox="1"/>
          <p:nvPr/>
        </p:nvSpPr>
        <p:spPr>
          <a:xfrm>
            <a:off x="219109" y="2953419"/>
            <a:ext cx="2292824" cy="1420325"/>
          </a:xfrm>
          <a:prstGeom prst="rect">
            <a:avLst/>
          </a:prstGeom>
          <a:noFill/>
        </p:spPr>
        <p:txBody>
          <a:bodyPr wrap="square">
            <a:spAutoFit/>
          </a:bodyPr>
          <a:lstStyle/>
          <a:p>
            <a:pPr algn="just">
              <a:lnSpc>
                <a:spcPct val="150000"/>
              </a:lnSpc>
              <a:spcAft>
                <a:spcPts val="800"/>
              </a:spcAft>
            </a:pPr>
            <a:r>
              <a:rPr lang="vi-VN" sz="2000" i="1" dirty="0">
                <a:effectLst/>
                <a:latin typeface="Arial" panose="020B0604020202020204" pitchFamily="34" charset="0"/>
                <a:ea typeface="Calibri" panose="020F0502020204030204" pitchFamily="34" charset="0"/>
                <a:cs typeface="Arial" panose="020B0604020202020204" pitchFamily="34" charset="0"/>
              </a:rPr>
              <a:t>Hình 1. Sơ đồ khối xác định xếp loại theo tổng điểm</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9487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70046F7-A8DB-B9ED-8238-3E1680AF67BA}"/>
              </a:ext>
            </a:extLst>
          </p:cNvPr>
          <p:cNvSpPr txBox="1"/>
          <p:nvPr/>
        </p:nvSpPr>
        <p:spPr>
          <a:xfrm>
            <a:off x="1150888" y="334999"/>
            <a:ext cx="7211447" cy="958596"/>
          </a:xfrm>
          <a:prstGeom prst="rect">
            <a:avLst/>
          </a:prstGeom>
          <a:noFill/>
        </p:spPr>
        <p:txBody>
          <a:bodyPr wrap="square">
            <a:spAutoFit/>
          </a:bodyPr>
          <a:lstStyle/>
          <a:p>
            <a:pPr algn="just">
              <a:lnSpc>
                <a:spcPct val="150000"/>
              </a:lnSpc>
              <a:spcAft>
                <a:spcPts val="800"/>
              </a:spcAft>
            </a:pPr>
            <a:r>
              <a:rPr lang="vi-VN" sz="2000" i="1" dirty="0">
                <a:latin typeface="Arial" panose="020B0604020202020204" pitchFamily="34" charset="0"/>
                <a:ea typeface="Calibri" panose="020F0502020204030204" pitchFamily="34" charset="0"/>
                <a:cs typeface="Arial" panose="020B0604020202020204" pitchFamily="34" charset="0"/>
              </a:rPr>
              <a:t>T</a:t>
            </a:r>
            <a:r>
              <a:rPr lang="vi-VN" sz="2000" i="1" dirty="0">
                <a:effectLst/>
                <a:latin typeface="Arial" panose="020B0604020202020204" pitchFamily="34" charset="0"/>
                <a:ea typeface="Calibri" panose="020F0502020204030204" pitchFamily="34" charset="0"/>
                <a:cs typeface="Arial" panose="020B0604020202020204" pitchFamily="34" charset="0"/>
              </a:rPr>
              <a:t>hêm cột </a:t>
            </a:r>
            <a:r>
              <a:rPr lang="vi-VN" sz="2000" b="1" i="1" dirty="0">
                <a:effectLst/>
                <a:latin typeface="Arial" panose="020B0604020202020204" pitchFamily="34" charset="0"/>
                <a:ea typeface="Calibri" panose="020F0502020204030204" pitchFamily="34" charset="0"/>
                <a:cs typeface="Arial" panose="020B0604020202020204" pitchFamily="34" charset="0"/>
              </a:rPr>
              <a:t>Xếp loại</a:t>
            </a:r>
            <a:r>
              <a:rPr lang="vi-VN" sz="2000" i="1" dirty="0">
                <a:effectLst/>
                <a:latin typeface="Arial" panose="020B0604020202020204" pitchFamily="34" charset="0"/>
                <a:ea typeface="Calibri" panose="020F0502020204030204" pitchFamily="34" charset="0"/>
                <a:cs typeface="Arial" panose="020B0604020202020204" pitchFamily="34" charset="0"/>
              </a:rPr>
              <a:t> và thực hiện theo các bước hướng dẫn trong SGK tr.41 - 42.</a:t>
            </a:r>
            <a:endParaRPr lang="x-none" sz="18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xmlns="" id="{6898AE38-4FFB-6FE3-A9E7-E24BF9B7DBA3}"/>
              </a:ext>
            </a:extLst>
          </p:cNvPr>
          <p:cNvSpPr/>
          <p:nvPr/>
        </p:nvSpPr>
        <p:spPr>
          <a:xfrm>
            <a:off x="206476" y="1454830"/>
            <a:ext cx="8731045" cy="1596218"/>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28C4DDBB-DE44-BA22-4397-CF0E21FA9419}"/>
              </a:ext>
            </a:extLst>
          </p:cNvPr>
          <p:cNvSpPr txBox="1"/>
          <p:nvPr/>
        </p:nvSpPr>
        <p:spPr>
          <a:xfrm>
            <a:off x="628514" y="1542808"/>
            <a:ext cx="7886967" cy="1420261"/>
          </a:xfrm>
          <a:prstGeom prst="rect">
            <a:avLst/>
          </a:prstGeom>
          <a:noFill/>
        </p:spPr>
        <p:txBody>
          <a:bodyPr wrap="square" rtlCol="0">
            <a:spAutoFit/>
          </a:bodyPr>
          <a:lstStyle/>
          <a:p>
            <a:pPr algn="just">
              <a:lnSpc>
                <a:spcPct val="150000"/>
              </a:lnSpc>
            </a:pPr>
            <a:r>
              <a:rPr lang="x-none" sz="2000" i="1" dirty="0">
                <a:solidFill>
                  <a:schemeClr val="accent3">
                    <a:lumMod val="75000"/>
                  </a:schemeClr>
                </a:solidFill>
              </a:rPr>
              <a:t>Bước 1. </a:t>
            </a:r>
            <a:r>
              <a:rPr lang="x-none" sz="2000" dirty="0"/>
              <a:t>Để xếp loại cho học sinh đầu tiên, tại ô </a:t>
            </a:r>
            <a:r>
              <a:rPr lang="x-none" sz="2000" b="1" dirty="0"/>
              <a:t>I3 </a:t>
            </a:r>
            <a:r>
              <a:rPr lang="x-none" sz="2000" dirty="0"/>
              <a:t>nhập công thức </a:t>
            </a:r>
            <a:r>
              <a:rPr lang="x-none" sz="2000" b="1" dirty="0"/>
              <a:t>=IF(G3&gt;=27, “Xuất sắc”, IF(G3&gt;=24, “Giỏi”,”---”))</a:t>
            </a:r>
            <a:r>
              <a:rPr lang="x-none" sz="2000" dirty="0"/>
              <a:t>,</a:t>
            </a:r>
            <a:r>
              <a:rPr lang="x-none" sz="2000" b="1" dirty="0"/>
              <a:t> </a:t>
            </a:r>
            <a:r>
              <a:rPr lang="x-none" sz="2000" dirty="0"/>
              <a:t>nhấn phím Enter để hiển thị kết quả hàm </a:t>
            </a:r>
            <a:r>
              <a:rPr lang="x-none" sz="2000" b="1" dirty="0"/>
              <a:t>IF</a:t>
            </a:r>
            <a:r>
              <a:rPr lang="x-none" sz="2000" dirty="0"/>
              <a:t> lồng nhau tại ô </a:t>
            </a:r>
            <a:r>
              <a:rPr lang="x-none" sz="2000" b="1" dirty="0"/>
              <a:t>I3</a:t>
            </a:r>
            <a:r>
              <a:rPr lang="x-none" sz="2000" dirty="0"/>
              <a:t>.</a:t>
            </a:r>
          </a:p>
        </p:txBody>
      </p:sp>
      <p:sp>
        <p:nvSpPr>
          <p:cNvPr id="33" name="Rounded Rectangle 32">
            <a:extLst>
              <a:ext uri="{FF2B5EF4-FFF2-40B4-BE49-F238E27FC236}">
                <a16:creationId xmlns:a16="http://schemas.microsoft.com/office/drawing/2014/main" xmlns="" id="{55CE5CD6-8B6E-E05F-7E6E-48BDAD1F2539}"/>
              </a:ext>
            </a:extLst>
          </p:cNvPr>
          <p:cNvSpPr/>
          <p:nvPr/>
        </p:nvSpPr>
        <p:spPr>
          <a:xfrm>
            <a:off x="206476" y="3373518"/>
            <a:ext cx="8731045" cy="1242727"/>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48FFEA46-4D2F-58BF-98EA-5134512BB5E4}"/>
              </a:ext>
            </a:extLst>
          </p:cNvPr>
          <p:cNvSpPr txBox="1"/>
          <p:nvPr/>
        </p:nvSpPr>
        <p:spPr>
          <a:xfrm>
            <a:off x="628513" y="3515551"/>
            <a:ext cx="7886967" cy="958660"/>
          </a:xfrm>
          <a:prstGeom prst="rect">
            <a:avLst/>
          </a:prstGeom>
          <a:noFill/>
        </p:spPr>
        <p:txBody>
          <a:bodyPr wrap="square" rtlCol="0">
            <a:spAutoFit/>
          </a:bodyPr>
          <a:lstStyle/>
          <a:p>
            <a:pPr algn="just">
              <a:lnSpc>
                <a:spcPct val="150000"/>
              </a:lnSpc>
            </a:pPr>
            <a:r>
              <a:rPr lang="x-none" sz="2000" i="1" dirty="0">
                <a:solidFill>
                  <a:schemeClr val="accent3">
                    <a:lumMod val="75000"/>
                  </a:schemeClr>
                </a:solidFill>
              </a:rPr>
              <a:t>Bước 2. </a:t>
            </a:r>
            <a:r>
              <a:rPr lang="x-none" sz="2000" dirty="0"/>
              <a:t>Sao chép công thức từ ô </a:t>
            </a:r>
            <a:r>
              <a:rPr lang="x-none" sz="2000" b="1" dirty="0"/>
              <a:t>I3</a:t>
            </a:r>
            <a:r>
              <a:rPr lang="x-none" sz="2000" dirty="0"/>
              <a:t> xuống các ô trong các ô trong cột </a:t>
            </a:r>
            <a:r>
              <a:rPr lang="x-none" sz="2000" b="1" dirty="0"/>
              <a:t>Xếp loại</a:t>
            </a:r>
            <a:r>
              <a:rPr lang="x-none" sz="2000" dirty="0"/>
              <a:t> cho các học sinh còn lại.</a:t>
            </a:r>
          </a:p>
        </p:txBody>
      </p:sp>
      <p:sp>
        <p:nvSpPr>
          <p:cNvPr id="34" name="Freeform 14">
            <a:extLst>
              <a:ext uri="{FF2B5EF4-FFF2-40B4-BE49-F238E27FC236}">
                <a16:creationId xmlns:a16="http://schemas.microsoft.com/office/drawing/2014/main" xmlns="" id="{1EE49D16-B5D5-60A2-C8C6-BB5155D1F442}"/>
              </a:ext>
            </a:extLst>
          </p:cNvPr>
          <p:cNvSpPr/>
          <p:nvPr/>
        </p:nvSpPr>
        <p:spPr>
          <a:xfrm rot="1725098">
            <a:off x="504679" y="419568"/>
            <a:ext cx="553971" cy="789458"/>
          </a:xfrm>
          <a:custGeom>
            <a:avLst/>
            <a:gdLst/>
            <a:ahLst/>
            <a:cxnLst/>
            <a:rect l="l" t="t" r="r" b="b"/>
            <a:pathLst>
              <a:path w="2515172" h="4114800">
                <a:moveTo>
                  <a:pt x="0" y="0"/>
                </a:moveTo>
                <a:lnTo>
                  <a:pt x="2515171" y="0"/>
                </a:lnTo>
                <a:lnTo>
                  <a:pt x="2515171"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3237211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0" grpId="0"/>
      <p:bldP spid="3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oogle Shape;1406;p47">
            <a:extLst>
              <a:ext uri="{FF2B5EF4-FFF2-40B4-BE49-F238E27FC236}">
                <a16:creationId xmlns:a16="http://schemas.microsoft.com/office/drawing/2014/main" xmlns="" id="{F03A86DC-3B3F-5D0E-B1FB-5A8A034EED29}"/>
              </a:ext>
            </a:extLst>
          </p:cNvPr>
          <p:cNvGrpSpPr/>
          <p:nvPr/>
        </p:nvGrpSpPr>
        <p:grpSpPr>
          <a:xfrm>
            <a:off x="6155140" y="2388219"/>
            <a:ext cx="3595097" cy="3706616"/>
            <a:chOff x="5634928" y="863941"/>
            <a:chExt cx="3595097" cy="3706616"/>
          </a:xfrm>
        </p:grpSpPr>
        <p:sp>
          <p:nvSpPr>
            <p:cNvPr id="3" name="Google Shape;1407;p47">
              <a:extLst>
                <a:ext uri="{FF2B5EF4-FFF2-40B4-BE49-F238E27FC236}">
                  <a16:creationId xmlns:a16="http://schemas.microsoft.com/office/drawing/2014/main" xmlns="" id="{66A80D35-D422-9C9F-F704-67CBA284FF41}"/>
                </a:ext>
              </a:extLst>
            </p:cNvPr>
            <p:cNvSpPr/>
            <p:nvPr/>
          </p:nvSpPr>
          <p:spPr>
            <a:xfrm rot="5641278">
              <a:off x="5709096" y="1020122"/>
              <a:ext cx="3446761" cy="3361661"/>
            </a:xfrm>
            <a:custGeom>
              <a:avLst/>
              <a:gdLst/>
              <a:ahLst/>
              <a:cxnLst/>
              <a:rect l="l" t="t" r="r" b="b"/>
              <a:pathLst>
                <a:path w="5145" h="4246" extrusionOk="0">
                  <a:moveTo>
                    <a:pt x="4884" y="2599"/>
                  </a:moveTo>
                  <a:cubicBezTo>
                    <a:pt x="4078" y="4103"/>
                    <a:pt x="2271" y="4610"/>
                    <a:pt x="735" y="3983"/>
                  </a:cubicBezTo>
                  <a:cubicBezTo>
                    <a:pt x="591" y="3924"/>
                    <a:pt x="451" y="3841"/>
                    <a:pt x="333" y="3738"/>
                  </a:cubicBezTo>
                  <a:cubicBezTo>
                    <a:pt x="297" y="3707"/>
                    <a:pt x="264" y="3675"/>
                    <a:pt x="233" y="3641"/>
                  </a:cubicBezTo>
                  <a:cubicBezTo>
                    <a:pt x="129" y="3525"/>
                    <a:pt x="50" y="3390"/>
                    <a:pt x="18" y="3238"/>
                  </a:cubicBezTo>
                  <a:cubicBezTo>
                    <a:pt x="14" y="3221"/>
                    <a:pt x="11" y="3203"/>
                    <a:pt x="8" y="3185"/>
                  </a:cubicBezTo>
                  <a:cubicBezTo>
                    <a:pt x="8" y="3184"/>
                    <a:pt x="8" y="3182"/>
                    <a:pt x="8" y="3181"/>
                  </a:cubicBezTo>
                  <a:cubicBezTo>
                    <a:pt x="-3" y="3107"/>
                    <a:pt x="-2" y="3035"/>
                    <a:pt x="8" y="2965"/>
                  </a:cubicBezTo>
                  <a:cubicBezTo>
                    <a:pt x="9" y="2951"/>
                    <a:pt x="12" y="2936"/>
                    <a:pt x="15" y="2921"/>
                  </a:cubicBezTo>
                  <a:cubicBezTo>
                    <a:pt x="26" y="2864"/>
                    <a:pt x="44" y="2808"/>
                    <a:pt x="66" y="2754"/>
                  </a:cubicBezTo>
                  <a:cubicBezTo>
                    <a:pt x="71" y="2743"/>
                    <a:pt x="77" y="2731"/>
                    <a:pt x="82" y="2719"/>
                  </a:cubicBezTo>
                  <a:cubicBezTo>
                    <a:pt x="97" y="2688"/>
                    <a:pt x="114" y="2657"/>
                    <a:pt x="132" y="2627"/>
                  </a:cubicBezTo>
                  <a:cubicBezTo>
                    <a:pt x="138" y="2617"/>
                    <a:pt x="145" y="2606"/>
                    <a:pt x="151" y="2596"/>
                  </a:cubicBezTo>
                  <a:cubicBezTo>
                    <a:pt x="373" y="2253"/>
                    <a:pt x="795" y="1994"/>
                    <a:pt x="1112" y="1815"/>
                  </a:cubicBezTo>
                  <a:cubicBezTo>
                    <a:pt x="1411" y="1647"/>
                    <a:pt x="1722" y="1483"/>
                    <a:pt x="1976" y="1248"/>
                  </a:cubicBezTo>
                  <a:cubicBezTo>
                    <a:pt x="2213" y="1028"/>
                    <a:pt x="2397" y="753"/>
                    <a:pt x="2624" y="520"/>
                  </a:cubicBezTo>
                  <a:cubicBezTo>
                    <a:pt x="2831" y="307"/>
                    <a:pt x="3068" y="131"/>
                    <a:pt x="3409" y="48"/>
                  </a:cubicBezTo>
                  <a:cubicBezTo>
                    <a:pt x="3642" y="-9"/>
                    <a:pt x="3888" y="-16"/>
                    <a:pt x="4118" y="32"/>
                  </a:cubicBezTo>
                  <a:lnTo>
                    <a:pt x="4119" y="32"/>
                  </a:lnTo>
                  <a:cubicBezTo>
                    <a:pt x="4128" y="34"/>
                    <a:pt x="4137" y="36"/>
                    <a:pt x="4147" y="38"/>
                  </a:cubicBezTo>
                  <a:cubicBezTo>
                    <a:pt x="4203" y="51"/>
                    <a:pt x="4258" y="68"/>
                    <a:pt x="4312" y="88"/>
                  </a:cubicBezTo>
                  <a:cubicBezTo>
                    <a:pt x="4321" y="91"/>
                    <a:pt x="4330" y="94"/>
                    <a:pt x="4339" y="98"/>
                  </a:cubicBezTo>
                  <a:cubicBezTo>
                    <a:pt x="4400" y="122"/>
                    <a:pt x="4458" y="150"/>
                    <a:pt x="4513" y="183"/>
                  </a:cubicBezTo>
                  <a:cubicBezTo>
                    <a:pt x="4524" y="189"/>
                    <a:pt x="4534" y="195"/>
                    <a:pt x="4544" y="202"/>
                  </a:cubicBezTo>
                  <a:cubicBezTo>
                    <a:pt x="4586" y="229"/>
                    <a:pt x="4626" y="258"/>
                    <a:pt x="4665" y="291"/>
                  </a:cubicBezTo>
                  <a:lnTo>
                    <a:pt x="4665" y="291"/>
                  </a:lnTo>
                  <a:cubicBezTo>
                    <a:pt x="4676" y="300"/>
                    <a:pt x="4687" y="309"/>
                    <a:pt x="4697" y="319"/>
                  </a:cubicBezTo>
                  <a:cubicBezTo>
                    <a:pt x="4737" y="355"/>
                    <a:pt x="4775" y="394"/>
                    <a:pt x="4809" y="436"/>
                  </a:cubicBezTo>
                  <a:cubicBezTo>
                    <a:pt x="4820" y="449"/>
                    <a:pt x="4830" y="462"/>
                    <a:pt x="4839" y="474"/>
                  </a:cubicBezTo>
                  <a:cubicBezTo>
                    <a:pt x="4866" y="510"/>
                    <a:pt x="4890" y="547"/>
                    <a:pt x="4913" y="587"/>
                  </a:cubicBezTo>
                  <a:cubicBezTo>
                    <a:pt x="4913" y="587"/>
                    <a:pt x="4914" y="588"/>
                    <a:pt x="4914" y="589"/>
                  </a:cubicBezTo>
                  <a:cubicBezTo>
                    <a:pt x="4917" y="592"/>
                    <a:pt x="4918" y="596"/>
                    <a:pt x="4921" y="599"/>
                  </a:cubicBezTo>
                  <a:cubicBezTo>
                    <a:pt x="5251" y="1188"/>
                    <a:pt x="5197" y="2015"/>
                    <a:pt x="4884" y="25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4" name="Google Shape;1408;p47">
              <a:extLst>
                <a:ext uri="{FF2B5EF4-FFF2-40B4-BE49-F238E27FC236}">
                  <a16:creationId xmlns:a16="http://schemas.microsoft.com/office/drawing/2014/main" xmlns="" id="{97C6C8E5-D368-CA08-73C9-AAEBF1FB7FD6}"/>
                </a:ext>
              </a:extLst>
            </p:cNvPr>
            <p:cNvGrpSpPr/>
            <p:nvPr/>
          </p:nvGrpSpPr>
          <p:grpSpPr>
            <a:xfrm>
              <a:off x="6597093" y="1105889"/>
              <a:ext cx="868334" cy="1945993"/>
              <a:chOff x="6056400" y="2107438"/>
              <a:chExt cx="841490" cy="1885835"/>
            </a:xfrm>
          </p:grpSpPr>
          <p:sp>
            <p:nvSpPr>
              <p:cNvPr id="88" name="Google Shape;1409;p47">
                <a:extLst>
                  <a:ext uri="{FF2B5EF4-FFF2-40B4-BE49-F238E27FC236}">
                    <a16:creationId xmlns:a16="http://schemas.microsoft.com/office/drawing/2014/main" xmlns="" id="{6CC7EF3F-326A-F3C6-54E8-6C79EAF0ADF3}"/>
                  </a:ext>
                </a:extLst>
              </p:cNvPr>
              <p:cNvSpPr/>
              <p:nvPr/>
            </p:nvSpPr>
            <p:spPr>
              <a:xfrm>
                <a:off x="6441268" y="2107438"/>
                <a:ext cx="142974" cy="285157"/>
              </a:xfrm>
              <a:custGeom>
                <a:avLst/>
                <a:gdLst/>
                <a:ahLst/>
                <a:cxnLst/>
                <a:rect l="l" t="t" r="r" b="b"/>
                <a:pathLst>
                  <a:path w="542" h="1081" extrusionOk="0">
                    <a:moveTo>
                      <a:pt x="0" y="0"/>
                    </a:moveTo>
                    <a:lnTo>
                      <a:pt x="292" y="1081"/>
                    </a:lnTo>
                    <a:lnTo>
                      <a:pt x="542" y="672"/>
                    </a:lnTo>
                    <a:lnTo>
                      <a:pt x="0"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1410;p47">
                <a:extLst>
                  <a:ext uri="{FF2B5EF4-FFF2-40B4-BE49-F238E27FC236}">
                    <a16:creationId xmlns:a16="http://schemas.microsoft.com/office/drawing/2014/main" xmlns="" id="{7CF127DA-B6D0-BC76-A639-75F385065EFF}"/>
                  </a:ext>
                </a:extLst>
              </p:cNvPr>
              <p:cNvSpPr/>
              <p:nvPr/>
            </p:nvSpPr>
            <p:spPr>
              <a:xfrm>
                <a:off x="6441268" y="2107438"/>
                <a:ext cx="250864" cy="173574"/>
              </a:xfrm>
              <a:custGeom>
                <a:avLst/>
                <a:gdLst/>
                <a:ahLst/>
                <a:cxnLst/>
                <a:rect l="l" t="t" r="r" b="b"/>
                <a:pathLst>
                  <a:path w="951" h="658" extrusionOk="0">
                    <a:moveTo>
                      <a:pt x="0" y="0"/>
                    </a:moveTo>
                    <a:lnTo>
                      <a:pt x="951" y="567"/>
                    </a:lnTo>
                    <a:lnTo>
                      <a:pt x="572" y="658"/>
                    </a:lnTo>
                    <a:lnTo>
                      <a:pt x="0" y="0"/>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 name="Google Shape;1411;p47">
                <a:extLst>
                  <a:ext uri="{FF2B5EF4-FFF2-40B4-BE49-F238E27FC236}">
                    <a16:creationId xmlns:a16="http://schemas.microsoft.com/office/drawing/2014/main" xmlns="" id="{436A95A4-53E6-0C84-1E4A-56BAC27BB4D4}"/>
                  </a:ext>
                </a:extLst>
              </p:cNvPr>
              <p:cNvSpPr/>
              <p:nvPr/>
            </p:nvSpPr>
            <p:spPr>
              <a:xfrm>
                <a:off x="6441268" y="2107438"/>
                <a:ext cx="205492" cy="321560"/>
              </a:xfrm>
              <a:custGeom>
                <a:avLst/>
                <a:gdLst/>
                <a:ahLst/>
                <a:cxnLst/>
                <a:rect l="l" t="t" r="r" b="b"/>
                <a:pathLst>
                  <a:path w="779" h="1219" extrusionOk="0">
                    <a:moveTo>
                      <a:pt x="779" y="618"/>
                    </a:moveTo>
                    <a:lnTo>
                      <a:pt x="703" y="1219"/>
                    </a:lnTo>
                    <a:lnTo>
                      <a:pt x="0" y="0"/>
                    </a:lnTo>
                    <a:lnTo>
                      <a:pt x="779" y="618"/>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1412;p47">
                <a:extLst>
                  <a:ext uri="{FF2B5EF4-FFF2-40B4-BE49-F238E27FC236}">
                    <a16:creationId xmlns:a16="http://schemas.microsoft.com/office/drawing/2014/main" xmlns="" id="{F492AFE9-50F3-70A3-F5F7-56C5498B7582}"/>
                  </a:ext>
                </a:extLst>
              </p:cNvPr>
              <p:cNvSpPr/>
              <p:nvPr/>
            </p:nvSpPr>
            <p:spPr>
              <a:xfrm>
                <a:off x="6056400" y="2449046"/>
                <a:ext cx="841490" cy="1544227"/>
              </a:xfrm>
              <a:custGeom>
                <a:avLst/>
                <a:gdLst/>
                <a:ahLst/>
                <a:cxnLst/>
                <a:rect l="l" t="t" r="r" b="b"/>
                <a:pathLst>
                  <a:path w="3190" h="5854" extrusionOk="0">
                    <a:moveTo>
                      <a:pt x="2313" y="96"/>
                    </a:moveTo>
                    <a:cubicBezTo>
                      <a:pt x="2286" y="72"/>
                      <a:pt x="2260" y="49"/>
                      <a:pt x="2233" y="27"/>
                    </a:cubicBezTo>
                    <a:lnTo>
                      <a:pt x="2255" y="0"/>
                    </a:lnTo>
                    <a:cubicBezTo>
                      <a:pt x="2283" y="22"/>
                      <a:pt x="2310" y="46"/>
                      <a:pt x="2336" y="69"/>
                    </a:cubicBezTo>
                    <a:lnTo>
                      <a:pt x="2313" y="96"/>
                    </a:lnTo>
                    <a:moveTo>
                      <a:pt x="2463" y="242"/>
                    </a:moveTo>
                    <a:cubicBezTo>
                      <a:pt x="2439" y="217"/>
                      <a:pt x="2415" y="192"/>
                      <a:pt x="2389" y="167"/>
                    </a:cubicBezTo>
                    <a:lnTo>
                      <a:pt x="2414" y="142"/>
                    </a:lnTo>
                    <a:cubicBezTo>
                      <a:pt x="2439" y="167"/>
                      <a:pt x="2464" y="192"/>
                      <a:pt x="2489" y="218"/>
                    </a:cubicBezTo>
                    <a:lnTo>
                      <a:pt x="2463" y="242"/>
                    </a:lnTo>
                    <a:moveTo>
                      <a:pt x="2601" y="401"/>
                    </a:moveTo>
                    <a:cubicBezTo>
                      <a:pt x="2579" y="373"/>
                      <a:pt x="2557" y="346"/>
                      <a:pt x="2534" y="320"/>
                    </a:cubicBezTo>
                    <a:lnTo>
                      <a:pt x="2560" y="297"/>
                    </a:lnTo>
                    <a:cubicBezTo>
                      <a:pt x="2584" y="324"/>
                      <a:pt x="2607" y="351"/>
                      <a:pt x="2629" y="378"/>
                    </a:cubicBezTo>
                    <a:lnTo>
                      <a:pt x="2601" y="401"/>
                    </a:lnTo>
                    <a:moveTo>
                      <a:pt x="2726" y="570"/>
                    </a:moveTo>
                    <a:cubicBezTo>
                      <a:pt x="2706" y="541"/>
                      <a:pt x="2686" y="512"/>
                      <a:pt x="2665" y="484"/>
                    </a:cubicBezTo>
                    <a:lnTo>
                      <a:pt x="2694" y="463"/>
                    </a:lnTo>
                    <a:cubicBezTo>
                      <a:pt x="2715" y="492"/>
                      <a:pt x="2735" y="521"/>
                      <a:pt x="2755" y="550"/>
                    </a:cubicBezTo>
                    <a:lnTo>
                      <a:pt x="2726" y="570"/>
                    </a:lnTo>
                    <a:moveTo>
                      <a:pt x="2837" y="748"/>
                    </a:moveTo>
                    <a:cubicBezTo>
                      <a:pt x="2819" y="718"/>
                      <a:pt x="2802" y="688"/>
                      <a:pt x="2783" y="658"/>
                    </a:cubicBezTo>
                    <a:lnTo>
                      <a:pt x="2813" y="639"/>
                    </a:lnTo>
                    <a:cubicBezTo>
                      <a:pt x="2832" y="670"/>
                      <a:pt x="2850" y="700"/>
                      <a:pt x="2867" y="731"/>
                    </a:cubicBezTo>
                    <a:lnTo>
                      <a:pt x="2837" y="748"/>
                    </a:lnTo>
                    <a:moveTo>
                      <a:pt x="2933" y="935"/>
                    </a:moveTo>
                    <a:cubicBezTo>
                      <a:pt x="2918" y="904"/>
                      <a:pt x="2903" y="872"/>
                      <a:pt x="2887" y="841"/>
                    </a:cubicBezTo>
                    <a:lnTo>
                      <a:pt x="2918" y="825"/>
                    </a:lnTo>
                    <a:cubicBezTo>
                      <a:pt x="2934" y="856"/>
                      <a:pt x="2950" y="888"/>
                      <a:pt x="2965" y="921"/>
                    </a:cubicBezTo>
                    <a:lnTo>
                      <a:pt x="2933" y="935"/>
                    </a:lnTo>
                    <a:moveTo>
                      <a:pt x="3013" y="1130"/>
                    </a:moveTo>
                    <a:cubicBezTo>
                      <a:pt x="3001" y="1097"/>
                      <a:pt x="2988" y="1064"/>
                      <a:pt x="2975" y="1032"/>
                    </a:cubicBezTo>
                    <a:lnTo>
                      <a:pt x="3008" y="1018"/>
                    </a:lnTo>
                    <a:cubicBezTo>
                      <a:pt x="3021" y="1051"/>
                      <a:pt x="3034" y="1084"/>
                      <a:pt x="3046" y="1117"/>
                    </a:cubicBezTo>
                    <a:lnTo>
                      <a:pt x="3013" y="1130"/>
                    </a:lnTo>
                    <a:moveTo>
                      <a:pt x="3078" y="1330"/>
                    </a:moveTo>
                    <a:cubicBezTo>
                      <a:pt x="3068" y="1296"/>
                      <a:pt x="3058" y="1262"/>
                      <a:pt x="3048" y="1229"/>
                    </a:cubicBezTo>
                    <a:lnTo>
                      <a:pt x="3081" y="1218"/>
                    </a:lnTo>
                    <a:cubicBezTo>
                      <a:pt x="3092" y="1252"/>
                      <a:pt x="3102" y="1286"/>
                      <a:pt x="3112" y="1320"/>
                    </a:cubicBezTo>
                    <a:lnTo>
                      <a:pt x="3078" y="1330"/>
                    </a:lnTo>
                    <a:moveTo>
                      <a:pt x="3125" y="1534"/>
                    </a:moveTo>
                    <a:cubicBezTo>
                      <a:pt x="3123" y="1522"/>
                      <a:pt x="3120" y="1509"/>
                      <a:pt x="3118" y="1497"/>
                    </a:cubicBezTo>
                    <a:cubicBezTo>
                      <a:pt x="3113" y="1475"/>
                      <a:pt x="3109" y="1453"/>
                      <a:pt x="3104" y="1431"/>
                    </a:cubicBezTo>
                    <a:lnTo>
                      <a:pt x="3138" y="1423"/>
                    </a:lnTo>
                    <a:cubicBezTo>
                      <a:pt x="3143" y="1446"/>
                      <a:pt x="3148" y="1468"/>
                      <a:pt x="3152" y="1490"/>
                    </a:cubicBezTo>
                    <a:cubicBezTo>
                      <a:pt x="3155" y="1503"/>
                      <a:pt x="3157" y="1515"/>
                      <a:pt x="3160" y="1528"/>
                    </a:cubicBezTo>
                    <a:lnTo>
                      <a:pt x="3125" y="1534"/>
                    </a:lnTo>
                    <a:moveTo>
                      <a:pt x="3152" y="1742"/>
                    </a:moveTo>
                    <a:cubicBezTo>
                      <a:pt x="3150" y="1709"/>
                      <a:pt x="3146" y="1674"/>
                      <a:pt x="3142" y="1638"/>
                    </a:cubicBezTo>
                    <a:lnTo>
                      <a:pt x="3177" y="1633"/>
                    </a:lnTo>
                    <a:cubicBezTo>
                      <a:pt x="3181" y="1670"/>
                      <a:pt x="3185" y="1706"/>
                      <a:pt x="3187" y="1740"/>
                    </a:cubicBezTo>
                    <a:lnTo>
                      <a:pt x="3152" y="1742"/>
                    </a:lnTo>
                    <a:moveTo>
                      <a:pt x="3183" y="1954"/>
                    </a:moveTo>
                    <a:lnTo>
                      <a:pt x="3148" y="1950"/>
                    </a:lnTo>
                    <a:cubicBezTo>
                      <a:pt x="3152" y="1917"/>
                      <a:pt x="3154" y="1882"/>
                      <a:pt x="3154" y="1846"/>
                    </a:cubicBezTo>
                    <a:lnTo>
                      <a:pt x="3190" y="1847"/>
                    </a:lnTo>
                    <a:cubicBezTo>
                      <a:pt x="3189" y="1883"/>
                      <a:pt x="3187" y="1919"/>
                      <a:pt x="3183" y="1954"/>
                    </a:cubicBezTo>
                    <a:moveTo>
                      <a:pt x="3134" y="2164"/>
                    </a:moveTo>
                    <a:lnTo>
                      <a:pt x="3101" y="2152"/>
                    </a:lnTo>
                    <a:cubicBezTo>
                      <a:pt x="3108" y="2131"/>
                      <a:pt x="3115" y="2110"/>
                      <a:pt x="3121" y="2089"/>
                    </a:cubicBezTo>
                    <a:cubicBezTo>
                      <a:pt x="3124" y="2077"/>
                      <a:pt x="3127" y="2065"/>
                      <a:pt x="3130" y="2052"/>
                    </a:cubicBezTo>
                    <a:lnTo>
                      <a:pt x="3165" y="2060"/>
                    </a:lnTo>
                    <a:cubicBezTo>
                      <a:pt x="3162" y="2073"/>
                      <a:pt x="3158" y="2086"/>
                      <a:pt x="3155" y="2099"/>
                    </a:cubicBezTo>
                    <a:cubicBezTo>
                      <a:pt x="3149" y="2120"/>
                      <a:pt x="3142" y="2142"/>
                      <a:pt x="3134" y="2164"/>
                    </a:cubicBezTo>
                    <a:moveTo>
                      <a:pt x="3040" y="2357"/>
                    </a:moveTo>
                    <a:lnTo>
                      <a:pt x="3010" y="2339"/>
                    </a:lnTo>
                    <a:cubicBezTo>
                      <a:pt x="3029" y="2308"/>
                      <a:pt x="3046" y="2277"/>
                      <a:pt x="3060" y="2247"/>
                    </a:cubicBezTo>
                    <a:lnTo>
                      <a:pt x="3092" y="2263"/>
                    </a:lnTo>
                    <a:cubicBezTo>
                      <a:pt x="3077" y="2294"/>
                      <a:pt x="3059" y="2326"/>
                      <a:pt x="3040" y="2357"/>
                    </a:cubicBezTo>
                    <a:moveTo>
                      <a:pt x="2917" y="2532"/>
                    </a:moveTo>
                    <a:lnTo>
                      <a:pt x="2890" y="2510"/>
                    </a:lnTo>
                    <a:cubicBezTo>
                      <a:pt x="2912" y="2482"/>
                      <a:pt x="2933" y="2454"/>
                      <a:pt x="2953" y="2426"/>
                    </a:cubicBezTo>
                    <a:lnTo>
                      <a:pt x="2982" y="2447"/>
                    </a:lnTo>
                    <a:cubicBezTo>
                      <a:pt x="2962" y="2475"/>
                      <a:pt x="2940" y="2503"/>
                      <a:pt x="2917" y="2532"/>
                    </a:cubicBezTo>
                    <a:moveTo>
                      <a:pt x="2776" y="2691"/>
                    </a:moveTo>
                    <a:lnTo>
                      <a:pt x="2751" y="2666"/>
                    </a:lnTo>
                    <a:cubicBezTo>
                      <a:pt x="2775" y="2641"/>
                      <a:pt x="2799" y="2615"/>
                      <a:pt x="2822" y="2590"/>
                    </a:cubicBezTo>
                    <a:lnTo>
                      <a:pt x="2848" y="2612"/>
                    </a:lnTo>
                    <a:cubicBezTo>
                      <a:pt x="2825" y="2639"/>
                      <a:pt x="2801" y="2665"/>
                      <a:pt x="2776" y="2691"/>
                    </a:cubicBezTo>
                    <a:moveTo>
                      <a:pt x="2623" y="2838"/>
                    </a:moveTo>
                    <a:lnTo>
                      <a:pt x="2599" y="2812"/>
                    </a:lnTo>
                    <a:cubicBezTo>
                      <a:pt x="2625" y="2789"/>
                      <a:pt x="2651" y="2765"/>
                      <a:pt x="2676" y="2741"/>
                    </a:cubicBezTo>
                    <a:lnTo>
                      <a:pt x="2701" y="2766"/>
                    </a:lnTo>
                    <a:cubicBezTo>
                      <a:pt x="2675" y="2791"/>
                      <a:pt x="2649" y="2815"/>
                      <a:pt x="2623" y="2838"/>
                    </a:cubicBezTo>
                    <a:moveTo>
                      <a:pt x="2460" y="2975"/>
                    </a:moveTo>
                    <a:lnTo>
                      <a:pt x="2438" y="2948"/>
                    </a:lnTo>
                    <a:cubicBezTo>
                      <a:pt x="2466" y="2926"/>
                      <a:pt x="2493" y="2904"/>
                      <a:pt x="2520" y="2881"/>
                    </a:cubicBezTo>
                    <a:lnTo>
                      <a:pt x="2542" y="2908"/>
                    </a:lnTo>
                    <a:cubicBezTo>
                      <a:pt x="2515" y="2931"/>
                      <a:pt x="2488" y="2953"/>
                      <a:pt x="2460" y="2975"/>
                    </a:cubicBezTo>
                    <a:moveTo>
                      <a:pt x="2290" y="3102"/>
                    </a:moveTo>
                    <a:lnTo>
                      <a:pt x="2269" y="3074"/>
                    </a:lnTo>
                    <a:cubicBezTo>
                      <a:pt x="2298" y="3053"/>
                      <a:pt x="2326" y="3033"/>
                      <a:pt x="2354" y="3012"/>
                    </a:cubicBezTo>
                    <a:lnTo>
                      <a:pt x="2375" y="3040"/>
                    </a:lnTo>
                    <a:cubicBezTo>
                      <a:pt x="2347" y="3061"/>
                      <a:pt x="2318" y="3082"/>
                      <a:pt x="2290" y="3102"/>
                    </a:cubicBezTo>
                    <a:moveTo>
                      <a:pt x="2113" y="3221"/>
                    </a:moveTo>
                    <a:lnTo>
                      <a:pt x="2094" y="3192"/>
                    </a:lnTo>
                    <a:lnTo>
                      <a:pt x="2130" y="3168"/>
                    </a:lnTo>
                    <a:cubicBezTo>
                      <a:pt x="2147" y="3157"/>
                      <a:pt x="2165" y="3145"/>
                      <a:pt x="2182" y="3133"/>
                    </a:cubicBezTo>
                    <a:lnTo>
                      <a:pt x="2202" y="3163"/>
                    </a:lnTo>
                    <a:cubicBezTo>
                      <a:pt x="2184" y="3175"/>
                      <a:pt x="2167" y="3186"/>
                      <a:pt x="2149" y="3198"/>
                    </a:cubicBezTo>
                    <a:lnTo>
                      <a:pt x="2113" y="3221"/>
                    </a:lnTo>
                    <a:moveTo>
                      <a:pt x="1934" y="3334"/>
                    </a:moveTo>
                    <a:lnTo>
                      <a:pt x="1915" y="3304"/>
                    </a:lnTo>
                    <a:cubicBezTo>
                      <a:pt x="1945" y="3285"/>
                      <a:pt x="1975" y="3267"/>
                      <a:pt x="2005" y="3248"/>
                    </a:cubicBezTo>
                    <a:lnTo>
                      <a:pt x="2024" y="3278"/>
                    </a:lnTo>
                    <a:cubicBezTo>
                      <a:pt x="1994" y="3297"/>
                      <a:pt x="1964" y="3315"/>
                      <a:pt x="1934" y="3334"/>
                    </a:cubicBezTo>
                    <a:moveTo>
                      <a:pt x="1752" y="3442"/>
                    </a:moveTo>
                    <a:lnTo>
                      <a:pt x="1734" y="3412"/>
                    </a:lnTo>
                    <a:cubicBezTo>
                      <a:pt x="1764" y="3394"/>
                      <a:pt x="1794" y="3376"/>
                      <a:pt x="1825" y="3358"/>
                    </a:cubicBezTo>
                    <a:lnTo>
                      <a:pt x="1843" y="3388"/>
                    </a:lnTo>
                    <a:cubicBezTo>
                      <a:pt x="1812" y="3406"/>
                      <a:pt x="1782" y="3424"/>
                      <a:pt x="1752" y="3442"/>
                    </a:cubicBezTo>
                    <a:moveTo>
                      <a:pt x="1570" y="3550"/>
                    </a:moveTo>
                    <a:lnTo>
                      <a:pt x="1551" y="3520"/>
                    </a:lnTo>
                    <a:lnTo>
                      <a:pt x="1643" y="3466"/>
                    </a:lnTo>
                    <a:lnTo>
                      <a:pt x="1661" y="3496"/>
                    </a:lnTo>
                    <a:lnTo>
                      <a:pt x="1570" y="3550"/>
                    </a:lnTo>
                    <a:moveTo>
                      <a:pt x="1389" y="3659"/>
                    </a:moveTo>
                    <a:lnTo>
                      <a:pt x="1370" y="3629"/>
                    </a:lnTo>
                    <a:cubicBezTo>
                      <a:pt x="1400" y="3611"/>
                      <a:pt x="1430" y="3592"/>
                      <a:pt x="1461" y="3574"/>
                    </a:cubicBezTo>
                    <a:lnTo>
                      <a:pt x="1479" y="3604"/>
                    </a:lnTo>
                    <a:cubicBezTo>
                      <a:pt x="1449" y="3623"/>
                      <a:pt x="1418" y="3641"/>
                      <a:pt x="1389" y="3659"/>
                    </a:cubicBezTo>
                    <a:moveTo>
                      <a:pt x="1210" y="3773"/>
                    </a:moveTo>
                    <a:lnTo>
                      <a:pt x="1191" y="3743"/>
                    </a:lnTo>
                    <a:cubicBezTo>
                      <a:pt x="1221" y="3724"/>
                      <a:pt x="1250" y="3705"/>
                      <a:pt x="1280" y="3686"/>
                    </a:cubicBezTo>
                    <a:lnTo>
                      <a:pt x="1299" y="3715"/>
                    </a:lnTo>
                    <a:cubicBezTo>
                      <a:pt x="1269" y="3734"/>
                      <a:pt x="1240" y="3753"/>
                      <a:pt x="1210" y="3773"/>
                    </a:cubicBezTo>
                    <a:moveTo>
                      <a:pt x="1037" y="3893"/>
                    </a:moveTo>
                    <a:lnTo>
                      <a:pt x="1017" y="3865"/>
                    </a:lnTo>
                    <a:cubicBezTo>
                      <a:pt x="1045" y="3844"/>
                      <a:pt x="1074" y="3823"/>
                      <a:pt x="1103" y="3803"/>
                    </a:cubicBezTo>
                    <a:lnTo>
                      <a:pt x="1123" y="3832"/>
                    </a:lnTo>
                    <a:cubicBezTo>
                      <a:pt x="1094" y="3852"/>
                      <a:pt x="1066" y="3872"/>
                      <a:pt x="1037" y="3893"/>
                    </a:cubicBezTo>
                    <a:moveTo>
                      <a:pt x="871" y="4022"/>
                    </a:moveTo>
                    <a:lnTo>
                      <a:pt x="849" y="3995"/>
                    </a:lnTo>
                    <a:cubicBezTo>
                      <a:pt x="876" y="3972"/>
                      <a:pt x="904" y="3950"/>
                      <a:pt x="932" y="3928"/>
                    </a:cubicBezTo>
                    <a:lnTo>
                      <a:pt x="953" y="3956"/>
                    </a:lnTo>
                    <a:cubicBezTo>
                      <a:pt x="926" y="3978"/>
                      <a:pt x="898" y="4000"/>
                      <a:pt x="871" y="4022"/>
                    </a:cubicBezTo>
                    <a:moveTo>
                      <a:pt x="715" y="4163"/>
                    </a:moveTo>
                    <a:lnTo>
                      <a:pt x="690" y="4137"/>
                    </a:lnTo>
                    <a:cubicBezTo>
                      <a:pt x="702" y="4126"/>
                      <a:pt x="714" y="4115"/>
                      <a:pt x="726" y="4103"/>
                    </a:cubicBezTo>
                    <a:cubicBezTo>
                      <a:pt x="740" y="4090"/>
                      <a:pt x="754" y="4077"/>
                      <a:pt x="768" y="4065"/>
                    </a:cubicBezTo>
                    <a:lnTo>
                      <a:pt x="792" y="4091"/>
                    </a:lnTo>
                    <a:cubicBezTo>
                      <a:pt x="777" y="4104"/>
                      <a:pt x="764" y="4116"/>
                      <a:pt x="750" y="4129"/>
                    </a:cubicBezTo>
                    <a:cubicBezTo>
                      <a:pt x="738" y="4140"/>
                      <a:pt x="726" y="4151"/>
                      <a:pt x="715" y="4163"/>
                    </a:cubicBezTo>
                    <a:moveTo>
                      <a:pt x="570" y="4315"/>
                    </a:moveTo>
                    <a:lnTo>
                      <a:pt x="543" y="4292"/>
                    </a:lnTo>
                    <a:cubicBezTo>
                      <a:pt x="567" y="4265"/>
                      <a:pt x="591" y="4239"/>
                      <a:pt x="615" y="4213"/>
                    </a:cubicBezTo>
                    <a:lnTo>
                      <a:pt x="641" y="4237"/>
                    </a:lnTo>
                    <a:cubicBezTo>
                      <a:pt x="617" y="4263"/>
                      <a:pt x="593" y="4289"/>
                      <a:pt x="570" y="4315"/>
                    </a:cubicBezTo>
                    <a:moveTo>
                      <a:pt x="438" y="4478"/>
                    </a:moveTo>
                    <a:lnTo>
                      <a:pt x="410" y="4457"/>
                    </a:lnTo>
                    <a:cubicBezTo>
                      <a:pt x="431" y="4429"/>
                      <a:pt x="452" y="4401"/>
                      <a:pt x="475" y="4373"/>
                    </a:cubicBezTo>
                    <a:lnTo>
                      <a:pt x="502" y="4395"/>
                    </a:lnTo>
                    <a:cubicBezTo>
                      <a:pt x="480" y="4423"/>
                      <a:pt x="459" y="4450"/>
                      <a:pt x="438" y="4478"/>
                    </a:cubicBezTo>
                    <a:moveTo>
                      <a:pt x="319" y="4652"/>
                    </a:moveTo>
                    <a:lnTo>
                      <a:pt x="289" y="4633"/>
                    </a:lnTo>
                    <a:cubicBezTo>
                      <a:pt x="308" y="4603"/>
                      <a:pt x="328" y="4573"/>
                      <a:pt x="348" y="4544"/>
                    </a:cubicBezTo>
                    <a:lnTo>
                      <a:pt x="377" y="4564"/>
                    </a:lnTo>
                    <a:cubicBezTo>
                      <a:pt x="357" y="4593"/>
                      <a:pt x="338" y="4622"/>
                      <a:pt x="319" y="4652"/>
                    </a:cubicBezTo>
                    <a:moveTo>
                      <a:pt x="216" y="4835"/>
                    </a:moveTo>
                    <a:lnTo>
                      <a:pt x="184" y="4819"/>
                    </a:lnTo>
                    <a:cubicBezTo>
                      <a:pt x="194" y="4798"/>
                      <a:pt x="205" y="4779"/>
                      <a:pt x="216" y="4759"/>
                    </a:cubicBezTo>
                    <a:cubicBezTo>
                      <a:pt x="222" y="4747"/>
                      <a:pt x="228" y="4736"/>
                      <a:pt x="235" y="4725"/>
                    </a:cubicBezTo>
                    <a:lnTo>
                      <a:pt x="265" y="4742"/>
                    </a:lnTo>
                    <a:cubicBezTo>
                      <a:pt x="259" y="4753"/>
                      <a:pt x="253" y="4765"/>
                      <a:pt x="247" y="4776"/>
                    </a:cubicBezTo>
                    <a:cubicBezTo>
                      <a:pt x="236" y="4795"/>
                      <a:pt x="226" y="4815"/>
                      <a:pt x="216" y="4835"/>
                    </a:cubicBezTo>
                    <a:moveTo>
                      <a:pt x="131" y="5026"/>
                    </a:moveTo>
                    <a:lnTo>
                      <a:pt x="98" y="5014"/>
                    </a:lnTo>
                    <a:cubicBezTo>
                      <a:pt x="110" y="4981"/>
                      <a:pt x="124" y="4948"/>
                      <a:pt x="138" y="4915"/>
                    </a:cubicBezTo>
                    <a:lnTo>
                      <a:pt x="170" y="4929"/>
                    </a:lnTo>
                    <a:cubicBezTo>
                      <a:pt x="156" y="4961"/>
                      <a:pt x="143" y="4994"/>
                      <a:pt x="131" y="5026"/>
                    </a:cubicBezTo>
                    <a:moveTo>
                      <a:pt x="69" y="5226"/>
                    </a:moveTo>
                    <a:lnTo>
                      <a:pt x="35" y="5218"/>
                    </a:lnTo>
                    <a:cubicBezTo>
                      <a:pt x="43" y="5185"/>
                      <a:pt x="52" y="5150"/>
                      <a:pt x="63" y="5115"/>
                    </a:cubicBezTo>
                    <a:lnTo>
                      <a:pt x="97" y="5125"/>
                    </a:lnTo>
                    <a:cubicBezTo>
                      <a:pt x="86" y="5159"/>
                      <a:pt x="77" y="5193"/>
                      <a:pt x="69" y="5226"/>
                    </a:cubicBezTo>
                    <a:moveTo>
                      <a:pt x="38" y="5433"/>
                    </a:moveTo>
                    <a:lnTo>
                      <a:pt x="2" y="5430"/>
                    </a:lnTo>
                    <a:cubicBezTo>
                      <a:pt x="5" y="5395"/>
                      <a:pt x="9" y="5360"/>
                      <a:pt x="14" y="5323"/>
                    </a:cubicBezTo>
                    <a:lnTo>
                      <a:pt x="49" y="5329"/>
                    </a:lnTo>
                    <a:cubicBezTo>
                      <a:pt x="44" y="5364"/>
                      <a:pt x="40" y="5399"/>
                      <a:pt x="38" y="5433"/>
                    </a:cubicBezTo>
                    <a:moveTo>
                      <a:pt x="9" y="5645"/>
                    </a:moveTo>
                    <a:cubicBezTo>
                      <a:pt x="4" y="5610"/>
                      <a:pt x="1" y="5574"/>
                      <a:pt x="0" y="5538"/>
                    </a:cubicBezTo>
                    <a:lnTo>
                      <a:pt x="35" y="5537"/>
                    </a:lnTo>
                    <a:cubicBezTo>
                      <a:pt x="36" y="5572"/>
                      <a:pt x="39" y="5607"/>
                      <a:pt x="44" y="5640"/>
                    </a:cubicBezTo>
                    <a:lnTo>
                      <a:pt x="9" y="5645"/>
                    </a:lnTo>
                    <a:moveTo>
                      <a:pt x="62" y="5854"/>
                    </a:moveTo>
                    <a:cubicBezTo>
                      <a:pt x="49" y="5820"/>
                      <a:pt x="38" y="5786"/>
                      <a:pt x="29" y="5751"/>
                    </a:cubicBezTo>
                    <a:lnTo>
                      <a:pt x="63" y="5742"/>
                    </a:lnTo>
                    <a:cubicBezTo>
                      <a:pt x="72" y="5776"/>
                      <a:pt x="83" y="5809"/>
                      <a:pt x="95" y="5841"/>
                    </a:cubicBezTo>
                    <a:lnTo>
                      <a:pt x="62" y="585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 name="Google Shape;1413;p47">
              <a:extLst>
                <a:ext uri="{FF2B5EF4-FFF2-40B4-BE49-F238E27FC236}">
                  <a16:creationId xmlns:a16="http://schemas.microsoft.com/office/drawing/2014/main" xmlns="" id="{33C40D39-03D6-93F4-DB5D-0661DA31CE29}"/>
                </a:ext>
              </a:extLst>
            </p:cNvPr>
            <p:cNvSpPr/>
            <p:nvPr/>
          </p:nvSpPr>
          <p:spPr>
            <a:xfrm>
              <a:off x="6727605" y="3083759"/>
              <a:ext cx="86400" cy="99720"/>
            </a:xfrm>
            <a:custGeom>
              <a:avLst/>
              <a:gdLst/>
              <a:ahLst/>
              <a:cxnLst/>
              <a:rect l="l" t="t" r="r" b="b"/>
              <a:pathLst>
                <a:path w="240" h="277" extrusionOk="0">
                  <a:moveTo>
                    <a:pt x="240" y="277"/>
                  </a:moveTo>
                  <a:cubicBezTo>
                    <a:pt x="240" y="277"/>
                    <a:pt x="180" y="59"/>
                    <a:pt x="0" y="0"/>
                  </a:cubicBezTo>
                  <a:lnTo>
                    <a:pt x="240" y="277"/>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1414;p47">
              <a:extLst>
                <a:ext uri="{FF2B5EF4-FFF2-40B4-BE49-F238E27FC236}">
                  <a16:creationId xmlns:a16="http://schemas.microsoft.com/office/drawing/2014/main" xmlns="" id="{C154E17E-C881-6E6F-1F09-7A25659D2B45}"/>
                </a:ext>
              </a:extLst>
            </p:cNvPr>
            <p:cNvSpPr/>
            <p:nvPr/>
          </p:nvSpPr>
          <p:spPr>
            <a:xfrm>
              <a:off x="6663525" y="3121919"/>
              <a:ext cx="62640" cy="84960"/>
            </a:xfrm>
            <a:custGeom>
              <a:avLst/>
              <a:gdLst/>
              <a:ahLst/>
              <a:cxnLst/>
              <a:rect l="l" t="t" r="r" b="b"/>
              <a:pathLst>
                <a:path w="174" h="236" extrusionOk="0">
                  <a:moveTo>
                    <a:pt x="174" y="236"/>
                  </a:moveTo>
                  <a:cubicBezTo>
                    <a:pt x="174" y="236"/>
                    <a:pt x="145" y="78"/>
                    <a:pt x="0" y="0"/>
                  </a:cubicBezTo>
                  <a:lnTo>
                    <a:pt x="174" y="236"/>
                  </a:lnTo>
                  <a:close/>
                </a:path>
              </a:pathLst>
            </a:custGeom>
            <a:solidFill>
              <a:srgbClr val="EF907B"/>
            </a:solidFill>
            <a:ln>
              <a:noFill/>
            </a:ln>
          </p:spPr>
          <p:txBody>
            <a:bodyPr spcFirstLastPara="1" wrap="square" lIns="90000" tIns="39950" rIns="90000" bIns="39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 name="Google Shape;1415;p47">
              <a:extLst>
                <a:ext uri="{FF2B5EF4-FFF2-40B4-BE49-F238E27FC236}">
                  <a16:creationId xmlns:a16="http://schemas.microsoft.com/office/drawing/2014/main" xmlns="" id="{DD1D65DA-0EA5-AB61-96AB-4E3EE094A3DD}"/>
                </a:ext>
              </a:extLst>
            </p:cNvPr>
            <p:cNvSpPr/>
            <p:nvPr/>
          </p:nvSpPr>
          <p:spPr>
            <a:xfrm>
              <a:off x="6622125" y="1904039"/>
              <a:ext cx="603000" cy="828360"/>
            </a:xfrm>
            <a:custGeom>
              <a:avLst/>
              <a:gdLst/>
              <a:ahLst/>
              <a:cxnLst/>
              <a:rect l="l" t="t" r="r" b="b"/>
              <a:pathLst>
                <a:path w="1675" h="2301" extrusionOk="0">
                  <a:moveTo>
                    <a:pt x="1043" y="0"/>
                  </a:moveTo>
                  <a:cubicBezTo>
                    <a:pt x="1043" y="0"/>
                    <a:pt x="968" y="569"/>
                    <a:pt x="1246" y="909"/>
                  </a:cubicBezTo>
                  <a:cubicBezTo>
                    <a:pt x="1524" y="1249"/>
                    <a:pt x="1818" y="1547"/>
                    <a:pt x="1599" y="2057"/>
                  </a:cubicBezTo>
                  <a:cubicBezTo>
                    <a:pt x="1379" y="2568"/>
                    <a:pt x="577" y="2117"/>
                    <a:pt x="577" y="2117"/>
                  </a:cubicBezTo>
                  <a:lnTo>
                    <a:pt x="0" y="957"/>
                  </a:lnTo>
                  <a:lnTo>
                    <a:pt x="206" y="400"/>
                  </a:lnTo>
                  <a:lnTo>
                    <a:pt x="1043" y="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 name="Google Shape;1416;p47">
              <a:extLst>
                <a:ext uri="{FF2B5EF4-FFF2-40B4-BE49-F238E27FC236}">
                  <a16:creationId xmlns:a16="http://schemas.microsoft.com/office/drawing/2014/main" xmlns="" id="{826FA5EC-F6AF-BD7D-5014-7B2AD91B58A5}"/>
                </a:ext>
              </a:extLst>
            </p:cNvPr>
            <p:cNvSpPr/>
            <p:nvPr/>
          </p:nvSpPr>
          <p:spPr>
            <a:xfrm>
              <a:off x="6146925" y="1533959"/>
              <a:ext cx="745920" cy="870480"/>
            </a:xfrm>
            <a:custGeom>
              <a:avLst/>
              <a:gdLst/>
              <a:ahLst/>
              <a:cxnLst/>
              <a:rect l="l" t="t" r="r" b="b"/>
              <a:pathLst>
                <a:path w="2072" h="2418" extrusionOk="0">
                  <a:moveTo>
                    <a:pt x="2072" y="120"/>
                  </a:moveTo>
                  <a:cubicBezTo>
                    <a:pt x="2072" y="120"/>
                    <a:pt x="1464" y="-150"/>
                    <a:pt x="971" y="120"/>
                  </a:cubicBezTo>
                  <a:cubicBezTo>
                    <a:pt x="763" y="234"/>
                    <a:pt x="663" y="437"/>
                    <a:pt x="604" y="658"/>
                  </a:cubicBezTo>
                  <a:cubicBezTo>
                    <a:pt x="567" y="795"/>
                    <a:pt x="541" y="941"/>
                    <a:pt x="480" y="1071"/>
                  </a:cubicBezTo>
                  <a:cubicBezTo>
                    <a:pt x="418" y="1203"/>
                    <a:pt x="310" y="1313"/>
                    <a:pt x="222" y="1428"/>
                  </a:cubicBezTo>
                  <a:cubicBezTo>
                    <a:pt x="24" y="1685"/>
                    <a:pt x="-132" y="2085"/>
                    <a:pt x="168" y="2333"/>
                  </a:cubicBezTo>
                  <a:cubicBezTo>
                    <a:pt x="474" y="2583"/>
                    <a:pt x="1244" y="2201"/>
                    <a:pt x="1244" y="2201"/>
                  </a:cubicBezTo>
                  <a:lnTo>
                    <a:pt x="1624" y="996"/>
                  </a:lnTo>
                  <a:lnTo>
                    <a:pt x="2072" y="120"/>
                  </a:ln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 name="Google Shape;1417;p47">
              <a:extLst>
                <a:ext uri="{FF2B5EF4-FFF2-40B4-BE49-F238E27FC236}">
                  <a16:creationId xmlns:a16="http://schemas.microsoft.com/office/drawing/2014/main" xmlns="" id="{AD1BCEE5-29C9-F318-9D8C-D92BF48D2EB4}"/>
                </a:ext>
              </a:extLst>
            </p:cNvPr>
            <p:cNvSpPr/>
            <p:nvPr/>
          </p:nvSpPr>
          <p:spPr>
            <a:xfrm>
              <a:off x="6074205" y="2340719"/>
              <a:ext cx="1235160" cy="1525680"/>
            </a:xfrm>
            <a:custGeom>
              <a:avLst/>
              <a:gdLst/>
              <a:ahLst/>
              <a:cxnLst/>
              <a:rect l="l" t="t" r="r" b="b"/>
              <a:pathLst>
                <a:path w="3431" h="4238" extrusionOk="0">
                  <a:moveTo>
                    <a:pt x="1844" y="86"/>
                  </a:moveTo>
                  <a:cubicBezTo>
                    <a:pt x="1844" y="86"/>
                    <a:pt x="3261" y="322"/>
                    <a:pt x="3409" y="1687"/>
                  </a:cubicBezTo>
                  <a:cubicBezTo>
                    <a:pt x="3558" y="3051"/>
                    <a:pt x="2888" y="3793"/>
                    <a:pt x="2888" y="3793"/>
                  </a:cubicBezTo>
                  <a:lnTo>
                    <a:pt x="1302" y="4238"/>
                  </a:lnTo>
                  <a:lnTo>
                    <a:pt x="0" y="4021"/>
                  </a:lnTo>
                  <a:lnTo>
                    <a:pt x="198" y="936"/>
                  </a:lnTo>
                  <a:lnTo>
                    <a:pt x="692" y="36"/>
                  </a:lnTo>
                  <a:cubicBezTo>
                    <a:pt x="692" y="36"/>
                    <a:pt x="1156" y="-72"/>
                    <a:pt x="1844" y="8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 name="Google Shape;1418;p47">
              <a:extLst>
                <a:ext uri="{FF2B5EF4-FFF2-40B4-BE49-F238E27FC236}">
                  <a16:creationId xmlns:a16="http://schemas.microsoft.com/office/drawing/2014/main" xmlns="" id="{A11F8585-8A0B-168E-BE1D-D2524DA1A21E}"/>
                </a:ext>
              </a:extLst>
            </p:cNvPr>
            <p:cNvSpPr/>
            <p:nvPr/>
          </p:nvSpPr>
          <p:spPr>
            <a:xfrm>
              <a:off x="5782605" y="2346479"/>
              <a:ext cx="868320" cy="783360"/>
            </a:xfrm>
            <a:custGeom>
              <a:avLst/>
              <a:gdLst/>
              <a:ahLst/>
              <a:cxnLst/>
              <a:rect l="l" t="t" r="r" b="b"/>
              <a:pathLst>
                <a:path w="2412" h="2176" extrusionOk="0">
                  <a:moveTo>
                    <a:pt x="1633" y="0"/>
                  </a:moveTo>
                  <a:cubicBezTo>
                    <a:pt x="1633" y="0"/>
                    <a:pt x="379" y="-13"/>
                    <a:pt x="82" y="769"/>
                  </a:cubicBezTo>
                  <a:cubicBezTo>
                    <a:pt x="-214" y="1550"/>
                    <a:pt x="304" y="2006"/>
                    <a:pt x="1399" y="2103"/>
                  </a:cubicBezTo>
                  <a:lnTo>
                    <a:pt x="1997" y="2176"/>
                  </a:lnTo>
                  <a:lnTo>
                    <a:pt x="2412" y="1360"/>
                  </a:lnTo>
                  <a:lnTo>
                    <a:pt x="1506" y="1070"/>
                  </a:lnTo>
                  <a:lnTo>
                    <a:pt x="1633" y="0"/>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 name="Google Shape;1419;p47">
              <a:extLst>
                <a:ext uri="{FF2B5EF4-FFF2-40B4-BE49-F238E27FC236}">
                  <a16:creationId xmlns:a16="http://schemas.microsoft.com/office/drawing/2014/main" xmlns="" id="{ADDC2BBB-6A53-B0E5-FB9B-F4516A5607FC}"/>
                </a:ext>
              </a:extLst>
            </p:cNvPr>
            <p:cNvSpPr/>
            <p:nvPr/>
          </p:nvSpPr>
          <p:spPr>
            <a:xfrm>
              <a:off x="6142245" y="2674439"/>
              <a:ext cx="482040" cy="155520"/>
            </a:xfrm>
            <a:custGeom>
              <a:avLst/>
              <a:gdLst/>
              <a:ahLst/>
              <a:cxnLst/>
              <a:rect l="l" t="t" r="r" b="b"/>
              <a:pathLst>
                <a:path w="1339" h="432" extrusionOk="0">
                  <a:moveTo>
                    <a:pt x="1333" y="414"/>
                  </a:moveTo>
                  <a:cubicBezTo>
                    <a:pt x="895" y="268"/>
                    <a:pt x="457" y="120"/>
                    <a:pt x="11" y="1"/>
                  </a:cubicBezTo>
                  <a:cubicBezTo>
                    <a:pt x="0" y="-3"/>
                    <a:pt x="-5" y="15"/>
                    <a:pt x="6" y="18"/>
                  </a:cubicBezTo>
                  <a:cubicBezTo>
                    <a:pt x="452" y="137"/>
                    <a:pt x="890" y="285"/>
                    <a:pt x="1328" y="431"/>
                  </a:cubicBezTo>
                  <a:cubicBezTo>
                    <a:pt x="1339" y="434"/>
                    <a:pt x="1344" y="418"/>
                    <a:pt x="1333" y="414"/>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 name="Google Shape;1420;p47">
              <a:extLst>
                <a:ext uri="{FF2B5EF4-FFF2-40B4-BE49-F238E27FC236}">
                  <a16:creationId xmlns:a16="http://schemas.microsoft.com/office/drawing/2014/main" xmlns="" id="{FF7BDF1A-502B-9B16-3381-7913EC629CEB}"/>
                </a:ext>
              </a:extLst>
            </p:cNvPr>
            <p:cNvSpPr/>
            <p:nvPr/>
          </p:nvSpPr>
          <p:spPr>
            <a:xfrm>
              <a:off x="6257805" y="2590199"/>
              <a:ext cx="39240" cy="124200"/>
            </a:xfrm>
            <a:custGeom>
              <a:avLst/>
              <a:gdLst/>
              <a:ahLst/>
              <a:cxnLst/>
              <a:rect l="l" t="t" r="r" b="b"/>
              <a:pathLst>
                <a:path w="109" h="345" extrusionOk="0">
                  <a:moveTo>
                    <a:pt x="18" y="339"/>
                  </a:moveTo>
                  <a:cubicBezTo>
                    <a:pt x="48" y="229"/>
                    <a:pt x="78" y="120"/>
                    <a:pt x="109" y="12"/>
                  </a:cubicBezTo>
                  <a:cubicBezTo>
                    <a:pt x="111" y="0"/>
                    <a:pt x="95" y="-5"/>
                    <a:pt x="91" y="6"/>
                  </a:cubicBezTo>
                  <a:cubicBezTo>
                    <a:pt x="62" y="115"/>
                    <a:pt x="31" y="225"/>
                    <a:pt x="1" y="334"/>
                  </a:cubicBezTo>
                  <a:cubicBezTo>
                    <a:pt x="-2" y="345"/>
                    <a:pt x="15" y="349"/>
                    <a:pt x="18" y="33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1421;p47">
              <a:extLst>
                <a:ext uri="{FF2B5EF4-FFF2-40B4-BE49-F238E27FC236}">
                  <a16:creationId xmlns:a16="http://schemas.microsoft.com/office/drawing/2014/main" xmlns="" id="{E8EE7ECE-EC5F-428D-5095-74AADC2DF1D2}"/>
                </a:ext>
              </a:extLst>
            </p:cNvPr>
            <p:cNvSpPr/>
            <p:nvPr/>
          </p:nvSpPr>
          <p:spPr>
            <a:xfrm>
              <a:off x="6894285" y="2765519"/>
              <a:ext cx="143640" cy="470880"/>
            </a:xfrm>
            <a:custGeom>
              <a:avLst/>
              <a:gdLst/>
              <a:ahLst/>
              <a:cxnLst/>
              <a:rect l="l" t="t" r="r" b="b"/>
              <a:pathLst>
                <a:path w="399" h="1308" extrusionOk="0">
                  <a:moveTo>
                    <a:pt x="17" y="1302"/>
                  </a:moveTo>
                  <a:cubicBezTo>
                    <a:pt x="144" y="872"/>
                    <a:pt x="272" y="442"/>
                    <a:pt x="399" y="11"/>
                  </a:cubicBezTo>
                  <a:cubicBezTo>
                    <a:pt x="402" y="0"/>
                    <a:pt x="385" y="-5"/>
                    <a:pt x="382" y="6"/>
                  </a:cubicBezTo>
                  <a:cubicBezTo>
                    <a:pt x="254" y="437"/>
                    <a:pt x="127" y="867"/>
                    <a:pt x="0" y="1298"/>
                  </a:cubicBezTo>
                  <a:cubicBezTo>
                    <a:pt x="-3" y="1308"/>
                    <a:pt x="14" y="1313"/>
                    <a:pt x="17" y="1302"/>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1422;p47">
              <a:extLst>
                <a:ext uri="{FF2B5EF4-FFF2-40B4-BE49-F238E27FC236}">
                  <a16:creationId xmlns:a16="http://schemas.microsoft.com/office/drawing/2014/main" xmlns="" id="{1C57548D-1B6C-A43A-0522-C3BA927FC852}"/>
                </a:ext>
              </a:extLst>
            </p:cNvPr>
            <p:cNvSpPr/>
            <p:nvPr/>
          </p:nvSpPr>
          <p:spPr>
            <a:xfrm>
              <a:off x="6090045" y="3068639"/>
              <a:ext cx="407160" cy="79200"/>
            </a:xfrm>
            <a:custGeom>
              <a:avLst/>
              <a:gdLst/>
              <a:ahLst/>
              <a:cxnLst/>
              <a:rect l="l" t="t" r="r" b="b"/>
              <a:pathLst>
                <a:path w="1131" h="220" extrusionOk="0">
                  <a:moveTo>
                    <a:pt x="7" y="18"/>
                  </a:moveTo>
                  <a:cubicBezTo>
                    <a:pt x="379" y="77"/>
                    <a:pt x="752" y="140"/>
                    <a:pt x="1120" y="220"/>
                  </a:cubicBezTo>
                  <a:cubicBezTo>
                    <a:pt x="1131" y="222"/>
                    <a:pt x="1136" y="205"/>
                    <a:pt x="1125" y="203"/>
                  </a:cubicBezTo>
                  <a:cubicBezTo>
                    <a:pt x="756" y="123"/>
                    <a:pt x="384" y="60"/>
                    <a:pt x="12" y="0"/>
                  </a:cubicBezTo>
                  <a:cubicBezTo>
                    <a:pt x="0" y="-1"/>
                    <a:pt x="-5" y="16"/>
                    <a:pt x="7" y="18"/>
                  </a:cubicBezTo>
                  <a:close/>
                </a:path>
              </a:pathLst>
            </a:custGeom>
            <a:solidFill>
              <a:schemeClr val="accent6"/>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1423;p47">
              <a:extLst>
                <a:ext uri="{FF2B5EF4-FFF2-40B4-BE49-F238E27FC236}">
                  <a16:creationId xmlns:a16="http://schemas.microsoft.com/office/drawing/2014/main" xmlns="" id="{D82B52BC-555D-1535-A720-A066722B475F}"/>
                </a:ext>
              </a:extLst>
            </p:cNvPr>
            <p:cNvSpPr/>
            <p:nvPr/>
          </p:nvSpPr>
          <p:spPr>
            <a:xfrm>
              <a:off x="6493965" y="2826359"/>
              <a:ext cx="498600" cy="381960"/>
            </a:xfrm>
            <a:custGeom>
              <a:avLst/>
              <a:gdLst/>
              <a:ahLst/>
              <a:cxnLst/>
              <a:rect l="l" t="t" r="r" b="b"/>
              <a:pathLst>
                <a:path w="1385" h="1061" extrusionOk="0">
                  <a:moveTo>
                    <a:pt x="353" y="0"/>
                  </a:moveTo>
                  <a:cubicBezTo>
                    <a:pt x="367" y="5"/>
                    <a:pt x="873" y="246"/>
                    <a:pt x="1159" y="601"/>
                  </a:cubicBezTo>
                  <a:cubicBezTo>
                    <a:pt x="1445" y="956"/>
                    <a:pt x="1393" y="1031"/>
                    <a:pt x="1354" y="1032"/>
                  </a:cubicBezTo>
                  <a:cubicBezTo>
                    <a:pt x="1314" y="1032"/>
                    <a:pt x="972" y="770"/>
                    <a:pt x="972" y="770"/>
                  </a:cubicBezTo>
                  <a:cubicBezTo>
                    <a:pt x="972" y="770"/>
                    <a:pt x="839" y="1102"/>
                    <a:pt x="645" y="1057"/>
                  </a:cubicBezTo>
                  <a:cubicBezTo>
                    <a:pt x="450" y="1013"/>
                    <a:pt x="0" y="884"/>
                    <a:pt x="0" y="884"/>
                  </a:cubicBezTo>
                  <a:lnTo>
                    <a:pt x="353" y="0"/>
                  </a:ln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 name="Google Shape;1424;p47">
              <a:extLst>
                <a:ext uri="{FF2B5EF4-FFF2-40B4-BE49-F238E27FC236}">
                  <a16:creationId xmlns:a16="http://schemas.microsoft.com/office/drawing/2014/main" xmlns="" id="{20E913BC-01B7-7892-6C8E-BCC61477AA5D}"/>
                </a:ext>
              </a:extLst>
            </p:cNvPr>
            <p:cNvSpPr/>
            <p:nvPr/>
          </p:nvSpPr>
          <p:spPr>
            <a:xfrm>
              <a:off x="6732645" y="3072599"/>
              <a:ext cx="91800" cy="68400"/>
            </a:xfrm>
            <a:custGeom>
              <a:avLst/>
              <a:gdLst/>
              <a:ahLst/>
              <a:cxnLst/>
              <a:rect l="l" t="t" r="r" b="b"/>
              <a:pathLst>
                <a:path w="255" h="190" extrusionOk="0">
                  <a:moveTo>
                    <a:pt x="255" y="190"/>
                  </a:moveTo>
                  <a:cubicBezTo>
                    <a:pt x="255" y="190"/>
                    <a:pt x="164" y="56"/>
                    <a:pt x="0" y="0"/>
                  </a:cubicBezTo>
                  <a:lnTo>
                    <a:pt x="255" y="190"/>
                  </a:lnTo>
                  <a:close/>
                </a:path>
              </a:pathLst>
            </a:custGeom>
            <a:solidFill>
              <a:srgbClr val="66422A"/>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 name="Google Shape;1425;p47">
              <a:extLst>
                <a:ext uri="{FF2B5EF4-FFF2-40B4-BE49-F238E27FC236}">
                  <a16:creationId xmlns:a16="http://schemas.microsoft.com/office/drawing/2014/main" xmlns="" id="{3E6B60C5-1EA6-00FD-CCAD-8D29D9878C1C}"/>
                </a:ext>
              </a:extLst>
            </p:cNvPr>
            <p:cNvSpPr/>
            <p:nvPr/>
          </p:nvSpPr>
          <p:spPr>
            <a:xfrm>
              <a:off x="6770805" y="3046319"/>
              <a:ext cx="73080" cy="57240"/>
            </a:xfrm>
            <a:custGeom>
              <a:avLst/>
              <a:gdLst/>
              <a:ahLst/>
              <a:cxnLst/>
              <a:rect l="l" t="t" r="r" b="b"/>
              <a:pathLst>
                <a:path w="203" h="159" extrusionOk="0">
                  <a:moveTo>
                    <a:pt x="203" y="159"/>
                  </a:moveTo>
                  <a:cubicBezTo>
                    <a:pt x="203" y="159"/>
                    <a:pt x="131" y="48"/>
                    <a:pt x="0" y="0"/>
                  </a:cubicBezTo>
                  <a:lnTo>
                    <a:pt x="203" y="159"/>
                  </a:lnTo>
                  <a:close/>
                </a:path>
              </a:pathLst>
            </a:custGeom>
            <a:solidFill>
              <a:srgbClr val="66422A"/>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1426;p47">
              <a:extLst>
                <a:ext uri="{FF2B5EF4-FFF2-40B4-BE49-F238E27FC236}">
                  <a16:creationId xmlns:a16="http://schemas.microsoft.com/office/drawing/2014/main" xmlns="" id="{018429B8-DE74-E756-91E1-41288C6E83EB}"/>
                </a:ext>
              </a:extLst>
            </p:cNvPr>
            <p:cNvSpPr/>
            <p:nvPr/>
          </p:nvSpPr>
          <p:spPr>
            <a:xfrm>
              <a:off x="6694845" y="3116159"/>
              <a:ext cx="79200" cy="81360"/>
            </a:xfrm>
            <a:custGeom>
              <a:avLst/>
              <a:gdLst/>
              <a:ahLst/>
              <a:cxnLst/>
              <a:rect l="l" t="t" r="r" b="b"/>
              <a:pathLst>
                <a:path w="220" h="226" extrusionOk="0">
                  <a:moveTo>
                    <a:pt x="220" y="226"/>
                  </a:moveTo>
                  <a:cubicBezTo>
                    <a:pt x="218" y="227"/>
                    <a:pt x="185" y="73"/>
                    <a:pt x="0" y="0"/>
                  </a:cubicBezTo>
                  <a:lnTo>
                    <a:pt x="220" y="226"/>
                  </a:lnTo>
                  <a:close/>
                </a:path>
              </a:pathLst>
            </a:custGeom>
            <a:solidFill>
              <a:srgbClr val="66422A"/>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427;p47">
              <a:extLst>
                <a:ext uri="{FF2B5EF4-FFF2-40B4-BE49-F238E27FC236}">
                  <a16:creationId xmlns:a16="http://schemas.microsoft.com/office/drawing/2014/main" xmlns="" id="{B54A1B32-4163-99ED-9870-2E094ED4F860}"/>
                </a:ext>
              </a:extLst>
            </p:cNvPr>
            <p:cNvSpPr/>
            <p:nvPr/>
          </p:nvSpPr>
          <p:spPr>
            <a:xfrm>
              <a:off x="6390285" y="2789279"/>
              <a:ext cx="273240" cy="365040"/>
            </a:xfrm>
            <a:custGeom>
              <a:avLst/>
              <a:gdLst/>
              <a:ahLst/>
              <a:cxnLst/>
              <a:rect l="l" t="t" r="r" b="b"/>
              <a:pathLst>
                <a:path w="759" h="1014" extrusionOk="0">
                  <a:moveTo>
                    <a:pt x="383" y="1014"/>
                  </a:moveTo>
                  <a:cubicBezTo>
                    <a:pt x="380" y="1013"/>
                    <a:pt x="464" y="545"/>
                    <a:pt x="759" y="163"/>
                  </a:cubicBezTo>
                  <a:cubicBezTo>
                    <a:pt x="759" y="163"/>
                    <a:pt x="597" y="63"/>
                    <a:pt x="360" y="0"/>
                  </a:cubicBezTo>
                  <a:cubicBezTo>
                    <a:pt x="360" y="0"/>
                    <a:pt x="21" y="387"/>
                    <a:pt x="0" y="919"/>
                  </a:cubicBezTo>
                  <a:lnTo>
                    <a:pt x="383" y="10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428;p47">
              <a:extLst>
                <a:ext uri="{FF2B5EF4-FFF2-40B4-BE49-F238E27FC236}">
                  <a16:creationId xmlns:a16="http://schemas.microsoft.com/office/drawing/2014/main" xmlns="" id="{54B837D9-3426-42F6-2EA6-427C357D50BF}"/>
                </a:ext>
              </a:extLst>
            </p:cNvPr>
            <p:cNvSpPr/>
            <p:nvPr/>
          </p:nvSpPr>
          <p:spPr>
            <a:xfrm>
              <a:off x="6496485" y="1561679"/>
              <a:ext cx="538200" cy="669600"/>
            </a:xfrm>
            <a:custGeom>
              <a:avLst/>
              <a:gdLst/>
              <a:ahLst/>
              <a:cxnLst/>
              <a:rect l="l" t="t" r="r" b="b"/>
              <a:pathLst>
                <a:path w="1495" h="1860" extrusionOk="0">
                  <a:moveTo>
                    <a:pt x="1471" y="702"/>
                  </a:moveTo>
                  <a:cubicBezTo>
                    <a:pt x="1450" y="870"/>
                    <a:pt x="1418" y="1056"/>
                    <a:pt x="1380" y="1216"/>
                  </a:cubicBezTo>
                  <a:cubicBezTo>
                    <a:pt x="1366" y="1276"/>
                    <a:pt x="1352" y="1332"/>
                    <a:pt x="1336" y="1381"/>
                  </a:cubicBezTo>
                  <a:cubicBezTo>
                    <a:pt x="1318" y="1445"/>
                    <a:pt x="1297" y="1498"/>
                    <a:pt x="1278" y="1536"/>
                  </a:cubicBezTo>
                  <a:cubicBezTo>
                    <a:pt x="1163" y="1756"/>
                    <a:pt x="1029" y="1942"/>
                    <a:pt x="599" y="1823"/>
                  </a:cubicBezTo>
                  <a:cubicBezTo>
                    <a:pt x="168" y="1703"/>
                    <a:pt x="0" y="1559"/>
                    <a:pt x="0" y="1559"/>
                  </a:cubicBezTo>
                  <a:lnTo>
                    <a:pt x="34" y="834"/>
                  </a:lnTo>
                  <a:lnTo>
                    <a:pt x="58" y="321"/>
                  </a:lnTo>
                  <a:lnTo>
                    <a:pt x="895" y="0"/>
                  </a:lnTo>
                  <a:cubicBezTo>
                    <a:pt x="895" y="0"/>
                    <a:pt x="1474" y="76"/>
                    <a:pt x="1493" y="325"/>
                  </a:cubicBezTo>
                  <a:cubicBezTo>
                    <a:pt x="1500" y="408"/>
                    <a:pt x="1491" y="547"/>
                    <a:pt x="1471" y="70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1429;p47">
              <a:extLst>
                <a:ext uri="{FF2B5EF4-FFF2-40B4-BE49-F238E27FC236}">
                  <a16:creationId xmlns:a16="http://schemas.microsoft.com/office/drawing/2014/main" xmlns="" id="{02040451-8909-84FC-367C-4ECB7485D359}"/>
                </a:ext>
              </a:extLst>
            </p:cNvPr>
            <p:cNvSpPr/>
            <p:nvPr/>
          </p:nvSpPr>
          <p:spPr>
            <a:xfrm>
              <a:off x="6508725" y="1550879"/>
              <a:ext cx="525960" cy="311400"/>
            </a:xfrm>
            <a:custGeom>
              <a:avLst/>
              <a:gdLst/>
              <a:ahLst/>
              <a:cxnLst/>
              <a:rect l="l" t="t" r="r" b="b"/>
              <a:pathLst>
                <a:path w="1461" h="865" extrusionOk="0">
                  <a:moveTo>
                    <a:pt x="1437" y="732"/>
                  </a:moveTo>
                  <a:cubicBezTo>
                    <a:pt x="1348" y="646"/>
                    <a:pt x="1212" y="471"/>
                    <a:pt x="1241" y="233"/>
                  </a:cubicBezTo>
                  <a:cubicBezTo>
                    <a:pt x="1241" y="233"/>
                    <a:pt x="719" y="896"/>
                    <a:pt x="0" y="864"/>
                  </a:cubicBezTo>
                  <a:lnTo>
                    <a:pt x="0" y="329"/>
                  </a:lnTo>
                  <a:lnTo>
                    <a:pt x="840" y="0"/>
                  </a:lnTo>
                  <a:cubicBezTo>
                    <a:pt x="840" y="0"/>
                    <a:pt x="1440" y="106"/>
                    <a:pt x="1459" y="355"/>
                  </a:cubicBezTo>
                  <a:cubicBezTo>
                    <a:pt x="1466" y="438"/>
                    <a:pt x="1456" y="577"/>
                    <a:pt x="1437" y="732"/>
                  </a:cubicBezTo>
                  <a:close/>
                </a:path>
              </a:pathLst>
            </a:custGeom>
            <a:solidFill>
              <a:srgbClr val="101B48"/>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1430;p47">
              <a:extLst>
                <a:ext uri="{FF2B5EF4-FFF2-40B4-BE49-F238E27FC236}">
                  <a16:creationId xmlns:a16="http://schemas.microsoft.com/office/drawing/2014/main" xmlns="" id="{72572623-2F03-3EBB-6384-6DFDA7A56B8B}"/>
                </a:ext>
              </a:extLst>
            </p:cNvPr>
            <p:cNvSpPr/>
            <p:nvPr/>
          </p:nvSpPr>
          <p:spPr>
            <a:xfrm>
              <a:off x="6416565" y="1805399"/>
              <a:ext cx="159840" cy="159480"/>
            </a:xfrm>
            <a:custGeom>
              <a:avLst/>
              <a:gdLst/>
              <a:ahLst/>
              <a:cxnLst/>
              <a:rect l="l" t="t" r="r" b="b"/>
              <a:pathLst>
                <a:path w="444" h="443" extrusionOk="0">
                  <a:moveTo>
                    <a:pt x="444" y="222"/>
                  </a:moveTo>
                  <a:cubicBezTo>
                    <a:pt x="444" y="344"/>
                    <a:pt x="345" y="443"/>
                    <a:pt x="222" y="443"/>
                  </a:cubicBezTo>
                  <a:cubicBezTo>
                    <a:pt x="99" y="443"/>
                    <a:pt x="0" y="344"/>
                    <a:pt x="0" y="222"/>
                  </a:cubicBezTo>
                  <a:cubicBezTo>
                    <a:pt x="0" y="99"/>
                    <a:pt x="99" y="0"/>
                    <a:pt x="222" y="0"/>
                  </a:cubicBezTo>
                  <a:cubicBezTo>
                    <a:pt x="345" y="0"/>
                    <a:pt x="444" y="99"/>
                    <a:pt x="444" y="222"/>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1431;p47">
              <a:extLst>
                <a:ext uri="{FF2B5EF4-FFF2-40B4-BE49-F238E27FC236}">
                  <a16:creationId xmlns:a16="http://schemas.microsoft.com/office/drawing/2014/main" xmlns="" id="{FE218FB2-98AB-C9B7-82F6-C3E04AFF1FFD}"/>
                </a:ext>
              </a:extLst>
            </p:cNvPr>
            <p:cNvSpPr/>
            <p:nvPr/>
          </p:nvSpPr>
          <p:spPr>
            <a:xfrm>
              <a:off x="6444645" y="1836359"/>
              <a:ext cx="110880" cy="73800"/>
            </a:xfrm>
            <a:custGeom>
              <a:avLst/>
              <a:gdLst/>
              <a:ahLst/>
              <a:cxnLst/>
              <a:rect l="l" t="t" r="r" b="b"/>
              <a:pathLst>
                <a:path w="308" h="205" extrusionOk="0">
                  <a:moveTo>
                    <a:pt x="307" y="183"/>
                  </a:moveTo>
                  <a:cubicBezTo>
                    <a:pt x="260" y="69"/>
                    <a:pt x="150" y="-36"/>
                    <a:pt x="17" y="11"/>
                  </a:cubicBezTo>
                  <a:cubicBezTo>
                    <a:pt x="-5" y="18"/>
                    <a:pt x="4" y="53"/>
                    <a:pt x="26" y="45"/>
                  </a:cubicBezTo>
                  <a:cubicBezTo>
                    <a:pt x="97" y="20"/>
                    <a:pt x="160" y="47"/>
                    <a:pt x="208" y="94"/>
                  </a:cubicBezTo>
                  <a:cubicBezTo>
                    <a:pt x="138" y="86"/>
                    <a:pt x="69" y="100"/>
                    <a:pt x="9" y="140"/>
                  </a:cubicBezTo>
                  <a:cubicBezTo>
                    <a:pt x="-11" y="152"/>
                    <a:pt x="7" y="183"/>
                    <a:pt x="26" y="170"/>
                  </a:cubicBezTo>
                  <a:cubicBezTo>
                    <a:pt x="91" y="129"/>
                    <a:pt x="164" y="117"/>
                    <a:pt x="239" y="136"/>
                  </a:cubicBezTo>
                  <a:cubicBezTo>
                    <a:pt x="240" y="136"/>
                    <a:pt x="241" y="136"/>
                    <a:pt x="242" y="136"/>
                  </a:cubicBezTo>
                  <a:cubicBezTo>
                    <a:pt x="254" y="154"/>
                    <a:pt x="264" y="173"/>
                    <a:pt x="272" y="193"/>
                  </a:cubicBezTo>
                  <a:cubicBezTo>
                    <a:pt x="281" y="214"/>
                    <a:pt x="316" y="205"/>
                    <a:pt x="307" y="183"/>
                  </a:cubicBezTo>
                  <a:close/>
                </a:path>
              </a:pathLst>
            </a:custGeom>
            <a:solidFill>
              <a:schemeClr val="accent6"/>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1432;p47">
              <a:extLst>
                <a:ext uri="{FF2B5EF4-FFF2-40B4-BE49-F238E27FC236}">
                  <a16:creationId xmlns:a16="http://schemas.microsoft.com/office/drawing/2014/main" xmlns="" id="{F38ADDF8-4C57-A0B1-791E-116FC9639EA4}"/>
                </a:ext>
              </a:extLst>
            </p:cNvPr>
            <p:cNvSpPr/>
            <p:nvPr/>
          </p:nvSpPr>
          <p:spPr>
            <a:xfrm>
              <a:off x="6932805" y="1988999"/>
              <a:ext cx="60480" cy="71280"/>
            </a:xfrm>
            <a:custGeom>
              <a:avLst/>
              <a:gdLst/>
              <a:ahLst/>
              <a:cxnLst/>
              <a:rect l="l" t="t" r="r" b="b"/>
              <a:pathLst>
                <a:path w="168" h="198" extrusionOk="0">
                  <a:moveTo>
                    <a:pt x="168" y="29"/>
                  </a:moveTo>
                  <a:cubicBezTo>
                    <a:pt x="154" y="89"/>
                    <a:pt x="140" y="145"/>
                    <a:pt x="124" y="194"/>
                  </a:cubicBezTo>
                  <a:cubicBezTo>
                    <a:pt x="116" y="196"/>
                    <a:pt x="108" y="198"/>
                    <a:pt x="99" y="198"/>
                  </a:cubicBezTo>
                  <a:cubicBezTo>
                    <a:pt x="44" y="198"/>
                    <a:pt x="0" y="153"/>
                    <a:pt x="0" y="99"/>
                  </a:cubicBezTo>
                  <a:cubicBezTo>
                    <a:pt x="0" y="45"/>
                    <a:pt x="44" y="0"/>
                    <a:pt x="99" y="0"/>
                  </a:cubicBezTo>
                  <a:cubicBezTo>
                    <a:pt x="126" y="0"/>
                    <a:pt x="151" y="11"/>
                    <a:pt x="168" y="2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1433;p47">
              <a:extLst>
                <a:ext uri="{FF2B5EF4-FFF2-40B4-BE49-F238E27FC236}">
                  <a16:creationId xmlns:a16="http://schemas.microsoft.com/office/drawing/2014/main" xmlns="" id="{8AB91463-BFAA-66D3-2980-E62694C507E1}"/>
                </a:ext>
              </a:extLst>
            </p:cNvPr>
            <p:cNvSpPr/>
            <p:nvPr/>
          </p:nvSpPr>
          <p:spPr>
            <a:xfrm>
              <a:off x="6680085" y="1919159"/>
              <a:ext cx="71280" cy="71280"/>
            </a:xfrm>
            <a:custGeom>
              <a:avLst/>
              <a:gdLst/>
              <a:ahLst/>
              <a:cxnLst/>
              <a:rect l="l" t="t" r="r" b="b"/>
              <a:pathLst>
                <a:path w="198" h="198" extrusionOk="0">
                  <a:moveTo>
                    <a:pt x="198" y="99"/>
                  </a:moveTo>
                  <a:cubicBezTo>
                    <a:pt x="198" y="154"/>
                    <a:pt x="153" y="198"/>
                    <a:pt x="99" y="198"/>
                  </a:cubicBezTo>
                  <a:cubicBezTo>
                    <a:pt x="45" y="198"/>
                    <a:pt x="0" y="154"/>
                    <a:pt x="0" y="99"/>
                  </a:cubicBezTo>
                  <a:cubicBezTo>
                    <a:pt x="0" y="44"/>
                    <a:pt x="45" y="0"/>
                    <a:pt x="99" y="0"/>
                  </a:cubicBezTo>
                  <a:cubicBezTo>
                    <a:pt x="153" y="0"/>
                    <a:pt x="198" y="44"/>
                    <a:pt x="198"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1434;p47">
              <a:extLst>
                <a:ext uri="{FF2B5EF4-FFF2-40B4-BE49-F238E27FC236}">
                  <a16:creationId xmlns:a16="http://schemas.microsoft.com/office/drawing/2014/main" xmlns="" id="{DAB45051-6201-9320-170B-DFD3FADFD654}"/>
                </a:ext>
              </a:extLst>
            </p:cNvPr>
            <p:cNvSpPr/>
            <p:nvPr/>
          </p:nvSpPr>
          <p:spPr>
            <a:xfrm>
              <a:off x="6708525" y="1873439"/>
              <a:ext cx="23760" cy="33120"/>
            </a:xfrm>
            <a:custGeom>
              <a:avLst/>
              <a:gdLst/>
              <a:ahLst/>
              <a:cxnLst/>
              <a:rect l="l" t="t" r="r" b="b"/>
              <a:pathLst>
                <a:path w="66" h="92" extrusionOk="0">
                  <a:moveTo>
                    <a:pt x="64" y="53"/>
                  </a:moveTo>
                  <a:cubicBezTo>
                    <a:pt x="59" y="78"/>
                    <a:pt x="40" y="95"/>
                    <a:pt x="23" y="91"/>
                  </a:cubicBezTo>
                  <a:cubicBezTo>
                    <a:pt x="5" y="87"/>
                    <a:pt x="-4" y="64"/>
                    <a:pt x="1" y="39"/>
                  </a:cubicBezTo>
                  <a:cubicBezTo>
                    <a:pt x="7" y="14"/>
                    <a:pt x="26" y="-3"/>
                    <a:pt x="43" y="1"/>
                  </a:cubicBezTo>
                  <a:cubicBezTo>
                    <a:pt x="60" y="4"/>
                    <a:pt x="70" y="28"/>
                    <a:pt x="64"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1435;p47">
              <a:extLst>
                <a:ext uri="{FF2B5EF4-FFF2-40B4-BE49-F238E27FC236}">
                  <a16:creationId xmlns:a16="http://schemas.microsoft.com/office/drawing/2014/main" xmlns="" id="{A27ED407-31BA-D478-8401-CAB57AA490D7}"/>
                </a:ext>
              </a:extLst>
            </p:cNvPr>
            <p:cNvSpPr/>
            <p:nvPr/>
          </p:nvSpPr>
          <p:spPr>
            <a:xfrm>
              <a:off x="6943965" y="1924919"/>
              <a:ext cx="23400" cy="33120"/>
            </a:xfrm>
            <a:custGeom>
              <a:avLst/>
              <a:gdLst/>
              <a:ahLst/>
              <a:cxnLst/>
              <a:rect l="l" t="t" r="r" b="b"/>
              <a:pathLst>
                <a:path w="65" h="92" extrusionOk="0">
                  <a:moveTo>
                    <a:pt x="63" y="53"/>
                  </a:moveTo>
                  <a:cubicBezTo>
                    <a:pt x="58" y="78"/>
                    <a:pt x="39" y="95"/>
                    <a:pt x="22" y="92"/>
                  </a:cubicBezTo>
                  <a:cubicBezTo>
                    <a:pt x="5" y="88"/>
                    <a:pt x="-4" y="64"/>
                    <a:pt x="1" y="39"/>
                  </a:cubicBezTo>
                  <a:cubicBezTo>
                    <a:pt x="6" y="14"/>
                    <a:pt x="25" y="-3"/>
                    <a:pt x="42" y="1"/>
                  </a:cubicBezTo>
                  <a:cubicBezTo>
                    <a:pt x="59" y="5"/>
                    <a:pt x="68" y="28"/>
                    <a:pt x="63" y="53"/>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1436;p47">
              <a:extLst>
                <a:ext uri="{FF2B5EF4-FFF2-40B4-BE49-F238E27FC236}">
                  <a16:creationId xmlns:a16="http://schemas.microsoft.com/office/drawing/2014/main" xmlns="" id="{92A3F313-1446-E0C8-68E1-80131F8BD783}"/>
                </a:ext>
              </a:extLst>
            </p:cNvPr>
            <p:cNvSpPr/>
            <p:nvPr/>
          </p:nvSpPr>
          <p:spPr>
            <a:xfrm>
              <a:off x="6727965" y="1997279"/>
              <a:ext cx="139680" cy="104760"/>
            </a:xfrm>
            <a:custGeom>
              <a:avLst/>
              <a:gdLst/>
              <a:ahLst/>
              <a:cxnLst/>
              <a:rect l="l" t="t" r="r" b="b"/>
              <a:pathLst>
                <a:path w="388" h="291" extrusionOk="0">
                  <a:moveTo>
                    <a:pt x="376" y="188"/>
                  </a:moveTo>
                  <a:cubicBezTo>
                    <a:pt x="358" y="223"/>
                    <a:pt x="324" y="252"/>
                    <a:pt x="283" y="271"/>
                  </a:cubicBezTo>
                  <a:cubicBezTo>
                    <a:pt x="252" y="285"/>
                    <a:pt x="217" y="292"/>
                    <a:pt x="181" y="291"/>
                  </a:cubicBezTo>
                  <a:cubicBezTo>
                    <a:pt x="128" y="288"/>
                    <a:pt x="83" y="256"/>
                    <a:pt x="52" y="215"/>
                  </a:cubicBezTo>
                  <a:cubicBezTo>
                    <a:pt x="-7" y="135"/>
                    <a:pt x="-20" y="19"/>
                    <a:pt x="35" y="4"/>
                  </a:cubicBezTo>
                  <a:cubicBezTo>
                    <a:pt x="94" y="-13"/>
                    <a:pt x="138" y="30"/>
                    <a:pt x="179" y="55"/>
                  </a:cubicBezTo>
                  <a:cubicBezTo>
                    <a:pt x="219" y="79"/>
                    <a:pt x="260" y="90"/>
                    <a:pt x="303" y="101"/>
                  </a:cubicBezTo>
                  <a:cubicBezTo>
                    <a:pt x="361" y="116"/>
                    <a:pt x="411" y="126"/>
                    <a:pt x="376" y="18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1437;p47">
              <a:extLst>
                <a:ext uri="{FF2B5EF4-FFF2-40B4-BE49-F238E27FC236}">
                  <a16:creationId xmlns:a16="http://schemas.microsoft.com/office/drawing/2014/main" xmlns="" id="{79AB0996-DB0B-76F0-C928-9ED4A9FDA12C}"/>
                </a:ext>
              </a:extLst>
            </p:cNvPr>
            <p:cNvSpPr/>
            <p:nvPr/>
          </p:nvSpPr>
          <p:spPr>
            <a:xfrm>
              <a:off x="6827325" y="1866599"/>
              <a:ext cx="70200" cy="135360"/>
            </a:xfrm>
            <a:custGeom>
              <a:avLst/>
              <a:gdLst/>
              <a:ahLst/>
              <a:cxnLst/>
              <a:rect l="l" t="t" r="r" b="b"/>
              <a:pathLst>
                <a:path w="195" h="376" extrusionOk="0">
                  <a:moveTo>
                    <a:pt x="11" y="376"/>
                  </a:moveTo>
                  <a:lnTo>
                    <a:pt x="182" y="376"/>
                  </a:lnTo>
                  <a:cubicBezTo>
                    <a:pt x="189" y="376"/>
                    <a:pt x="195" y="371"/>
                    <a:pt x="195" y="364"/>
                  </a:cubicBezTo>
                  <a:lnTo>
                    <a:pt x="195" y="12"/>
                  </a:lnTo>
                  <a:cubicBezTo>
                    <a:pt x="195" y="-4"/>
                    <a:pt x="170" y="-4"/>
                    <a:pt x="170" y="12"/>
                  </a:cubicBezTo>
                  <a:lnTo>
                    <a:pt x="170" y="304"/>
                  </a:lnTo>
                  <a:cubicBezTo>
                    <a:pt x="170" y="321"/>
                    <a:pt x="169" y="340"/>
                    <a:pt x="170" y="358"/>
                  </a:cubicBezTo>
                  <a:cubicBezTo>
                    <a:pt x="171" y="370"/>
                    <a:pt x="167" y="356"/>
                    <a:pt x="181" y="352"/>
                  </a:cubicBezTo>
                  <a:cubicBezTo>
                    <a:pt x="175" y="354"/>
                    <a:pt x="159" y="352"/>
                    <a:pt x="153" y="352"/>
                  </a:cubicBezTo>
                  <a:cubicBezTo>
                    <a:pt x="108" y="345"/>
                    <a:pt x="57" y="352"/>
                    <a:pt x="11" y="352"/>
                  </a:cubicBezTo>
                  <a:cubicBezTo>
                    <a:pt x="-4" y="352"/>
                    <a:pt x="-4" y="376"/>
                    <a:pt x="11" y="376"/>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1438;p47">
              <a:extLst>
                <a:ext uri="{FF2B5EF4-FFF2-40B4-BE49-F238E27FC236}">
                  <a16:creationId xmlns:a16="http://schemas.microsoft.com/office/drawing/2014/main" xmlns="" id="{77565D1D-CE0B-5876-4A3F-7DA66F7670C8}"/>
                </a:ext>
              </a:extLst>
            </p:cNvPr>
            <p:cNvSpPr/>
            <p:nvPr/>
          </p:nvSpPr>
          <p:spPr>
            <a:xfrm>
              <a:off x="6746685" y="2071439"/>
              <a:ext cx="83160" cy="30600"/>
            </a:xfrm>
            <a:custGeom>
              <a:avLst/>
              <a:gdLst/>
              <a:ahLst/>
              <a:cxnLst/>
              <a:rect l="l" t="t" r="r" b="b"/>
              <a:pathLst>
                <a:path w="231" h="85" extrusionOk="0">
                  <a:moveTo>
                    <a:pt x="231" y="65"/>
                  </a:moveTo>
                  <a:cubicBezTo>
                    <a:pt x="200" y="79"/>
                    <a:pt x="165" y="86"/>
                    <a:pt x="129" y="85"/>
                  </a:cubicBezTo>
                  <a:cubicBezTo>
                    <a:pt x="76" y="82"/>
                    <a:pt x="31" y="50"/>
                    <a:pt x="0" y="9"/>
                  </a:cubicBezTo>
                  <a:cubicBezTo>
                    <a:pt x="50" y="-3"/>
                    <a:pt x="157" y="-15"/>
                    <a:pt x="231" y="65"/>
                  </a:cubicBezTo>
                  <a:close/>
                </a:path>
              </a:pathLst>
            </a:custGeom>
            <a:solidFill>
              <a:schemeClr val="accent3"/>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1439;p47">
              <a:extLst>
                <a:ext uri="{FF2B5EF4-FFF2-40B4-BE49-F238E27FC236}">
                  <a16:creationId xmlns:a16="http://schemas.microsoft.com/office/drawing/2014/main" xmlns="" id="{DC1CCD6E-BAF8-1B63-91F2-141B47A18287}"/>
                </a:ext>
              </a:extLst>
            </p:cNvPr>
            <p:cNvSpPr/>
            <p:nvPr/>
          </p:nvSpPr>
          <p:spPr>
            <a:xfrm>
              <a:off x="6475605" y="1954799"/>
              <a:ext cx="231480" cy="486720"/>
            </a:xfrm>
            <a:custGeom>
              <a:avLst/>
              <a:gdLst/>
              <a:ahLst/>
              <a:cxnLst/>
              <a:rect l="l" t="t" r="r" b="b"/>
              <a:pathLst>
                <a:path w="643" h="1352" extrusionOk="0">
                  <a:moveTo>
                    <a:pt x="643" y="1170"/>
                  </a:moveTo>
                  <a:cubicBezTo>
                    <a:pt x="644" y="1188"/>
                    <a:pt x="594" y="1259"/>
                    <a:pt x="555" y="1305"/>
                  </a:cubicBezTo>
                  <a:cubicBezTo>
                    <a:pt x="535" y="1328"/>
                    <a:pt x="518" y="1346"/>
                    <a:pt x="512" y="1348"/>
                  </a:cubicBezTo>
                  <a:cubicBezTo>
                    <a:pt x="451" y="1367"/>
                    <a:pt x="294" y="1320"/>
                    <a:pt x="233" y="1302"/>
                  </a:cubicBezTo>
                  <a:cubicBezTo>
                    <a:pt x="143" y="1274"/>
                    <a:pt x="68" y="1188"/>
                    <a:pt x="25" y="1106"/>
                  </a:cubicBezTo>
                  <a:cubicBezTo>
                    <a:pt x="-24" y="1012"/>
                    <a:pt x="13" y="845"/>
                    <a:pt x="21" y="745"/>
                  </a:cubicBezTo>
                  <a:cubicBezTo>
                    <a:pt x="35" y="575"/>
                    <a:pt x="47" y="407"/>
                    <a:pt x="61" y="238"/>
                  </a:cubicBezTo>
                  <a:cubicBezTo>
                    <a:pt x="68" y="159"/>
                    <a:pt x="74" y="80"/>
                    <a:pt x="80" y="0"/>
                  </a:cubicBezTo>
                  <a:lnTo>
                    <a:pt x="620" y="584"/>
                  </a:lnTo>
                  <a:cubicBezTo>
                    <a:pt x="620" y="584"/>
                    <a:pt x="622" y="642"/>
                    <a:pt x="625" y="722"/>
                  </a:cubicBezTo>
                  <a:cubicBezTo>
                    <a:pt x="632" y="892"/>
                    <a:pt x="643" y="1163"/>
                    <a:pt x="643" y="1170"/>
                  </a:cubicBezTo>
                  <a:close/>
                </a:path>
              </a:pathLst>
            </a:custGeom>
            <a:solidFill>
              <a:srgbClr val="83543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1440;p47">
              <a:extLst>
                <a:ext uri="{FF2B5EF4-FFF2-40B4-BE49-F238E27FC236}">
                  <a16:creationId xmlns:a16="http://schemas.microsoft.com/office/drawing/2014/main" xmlns="" id="{4AB3A072-3BE0-EF5F-EE63-4417CCC1DD75}"/>
                </a:ext>
              </a:extLst>
            </p:cNvPr>
            <p:cNvSpPr/>
            <p:nvPr/>
          </p:nvSpPr>
          <p:spPr>
            <a:xfrm>
              <a:off x="6604485" y="2181599"/>
              <a:ext cx="102600" cy="243000"/>
            </a:xfrm>
            <a:custGeom>
              <a:avLst/>
              <a:gdLst/>
              <a:ahLst/>
              <a:cxnLst/>
              <a:rect l="l" t="t" r="r" b="b"/>
              <a:pathLst>
                <a:path w="285" h="675" extrusionOk="0">
                  <a:moveTo>
                    <a:pt x="285" y="540"/>
                  </a:moveTo>
                  <a:cubicBezTo>
                    <a:pt x="286" y="558"/>
                    <a:pt x="236" y="629"/>
                    <a:pt x="197" y="675"/>
                  </a:cubicBezTo>
                  <a:cubicBezTo>
                    <a:pt x="-31" y="618"/>
                    <a:pt x="2" y="0"/>
                    <a:pt x="2" y="0"/>
                  </a:cubicBezTo>
                  <a:lnTo>
                    <a:pt x="267" y="92"/>
                  </a:lnTo>
                  <a:cubicBezTo>
                    <a:pt x="274" y="262"/>
                    <a:pt x="285" y="533"/>
                    <a:pt x="285" y="540"/>
                  </a:cubicBezTo>
                  <a:close/>
                </a:path>
              </a:pathLst>
            </a:custGeom>
            <a:solidFill>
              <a:srgbClr val="66422A"/>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1441;p47">
              <a:extLst>
                <a:ext uri="{FF2B5EF4-FFF2-40B4-BE49-F238E27FC236}">
                  <a16:creationId xmlns:a16="http://schemas.microsoft.com/office/drawing/2014/main" xmlns="" id="{0F733E5D-7113-973E-DD1D-F3AB32A1E53C}"/>
                </a:ext>
              </a:extLst>
            </p:cNvPr>
            <p:cNvSpPr/>
            <p:nvPr/>
          </p:nvSpPr>
          <p:spPr>
            <a:xfrm>
              <a:off x="6444285" y="2275199"/>
              <a:ext cx="321480" cy="318240"/>
            </a:xfrm>
            <a:custGeom>
              <a:avLst/>
              <a:gdLst/>
              <a:ahLst/>
              <a:cxnLst/>
              <a:rect l="l" t="t" r="r" b="b"/>
              <a:pathLst>
                <a:path w="893" h="884" extrusionOk="0">
                  <a:moveTo>
                    <a:pt x="87" y="0"/>
                  </a:moveTo>
                  <a:cubicBezTo>
                    <a:pt x="87" y="0"/>
                    <a:pt x="-33" y="154"/>
                    <a:pt x="8" y="373"/>
                  </a:cubicBezTo>
                  <a:cubicBezTo>
                    <a:pt x="43" y="558"/>
                    <a:pt x="393" y="865"/>
                    <a:pt x="393" y="865"/>
                  </a:cubicBezTo>
                  <a:lnTo>
                    <a:pt x="519" y="550"/>
                  </a:lnTo>
                  <a:lnTo>
                    <a:pt x="639" y="884"/>
                  </a:lnTo>
                  <a:cubicBezTo>
                    <a:pt x="639" y="884"/>
                    <a:pt x="953" y="568"/>
                    <a:pt x="883" y="278"/>
                  </a:cubicBezTo>
                  <a:cubicBezTo>
                    <a:pt x="831" y="39"/>
                    <a:pt x="720" y="23"/>
                    <a:pt x="720" y="23"/>
                  </a:cubicBezTo>
                  <a:cubicBezTo>
                    <a:pt x="720" y="23"/>
                    <a:pt x="715" y="397"/>
                    <a:pt x="501" y="412"/>
                  </a:cubicBezTo>
                  <a:cubicBezTo>
                    <a:pt x="218" y="432"/>
                    <a:pt x="87" y="0"/>
                    <a:pt x="87"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1442;p47">
              <a:extLst>
                <a:ext uri="{FF2B5EF4-FFF2-40B4-BE49-F238E27FC236}">
                  <a16:creationId xmlns:a16="http://schemas.microsoft.com/office/drawing/2014/main" xmlns="" id="{E4BCDAA7-521B-616D-58F0-C6BB27F6E376}"/>
                </a:ext>
              </a:extLst>
            </p:cNvPr>
            <p:cNvSpPr/>
            <p:nvPr/>
          </p:nvSpPr>
          <p:spPr>
            <a:xfrm>
              <a:off x="6143685" y="3579119"/>
              <a:ext cx="546480" cy="395280"/>
            </a:xfrm>
            <a:custGeom>
              <a:avLst/>
              <a:gdLst/>
              <a:ahLst/>
              <a:cxnLst/>
              <a:rect l="l" t="t" r="r" b="b"/>
              <a:pathLst>
                <a:path w="1518" h="1098" extrusionOk="0">
                  <a:moveTo>
                    <a:pt x="1317" y="201"/>
                  </a:moveTo>
                  <a:cubicBezTo>
                    <a:pt x="1317" y="201"/>
                    <a:pt x="921" y="19"/>
                    <a:pt x="688" y="1"/>
                  </a:cubicBezTo>
                  <a:cubicBezTo>
                    <a:pt x="472" y="-15"/>
                    <a:pt x="370" y="110"/>
                    <a:pt x="457" y="161"/>
                  </a:cubicBezTo>
                  <a:cubicBezTo>
                    <a:pt x="545" y="212"/>
                    <a:pt x="712" y="235"/>
                    <a:pt x="712" y="235"/>
                  </a:cubicBezTo>
                  <a:cubicBezTo>
                    <a:pt x="712" y="235"/>
                    <a:pt x="0" y="519"/>
                    <a:pt x="0" y="613"/>
                  </a:cubicBezTo>
                  <a:cubicBezTo>
                    <a:pt x="0" y="707"/>
                    <a:pt x="159" y="712"/>
                    <a:pt x="159" y="712"/>
                  </a:cubicBezTo>
                  <a:cubicBezTo>
                    <a:pt x="159" y="712"/>
                    <a:pt x="126" y="867"/>
                    <a:pt x="314" y="884"/>
                  </a:cubicBezTo>
                  <a:cubicBezTo>
                    <a:pt x="286" y="950"/>
                    <a:pt x="424" y="1104"/>
                    <a:pt x="611" y="1098"/>
                  </a:cubicBezTo>
                  <a:cubicBezTo>
                    <a:pt x="799" y="1093"/>
                    <a:pt x="1367" y="911"/>
                    <a:pt x="1488" y="569"/>
                  </a:cubicBezTo>
                  <a:cubicBezTo>
                    <a:pt x="1610" y="227"/>
                    <a:pt x="1317" y="201"/>
                    <a:pt x="1317" y="201"/>
                  </a:cubicBezTo>
                  <a:close/>
                </a:path>
              </a:pathLst>
            </a:custGeom>
            <a:solidFill>
              <a:srgbClr val="F7BC9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1443;p47">
              <a:extLst>
                <a:ext uri="{FF2B5EF4-FFF2-40B4-BE49-F238E27FC236}">
                  <a16:creationId xmlns:a16="http://schemas.microsoft.com/office/drawing/2014/main" xmlns="" id="{6EB25067-B1B2-D60D-AD19-9EB393865437}"/>
                </a:ext>
              </a:extLst>
            </p:cNvPr>
            <p:cNvSpPr/>
            <p:nvPr/>
          </p:nvSpPr>
          <p:spPr>
            <a:xfrm>
              <a:off x="6172485" y="3775319"/>
              <a:ext cx="194760" cy="59760"/>
            </a:xfrm>
            <a:custGeom>
              <a:avLst/>
              <a:gdLst/>
              <a:ahLst/>
              <a:cxnLst/>
              <a:rect l="l" t="t" r="r" b="b"/>
              <a:pathLst>
                <a:path w="541" h="166" extrusionOk="0">
                  <a:moveTo>
                    <a:pt x="0" y="153"/>
                  </a:moveTo>
                  <a:cubicBezTo>
                    <a:pt x="0" y="153"/>
                    <a:pt x="178" y="232"/>
                    <a:pt x="541" y="0"/>
                  </a:cubicBezTo>
                  <a:lnTo>
                    <a:pt x="0" y="153"/>
                  </a:lnTo>
                  <a:close/>
                </a:path>
              </a:pathLst>
            </a:custGeom>
            <a:solidFill>
              <a:srgbClr val="EF907B"/>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1444;p47">
              <a:extLst>
                <a:ext uri="{FF2B5EF4-FFF2-40B4-BE49-F238E27FC236}">
                  <a16:creationId xmlns:a16="http://schemas.microsoft.com/office/drawing/2014/main" xmlns="" id="{1E711C03-7315-A1F9-8714-EDF938717BBF}"/>
                </a:ext>
              </a:extLst>
            </p:cNvPr>
            <p:cNvSpPr/>
            <p:nvPr/>
          </p:nvSpPr>
          <p:spPr>
            <a:xfrm>
              <a:off x="6256725" y="3847319"/>
              <a:ext cx="150480" cy="50040"/>
            </a:xfrm>
            <a:custGeom>
              <a:avLst/>
              <a:gdLst/>
              <a:ahLst/>
              <a:cxnLst/>
              <a:rect l="l" t="t" r="r" b="b"/>
              <a:pathLst>
                <a:path w="418" h="139" extrusionOk="0">
                  <a:moveTo>
                    <a:pt x="0" y="139"/>
                  </a:moveTo>
                  <a:cubicBezTo>
                    <a:pt x="0" y="139"/>
                    <a:pt x="267" y="153"/>
                    <a:pt x="418" y="0"/>
                  </a:cubicBezTo>
                  <a:lnTo>
                    <a:pt x="0" y="139"/>
                  </a:lnTo>
                  <a:close/>
                </a:path>
              </a:pathLst>
            </a:custGeom>
            <a:solidFill>
              <a:srgbClr val="EF907B"/>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 name="Google Shape;1445;p47">
              <a:extLst>
                <a:ext uri="{FF2B5EF4-FFF2-40B4-BE49-F238E27FC236}">
                  <a16:creationId xmlns:a16="http://schemas.microsoft.com/office/drawing/2014/main" xmlns="" id="{FDC4EB20-0CA8-EAF5-73B4-D623F8218D99}"/>
                </a:ext>
              </a:extLst>
            </p:cNvPr>
            <p:cNvSpPr/>
            <p:nvPr/>
          </p:nvSpPr>
          <p:spPr>
            <a:xfrm>
              <a:off x="7242045" y="2605679"/>
              <a:ext cx="1441080" cy="1202760"/>
            </a:xfrm>
            <a:custGeom>
              <a:avLst/>
              <a:gdLst/>
              <a:ahLst/>
              <a:cxnLst/>
              <a:rect l="l" t="t" r="r" b="b"/>
              <a:pathLst>
                <a:path w="4003" h="3341" extrusionOk="0">
                  <a:moveTo>
                    <a:pt x="0" y="2125"/>
                  </a:moveTo>
                  <a:cubicBezTo>
                    <a:pt x="0" y="2125"/>
                    <a:pt x="7" y="965"/>
                    <a:pt x="697" y="496"/>
                  </a:cubicBezTo>
                  <a:cubicBezTo>
                    <a:pt x="1389" y="27"/>
                    <a:pt x="2258" y="-28"/>
                    <a:pt x="2494" y="9"/>
                  </a:cubicBezTo>
                  <a:cubicBezTo>
                    <a:pt x="2729" y="45"/>
                    <a:pt x="3438" y="58"/>
                    <a:pt x="3913" y="854"/>
                  </a:cubicBezTo>
                  <a:cubicBezTo>
                    <a:pt x="4388" y="1650"/>
                    <a:pt x="2833" y="2329"/>
                    <a:pt x="2833" y="2329"/>
                  </a:cubicBezTo>
                  <a:lnTo>
                    <a:pt x="1184" y="2989"/>
                  </a:lnTo>
                  <a:lnTo>
                    <a:pt x="759" y="3341"/>
                  </a:lnTo>
                  <a:lnTo>
                    <a:pt x="74" y="3088"/>
                  </a:lnTo>
                  <a:lnTo>
                    <a:pt x="0" y="2125"/>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 name="Google Shape;1446;p47">
              <a:extLst>
                <a:ext uri="{FF2B5EF4-FFF2-40B4-BE49-F238E27FC236}">
                  <a16:creationId xmlns:a16="http://schemas.microsoft.com/office/drawing/2014/main" xmlns="" id="{75442F26-2AB4-D101-5E81-4632B9BB9FFA}"/>
                </a:ext>
              </a:extLst>
            </p:cNvPr>
            <p:cNvSpPr/>
            <p:nvPr/>
          </p:nvSpPr>
          <p:spPr>
            <a:xfrm>
              <a:off x="7947285" y="2731679"/>
              <a:ext cx="866880" cy="1047600"/>
            </a:xfrm>
            <a:custGeom>
              <a:avLst/>
              <a:gdLst/>
              <a:ahLst/>
              <a:cxnLst/>
              <a:rect l="l" t="t" r="r" b="b"/>
              <a:pathLst>
                <a:path w="2408" h="2910" extrusionOk="0">
                  <a:moveTo>
                    <a:pt x="1512" y="0"/>
                  </a:moveTo>
                  <a:cubicBezTo>
                    <a:pt x="1512" y="0"/>
                    <a:pt x="2483" y="619"/>
                    <a:pt x="2404" y="2521"/>
                  </a:cubicBezTo>
                  <a:cubicBezTo>
                    <a:pt x="2408" y="3152"/>
                    <a:pt x="177" y="2826"/>
                    <a:pt x="177" y="2826"/>
                  </a:cubicBezTo>
                  <a:lnTo>
                    <a:pt x="102" y="2401"/>
                  </a:lnTo>
                  <a:lnTo>
                    <a:pt x="0" y="2068"/>
                  </a:lnTo>
                  <a:lnTo>
                    <a:pt x="1389" y="1999"/>
                  </a:lnTo>
                  <a:cubicBezTo>
                    <a:pt x="1389" y="1999"/>
                    <a:pt x="916" y="266"/>
                    <a:pt x="1512" y="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 name="Google Shape;1447;p47">
              <a:extLst>
                <a:ext uri="{FF2B5EF4-FFF2-40B4-BE49-F238E27FC236}">
                  <a16:creationId xmlns:a16="http://schemas.microsoft.com/office/drawing/2014/main" xmlns="" id="{9C0E91B5-B1BC-BDEB-C11A-0C9B17D3973E}"/>
                </a:ext>
              </a:extLst>
            </p:cNvPr>
            <p:cNvSpPr/>
            <p:nvPr/>
          </p:nvSpPr>
          <p:spPr>
            <a:xfrm>
              <a:off x="8350845" y="3116519"/>
              <a:ext cx="102240" cy="345240"/>
            </a:xfrm>
            <a:custGeom>
              <a:avLst/>
              <a:gdLst/>
              <a:ahLst/>
              <a:cxnLst/>
              <a:rect l="l" t="t" r="r" b="b"/>
              <a:pathLst>
                <a:path w="284" h="959" extrusionOk="0">
                  <a:moveTo>
                    <a:pt x="284" y="948"/>
                  </a:moveTo>
                  <a:cubicBezTo>
                    <a:pt x="195" y="634"/>
                    <a:pt x="106" y="320"/>
                    <a:pt x="18" y="6"/>
                  </a:cubicBezTo>
                  <a:cubicBezTo>
                    <a:pt x="15" y="-5"/>
                    <a:pt x="-2" y="0"/>
                    <a:pt x="0" y="10"/>
                  </a:cubicBezTo>
                  <a:cubicBezTo>
                    <a:pt x="89" y="325"/>
                    <a:pt x="178" y="639"/>
                    <a:pt x="267" y="953"/>
                  </a:cubicBezTo>
                  <a:cubicBezTo>
                    <a:pt x="270" y="964"/>
                    <a:pt x="287" y="959"/>
                    <a:pt x="284" y="948"/>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1448;p47">
              <a:extLst>
                <a:ext uri="{FF2B5EF4-FFF2-40B4-BE49-F238E27FC236}">
                  <a16:creationId xmlns:a16="http://schemas.microsoft.com/office/drawing/2014/main" xmlns="" id="{795B00B8-0376-00AC-43ED-C88C22A0038B}"/>
                </a:ext>
              </a:extLst>
            </p:cNvPr>
            <p:cNvSpPr/>
            <p:nvPr/>
          </p:nvSpPr>
          <p:spPr>
            <a:xfrm>
              <a:off x="7500165" y="2815559"/>
              <a:ext cx="483840" cy="781200"/>
            </a:xfrm>
            <a:custGeom>
              <a:avLst/>
              <a:gdLst/>
              <a:ahLst/>
              <a:cxnLst/>
              <a:rect l="l" t="t" r="r" b="b"/>
              <a:pathLst>
                <a:path w="1344" h="2170" extrusionOk="0">
                  <a:moveTo>
                    <a:pt x="23" y="2170"/>
                  </a:moveTo>
                  <a:lnTo>
                    <a:pt x="0" y="2164"/>
                  </a:lnTo>
                  <a:cubicBezTo>
                    <a:pt x="273" y="1198"/>
                    <a:pt x="1315" y="12"/>
                    <a:pt x="1326" y="0"/>
                  </a:cubicBezTo>
                  <a:lnTo>
                    <a:pt x="1344" y="15"/>
                  </a:lnTo>
                  <a:cubicBezTo>
                    <a:pt x="1333" y="28"/>
                    <a:pt x="295" y="1211"/>
                    <a:pt x="23" y="217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1449;p47">
              <a:extLst>
                <a:ext uri="{FF2B5EF4-FFF2-40B4-BE49-F238E27FC236}">
                  <a16:creationId xmlns:a16="http://schemas.microsoft.com/office/drawing/2014/main" xmlns="" id="{A15957D1-6758-AA50-4520-B099EA68B313}"/>
                </a:ext>
              </a:extLst>
            </p:cNvPr>
            <p:cNvSpPr/>
            <p:nvPr/>
          </p:nvSpPr>
          <p:spPr>
            <a:xfrm>
              <a:off x="7971045" y="2756159"/>
              <a:ext cx="25560" cy="25200"/>
            </a:xfrm>
            <a:custGeom>
              <a:avLst/>
              <a:gdLst/>
              <a:ahLst/>
              <a:cxnLst/>
              <a:rect l="l" t="t" r="r" b="b"/>
              <a:pathLst>
                <a:path w="71" h="70" extrusionOk="0">
                  <a:moveTo>
                    <a:pt x="71" y="35"/>
                  </a:moveTo>
                  <a:cubicBezTo>
                    <a:pt x="71" y="54"/>
                    <a:pt x="55" y="70"/>
                    <a:pt x="36" y="70"/>
                  </a:cubicBezTo>
                  <a:cubicBezTo>
                    <a:pt x="17" y="70"/>
                    <a:pt x="0" y="54"/>
                    <a:pt x="0" y="35"/>
                  </a:cubicBezTo>
                  <a:cubicBezTo>
                    <a:pt x="0" y="15"/>
                    <a:pt x="17" y="0"/>
                    <a:pt x="36" y="0"/>
                  </a:cubicBezTo>
                  <a:cubicBezTo>
                    <a:pt x="55" y="0"/>
                    <a:pt x="71" y="15"/>
                    <a:pt x="71" y="35"/>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1450;p47">
              <a:extLst>
                <a:ext uri="{FF2B5EF4-FFF2-40B4-BE49-F238E27FC236}">
                  <a16:creationId xmlns:a16="http://schemas.microsoft.com/office/drawing/2014/main" xmlns="" id="{7127A7CC-26E1-70EF-B5FF-343D13EB1479}"/>
                </a:ext>
              </a:extLst>
            </p:cNvPr>
            <p:cNvSpPr/>
            <p:nvPr/>
          </p:nvSpPr>
          <p:spPr>
            <a:xfrm>
              <a:off x="7573245" y="1695239"/>
              <a:ext cx="678600" cy="587520"/>
            </a:xfrm>
            <a:custGeom>
              <a:avLst/>
              <a:gdLst/>
              <a:ahLst/>
              <a:cxnLst/>
              <a:rect l="l" t="t" r="r" b="b"/>
              <a:pathLst>
                <a:path w="1885" h="1632" extrusionOk="0">
                  <a:moveTo>
                    <a:pt x="1575" y="1632"/>
                  </a:moveTo>
                  <a:cubicBezTo>
                    <a:pt x="1575" y="1632"/>
                    <a:pt x="1829" y="1650"/>
                    <a:pt x="1874" y="1361"/>
                  </a:cubicBezTo>
                  <a:cubicBezTo>
                    <a:pt x="1919" y="1072"/>
                    <a:pt x="1808" y="764"/>
                    <a:pt x="1808" y="764"/>
                  </a:cubicBezTo>
                  <a:cubicBezTo>
                    <a:pt x="1808" y="764"/>
                    <a:pt x="1959" y="359"/>
                    <a:pt x="1730" y="253"/>
                  </a:cubicBezTo>
                  <a:cubicBezTo>
                    <a:pt x="1500" y="147"/>
                    <a:pt x="865" y="344"/>
                    <a:pt x="702" y="223"/>
                  </a:cubicBezTo>
                  <a:cubicBezTo>
                    <a:pt x="540" y="101"/>
                    <a:pt x="499" y="-25"/>
                    <a:pt x="423" y="5"/>
                  </a:cubicBezTo>
                  <a:cubicBezTo>
                    <a:pt x="347" y="35"/>
                    <a:pt x="423" y="197"/>
                    <a:pt x="423" y="197"/>
                  </a:cubicBezTo>
                  <a:cubicBezTo>
                    <a:pt x="329" y="76"/>
                    <a:pt x="149" y="-5"/>
                    <a:pt x="47" y="154"/>
                  </a:cubicBezTo>
                  <a:cubicBezTo>
                    <a:pt x="-112" y="399"/>
                    <a:pt x="171" y="679"/>
                    <a:pt x="403" y="723"/>
                  </a:cubicBezTo>
                  <a:cubicBezTo>
                    <a:pt x="726" y="784"/>
                    <a:pt x="1543" y="910"/>
                    <a:pt x="1543" y="910"/>
                  </a:cubicBezTo>
                  <a:lnTo>
                    <a:pt x="1575" y="1632"/>
                  </a:lnTo>
                  <a:close/>
                </a:path>
              </a:pathLst>
            </a:custGeom>
            <a:solidFill>
              <a:srgbClr val="F1C23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1451;p47">
              <a:extLst>
                <a:ext uri="{FF2B5EF4-FFF2-40B4-BE49-F238E27FC236}">
                  <a16:creationId xmlns:a16="http://schemas.microsoft.com/office/drawing/2014/main" xmlns="" id="{19AE25FE-8DDD-6465-B2EA-1A113A6C0E39}"/>
                </a:ext>
              </a:extLst>
            </p:cNvPr>
            <p:cNvSpPr/>
            <p:nvPr/>
          </p:nvSpPr>
          <p:spPr>
            <a:xfrm>
              <a:off x="7660725" y="1810799"/>
              <a:ext cx="512280" cy="608040"/>
            </a:xfrm>
            <a:custGeom>
              <a:avLst/>
              <a:gdLst/>
              <a:ahLst/>
              <a:cxnLst/>
              <a:rect l="l" t="t" r="r" b="b"/>
              <a:pathLst>
                <a:path w="1423" h="1689" extrusionOk="0">
                  <a:moveTo>
                    <a:pt x="1423" y="499"/>
                  </a:moveTo>
                  <a:lnTo>
                    <a:pt x="1416" y="714"/>
                  </a:lnTo>
                  <a:lnTo>
                    <a:pt x="1404" y="1530"/>
                  </a:lnTo>
                  <a:cubicBezTo>
                    <a:pt x="1404" y="1530"/>
                    <a:pt x="687" y="1686"/>
                    <a:pt x="474" y="1689"/>
                  </a:cubicBezTo>
                  <a:cubicBezTo>
                    <a:pt x="237" y="1693"/>
                    <a:pt x="119" y="1447"/>
                    <a:pt x="69" y="1249"/>
                  </a:cubicBezTo>
                  <a:cubicBezTo>
                    <a:pt x="17" y="1049"/>
                    <a:pt x="-43" y="290"/>
                    <a:pt x="44" y="163"/>
                  </a:cubicBezTo>
                  <a:cubicBezTo>
                    <a:pt x="50" y="155"/>
                    <a:pt x="57" y="146"/>
                    <a:pt x="65" y="138"/>
                  </a:cubicBezTo>
                  <a:cubicBezTo>
                    <a:pt x="185" y="18"/>
                    <a:pt x="328" y="14"/>
                    <a:pt x="338" y="12"/>
                  </a:cubicBezTo>
                  <a:cubicBezTo>
                    <a:pt x="363" y="8"/>
                    <a:pt x="406" y="6"/>
                    <a:pt x="459" y="4"/>
                  </a:cubicBezTo>
                  <a:cubicBezTo>
                    <a:pt x="673" y="-5"/>
                    <a:pt x="1055" y="2"/>
                    <a:pt x="1063" y="12"/>
                  </a:cubicBezTo>
                  <a:cubicBezTo>
                    <a:pt x="1074" y="26"/>
                    <a:pt x="1423" y="499"/>
                    <a:pt x="1423" y="499"/>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 name="Google Shape;1452;p47">
              <a:extLst>
                <a:ext uri="{FF2B5EF4-FFF2-40B4-BE49-F238E27FC236}">
                  <a16:creationId xmlns:a16="http://schemas.microsoft.com/office/drawing/2014/main" xmlns="" id="{9FF8473B-A8DC-B0A1-D9C3-D4A3B13C4D8C}"/>
                </a:ext>
              </a:extLst>
            </p:cNvPr>
            <p:cNvSpPr/>
            <p:nvPr/>
          </p:nvSpPr>
          <p:spPr>
            <a:xfrm>
              <a:off x="8128725" y="2058479"/>
              <a:ext cx="159120" cy="159120"/>
            </a:xfrm>
            <a:custGeom>
              <a:avLst/>
              <a:gdLst/>
              <a:ahLst/>
              <a:cxnLst/>
              <a:rect l="l" t="t" r="r" b="b"/>
              <a:pathLst>
                <a:path w="442" h="442" extrusionOk="0">
                  <a:moveTo>
                    <a:pt x="442" y="221"/>
                  </a:moveTo>
                  <a:cubicBezTo>
                    <a:pt x="442" y="343"/>
                    <a:pt x="343" y="442"/>
                    <a:pt x="221" y="442"/>
                  </a:cubicBezTo>
                  <a:cubicBezTo>
                    <a:pt x="99" y="442"/>
                    <a:pt x="0" y="343"/>
                    <a:pt x="0" y="221"/>
                  </a:cubicBezTo>
                  <a:cubicBezTo>
                    <a:pt x="0" y="99"/>
                    <a:pt x="99" y="0"/>
                    <a:pt x="221" y="0"/>
                  </a:cubicBezTo>
                  <a:cubicBezTo>
                    <a:pt x="343" y="0"/>
                    <a:pt x="442" y="99"/>
                    <a:pt x="442" y="221"/>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1453;p47">
              <a:extLst>
                <a:ext uri="{FF2B5EF4-FFF2-40B4-BE49-F238E27FC236}">
                  <a16:creationId xmlns:a16="http://schemas.microsoft.com/office/drawing/2014/main" xmlns="" id="{1428030C-AD8B-1B73-E3E7-2CB505094964}"/>
                </a:ext>
              </a:extLst>
            </p:cNvPr>
            <p:cNvSpPr/>
            <p:nvPr/>
          </p:nvSpPr>
          <p:spPr>
            <a:xfrm>
              <a:off x="7926045" y="2257919"/>
              <a:ext cx="246960" cy="405000"/>
            </a:xfrm>
            <a:custGeom>
              <a:avLst/>
              <a:gdLst/>
              <a:ahLst/>
              <a:cxnLst/>
              <a:rect l="l" t="t" r="r" b="b"/>
              <a:pathLst>
                <a:path w="686" h="1125" extrusionOk="0">
                  <a:moveTo>
                    <a:pt x="686" y="1056"/>
                  </a:moveTo>
                  <a:cubicBezTo>
                    <a:pt x="362" y="1206"/>
                    <a:pt x="0" y="1065"/>
                    <a:pt x="0" y="1065"/>
                  </a:cubicBezTo>
                  <a:lnTo>
                    <a:pt x="4" y="995"/>
                  </a:lnTo>
                  <a:lnTo>
                    <a:pt x="38" y="410"/>
                  </a:lnTo>
                  <a:lnTo>
                    <a:pt x="45" y="305"/>
                  </a:lnTo>
                  <a:lnTo>
                    <a:pt x="660" y="0"/>
                  </a:lnTo>
                  <a:lnTo>
                    <a:pt x="686" y="1056"/>
                  </a:ln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1454;p47">
              <a:extLst>
                <a:ext uri="{FF2B5EF4-FFF2-40B4-BE49-F238E27FC236}">
                  <a16:creationId xmlns:a16="http://schemas.microsoft.com/office/drawing/2014/main" xmlns="" id="{DE13F1CA-3022-A71B-3CDB-69BFD258CA52}"/>
                </a:ext>
              </a:extLst>
            </p:cNvPr>
            <p:cNvSpPr/>
            <p:nvPr/>
          </p:nvSpPr>
          <p:spPr>
            <a:xfrm>
              <a:off x="7927485" y="2386439"/>
              <a:ext cx="117360" cy="229680"/>
            </a:xfrm>
            <a:custGeom>
              <a:avLst/>
              <a:gdLst/>
              <a:ahLst/>
              <a:cxnLst/>
              <a:rect l="l" t="t" r="r" b="b"/>
              <a:pathLst>
                <a:path w="326" h="638" extrusionOk="0">
                  <a:moveTo>
                    <a:pt x="0" y="638"/>
                  </a:moveTo>
                  <a:lnTo>
                    <a:pt x="34" y="53"/>
                  </a:lnTo>
                  <a:lnTo>
                    <a:pt x="325" y="0"/>
                  </a:lnTo>
                  <a:cubicBezTo>
                    <a:pt x="325" y="0"/>
                    <a:pt x="362" y="628"/>
                    <a:pt x="0" y="638"/>
                  </a:cubicBez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1455;p47">
              <a:extLst>
                <a:ext uri="{FF2B5EF4-FFF2-40B4-BE49-F238E27FC236}">
                  <a16:creationId xmlns:a16="http://schemas.microsoft.com/office/drawing/2014/main" xmlns="" id="{4FDC2C58-3445-4CD8-B61D-EB74BAE70DA3}"/>
                </a:ext>
              </a:extLst>
            </p:cNvPr>
            <p:cNvSpPr/>
            <p:nvPr/>
          </p:nvSpPr>
          <p:spPr>
            <a:xfrm>
              <a:off x="7986165" y="2530439"/>
              <a:ext cx="249840" cy="238320"/>
            </a:xfrm>
            <a:custGeom>
              <a:avLst/>
              <a:gdLst/>
              <a:ahLst/>
              <a:cxnLst/>
              <a:rect l="l" t="t" r="r" b="b"/>
              <a:pathLst>
                <a:path w="694" h="662" extrusionOk="0">
                  <a:moveTo>
                    <a:pt x="519" y="0"/>
                  </a:moveTo>
                  <a:cubicBezTo>
                    <a:pt x="519" y="0"/>
                    <a:pt x="290" y="255"/>
                    <a:pt x="0" y="336"/>
                  </a:cubicBezTo>
                  <a:lnTo>
                    <a:pt x="122" y="662"/>
                  </a:lnTo>
                  <a:cubicBezTo>
                    <a:pt x="122" y="662"/>
                    <a:pt x="555" y="534"/>
                    <a:pt x="694" y="263"/>
                  </a:cubicBezTo>
                  <a:cubicBezTo>
                    <a:pt x="694" y="263"/>
                    <a:pt x="662" y="68"/>
                    <a:pt x="519" y="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1456;p47">
              <a:extLst>
                <a:ext uri="{FF2B5EF4-FFF2-40B4-BE49-F238E27FC236}">
                  <a16:creationId xmlns:a16="http://schemas.microsoft.com/office/drawing/2014/main" xmlns="" id="{AFA27D86-264B-6265-99F7-1E9A1E45BA8D}"/>
                </a:ext>
              </a:extLst>
            </p:cNvPr>
            <p:cNvSpPr/>
            <p:nvPr/>
          </p:nvSpPr>
          <p:spPr>
            <a:xfrm>
              <a:off x="7852605" y="2544479"/>
              <a:ext cx="140400" cy="201960"/>
            </a:xfrm>
            <a:custGeom>
              <a:avLst/>
              <a:gdLst/>
              <a:ahLst/>
              <a:cxnLst/>
              <a:rect l="l" t="t" r="r" b="b"/>
              <a:pathLst>
                <a:path w="390" h="561" extrusionOk="0">
                  <a:moveTo>
                    <a:pt x="390" y="294"/>
                  </a:moveTo>
                  <a:lnTo>
                    <a:pt x="291" y="561"/>
                  </a:lnTo>
                  <a:cubicBezTo>
                    <a:pt x="291" y="561"/>
                    <a:pt x="114" y="457"/>
                    <a:pt x="0" y="248"/>
                  </a:cubicBezTo>
                  <a:cubicBezTo>
                    <a:pt x="0" y="248"/>
                    <a:pt x="63" y="91"/>
                    <a:pt x="211" y="0"/>
                  </a:cubicBezTo>
                  <a:lnTo>
                    <a:pt x="390" y="29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4" name="Google Shape;1457;p47">
              <a:extLst>
                <a:ext uri="{FF2B5EF4-FFF2-40B4-BE49-F238E27FC236}">
                  <a16:creationId xmlns:a16="http://schemas.microsoft.com/office/drawing/2014/main" xmlns="" id="{E6714A03-149C-BCB4-9E5F-D61CCAAAB5C1}"/>
                </a:ext>
              </a:extLst>
            </p:cNvPr>
            <p:cNvSpPr/>
            <p:nvPr/>
          </p:nvSpPr>
          <p:spPr>
            <a:xfrm>
              <a:off x="8152845" y="2094839"/>
              <a:ext cx="110880" cy="74160"/>
            </a:xfrm>
            <a:custGeom>
              <a:avLst/>
              <a:gdLst/>
              <a:ahLst/>
              <a:cxnLst/>
              <a:rect l="l" t="t" r="r" b="b"/>
              <a:pathLst>
                <a:path w="308" h="206" extrusionOk="0">
                  <a:moveTo>
                    <a:pt x="1" y="184"/>
                  </a:moveTo>
                  <a:cubicBezTo>
                    <a:pt x="49" y="70"/>
                    <a:pt x="159" y="-35"/>
                    <a:pt x="291" y="12"/>
                  </a:cubicBezTo>
                  <a:cubicBezTo>
                    <a:pt x="313" y="19"/>
                    <a:pt x="304" y="54"/>
                    <a:pt x="282" y="46"/>
                  </a:cubicBezTo>
                  <a:cubicBezTo>
                    <a:pt x="211" y="21"/>
                    <a:pt x="148" y="47"/>
                    <a:pt x="101" y="95"/>
                  </a:cubicBezTo>
                  <a:cubicBezTo>
                    <a:pt x="171" y="87"/>
                    <a:pt x="239" y="101"/>
                    <a:pt x="299" y="141"/>
                  </a:cubicBezTo>
                  <a:cubicBezTo>
                    <a:pt x="319" y="153"/>
                    <a:pt x="301" y="184"/>
                    <a:pt x="282" y="171"/>
                  </a:cubicBezTo>
                  <a:cubicBezTo>
                    <a:pt x="217" y="130"/>
                    <a:pt x="144" y="118"/>
                    <a:pt x="69" y="136"/>
                  </a:cubicBezTo>
                  <a:cubicBezTo>
                    <a:pt x="68" y="137"/>
                    <a:pt x="67" y="136"/>
                    <a:pt x="67" y="136"/>
                  </a:cubicBezTo>
                  <a:cubicBezTo>
                    <a:pt x="54" y="155"/>
                    <a:pt x="44" y="174"/>
                    <a:pt x="36" y="194"/>
                  </a:cubicBezTo>
                  <a:cubicBezTo>
                    <a:pt x="27" y="215"/>
                    <a:pt x="-7" y="206"/>
                    <a:pt x="1" y="184"/>
                  </a:cubicBezTo>
                  <a:close/>
                </a:path>
              </a:pathLst>
            </a:custGeom>
            <a:solidFill>
              <a:schemeClr val="accent6"/>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5" name="Google Shape;1458;p47">
              <a:extLst>
                <a:ext uri="{FF2B5EF4-FFF2-40B4-BE49-F238E27FC236}">
                  <a16:creationId xmlns:a16="http://schemas.microsoft.com/office/drawing/2014/main" xmlns="" id="{E080BFBC-4750-A593-E86E-40D9F7466D5B}"/>
                </a:ext>
              </a:extLst>
            </p:cNvPr>
            <p:cNvSpPr/>
            <p:nvPr/>
          </p:nvSpPr>
          <p:spPr>
            <a:xfrm>
              <a:off x="7916685" y="2098439"/>
              <a:ext cx="23040" cy="33120"/>
            </a:xfrm>
            <a:custGeom>
              <a:avLst/>
              <a:gdLst/>
              <a:ahLst/>
              <a:cxnLst/>
              <a:rect l="l" t="t" r="r" b="b"/>
              <a:pathLst>
                <a:path w="64" h="92" extrusionOk="0">
                  <a:moveTo>
                    <a:pt x="64" y="42"/>
                  </a:moveTo>
                  <a:cubicBezTo>
                    <a:pt x="67" y="67"/>
                    <a:pt x="56" y="89"/>
                    <a:pt x="38" y="91"/>
                  </a:cubicBezTo>
                  <a:cubicBezTo>
                    <a:pt x="21" y="93"/>
                    <a:pt x="4" y="75"/>
                    <a:pt x="1" y="49"/>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 name="Google Shape;1459;p47">
              <a:extLst>
                <a:ext uri="{FF2B5EF4-FFF2-40B4-BE49-F238E27FC236}">
                  <a16:creationId xmlns:a16="http://schemas.microsoft.com/office/drawing/2014/main" xmlns="" id="{04B97CBB-A587-0F76-94BC-B2CE66C7C2CD}"/>
                </a:ext>
              </a:extLst>
            </p:cNvPr>
            <p:cNvSpPr/>
            <p:nvPr/>
          </p:nvSpPr>
          <p:spPr>
            <a:xfrm>
              <a:off x="7695285" y="2119679"/>
              <a:ext cx="23040" cy="33120"/>
            </a:xfrm>
            <a:custGeom>
              <a:avLst/>
              <a:gdLst/>
              <a:ahLst/>
              <a:cxnLst/>
              <a:rect l="l" t="t" r="r" b="b"/>
              <a:pathLst>
                <a:path w="64" h="92" extrusionOk="0">
                  <a:moveTo>
                    <a:pt x="64" y="42"/>
                  </a:moveTo>
                  <a:cubicBezTo>
                    <a:pt x="67" y="67"/>
                    <a:pt x="55" y="90"/>
                    <a:pt x="38" y="92"/>
                  </a:cubicBezTo>
                  <a:cubicBezTo>
                    <a:pt x="20" y="94"/>
                    <a:pt x="4" y="75"/>
                    <a:pt x="0" y="50"/>
                  </a:cubicBezTo>
                  <a:cubicBezTo>
                    <a:pt x="-2" y="24"/>
                    <a:pt x="9" y="2"/>
                    <a:pt x="27" y="0"/>
                  </a:cubicBezTo>
                  <a:cubicBezTo>
                    <a:pt x="44" y="-2"/>
                    <a:pt x="61" y="17"/>
                    <a:pt x="64" y="42"/>
                  </a:cubicBezTo>
                  <a:close/>
                </a:path>
              </a:pathLst>
            </a:custGeom>
            <a:solidFill>
              <a:srgbClr val="101B48"/>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 name="Google Shape;1460;p47">
              <a:extLst>
                <a:ext uri="{FF2B5EF4-FFF2-40B4-BE49-F238E27FC236}">
                  <a16:creationId xmlns:a16="http://schemas.microsoft.com/office/drawing/2014/main" xmlns="" id="{E066FCF8-E105-69CB-8FAB-BB0FA05D00F9}"/>
                </a:ext>
              </a:extLst>
            </p:cNvPr>
            <p:cNvSpPr/>
            <p:nvPr/>
          </p:nvSpPr>
          <p:spPr>
            <a:xfrm>
              <a:off x="7839285" y="2168999"/>
              <a:ext cx="123480" cy="106200"/>
            </a:xfrm>
            <a:custGeom>
              <a:avLst/>
              <a:gdLst/>
              <a:ahLst/>
              <a:cxnLst/>
              <a:rect l="l" t="t" r="r" b="b"/>
              <a:pathLst>
                <a:path w="343" h="295" extrusionOk="0">
                  <a:moveTo>
                    <a:pt x="12" y="295"/>
                  </a:moveTo>
                  <a:cubicBezTo>
                    <a:pt x="178" y="295"/>
                    <a:pt x="308" y="173"/>
                    <a:pt x="342" y="15"/>
                  </a:cubicBezTo>
                  <a:cubicBezTo>
                    <a:pt x="346" y="0"/>
                    <a:pt x="322" y="-7"/>
                    <a:pt x="319" y="9"/>
                  </a:cubicBezTo>
                  <a:cubicBezTo>
                    <a:pt x="287" y="156"/>
                    <a:pt x="168" y="270"/>
                    <a:pt x="12" y="270"/>
                  </a:cubicBezTo>
                  <a:cubicBezTo>
                    <a:pt x="-4" y="270"/>
                    <a:pt x="-4" y="295"/>
                    <a:pt x="12" y="295"/>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 name="Google Shape;1461;p47">
              <a:extLst>
                <a:ext uri="{FF2B5EF4-FFF2-40B4-BE49-F238E27FC236}">
                  <a16:creationId xmlns:a16="http://schemas.microsoft.com/office/drawing/2014/main" xmlns="" id="{EF85788E-8891-690C-15C4-D42399CB7CFF}"/>
                </a:ext>
              </a:extLst>
            </p:cNvPr>
            <p:cNvSpPr/>
            <p:nvPr/>
          </p:nvSpPr>
          <p:spPr>
            <a:xfrm>
              <a:off x="7782765" y="2080799"/>
              <a:ext cx="70920" cy="141120"/>
            </a:xfrm>
            <a:custGeom>
              <a:avLst/>
              <a:gdLst/>
              <a:ahLst/>
              <a:cxnLst/>
              <a:rect l="l" t="t" r="r" b="b"/>
              <a:pathLst>
                <a:path w="197" h="392" extrusionOk="0">
                  <a:moveTo>
                    <a:pt x="66" y="9"/>
                  </a:moveTo>
                  <a:cubicBezTo>
                    <a:pt x="43" y="131"/>
                    <a:pt x="22" y="254"/>
                    <a:pt x="0" y="376"/>
                  </a:cubicBezTo>
                  <a:cubicBezTo>
                    <a:pt x="-1" y="384"/>
                    <a:pt x="3" y="393"/>
                    <a:pt x="12" y="392"/>
                  </a:cubicBezTo>
                  <a:cubicBezTo>
                    <a:pt x="70" y="385"/>
                    <a:pt x="128" y="379"/>
                    <a:pt x="186" y="372"/>
                  </a:cubicBezTo>
                  <a:cubicBezTo>
                    <a:pt x="201" y="370"/>
                    <a:pt x="201" y="345"/>
                    <a:pt x="186" y="347"/>
                  </a:cubicBezTo>
                  <a:cubicBezTo>
                    <a:pt x="128" y="354"/>
                    <a:pt x="70" y="361"/>
                    <a:pt x="12" y="368"/>
                  </a:cubicBezTo>
                  <a:cubicBezTo>
                    <a:pt x="16" y="372"/>
                    <a:pt x="20" y="378"/>
                    <a:pt x="24" y="383"/>
                  </a:cubicBezTo>
                  <a:cubicBezTo>
                    <a:pt x="45" y="260"/>
                    <a:pt x="68" y="138"/>
                    <a:pt x="89" y="15"/>
                  </a:cubicBezTo>
                  <a:cubicBezTo>
                    <a:pt x="92" y="-1"/>
                    <a:pt x="68" y="-7"/>
                    <a:pt x="66" y="9"/>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 name="Google Shape;1462;p47">
              <a:extLst>
                <a:ext uri="{FF2B5EF4-FFF2-40B4-BE49-F238E27FC236}">
                  <a16:creationId xmlns:a16="http://schemas.microsoft.com/office/drawing/2014/main" xmlns="" id="{1F9B0DE6-3029-8FA1-4009-B199E8F67632}"/>
                </a:ext>
              </a:extLst>
            </p:cNvPr>
            <p:cNvSpPr/>
            <p:nvPr/>
          </p:nvSpPr>
          <p:spPr>
            <a:xfrm>
              <a:off x="7927125" y="2145599"/>
              <a:ext cx="70920" cy="70920"/>
            </a:xfrm>
            <a:custGeom>
              <a:avLst/>
              <a:gdLst/>
              <a:ahLst/>
              <a:cxnLst/>
              <a:rect l="l" t="t" r="r" b="b"/>
              <a:pathLst>
                <a:path w="197" h="197" extrusionOk="0">
                  <a:moveTo>
                    <a:pt x="197" y="98"/>
                  </a:moveTo>
                  <a:cubicBezTo>
                    <a:pt x="197" y="153"/>
                    <a:pt x="154" y="197"/>
                    <a:pt x="99" y="197"/>
                  </a:cubicBezTo>
                  <a:cubicBezTo>
                    <a:pt x="44" y="197"/>
                    <a:pt x="0" y="153"/>
                    <a:pt x="0" y="98"/>
                  </a:cubicBezTo>
                  <a:cubicBezTo>
                    <a:pt x="0" y="43"/>
                    <a:pt x="44" y="0"/>
                    <a:pt x="99" y="0"/>
                  </a:cubicBezTo>
                  <a:cubicBezTo>
                    <a:pt x="154" y="0"/>
                    <a:pt x="197" y="43"/>
                    <a:pt x="197" y="98"/>
                  </a:cubicBezTo>
                  <a:close/>
                </a:path>
              </a:pathLst>
            </a:custGeom>
            <a:solidFill>
              <a:schemeClr val="accent3"/>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0" name="Google Shape;1463;p47">
              <a:extLst>
                <a:ext uri="{FF2B5EF4-FFF2-40B4-BE49-F238E27FC236}">
                  <a16:creationId xmlns:a16="http://schemas.microsoft.com/office/drawing/2014/main" xmlns="" id="{33466F42-BB84-FC1D-3A7A-3B2F636DF8E8}"/>
                </a:ext>
              </a:extLst>
            </p:cNvPr>
            <p:cNvSpPr/>
            <p:nvPr/>
          </p:nvSpPr>
          <p:spPr>
            <a:xfrm>
              <a:off x="7676205" y="2195639"/>
              <a:ext cx="66240" cy="71280"/>
            </a:xfrm>
            <a:custGeom>
              <a:avLst/>
              <a:gdLst/>
              <a:ahLst/>
              <a:cxnLst/>
              <a:rect l="l" t="t" r="r" b="b"/>
              <a:pathLst>
                <a:path w="184" h="198" extrusionOk="0">
                  <a:moveTo>
                    <a:pt x="184" y="99"/>
                  </a:moveTo>
                  <a:cubicBezTo>
                    <a:pt x="184" y="153"/>
                    <a:pt x="140" y="198"/>
                    <a:pt x="85" y="198"/>
                  </a:cubicBezTo>
                  <a:cubicBezTo>
                    <a:pt x="63" y="198"/>
                    <a:pt x="43" y="190"/>
                    <a:pt x="27" y="179"/>
                  </a:cubicBezTo>
                  <a:cubicBezTo>
                    <a:pt x="16" y="137"/>
                    <a:pt x="7" y="94"/>
                    <a:pt x="0" y="49"/>
                  </a:cubicBezTo>
                  <a:cubicBezTo>
                    <a:pt x="17" y="20"/>
                    <a:pt x="49" y="0"/>
                    <a:pt x="85" y="0"/>
                  </a:cubicBezTo>
                  <a:cubicBezTo>
                    <a:pt x="140" y="0"/>
                    <a:pt x="184" y="44"/>
                    <a:pt x="184" y="99"/>
                  </a:cubicBezTo>
                  <a:close/>
                </a:path>
              </a:pathLst>
            </a:custGeom>
            <a:solidFill>
              <a:schemeClr val="accent3"/>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 name="Google Shape;1464;p47">
              <a:extLst>
                <a:ext uri="{FF2B5EF4-FFF2-40B4-BE49-F238E27FC236}">
                  <a16:creationId xmlns:a16="http://schemas.microsoft.com/office/drawing/2014/main" xmlns="" id="{1A00D4B8-4C6F-3527-5CF0-E82FC4092DE4}"/>
                </a:ext>
              </a:extLst>
            </p:cNvPr>
            <p:cNvSpPr/>
            <p:nvPr/>
          </p:nvSpPr>
          <p:spPr>
            <a:xfrm>
              <a:off x="7728765" y="1787399"/>
              <a:ext cx="455760" cy="281880"/>
            </a:xfrm>
            <a:custGeom>
              <a:avLst/>
              <a:gdLst/>
              <a:ahLst/>
              <a:cxnLst/>
              <a:rect l="l" t="t" r="r" b="b"/>
              <a:pathLst>
                <a:path w="1266" h="783" extrusionOk="0">
                  <a:moveTo>
                    <a:pt x="1266" y="531"/>
                  </a:moveTo>
                  <a:lnTo>
                    <a:pt x="1234" y="777"/>
                  </a:lnTo>
                  <a:cubicBezTo>
                    <a:pt x="882" y="822"/>
                    <a:pt x="871" y="613"/>
                    <a:pt x="871" y="613"/>
                  </a:cubicBezTo>
                  <a:cubicBezTo>
                    <a:pt x="280" y="696"/>
                    <a:pt x="0" y="334"/>
                    <a:pt x="0" y="85"/>
                  </a:cubicBezTo>
                  <a:cubicBezTo>
                    <a:pt x="100" y="-105"/>
                    <a:pt x="633" y="88"/>
                    <a:pt x="891" y="44"/>
                  </a:cubicBezTo>
                  <a:cubicBezTo>
                    <a:pt x="901" y="59"/>
                    <a:pt x="1266" y="531"/>
                    <a:pt x="1266" y="531"/>
                  </a:cubicBezTo>
                  <a:close/>
                </a:path>
              </a:pathLst>
            </a:custGeom>
            <a:solidFill>
              <a:srgbClr val="F1C23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465;p47">
              <a:extLst>
                <a:ext uri="{FF2B5EF4-FFF2-40B4-BE49-F238E27FC236}">
                  <a16:creationId xmlns:a16="http://schemas.microsoft.com/office/drawing/2014/main" xmlns="" id="{C35E71AF-4F45-901D-3B20-7851508A5E02}"/>
                </a:ext>
              </a:extLst>
            </p:cNvPr>
            <p:cNvSpPr/>
            <p:nvPr/>
          </p:nvSpPr>
          <p:spPr>
            <a:xfrm>
              <a:off x="7451205" y="3677039"/>
              <a:ext cx="617760" cy="394920"/>
            </a:xfrm>
            <a:custGeom>
              <a:avLst/>
              <a:gdLst/>
              <a:ahLst/>
              <a:cxnLst/>
              <a:rect l="l" t="t" r="r" b="b"/>
              <a:pathLst>
                <a:path w="1716" h="1097" extrusionOk="0">
                  <a:moveTo>
                    <a:pt x="50" y="1097"/>
                  </a:moveTo>
                  <a:lnTo>
                    <a:pt x="1716" y="167"/>
                  </a:lnTo>
                  <a:lnTo>
                    <a:pt x="1693" y="0"/>
                  </a:lnTo>
                  <a:lnTo>
                    <a:pt x="0" y="891"/>
                  </a:lnTo>
                  <a:lnTo>
                    <a:pt x="50" y="1097"/>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466;p47">
              <a:extLst>
                <a:ext uri="{FF2B5EF4-FFF2-40B4-BE49-F238E27FC236}">
                  <a16:creationId xmlns:a16="http://schemas.microsoft.com/office/drawing/2014/main" xmlns="" id="{06EE5FAB-7595-7B79-EB2D-8830547E5B7D}"/>
                </a:ext>
              </a:extLst>
            </p:cNvPr>
            <p:cNvSpPr/>
            <p:nvPr/>
          </p:nvSpPr>
          <p:spPr>
            <a:xfrm>
              <a:off x="7210365" y="3677039"/>
              <a:ext cx="850320" cy="344880"/>
            </a:xfrm>
            <a:custGeom>
              <a:avLst/>
              <a:gdLst/>
              <a:ahLst/>
              <a:cxnLst/>
              <a:rect l="l" t="t" r="r" b="b"/>
              <a:pathLst>
                <a:path w="2362" h="958" extrusionOk="0">
                  <a:moveTo>
                    <a:pt x="2362" y="0"/>
                  </a:moveTo>
                  <a:lnTo>
                    <a:pt x="2046" y="166"/>
                  </a:lnTo>
                  <a:lnTo>
                    <a:pt x="2004" y="189"/>
                  </a:lnTo>
                  <a:lnTo>
                    <a:pt x="2003" y="189"/>
                  </a:lnTo>
                  <a:lnTo>
                    <a:pt x="1773" y="310"/>
                  </a:lnTo>
                  <a:lnTo>
                    <a:pt x="1729" y="333"/>
                  </a:lnTo>
                  <a:lnTo>
                    <a:pt x="1384" y="514"/>
                  </a:lnTo>
                  <a:lnTo>
                    <a:pt x="1341" y="537"/>
                  </a:lnTo>
                  <a:lnTo>
                    <a:pt x="669" y="891"/>
                  </a:lnTo>
                  <a:lnTo>
                    <a:pt x="379" y="958"/>
                  </a:lnTo>
                  <a:lnTo>
                    <a:pt x="188" y="511"/>
                  </a:lnTo>
                  <a:lnTo>
                    <a:pt x="178" y="487"/>
                  </a:lnTo>
                  <a:lnTo>
                    <a:pt x="101" y="308"/>
                  </a:lnTo>
                  <a:lnTo>
                    <a:pt x="91" y="284"/>
                  </a:lnTo>
                  <a:lnTo>
                    <a:pt x="29" y="137"/>
                  </a:lnTo>
                  <a:lnTo>
                    <a:pt x="18" y="113"/>
                  </a:lnTo>
                  <a:lnTo>
                    <a:pt x="0" y="69"/>
                  </a:lnTo>
                  <a:lnTo>
                    <a:pt x="2362" y="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1467;p47">
              <a:extLst>
                <a:ext uri="{FF2B5EF4-FFF2-40B4-BE49-F238E27FC236}">
                  <a16:creationId xmlns:a16="http://schemas.microsoft.com/office/drawing/2014/main" xmlns="" id="{F3CE632E-6904-9CD1-5714-E4FD2F9D8A24}"/>
                </a:ext>
              </a:extLst>
            </p:cNvPr>
            <p:cNvSpPr/>
            <p:nvPr/>
          </p:nvSpPr>
          <p:spPr>
            <a:xfrm>
              <a:off x="7194525" y="3716999"/>
              <a:ext cx="752400" cy="28080"/>
            </a:xfrm>
            <a:custGeom>
              <a:avLst/>
              <a:gdLst/>
              <a:ahLst/>
              <a:cxnLst/>
              <a:rect l="l" t="t" r="r" b="b"/>
              <a:pathLst>
                <a:path w="2090" h="78" extrusionOk="0">
                  <a:moveTo>
                    <a:pt x="2090" y="55"/>
                  </a:moveTo>
                  <a:lnTo>
                    <a:pt x="2048" y="78"/>
                  </a:lnTo>
                  <a:lnTo>
                    <a:pt x="2047" y="78"/>
                  </a:lnTo>
                  <a:lnTo>
                    <a:pt x="73" y="26"/>
                  </a:lnTo>
                  <a:lnTo>
                    <a:pt x="0" y="24"/>
                  </a:lnTo>
                  <a:lnTo>
                    <a:pt x="1" y="0"/>
                  </a:lnTo>
                  <a:lnTo>
                    <a:pt x="62" y="2"/>
                  </a:lnTo>
                  <a:lnTo>
                    <a:pt x="2090" y="55"/>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468;p47">
              <a:extLst>
                <a:ext uri="{FF2B5EF4-FFF2-40B4-BE49-F238E27FC236}">
                  <a16:creationId xmlns:a16="http://schemas.microsoft.com/office/drawing/2014/main" xmlns="" id="{75C612D1-AE73-747C-563A-4AE68B3DA0D2}"/>
                </a:ext>
              </a:extLst>
            </p:cNvPr>
            <p:cNvSpPr/>
            <p:nvPr/>
          </p:nvSpPr>
          <p:spPr>
            <a:xfrm>
              <a:off x="7076085" y="3776759"/>
              <a:ext cx="772560" cy="20160"/>
            </a:xfrm>
            <a:custGeom>
              <a:avLst/>
              <a:gdLst/>
              <a:ahLst/>
              <a:cxnLst/>
              <a:rect l="l" t="t" r="r" b="b"/>
              <a:pathLst>
                <a:path w="2146" h="56" extrusionOk="0">
                  <a:moveTo>
                    <a:pt x="2146" y="33"/>
                  </a:moveTo>
                  <a:lnTo>
                    <a:pt x="2102" y="56"/>
                  </a:lnTo>
                  <a:lnTo>
                    <a:pt x="474" y="31"/>
                  </a:lnTo>
                  <a:lnTo>
                    <a:pt x="0" y="24"/>
                  </a:lnTo>
                  <a:lnTo>
                    <a:pt x="0" y="0"/>
                  </a:lnTo>
                  <a:lnTo>
                    <a:pt x="464" y="7"/>
                  </a:lnTo>
                  <a:lnTo>
                    <a:pt x="2146" y="33"/>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 name="Google Shape;1469;p47">
              <a:extLst>
                <a:ext uri="{FF2B5EF4-FFF2-40B4-BE49-F238E27FC236}">
                  <a16:creationId xmlns:a16="http://schemas.microsoft.com/office/drawing/2014/main" xmlns="" id="{F8BDF5EE-A4FE-F004-0B71-877D5AE28DEF}"/>
                </a:ext>
              </a:extLst>
            </p:cNvPr>
            <p:cNvSpPr/>
            <p:nvPr/>
          </p:nvSpPr>
          <p:spPr>
            <a:xfrm>
              <a:off x="6956565" y="3845159"/>
              <a:ext cx="752040" cy="25200"/>
            </a:xfrm>
            <a:custGeom>
              <a:avLst/>
              <a:gdLst/>
              <a:ahLst/>
              <a:cxnLst/>
              <a:rect l="l" t="t" r="r" b="b"/>
              <a:pathLst>
                <a:path w="2089" h="70" extrusionOk="0">
                  <a:moveTo>
                    <a:pt x="2089" y="47"/>
                  </a:moveTo>
                  <a:lnTo>
                    <a:pt x="2046" y="70"/>
                  </a:lnTo>
                  <a:lnTo>
                    <a:pt x="893" y="44"/>
                  </a:lnTo>
                  <a:lnTo>
                    <a:pt x="0" y="24"/>
                  </a:lnTo>
                  <a:lnTo>
                    <a:pt x="0" y="0"/>
                  </a:lnTo>
                  <a:lnTo>
                    <a:pt x="883" y="20"/>
                  </a:lnTo>
                  <a:lnTo>
                    <a:pt x="2089" y="47"/>
                  </a:lnTo>
                  <a:close/>
                </a:path>
              </a:pathLst>
            </a:custGeom>
            <a:solidFill>
              <a:schemeClr val="accent6"/>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 name="Google Shape;1470;p47">
              <a:extLst>
                <a:ext uri="{FF2B5EF4-FFF2-40B4-BE49-F238E27FC236}">
                  <a16:creationId xmlns:a16="http://schemas.microsoft.com/office/drawing/2014/main" xmlns="" id="{7FD5CC20-A07D-F4B9-A822-C425362AB8F4}"/>
                </a:ext>
              </a:extLst>
            </p:cNvPr>
            <p:cNvSpPr/>
            <p:nvPr/>
          </p:nvSpPr>
          <p:spPr>
            <a:xfrm>
              <a:off x="6429165" y="3204359"/>
              <a:ext cx="1040040" cy="867600"/>
            </a:xfrm>
            <a:custGeom>
              <a:avLst/>
              <a:gdLst/>
              <a:ahLst/>
              <a:cxnLst/>
              <a:rect l="l" t="t" r="r" b="b"/>
              <a:pathLst>
                <a:path w="2889" h="2410" extrusionOk="0">
                  <a:moveTo>
                    <a:pt x="2889" y="2410"/>
                  </a:moveTo>
                  <a:lnTo>
                    <a:pt x="612" y="2099"/>
                  </a:lnTo>
                  <a:lnTo>
                    <a:pt x="605" y="2076"/>
                  </a:lnTo>
                  <a:lnTo>
                    <a:pt x="9" y="264"/>
                  </a:lnTo>
                  <a:cubicBezTo>
                    <a:pt x="-28" y="152"/>
                    <a:pt x="54" y="37"/>
                    <a:pt x="172" y="35"/>
                  </a:cubicBezTo>
                  <a:lnTo>
                    <a:pt x="2160" y="0"/>
                  </a:lnTo>
                  <a:cubicBezTo>
                    <a:pt x="2200" y="0"/>
                    <a:pt x="2237" y="13"/>
                    <a:pt x="2267" y="35"/>
                  </a:cubicBezTo>
                  <a:cubicBezTo>
                    <a:pt x="2299" y="58"/>
                    <a:pt x="2323" y="93"/>
                    <a:pt x="2333" y="134"/>
                  </a:cubicBezTo>
                  <a:lnTo>
                    <a:pt x="2889" y="241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8" name="Google Shape;1471;p47">
              <a:extLst>
                <a:ext uri="{FF2B5EF4-FFF2-40B4-BE49-F238E27FC236}">
                  <a16:creationId xmlns:a16="http://schemas.microsoft.com/office/drawing/2014/main" xmlns="" id="{36B55402-10BF-0F69-EC2F-C99153F5DCBB}"/>
                </a:ext>
              </a:extLst>
            </p:cNvPr>
            <p:cNvSpPr/>
            <p:nvPr/>
          </p:nvSpPr>
          <p:spPr>
            <a:xfrm>
              <a:off x="6646965" y="3216959"/>
              <a:ext cx="822240" cy="855000"/>
            </a:xfrm>
            <a:custGeom>
              <a:avLst/>
              <a:gdLst/>
              <a:ahLst/>
              <a:cxnLst/>
              <a:rect l="l" t="t" r="r" b="b"/>
              <a:pathLst>
                <a:path w="2284" h="2375" extrusionOk="0">
                  <a:moveTo>
                    <a:pt x="2284" y="2375"/>
                  </a:moveTo>
                  <a:lnTo>
                    <a:pt x="7" y="2064"/>
                  </a:lnTo>
                  <a:lnTo>
                    <a:pt x="0" y="2041"/>
                  </a:lnTo>
                  <a:lnTo>
                    <a:pt x="1662" y="0"/>
                  </a:lnTo>
                  <a:cubicBezTo>
                    <a:pt x="1694" y="23"/>
                    <a:pt x="1718" y="58"/>
                    <a:pt x="1728" y="99"/>
                  </a:cubicBezTo>
                  <a:lnTo>
                    <a:pt x="2284" y="2375"/>
                  </a:lnTo>
                  <a:close/>
                </a:path>
              </a:pathLst>
            </a:custGeom>
            <a:solidFill>
              <a:srgbClr val="FFFFFF">
                <a:alpha val="177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 name="Google Shape;1472;p47">
              <a:extLst>
                <a:ext uri="{FF2B5EF4-FFF2-40B4-BE49-F238E27FC236}">
                  <a16:creationId xmlns:a16="http://schemas.microsoft.com/office/drawing/2014/main" xmlns="" id="{52D98E0E-1AC6-17E8-FF5A-F0B515D49167}"/>
                </a:ext>
              </a:extLst>
            </p:cNvPr>
            <p:cNvSpPr/>
            <p:nvPr/>
          </p:nvSpPr>
          <p:spPr>
            <a:xfrm>
              <a:off x="6638325" y="3937679"/>
              <a:ext cx="839520" cy="136080"/>
            </a:xfrm>
            <a:custGeom>
              <a:avLst/>
              <a:gdLst/>
              <a:ahLst/>
              <a:cxnLst/>
              <a:rect l="l" t="t" r="r" b="b"/>
              <a:pathLst>
                <a:path w="2332" h="378" extrusionOk="0">
                  <a:moveTo>
                    <a:pt x="26" y="70"/>
                  </a:moveTo>
                  <a:cubicBezTo>
                    <a:pt x="684" y="159"/>
                    <a:pt x="1343" y="249"/>
                    <a:pt x="2002" y="338"/>
                  </a:cubicBezTo>
                  <a:cubicBezTo>
                    <a:pt x="2097" y="351"/>
                    <a:pt x="2192" y="364"/>
                    <a:pt x="2287" y="377"/>
                  </a:cubicBezTo>
                  <a:cubicBezTo>
                    <a:pt x="2333" y="383"/>
                    <a:pt x="2352" y="314"/>
                    <a:pt x="2306" y="308"/>
                  </a:cubicBezTo>
                  <a:cubicBezTo>
                    <a:pt x="1648" y="219"/>
                    <a:pt x="989" y="129"/>
                    <a:pt x="330" y="40"/>
                  </a:cubicBezTo>
                  <a:cubicBezTo>
                    <a:pt x="235" y="27"/>
                    <a:pt x="140" y="14"/>
                    <a:pt x="45" y="1"/>
                  </a:cubicBezTo>
                  <a:cubicBezTo>
                    <a:pt x="-1" y="-5"/>
                    <a:pt x="-20" y="64"/>
                    <a:pt x="26" y="70"/>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1473;p47">
              <a:extLst>
                <a:ext uri="{FF2B5EF4-FFF2-40B4-BE49-F238E27FC236}">
                  <a16:creationId xmlns:a16="http://schemas.microsoft.com/office/drawing/2014/main" xmlns="" id="{67DB6F2D-C3E3-691D-782B-DA340160FE2E}"/>
                </a:ext>
              </a:extLst>
            </p:cNvPr>
            <p:cNvSpPr/>
            <p:nvPr/>
          </p:nvSpPr>
          <p:spPr>
            <a:xfrm>
              <a:off x="7483245" y="3476159"/>
              <a:ext cx="541440" cy="311040"/>
            </a:xfrm>
            <a:custGeom>
              <a:avLst/>
              <a:gdLst/>
              <a:ahLst/>
              <a:cxnLst/>
              <a:rect l="l" t="t" r="r" b="b"/>
              <a:pathLst>
                <a:path w="1504" h="864" extrusionOk="0">
                  <a:moveTo>
                    <a:pt x="1405" y="14"/>
                  </a:moveTo>
                  <a:cubicBezTo>
                    <a:pt x="1405" y="14"/>
                    <a:pt x="707" y="-82"/>
                    <a:pt x="332" y="231"/>
                  </a:cubicBezTo>
                  <a:cubicBezTo>
                    <a:pt x="-43" y="544"/>
                    <a:pt x="-27" y="724"/>
                    <a:pt x="33" y="766"/>
                  </a:cubicBezTo>
                  <a:cubicBezTo>
                    <a:pt x="92" y="809"/>
                    <a:pt x="237" y="564"/>
                    <a:pt x="237" y="564"/>
                  </a:cubicBezTo>
                  <a:cubicBezTo>
                    <a:pt x="237" y="564"/>
                    <a:pt x="145" y="799"/>
                    <a:pt x="218" y="816"/>
                  </a:cubicBezTo>
                  <a:cubicBezTo>
                    <a:pt x="292" y="833"/>
                    <a:pt x="432" y="594"/>
                    <a:pt x="432" y="594"/>
                  </a:cubicBezTo>
                  <a:cubicBezTo>
                    <a:pt x="432" y="594"/>
                    <a:pt x="332" y="853"/>
                    <a:pt x="447" y="863"/>
                  </a:cubicBezTo>
                  <a:cubicBezTo>
                    <a:pt x="562" y="873"/>
                    <a:pt x="662" y="491"/>
                    <a:pt x="973" y="567"/>
                  </a:cubicBezTo>
                  <a:cubicBezTo>
                    <a:pt x="742" y="567"/>
                    <a:pt x="589" y="813"/>
                    <a:pt x="682" y="842"/>
                  </a:cubicBezTo>
                  <a:cubicBezTo>
                    <a:pt x="774" y="872"/>
                    <a:pt x="989" y="608"/>
                    <a:pt x="1382" y="745"/>
                  </a:cubicBezTo>
                  <a:cubicBezTo>
                    <a:pt x="1641" y="835"/>
                    <a:pt x="1405" y="14"/>
                    <a:pt x="1405" y="14"/>
                  </a:cubicBezTo>
                  <a:close/>
                </a:path>
              </a:pathLst>
            </a:custGeom>
            <a:solidFill>
              <a:srgbClr val="FFD4B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1474;p47">
              <a:extLst>
                <a:ext uri="{FF2B5EF4-FFF2-40B4-BE49-F238E27FC236}">
                  <a16:creationId xmlns:a16="http://schemas.microsoft.com/office/drawing/2014/main" xmlns="" id="{B31206EB-45B1-80BB-8EA1-9A409D9FC910}"/>
                </a:ext>
              </a:extLst>
            </p:cNvPr>
            <p:cNvSpPr/>
            <p:nvPr/>
          </p:nvSpPr>
          <p:spPr>
            <a:xfrm>
              <a:off x="7555245" y="3597839"/>
              <a:ext cx="81000" cy="102240"/>
            </a:xfrm>
            <a:custGeom>
              <a:avLst/>
              <a:gdLst/>
              <a:ahLst/>
              <a:cxnLst/>
              <a:rect l="l" t="t" r="r" b="b"/>
              <a:pathLst>
                <a:path w="225" h="284" extrusionOk="0">
                  <a:moveTo>
                    <a:pt x="0" y="284"/>
                  </a:moveTo>
                  <a:cubicBezTo>
                    <a:pt x="0" y="284"/>
                    <a:pt x="109" y="18"/>
                    <a:pt x="225" y="0"/>
                  </a:cubicBezTo>
                  <a:lnTo>
                    <a:pt x="0" y="284"/>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1475;p47">
              <a:extLst>
                <a:ext uri="{FF2B5EF4-FFF2-40B4-BE49-F238E27FC236}">
                  <a16:creationId xmlns:a16="http://schemas.microsoft.com/office/drawing/2014/main" xmlns="" id="{A7D5FEDA-F33A-8B18-1C84-3C569AA62866}"/>
                </a:ext>
              </a:extLst>
            </p:cNvPr>
            <p:cNvSpPr/>
            <p:nvPr/>
          </p:nvSpPr>
          <p:spPr>
            <a:xfrm>
              <a:off x="7633365" y="3614399"/>
              <a:ext cx="77040" cy="91800"/>
            </a:xfrm>
            <a:custGeom>
              <a:avLst/>
              <a:gdLst/>
              <a:ahLst/>
              <a:cxnLst/>
              <a:rect l="l" t="t" r="r" b="b"/>
              <a:pathLst>
                <a:path w="214" h="255" extrusionOk="0">
                  <a:moveTo>
                    <a:pt x="0" y="255"/>
                  </a:moveTo>
                  <a:cubicBezTo>
                    <a:pt x="0" y="255"/>
                    <a:pt x="52" y="42"/>
                    <a:pt x="214" y="0"/>
                  </a:cubicBezTo>
                  <a:lnTo>
                    <a:pt x="0" y="255"/>
                  </a:lnTo>
                  <a:close/>
                </a:path>
              </a:pathLst>
            </a:custGeom>
            <a:solidFill>
              <a:srgbClr val="EF907B"/>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1476;p47">
              <a:extLst>
                <a:ext uri="{FF2B5EF4-FFF2-40B4-BE49-F238E27FC236}">
                  <a16:creationId xmlns:a16="http://schemas.microsoft.com/office/drawing/2014/main" xmlns="" id="{E0A15D7C-4659-A7A4-FC61-F0EDBA1291B0}"/>
                </a:ext>
              </a:extLst>
            </p:cNvPr>
            <p:cNvSpPr/>
            <p:nvPr/>
          </p:nvSpPr>
          <p:spPr>
            <a:xfrm>
              <a:off x="7918845" y="3468959"/>
              <a:ext cx="200880" cy="290520"/>
            </a:xfrm>
            <a:custGeom>
              <a:avLst/>
              <a:gdLst/>
              <a:ahLst/>
              <a:cxnLst/>
              <a:rect l="l" t="t" r="r" b="b"/>
              <a:pathLst>
                <a:path w="558" h="807" extrusionOk="0">
                  <a:moveTo>
                    <a:pt x="0" y="20"/>
                  </a:moveTo>
                  <a:lnTo>
                    <a:pt x="482" y="0"/>
                  </a:lnTo>
                  <a:cubicBezTo>
                    <a:pt x="482" y="0"/>
                    <a:pt x="649" y="461"/>
                    <a:pt x="489" y="807"/>
                  </a:cubicBezTo>
                  <a:lnTo>
                    <a:pt x="172" y="765"/>
                  </a:lnTo>
                  <a:cubicBezTo>
                    <a:pt x="172" y="765"/>
                    <a:pt x="241" y="177"/>
                    <a:pt x="0" y="2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84" name="Google Shape;1477;p47">
              <a:extLst>
                <a:ext uri="{FF2B5EF4-FFF2-40B4-BE49-F238E27FC236}">
                  <a16:creationId xmlns:a16="http://schemas.microsoft.com/office/drawing/2014/main" xmlns="" id="{2CBF2A0D-ACBC-B4D0-3FE1-5581B8260AC6}"/>
                </a:ext>
              </a:extLst>
            </p:cNvPr>
            <p:cNvGrpSpPr/>
            <p:nvPr/>
          </p:nvGrpSpPr>
          <p:grpSpPr>
            <a:xfrm rot="1758999">
              <a:off x="5719480" y="3600033"/>
              <a:ext cx="745905" cy="372130"/>
              <a:chOff x="5905776" y="4000659"/>
              <a:chExt cx="571105" cy="284893"/>
            </a:xfrm>
          </p:grpSpPr>
          <p:sp>
            <p:nvSpPr>
              <p:cNvPr id="86" name="Google Shape;1478;p47">
                <a:extLst>
                  <a:ext uri="{FF2B5EF4-FFF2-40B4-BE49-F238E27FC236}">
                    <a16:creationId xmlns:a16="http://schemas.microsoft.com/office/drawing/2014/main" xmlns="" id="{2C5070D0-E365-79DC-B07A-26309BCDC7BF}"/>
                  </a:ext>
                </a:extLst>
              </p:cNvPr>
              <p:cNvSpPr/>
              <p:nvPr/>
            </p:nvSpPr>
            <p:spPr>
              <a:xfrm>
                <a:off x="5905776" y="4000659"/>
                <a:ext cx="571105" cy="284893"/>
              </a:xfrm>
              <a:custGeom>
                <a:avLst/>
                <a:gdLst/>
                <a:ahLst/>
                <a:cxnLst/>
                <a:rect l="l" t="t" r="r" b="b"/>
                <a:pathLst>
                  <a:path w="2165" h="1080" extrusionOk="0">
                    <a:moveTo>
                      <a:pt x="2165" y="749"/>
                    </a:moveTo>
                    <a:cubicBezTo>
                      <a:pt x="1411" y="1255"/>
                      <a:pt x="322" y="1031"/>
                      <a:pt x="290" y="1025"/>
                    </a:cubicBezTo>
                    <a:cubicBezTo>
                      <a:pt x="289" y="1025"/>
                      <a:pt x="289" y="1024"/>
                      <a:pt x="289" y="1024"/>
                    </a:cubicBezTo>
                    <a:lnTo>
                      <a:pt x="0" y="58"/>
                    </a:lnTo>
                    <a:cubicBezTo>
                      <a:pt x="942" y="245"/>
                      <a:pt x="1700" y="33"/>
                      <a:pt x="1798" y="3"/>
                    </a:cubicBezTo>
                    <a:lnTo>
                      <a:pt x="1799" y="3"/>
                    </a:lnTo>
                    <a:cubicBezTo>
                      <a:pt x="1805" y="1"/>
                      <a:pt x="1809" y="0"/>
                      <a:pt x="1809" y="0"/>
                    </a:cubicBezTo>
                    <a:lnTo>
                      <a:pt x="2165" y="749"/>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1479;p47">
                <a:extLst>
                  <a:ext uri="{FF2B5EF4-FFF2-40B4-BE49-F238E27FC236}">
                    <a16:creationId xmlns:a16="http://schemas.microsoft.com/office/drawing/2014/main" xmlns="" id="{29FA6062-3CD9-0079-E4BD-A6951F8E32B5}"/>
                  </a:ext>
                </a:extLst>
              </p:cNvPr>
              <p:cNvSpPr/>
              <p:nvPr/>
            </p:nvSpPr>
            <p:spPr>
              <a:xfrm>
                <a:off x="6022899" y="4079532"/>
                <a:ext cx="357699" cy="84677"/>
              </a:xfrm>
              <a:custGeom>
                <a:avLst/>
                <a:gdLst/>
                <a:ahLst/>
                <a:cxnLst/>
                <a:rect l="l" t="t" r="r" b="b"/>
                <a:pathLst>
                  <a:path w="1356" h="321" extrusionOk="0">
                    <a:moveTo>
                      <a:pt x="446" y="213"/>
                    </a:moveTo>
                    <a:cubicBezTo>
                      <a:pt x="445" y="215"/>
                      <a:pt x="445" y="216"/>
                      <a:pt x="444" y="217"/>
                    </a:cubicBezTo>
                    <a:cubicBezTo>
                      <a:pt x="445" y="216"/>
                      <a:pt x="445" y="215"/>
                      <a:pt x="446" y="213"/>
                    </a:cubicBezTo>
                    <a:moveTo>
                      <a:pt x="316" y="153"/>
                    </a:moveTo>
                    <a:cubicBezTo>
                      <a:pt x="302" y="159"/>
                      <a:pt x="289" y="167"/>
                      <a:pt x="276" y="175"/>
                    </a:cubicBezTo>
                    <a:cubicBezTo>
                      <a:pt x="238" y="201"/>
                      <a:pt x="198" y="246"/>
                      <a:pt x="205" y="292"/>
                    </a:cubicBezTo>
                    <a:cubicBezTo>
                      <a:pt x="245" y="264"/>
                      <a:pt x="295" y="221"/>
                      <a:pt x="313" y="164"/>
                    </a:cubicBezTo>
                    <a:cubicBezTo>
                      <a:pt x="314" y="160"/>
                      <a:pt x="315" y="156"/>
                      <a:pt x="316" y="153"/>
                    </a:cubicBezTo>
                    <a:moveTo>
                      <a:pt x="194" y="321"/>
                    </a:moveTo>
                    <a:lnTo>
                      <a:pt x="191" y="310"/>
                    </a:lnTo>
                    <a:cubicBezTo>
                      <a:pt x="172" y="250"/>
                      <a:pt x="220" y="192"/>
                      <a:pt x="267" y="161"/>
                    </a:cubicBezTo>
                    <a:cubicBezTo>
                      <a:pt x="283" y="150"/>
                      <a:pt x="300" y="140"/>
                      <a:pt x="318" y="132"/>
                    </a:cubicBezTo>
                    <a:cubicBezTo>
                      <a:pt x="319" y="108"/>
                      <a:pt x="313" y="84"/>
                      <a:pt x="302" y="64"/>
                    </a:cubicBezTo>
                    <a:cubicBezTo>
                      <a:pt x="293" y="48"/>
                      <a:pt x="276" y="27"/>
                      <a:pt x="248" y="20"/>
                    </a:cubicBezTo>
                    <a:cubicBezTo>
                      <a:pt x="199" y="8"/>
                      <a:pt x="149" y="42"/>
                      <a:pt x="107" y="74"/>
                    </a:cubicBezTo>
                    <a:cubicBezTo>
                      <a:pt x="65" y="107"/>
                      <a:pt x="26" y="140"/>
                      <a:pt x="18" y="186"/>
                    </a:cubicBezTo>
                    <a:lnTo>
                      <a:pt x="0" y="183"/>
                    </a:lnTo>
                    <a:cubicBezTo>
                      <a:pt x="9" y="131"/>
                      <a:pt x="53" y="94"/>
                      <a:pt x="96" y="60"/>
                    </a:cubicBezTo>
                    <a:cubicBezTo>
                      <a:pt x="142" y="25"/>
                      <a:pt x="195" y="-11"/>
                      <a:pt x="252" y="3"/>
                    </a:cubicBezTo>
                    <a:cubicBezTo>
                      <a:pt x="279" y="10"/>
                      <a:pt x="302" y="28"/>
                      <a:pt x="317" y="55"/>
                    </a:cubicBezTo>
                    <a:cubicBezTo>
                      <a:pt x="329" y="76"/>
                      <a:pt x="335" y="100"/>
                      <a:pt x="336" y="125"/>
                    </a:cubicBezTo>
                    <a:cubicBezTo>
                      <a:pt x="360" y="115"/>
                      <a:pt x="386" y="108"/>
                      <a:pt x="412" y="103"/>
                    </a:cubicBezTo>
                    <a:cubicBezTo>
                      <a:pt x="425" y="101"/>
                      <a:pt x="442" y="100"/>
                      <a:pt x="454" y="110"/>
                    </a:cubicBezTo>
                    <a:cubicBezTo>
                      <a:pt x="463" y="118"/>
                      <a:pt x="466" y="129"/>
                      <a:pt x="468" y="137"/>
                    </a:cubicBezTo>
                    <a:cubicBezTo>
                      <a:pt x="469" y="143"/>
                      <a:pt x="469" y="148"/>
                      <a:pt x="470" y="154"/>
                    </a:cubicBezTo>
                    <a:cubicBezTo>
                      <a:pt x="560" y="63"/>
                      <a:pt x="703" y="27"/>
                      <a:pt x="824" y="70"/>
                    </a:cubicBezTo>
                    <a:cubicBezTo>
                      <a:pt x="873" y="88"/>
                      <a:pt x="918" y="117"/>
                      <a:pt x="961" y="145"/>
                    </a:cubicBezTo>
                    <a:cubicBezTo>
                      <a:pt x="975" y="154"/>
                      <a:pt x="988" y="163"/>
                      <a:pt x="1002" y="172"/>
                    </a:cubicBezTo>
                    <a:cubicBezTo>
                      <a:pt x="1052" y="202"/>
                      <a:pt x="1117" y="237"/>
                      <a:pt x="1188" y="233"/>
                    </a:cubicBezTo>
                    <a:cubicBezTo>
                      <a:pt x="1227" y="231"/>
                      <a:pt x="1266" y="216"/>
                      <a:pt x="1296" y="192"/>
                    </a:cubicBezTo>
                    <a:cubicBezTo>
                      <a:pt x="1325" y="169"/>
                      <a:pt x="1341" y="139"/>
                      <a:pt x="1339" y="113"/>
                    </a:cubicBezTo>
                    <a:cubicBezTo>
                      <a:pt x="1334" y="68"/>
                      <a:pt x="1284" y="42"/>
                      <a:pt x="1242" y="23"/>
                    </a:cubicBezTo>
                    <a:lnTo>
                      <a:pt x="1249" y="7"/>
                    </a:lnTo>
                    <a:cubicBezTo>
                      <a:pt x="1296" y="27"/>
                      <a:pt x="1351" y="57"/>
                      <a:pt x="1356" y="111"/>
                    </a:cubicBezTo>
                    <a:cubicBezTo>
                      <a:pt x="1361" y="158"/>
                      <a:pt x="1324" y="193"/>
                      <a:pt x="1307" y="206"/>
                    </a:cubicBezTo>
                    <a:cubicBezTo>
                      <a:pt x="1274" y="233"/>
                      <a:pt x="1232" y="249"/>
                      <a:pt x="1189" y="251"/>
                    </a:cubicBezTo>
                    <a:cubicBezTo>
                      <a:pt x="1113" y="255"/>
                      <a:pt x="1045" y="219"/>
                      <a:pt x="993" y="187"/>
                    </a:cubicBezTo>
                    <a:cubicBezTo>
                      <a:pt x="979" y="178"/>
                      <a:pt x="965" y="169"/>
                      <a:pt x="951" y="160"/>
                    </a:cubicBezTo>
                    <a:cubicBezTo>
                      <a:pt x="909" y="132"/>
                      <a:pt x="865" y="104"/>
                      <a:pt x="818" y="87"/>
                    </a:cubicBezTo>
                    <a:cubicBezTo>
                      <a:pt x="697" y="44"/>
                      <a:pt x="554" y="84"/>
                      <a:pt x="470" y="179"/>
                    </a:cubicBezTo>
                    <a:cubicBezTo>
                      <a:pt x="469" y="202"/>
                      <a:pt x="462" y="224"/>
                      <a:pt x="451" y="244"/>
                    </a:cubicBezTo>
                    <a:lnTo>
                      <a:pt x="448" y="250"/>
                    </a:lnTo>
                    <a:lnTo>
                      <a:pt x="441" y="248"/>
                    </a:lnTo>
                    <a:cubicBezTo>
                      <a:pt x="435" y="246"/>
                      <a:pt x="429" y="242"/>
                      <a:pt x="427" y="235"/>
                    </a:cubicBezTo>
                    <a:cubicBezTo>
                      <a:pt x="423" y="223"/>
                      <a:pt x="428" y="206"/>
                      <a:pt x="435" y="196"/>
                    </a:cubicBezTo>
                    <a:cubicBezTo>
                      <a:pt x="441" y="188"/>
                      <a:pt x="447" y="180"/>
                      <a:pt x="453" y="172"/>
                    </a:cubicBezTo>
                    <a:cubicBezTo>
                      <a:pt x="453" y="162"/>
                      <a:pt x="452" y="151"/>
                      <a:pt x="450" y="141"/>
                    </a:cubicBezTo>
                    <a:cubicBezTo>
                      <a:pt x="449" y="135"/>
                      <a:pt x="447" y="128"/>
                      <a:pt x="442" y="124"/>
                    </a:cubicBezTo>
                    <a:cubicBezTo>
                      <a:pt x="436" y="118"/>
                      <a:pt x="424" y="119"/>
                      <a:pt x="415" y="121"/>
                    </a:cubicBezTo>
                    <a:cubicBezTo>
                      <a:pt x="387" y="125"/>
                      <a:pt x="360" y="133"/>
                      <a:pt x="335" y="144"/>
                    </a:cubicBezTo>
                    <a:cubicBezTo>
                      <a:pt x="334" y="152"/>
                      <a:pt x="332" y="161"/>
                      <a:pt x="330" y="169"/>
                    </a:cubicBezTo>
                    <a:cubicBezTo>
                      <a:pt x="309" y="237"/>
                      <a:pt x="248" y="285"/>
                      <a:pt x="204" y="314"/>
                    </a:cubicBezTo>
                    <a:lnTo>
                      <a:pt x="194" y="321"/>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85" name="Google Shape;1480;p47">
              <a:extLst>
                <a:ext uri="{FF2B5EF4-FFF2-40B4-BE49-F238E27FC236}">
                  <a16:creationId xmlns:a16="http://schemas.microsoft.com/office/drawing/2014/main" xmlns="" id="{6161871A-1069-30BD-F560-C8ABF8CBD444}"/>
                </a:ext>
              </a:extLst>
            </p:cNvPr>
            <p:cNvSpPr/>
            <p:nvPr/>
          </p:nvSpPr>
          <p:spPr>
            <a:xfrm rot="-2485466">
              <a:off x="6535540" y="3916548"/>
              <a:ext cx="546499" cy="540874"/>
            </a:xfrm>
            <a:custGeom>
              <a:avLst/>
              <a:gdLst/>
              <a:ahLst/>
              <a:cxnLst/>
              <a:rect l="l" t="t" r="r" b="b"/>
              <a:pathLst>
                <a:path w="1747" h="1729" extrusionOk="0">
                  <a:moveTo>
                    <a:pt x="25" y="133"/>
                  </a:moveTo>
                  <a:cubicBezTo>
                    <a:pt x="15" y="91"/>
                    <a:pt x="7" y="48"/>
                    <a:pt x="0" y="6"/>
                  </a:cubicBezTo>
                  <a:lnTo>
                    <a:pt x="31" y="0"/>
                  </a:lnTo>
                  <a:cubicBezTo>
                    <a:pt x="38" y="42"/>
                    <a:pt x="47" y="84"/>
                    <a:pt x="56" y="126"/>
                  </a:cubicBezTo>
                  <a:lnTo>
                    <a:pt x="25" y="133"/>
                  </a:lnTo>
                  <a:moveTo>
                    <a:pt x="91" y="384"/>
                  </a:moveTo>
                  <a:cubicBezTo>
                    <a:pt x="79" y="343"/>
                    <a:pt x="66" y="301"/>
                    <a:pt x="55" y="259"/>
                  </a:cubicBezTo>
                  <a:lnTo>
                    <a:pt x="86" y="251"/>
                  </a:lnTo>
                  <a:cubicBezTo>
                    <a:pt x="97" y="293"/>
                    <a:pt x="109" y="334"/>
                    <a:pt x="122" y="374"/>
                  </a:cubicBezTo>
                  <a:lnTo>
                    <a:pt x="91" y="384"/>
                  </a:lnTo>
                  <a:moveTo>
                    <a:pt x="182" y="627"/>
                  </a:moveTo>
                  <a:cubicBezTo>
                    <a:pt x="165" y="588"/>
                    <a:pt x="149" y="548"/>
                    <a:pt x="134" y="507"/>
                  </a:cubicBezTo>
                  <a:lnTo>
                    <a:pt x="164" y="496"/>
                  </a:lnTo>
                  <a:cubicBezTo>
                    <a:pt x="179" y="536"/>
                    <a:pt x="195" y="576"/>
                    <a:pt x="211" y="614"/>
                  </a:cubicBezTo>
                  <a:lnTo>
                    <a:pt x="182" y="627"/>
                  </a:lnTo>
                  <a:moveTo>
                    <a:pt x="298" y="860"/>
                  </a:moveTo>
                  <a:cubicBezTo>
                    <a:pt x="277" y="823"/>
                    <a:pt x="256" y="785"/>
                    <a:pt x="237" y="745"/>
                  </a:cubicBezTo>
                  <a:lnTo>
                    <a:pt x="265" y="731"/>
                  </a:lnTo>
                  <a:cubicBezTo>
                    <a:pt x="285" y="770"/>
                    <a:pt x="305" y="807"/>
                    <a:pt x="326" y="844"/>
                  </a:cubicBezTo>
                  <a:lnTo>
                    <a:pt x="298" y="860"/>
                  </a:lnTo>
                  <a:moveTo>
                    <a:pt x="442" y="1076"/>
                  </a:moveTo>
                  <a:cubicBezTo>
                    <a:pt x="416" y="1042"/>
                    <a:pt x="390" y="1007"/>
                    <a:pt x="367" y="971"/>
                  </a:cubicBezTo>
                  <a:lnTo>
                    <a:pt x="393" y="953"/>
                  </a:lnTo>
                  <a:cubicBezTo>
                    <a:pt x="417" y="988"/>
                    <a:pt x="442" y="1023"/>
                    <a:pt x="467" y="1056"/>
                  </a:cubicBezTo>
                  <a:lnTo>
                    <a:pt x="442" y="1076"/>
                  </a:lnTo>
                  <a:moveTo>
                    <a:pt x="615" y="1270"/>
                  </a:moveTo>
                  <a:cubicBezTo>
                    <a:pt x="584" y="1240"/>
                    <a:pt x="554" y="1209"/>
                    <a:pt x="525" y="1176"/>
                  </a:cubicBezTo>
                  <a:lnTo>
                    <a:pt x="549" y="1155"/>
                  </a:lnTo>
                  <a:cubicBezTo>
                    <a:pt x="577" y="1187"/>
                    <a:pt x="607" y="1217"/>
                    <a:pt x="638" y="1247"/>
                  </a:cubicBezTo>
                  <a:lnTo>
                    <a:pt x="615" y="1270"/>
                  </a:lnTo>
                  <a:moveTo>
                    <a:pt x="817" y="1434"/>
                  </a:moveTo>
                  <a:cubicBezTo>
                    <a:pt x="782" y="1410"/>
                    <a:pt x="747" y="1384"/>
                    <a:pt x="713" y="1356"/>
                  </a:cubicBezTo>
                  <a:lnTo>
                    <a:pt x="733" y="1331"/>
                  </a:lnTo>
                  <a:cubicBezTo>
                    <a:pt x="766" y="1358"/>
                    <a:pt x="800" y="1384"/>
                    <a:pt x="835" y="1407"/>
                  </a:cubicBezTo>
                  <a:lnTo>
                    <a:pt x="817" y="1434"/>
                  </a:lnTo>
                  <a:moveTo>
                    <a:pt x="1043" y="1563"/>
                  </a:moveTo>
                  <a:cubicBezTo>
                    <a:pt x="1004" y="1545"/>
                    <a:pt x="965" y="1525"/>
                    <a:pt x="928" y="1503"/>
                  </a:cubicBezTo>
                  <a:lnTo>
                    <a:pt x="943" y="1476"/>
                  </a:lnTo>
                  <a:cubicBezTo>
                    <a:pt x="980" y="1496"/>
                    <a:pt x="1018" y="1516"/>
                    <a:pt x="1056" y="1534"/>
                  </a:cubicBezTo>
                  <a:lnTo>
                    <a:pt x="1043" y="1563"/>
                  </a:lnTo>
                  <a:moveTo>
                    <a:pt x="1286" y="1654"/>
                  </a:moveTo>
                  <a:cubicBezTo>
                    <a:pt x="1244" y="1642"/>
                    <a:pt x="1203" y="1629"/>
                    <a:pt x="1163" y="1614"/>
                  </a:cubicBezTo>
                  <a:lnTo>
                    <a:pt x="1174" y="1584"/>
                  </a:lnTo>
                  <a:cubicBezTo>
                    <a:pt x="1213" y="1598"/>
                    <a:pt x="1254" y="1612"/>
                    <a:pt x="1295" y="1624"/>
                  </a:cubicBezTo>
                  <a:lnTo>
                    <a:pt x="1286" y="1654"/>
                  </a:lnTo>
                  <a:moveTo>
                    <a:pt x="1540" y="1709"/>
                  </a:moveTo>
                  <a:cubicBezTo>
                    <a:pt x="1497" y="1703"/>
                    <a:pt x="1454" y="1695"/>
                    <a:pt x="1412" y="1686"/>
                  </a:cubicBezTo>
                  <a:lnTo>
                    <a:pt x="1419" y="1655"/>
                  </a:lnTo>
                  <a:cubicBezTo>
                    <a:pt x="1460" y="1664"/>
                    <a:pt x="1502" y="1671"/>
                    <a:pt x="1544" y="1677"/>
                  </a:cubicBezTo>
                  <a:lnTo>
                    <a:pt x="1540" y="1709"/>
                  </a:lnTo>
                  <a:moveTo>
                    <a:pt x="1746" y="1729"/>
                  </a:moveTo>
                  <a:cubicBezTo>
                    <a:pt x="1720" y="1728"/>
                    <a:pt x="1694" y="1726"/>
                    <a:pt x="1669" y="1724"/>
                  </a:cubicBezTo>
                  <a:lnTo>
                    <a:pt x="1672" y="1692"/>
                  </a:lnTo>
                  <a:cubicBezTo>
                    <a:pt x="1697" y="1694"/>
                    <a:pt x="1722" y="1696"/>
                    <a:pt x="1747" y="1697"/>
                  </a:cubicBezTo>
                  <a:lnTo>
                    <a:pt x="1746" y="1729"/>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4" name="TextBox 13">
            <a:extLst>
              <a:ext uri="{FF2B5EF4-FFF2-40B4-BE49-F238E27FC236}">
                <a16:creationId xmlns:a16="http://schemas.microsoft.com/office/drawing/2014/main" xmlns="" id="{48FFEA46-4D2F-58BF-98EA-5134512BB5E4}"/>
              </a:ext>
            </a:extLst>
          </p:cNvPr>
          <p:cNvSpPr txBox="1"/>
          <p:nvPr/>
        </p:nvSpPr>
        <p:spPr>
          <a:xfrm>
            <a:off x="429826" y="422035"/>
            <a:ext cx="8285023" cy="2343590"/>
          </a:xfrm>
          <a:prstGeom prst="rect">
            <a:avLst/>
          </a:prstGeom>
          <a:noFill/>
        </p:spPr>
        <p:txBody>
          <a:bodyPr wrap="square" rtlCol="0">
            <a:spAutoFit/>
          </a:bodyPr>
          <a:lstStyle/>
          <a:p>
            <a:pPr algn="just">
              <a:lnSpc>
                <a:spcPct val="150000"/>
              </a:lnSpc>
            </a:pPr>
            <a:r>
              <a:rPr lang="x-none" sz="2000" dirty="0"/>
              <a:t>Sau Bước 2, kết quả là cột </a:t>
            </a:r>
            <a:r>
              <a:rPr lang="x-none" sz="2000" b="1" dirty="0"/>
              <a:t>Xếp loại </a:t>
            </a:r>
            <a:r>
              <a:rPr lang="x-none" sz="2000" dirty="0"/>
              <a:t>được điền dữ liệu tuỳ theo giá trị tổng điểm của từng học sinh. Khi cột </a:t>
            </a:r>
            <a:r>
              <a:rPr lang="x-none" sz="2000" b="1" dirty="0"/>
              <a:t>Xếp loại </a:t>
            </a:r>
            <a:r>
              <a:rPr lang="x-none" sz="2000" dirty="0"/>
              <a:t>có ba trường hợp theo quy tắc như trên, ta chỉ cần lập công thức sử dụng hai hàm </a:t>
            </a:r>
            <a:r>
              <a:rPr lang="x-none" sz="2000" b="1" dirty="0"/>
              <a:t>IF</a:t>
            </a:r>
            <a:r>
              <a:rPr lang="x-none" sz="2000" dirty="0"/>
              <a:t> lồng nhau cho học sinh đầu tiên và thực hiện sao chép công thức cho tất cả học sinh còn lại.</a:t>
            </a:r>
          </a:p>
        </p:txBody>
      </p:sp>
      <p:pic>
        <p:nvPicPr>
          <p:cNvPr id="16" name="Google Shape;189;p2">
            <a:extLst>
              <a:ext uri="{FF2B5EF4-FFF2-40B4-BE49-F238E27FC236}">
                <a16:creationId xmlns:a16="http://schemas.microsoft.com/office/drawing/2014/main" xmlns="" id="{341A2CBF-78C1-F844-5161-DCD63DDFD934}"/>
              </a:ext>
            </a:extLst>
          </p:cNvPr>
          <p:cNvPicPr preferRelativeResize="0"/>
          <p:nvPr/>
        </p:nvPicPr>
        <p:blipFill rotWithShape="1">
          <a:blip r:embed="rId2">
            <a:alphaModFix/>
          </a:blip>
          <a:srcRect/>
          <a:stretch/>
        </p:blipFill>
        <p:spPr>
          <a:xfrm>
            <a:off x="128532" y="4779757"/>
            <a:ext cx="941141" cy="239723"/>
          </a:xfrm>
          <a:prstGeom prst="rect">
            <a:avLst/>
          </a:prstGeom>
          <a:noFill/>
          <a:ln>
            <a:noFill/>
          </a:ln>
        </p:spPr>
      </p:pic>
    </p:spTree>
    <p:extLst>
      <p:ext uri="{BB962C8B-B14F-4D97-AF65-F5344CB8AC3E}">
        <p14:creationId xmlns:p14="http://schemas.microsoft.com/office/powerpoint/2010/main" val="26810212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Media Literacy and Critical Thinking - Spanish - Foreign Language - 9th grade by Slidesgo">
  <a:themeElements>
    <a:clrScheme name="Simple Light">
      <a:dk1>
        <a:srgbClr val="1D262D"/>
      </a:dk1>
      <a:lt1>
        <a:srgbClr val="FFFFFF"/>
      </a:lt1>
      <a:dk2>
        <a:srgbClr val="E7EEF7"/>
      </a:dk2>
      <a:lt2>
        <a:srgbClr val="FDCAA7"/>
      </a:lt2>
      <a:accent1>
        <a:srgbClr val="F4AC64"/>
      </a:accent1>
      <a:accent2>
        <a:srgbClr val="F9CD75"/>
      </a:accent2>
      <a:accent3>
        <a:srgbClr val="EA5750"/>
      </a:accent3>
      <a:accent4>
        <a:srgbClr val="B9CEEB"/>
      </a:accent4>
      <a:accent5>
        <a:srgbClr val="3B4C80"/>
      </a:accent5>
      <a:accent6>
        <a:srgbClr val="101B48"/>
      </a:accent6>
      <a:hlink>
        <a:srgbClr val="1D26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solidFill>
            <a:schemeClr val="tx1"/>
          </a:solidFill>
        </a:ln>
      </a:spPr>
      <a:bodyPr rtlCol="0" anchor="ctr"/>
      <a:lstStyle>
        <a:defPPr algn="ctr">
          <a:defRPr sz="2000" dirty="0">
            <a:solidFill>
              <a:srgbClr val="000000"/>
            </a:solidFill>
            <a:latin typeface="Arial" panose="020B0604020202020204" pitchFamily="34" charset="0"/>
            <a:cs typeface="Arial"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1573</Words>
  <Application>Microsoft Office PowerPoint</Application>
  <PresentationFormat>On-screen Show (16:9)</PresentationFormat>
  <Paragraphs>92</Paragraphs>
  <Slides>28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Times New Roman</vt:lpstr>
      <vt:lpstr>Instrument Sans</vt:lpstr>
      <vt:lpstr>Wingdings</vt:lpstr>
      <vt:lpstr>Arimo</vt:lpstr>
      <vt:lpstr>Instrument Sans SemiBold</vt:lpstr>
      <vt:lpstr>Calibri</vt:lpstr>
      <vt:lpstr>Media Literacy and Critical Thinking - Spanish - Foreign Language - 9th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9</cp:revision>
  <dcterms:modified xsi:type="dcterms:W3CDTF">2024-10-31T03:32:32Z</dcterms:modified>
</cp:coreProperties>
</file>