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notesSlides/notesSlide5.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notesSlides/notesSlide9.xml" ContentType="application/vnd.openxmlformats-officedocument.presentationml.notesSlide+xml"/>
  <Override PartName="/ppt/tags/tag21.xml" ContentType="application/vnd.openxmlformats-officedocument.presentationml.tags+xml"/>
  <Override PartName="/ppt/notesSlides/notesSlide10.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6.xml" ContentType="application/vnd.openxmlformats-officedocument.presentationml.tags+xml"/>
  <Override PartName="/ppt/notesSlides/notesSlide14.xml" ContentType="application/vnd.openxmlformats-officedocument.presentationml.notesSlide+xml"/>
  <Override PartName="/ppt/tags/tag27.xml" ContentType="application/vnd.openxmlformats-officedocument.presentationml.tags+xml"/>
  <Override PartName="/ppt/notesSlides/notesSlide15.xml" ContentType="application/vnd.openxmlformats-officedocument.presentationml.notesSlide+xml"/>
  <Override PartName="/ppt/tags/tag28.xml" ContentType="application/vnd.openxmlformats-officedocument.presentationml.tags+xml"/>
  <Override PartName="/ppt/notesSlides/notesSlide16.xml" ContentType="application/vnd.openxmlformats-officedocument.presentationml.notesSlide+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notesSlides/notesSlide18.xml" ContentType="application/vnd.openxmlformats-officedocument.presentationml.notesSlide+xml"/>
  <Override PartName="/ppt/tags/tag31.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2.xml" ContentType="application/vnd.openxmlformats-officedocument.presentationml.tags+xml"/>
  <Override PartName="/ppt/notesSlides/notesSlide2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tags/tag33.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2" r:id="rId2"/>
    <p:sldId id="265" r:id="rId3"/>
    <p:sldId id="259" r:id="rId4"/>
    <p:sldId id="277" r:id="rId5"/>
    <p:sldId id="261" r:id="rId6"/>
    <p:sldId id="270" r:id="rId7"/>
    <p:sldId id="284" r:id="rId8"/>
    <p:sldId id="285" r:id="rId9"/>
    <p:sldId id="262" r:id="rId10"/>
    <p:sldId id="286" r:id="rId11"/>
    <p:sldId id="287" r:id="rId12"/>
    <p:sldId id="280" r:id="rId13"/>
    <p:sldId id="260" r:id="rId14"/>
    <p:sldId id="288" r:id="rId15"/>
    <p:sldId id="289" r:id="rId16"/>
    <p:sldId id="290" r:id="rId17"/>
    <p:sldId id="263" r:id="rId18"/>
    <p:sldId id="291" r:id="rId19"/>
    <p:sldId id="266" r:id="rId20"/>
    <p:sldId id="279" r:id="rId21"/>
    <p:sldId id="281" r:id="rId22"/>
    <p:sldId id="268" r:id="rId23"/>
    <p:sldId id="269" r:id="rId24"/>
    <p:sldId id="272" r:id="rId25"/>
    <p:sldId id="274" r:id="rId26"/>
    <p:sldId id="264" r:id="rId27"/>
    <p:sldId id="267" r:id="rId28"/>
    <p:sldId id="278" r:id="rId29"/>
    <p:sldId id="271" r:id="rId30"/>
    <p:sldId id="258"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6DCF4"/>
    <a:srgbClr val="FCE9DD"/>
    <a:srgbClr val="FFFFFF"/>
    <a:srgbClr val="33CCCC"/>
    <a:srgbClr val="00A2A6"/>
    <a:srgbClr val="D2E3CD"/>
    <a:srgbClr val="F9D1A9"/>
    <a:srgbClr val="FAE14E"/>
    <a:srgbClr val="F29057"/>
    <a:srgbClr val="F7EA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60"/>
  </p:normalViewPr>
  <p:slideViewPr>
    <p:cSldViewPr snapToGrid="0" showGuides="1">
      <p:cViewPr varScale="1">
        <p:scale>
          <a:sx n="70" d="100"/>
          <a:sy n="70" d="100"/>
        </p:scale>
        <p:origin x="57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CA7E-4F02-823A-A946945884F6}"/>
            </c:ext>
          </c:extLst>
        </c:ser>
        <c:dLbls>
          <c:dLblPos val="outEnd"/>
          <c:showLegendKey val="0"/>
          <c:showVal val="1"/>
          <c:showCatName val="0"/>
          <c:showSerName val="0"/>
          <c:showPercent val="0"/>
          <c:showBubbleSize val="0"/>
        </c:dLbls>
        <c:gapWidth val="100"/>
        <c:overlap val="-24"/>
        <c:axId val="275018200"/>
        <c:axId val="275020552"/>
      </c:barChart>
      <c:catAx>
        <c:axId val="275018200"/>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75020552"/>
        <c:crosses val="autoZero"/>
        <c:auto val="1"/>
        <c:lblAlgn val="ctr"/>
        <c:lblOffset val="100"/>
        <c:noMultiLvlLbl val="0"/>
      </c:catAx>
      <c:valAx>
        <c:axId val="275020552"/>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75018200"/>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Lượng xuất khẩu (tấn)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anchor="ctr" anchorCtr="1"/>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Hạt điều</c:v>
                </c:pt>
                <c:pt idx="1">
                  <c:v>Cà phê</c:v>
                </c:pt>
                <c:pt idx="2">
                  <c:v>Hạt tiêu</c:v>
                </c:pt>
                <c:pt idx="3">
                  <c:v>Gạo</c:v>
                </c:pt>
                <c:pt idx="4">
                  <c:v>Chè</c:v>
                </c:pt>
              </c:strCache>
            </c:strRef>
          </c:cat>
          <c:val>
            <c:numRef>
              <c:f>Sheet1!$B$2:$B$6</c:f>
              <c:numCache>
                <c:formatCode>General</c:formatCode>
                <c:ptCount val="5"/>
                <c:pt idx="0">
                  <c:v>373498</c:v>
                </c:pt>
                <c:pt idx="1">
                  <c:v>1878278</c:v>
                </c:pt>
                <c:pt idx="2">
                  <c:v>232750</c:v>
                </c:pt>
                <c:pt idx="3">
                  <c:v>6114934</c:v>
                </c:pt>
                <c:pt idx="4">
                  <c:v>127338</c:v>
                </c:pt>
              </c:numCache>
            </c:numRef>
          </c:val>
          <c:extLst xmlns:c16r2="http://schemas.microsoft.com/office/drawing/2015/06/chart">
            <c:ext xmlns:c16="http://schemas.microsoft.com/office/drawing/2014/chart" uri="{C3380CC4-5D6E-409C-BE32-E72D297353CC}">
              <c16:uniqueId val="{00000000-F920-416D-A839-5C14AD954339}"/>
            </c:ext>
          </c:extLst>
        </c:ser>
        <c:dLbls>
          <c:dLblPos val="outEnd"/>
          <c:showLegendKey val="0"/>
          <c:showVal val="1"/>
          <c:showCatName val="0"/>
          <c:showSerName val="0"/>
          <c:showPercent val="0"/>
          <c:showBubbleSize val="0"/>
        </c:dLbls>
        <c:gapWidth val="100"/>
        <c:overlap val="-24"/>
        <c:axId val="218382264"/>
        <c:axId val="218385400"/>
      </c:barChart>
      <c:catAx>
        <c:axId val="218382264"/>
        <c:scaling>
          <c:orientation val="minMax"/>
        </c:scaling>
        <c:delete val="0"/>
        <c:axPos val="b"/>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b="1"/>
                  <a:t>Mặt hàng</a:t>
                </a:r>
                <a:endParaRPr lang="vi-VN" b="1"/>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8385400"/>
        <c:crosses val="autoZero"/>
        <c:auto val="1"/>
        <c:lblAlgn val="ctr"/>
        <c:lblOffset val="100"/>
        <c:noMultiLvlLbl val="0"/>
      </c:catAx>
      <c:valAx>
        <c:axId val="218385400"/>
        <c:scaling>
          <c:orientation val="minMax"/>
        </c:scaling>
        <c:delete val="0"/>
        <c:axPos val="l"/>
        <c:majorGridlines>
          <c:spPr>
            <a:ln w="9525" cap="flat" cmpd="sng" algn="ctr">
              <a:solidFill>
                <a:schemeClr val="accent1">
                  <a:lumMod val="60000"/>
                  <a:lumOff val="40000"/>
                </a:schemeClr>
              </a:solidFill>
              <a:round/>
            </a:ln>
            <a:effectLst/>
          </c:spPr>
        </c:majorGridlines>
        <c:title>
          <c:tx>
            <c:rich>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r>
                  <a:rPr lang="en-US" b="1">
                    <a:effectLst/>
                  </a:rPr>
                  <a:t>Lượng xuất khẩu (tấn)</a:t>
                </a:r>
                <a:endParaRPr lang="vi-VN" b="1">
                  <a:effectLst/>
                </a:endParaRPr>
              </a:p>
            </c:rich>
          </c:tx>
          <c:overlay val="0"/>
          <c:spPr>
            <a:noFill/>
            <a:ln>
              <a:noFill/>
            </a:ln>
            <a:effectLst/>
          </c:spPr>
          <c:txPr>
            <a:bodyPr rot="-5400000" spcFirstLastPara="1" vertOverflow="ellipsis" vert="horz" wrap="square" anchor="ctr" anchorCtr="1"/>
            <a:lstStyle/>
            <a:p>
              <a:pPr>
                <a:defRPr sz="2000" b="1" i="0" u="none" strike="noStrike" kern="1200" baseline="0">
                  <a:solidFill>
                    <a:schemeClr val="tx1">
                      <a:lumMod val="65000"/>
                      <a:lumOff val="35000"/>
                    </a:schemeClr>
                  </a:solidFill>
                  <a:effectLst/>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218382264"/>
        <c:crosses val="autoZero"/>
        <c:crossBetween val="between"/>
      </c:valAx>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71DE2D-E8BD-421F-894B-B974D2A15BEF}" type="datetimeFigureOut">
              <a:rPr lang="zh-CN" altLang="en-US" smtClean="0"/>
              <a:t>2025/2/12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4DD249-0DB2-4F81-88A3-9D46629C54CC}" type="slidenum">
              <a:rPr lang="zh-CN" altLang="en-US" smtClean="0"/>
              <a:t>‹#›</a:t>
            </a:fld>
            <a:endParaRPr lang="zh-CN" altLang="en-US"/>
          </a:p>
        </p:txBody>
      </p:sp>
    </p:spTree>
    <p:extLst>
      <p:ext uri="{BB962C8B-B14F-4D97-AF65-F5344CB8AC3E}">
        <p14:creationId xmlns:p14="http://schemas.microsoft.com/office/powerpoint/2010/main" val="4279783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4DD249-0DB2-4F81-88A3-9D46629C54CC}" type="slidenum">
              <a:rPr lang="zh-CN" altLang="en-US" smtClean="0"/>
              <a:t>1</a:t>
            </a:fld>
            <a:endParaRPr lang="zh-CN" altLang="en-US"/>
          </a:p>
        </p:txBody>
      </p:sp>
    </p:spTree>
    <p:extLst>
      <p:ext uri="{BB962C8B-B14F-4D97-AF65-F5344CB8AC3E}">
        <p14:creationId xmlns:p14="http://schemas.microsoft.com/office/powerpoint/2010/main" val="13345854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2F6A2D-718B-4801-84EF-7854E4E3EA25}" type="slidenum">
              <a:rPr lang="zh-CN" altLang="en-US" smtClean="0">
                <a:latin typeface="Calibri" panose="020F0502020204030204" pitchFamily="34" charset="0"/>
              </a:rPr>
              <a:pPr/>
              <a:t>13</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759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1DDF2F63-F752-450F-BD8D-9EE0FE72D944}" type="slidenum">
              <a:rPr lang="zh-CN" altLang="en-US" smtClean="0">
                <a:latin typeface="Calibri" panose="020F0502020204030204" pitchFamily="34" charset="0"/>
              </a:rPr>
              <a:pPr/>
              <a:t>17</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1023298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0D2708E-B361-4D65-AC90-E19AB6391D80}" type="slidenum">
              <a:rPr lang="zh-CN" altLang="en-US" smtClean="0">
                <a:latin typeface="Calibri" panose="020F0502020204030204" pitchFamily="34" charset="0"/>
              </a:rPr>
              <a:pPr/>
              <a:t>19</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309234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20</a:t>
            </a:fld>
            <a:endParaRPr lang="zh-CN" altLang="en-US"/>
          </a:p>
        </p:txBody>
      </p:sp>
    </p:spTree>
    <p:extLst>
      <p:ext uri="{BB962C8B-B14F-4D97-AF65-F5344CB8AC3E}">
        <p14:creationId xmlns:p14="http://schemas.microsoft.com/office/powerpoint/2010/main" val="201932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21</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33009969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9AE046D-A2E9-403C-8A30-817A5E9EE12F}" type="slidenum">
              <a:rPr lang="zh-CN" altLang="en-US" smtClean="0"/>
              <a:t>22</a:t>
            </a:fld>
            <a:endParaRPr lang="zh-CN" altLang="en-US"/>
          </a:p>
        </p:txBody>
      </p:sp>
    </p:spTree>
    <p:extLst>
      <p:ext uri="{BB962C8B-B14F-4D97-AF65-F5344CB8AC3E}">
        <p14:creationId xmlns:p14="http://schemas.microsoft.com/office/powerpoint/2010/main" val="10070615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4AE1D939-3E60-4063-B05E-56844F97CE60}" type="slidenum">
              <a:rPr lang="zh-CN" altLang="en-US" smtClean="0"/>
              <a:t>23</a:t>
            </a:fld>
            <a:endParaRPr lang="zh-CN" altLang="en-US"/>
          </a:p>
        </p:txBody>
      </p:sp>
    </p:spTree>
    <p:extLst>
      <p:ext uri="{BB962C8B-B14F-4D97-AF65-F5344CB8AC3E}">
        <p14:creationId xmlns:p14="http://schemas.microsoft.com/office/powerpoint/2010/main" val="12305243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2E4584D-FBFE-4A71-946C-3005E843DDF4}" type="slidenum">
              <a:rPr lang="zh-CN" altLang="en-US" smtClean="0"/>
              <a:t>24</a:t>
            </a:fld>
            <a:endParaRPr lang="zh-CN" altLang="en-US"/>
          </a:p>
        </p:txBody>
      </p:sp>
    </p:spTree>
    <p:extLst>
      <p:ext uri="{BB962C8B-B14F-4D97-AF65-F5344CB8AC3E}">
        <p14:creationId xmlns:p14="http://schemas.microsoft.com/office/powerpoint/2010/main" val="2821852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441B83B5-F031-4D53-9648-EAEE386E96C4}" type="slidenum">
              <a:rPr lang="zh-CN" altLang="en-US" smtClean="0">
                <a:latin typeface="Calibri" panose="020F0502020204030204" pitchFamily="34" charset="0"/>
              </a:rPr>
              <a:pPr/>
              <a:t>25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457391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392ADA4-F447-488F-B7A1-C944CBBBD013}" type="slidenum">
              <a:rPr lang="zh-CN" altLang="en-US" smtClean="0">
                <a:latin typeface="Calibri" panose="020F0502020204030204" pitchFamily="34" charset="0"/>
              </a:rPr>
              <a:pPr/>
              <a:t>26</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207505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C1C0057-A28F-4E9A-A4AA-7AB7745A1594}" type="slidenum">
              <a:rPr lang="zh-CN" altLang="en-US" smtClean="0">
                <a:latin typeface="Calibri" panose="020F0502020204030204" pitchFamily="34" charset="0"/>
              </a:rPr>
              <a:pPr/>
              <a:t>2</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1768196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1CAE98B-FD06-40BC-BBA6-4C736DFD37FB}" type="slidenum">
              <a:rPr lang="zh-CN" altLang="en-US" smtClean="0">
                <a:latin typeface="Calibri" panose="020F0502020204030204" pitchFamily="34" charset="0"/>
              </a:rPr>
              <a:pPr/>
              <a:t>27</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26176954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28</a:t>
            </a:fld>
            <a:endParaRPr lang="zh-CN" altLang="en-US"/>
          </a:p>
        </p:txBody>
      </p:sp>
    </p:spTree>
    <p:extLst>
      <p:ext uri="{BB962C8B-B14F-4D97-AF65-F5344CB8AC3E}">
        <p14:creationId xmlns:p14="http://schemas.microsoft.com/office/powerpoint/2010/main" val="13616204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D251087-C3FB-4108-9806-7C53EECEA5A7}" type="slidenum">
              <a:rPr lang="zh-CN" altLang="en-US" smtClean="0">
                <a:solidFill>
                  <a:prstClr val="black"/>
                </a:solidFill>
              </a:rPr>
              <a:pPr/>
              <a:t>29</a:t>
            </a:fld>
            <a:endParaRPr lang="zh-CN" altLang="en-US">
              <a:solidFill>
                <a:prstClr val="black"/>
              </a:solidFill>
            </a:endParaRPr>
          </a:p>
        </p:txBody>
      </p:sp>
    </p:spTree>
    <p:extLst>
      <p:ext uri="{BB962C8B-B14F-4D97-AF65-F5344CB8AC3E}">
        <p14:creationId xmlns:p14="http://schemas.microsoft.com/office/powerpoint/2010/main" val="3174578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30</a:t>
            </a:fld>
            <a:endParaRPr lang="zh-CN" altLang="en-US"/>
          </a:p>
        </p:txBody>
      </p:sp>
    </p:spTree>
    <p:extLst>
      <p:ext uri="{BB962C8B-B14F-4D97-AF65-F5344CB8AC3E}">
        <p14:creationId xmlns:p14="http://schemas.microsoft.com/office/powerpoint/2010/main" val="1490330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368BBC3F-57D5-4A48-B2C4-7853D9121911}" type="slidenum">
              <a:rPr lang="zh-CN" altLang="en-US" smtClean="0">
                <a:latin typeface="Calibri" panose="020F0502020204030204" pitchFamily="34" charset="0"/>
              </a:rPr>
              <a:pPr/>
              <a:t>3</a:t>
            </a:fld>
            <a:endParaRPr lang="zh-CN" altLang="en-US" smtClean="0">
              <a:latin typeface="Calibri" panose="020F0502020204030204" pitchFamily="34" charset="0"/>
            </a:endParaRPr>
          </a:p>
        </p:txBody>
      </p:sp>
    </p:spTree>
    <p:extLst>
      <p:ext uri="{BB962C8B-B14F-4D97-AF65-F5344CB8AC3E}">
        <p14:creationId xmlns:p14="http://schemas.microsoft.com/office/powerpoint/2010/main" val="19231665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4</a:t>
            </a:fld>
            <a:endParaRPr lang="zh-CN" altLang="en-US"/>
          </a:p>
        </p:txBody>
      </p:sp>
    </p:spTree>
    <p:extLst>
      <p:ext uri="{BB962C8B-B14F-4D97-AF65-F5344CB8AC3E}">
        <p14:creationId xmlns:p14="http://schemas.microsoft.com/office/powerpoint/2010/main" val="304266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5ABAFE6-99EC-4155-8610-80B7AA841B0C}" type="slidenum">
              <a:rPr lang="zh-CN" altLang="en-US" smtClean="0">
                <a:latin typeface="Calibri" panose="020F0502020204030204" pitchFamily="34" charset="0"/>
              </a:rPr>
              <a:pPr/>
              <a:t>5</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830497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7D5777-02BA-4B96-9D12-8336F935D341}" type="slidenum">
              <a:rPr lang="zh-CN" altLang="en-US" smtClean="0"/>
              <a:t>6</a:t>
            </a:fld>
            <a:endParaRPr lang="zh-CN" altLang="en-US"/>
          </a:p>
        </p:txBody>
      </p:sp>
    </p:spTree>
    <p:extLst>
      <p:ext uri="{BB962C8B-B14F-4D97-AF65-F5344CB8AC3E}">
        <p14:creationId xmlns:p14="http://schemas.microsoft.com/office/powerpoint/2010/main" val="2673693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574DD249-0DB2-4F81-88A3-9D46629C54CC}" type="slidenum">
              <a:rPr lang="zh-CN" altLang="en-US" smtClean="0"/>
              <a:t>7</a:t>
            </a:fld>
            <a:endParaRPr lang="zh-CN" altLang="en-US"/>
          </a:p>
        </p:txBody>
      </p:sp>
    </p:spTree>
    <p:extLst>
      <p:ext uri="{BB962C8B-B14F-4D97-AF65-F5344CB8AC3E}">
        <p14:creationId xmlns:p14="http://schemas.microsoft.com/office/powerpoint/2010/main" val="819441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B257082F-141E-4C19-A82F-2F943EE81E8C}" type="slidenum">
              <a:rPr lang="zh-CN" altLang="en-US" smtClean="0">
                <a:latin typeface="Calibri" panose="020F0502020204030204" pitchFamily="34" charset="0"/>
              </a:rPr>
              <a:pPr/>
              <a:t>9</a:t>
            </a:fld>
            <a:endParaRPr lang="en-US" altLang="zh-CN" smtClean="0">
              <a:latin typeface="Calibri" panose="020F0502020204030204" pitchFamily="34" charset="0"/>
            </a:endParaRPr>
          </a:p>
        </p:txBody>
      </p:sp>
    </p:spTree>
    <p:extLst>
      <p:ext uri="{BB962C8B-B14F-4D97-AF65-F5344CB8AC3E}">
        <p14:creationId xmlns:p14="http://schemas.microsoft.com/office/powerpoint/2010/main" val="365157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4DD249-0DB2-4F81-88A3-9D46629C54CC}" type="slidenum">
              <a:rPr lang="zh-CN" altLang="en-US" smtClean="0"/>
              <a:t>12</a:t>
            </a:fld>
            <a:endParaRPr lang="zh-CN" altLang="en-US"/>
          </a:p>
        </p:txBody>
      </p:sp>
    </p:spTree>
    <p:extLst>
      <p:ext uri="{BB962C8B-B14F-4D97-AF65-F5344CB8AC3E}">
        <p14:creationId xmlns:p14="http://schemas.microsoft.com/office/powerpoint/2010/main" val="42842099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Tree>
    <p:extLst>
      <p:ext uri="{BB962C8B-B14F-4D97-AF65-F5344CB8AC3E}">
        <p14:creationId xmlns:p14="http://schemas.microsoft.com/office/powerpoint/2010/main" val="3894895468"/>
      </p:ext>
    </p:extLst>
  </p:cSld>
  <p:clrMapOvr>
    <a:masterClrMapping/>
  </p:clrMapOvr>
  <p:transition spd="slow" advTm="1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279294"/>
      </p:ext>
    </p:extLst>
  </p:cSld>
  <p:clrMapOvr>
    <a:masterClrMapping/>
  </p:clrMapOvr>
  <p:transition spd="slow" advTm="1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5115802"/>
      </p:ext>
    </p:extLst>
  </p:cSld>
  <p:clrMapOvr>
    <a:masterClrMapping/>
  </p:clrMapOvr>
  <p:transition spd="slow" advTm="1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016533" y="3232356"/>
            <a:ext cx="1227818" cy="1187245"/>
          </a:xfrm>
          <a:custGeom>
            <a:avLst/>
            <a:gdLst>
              <a:gd name="connsiteX0" fmla="*/ 197878 w 1227818"/>
              <a:gd name="connsiteY0" fmla="*/ 0 h 1187245"/>
              <a:gd name="connsiteX1" fmla="*/ 1029940 w 1227818"/>
              <a:gd name="connsiteY1" fmla="*/ 0 h 1187245"/>
              <a:gd name="connsiteX2" fmla="*/ 1227818 w 1227818"/>
              <a:gd name="connsiteY2" fmla="*/ 197878 h 1187245"/>
              <a:gd name="connsiteX3" fmla="*/ 1227818 w 1227818"/>
              <a:gd name="connsiteY3" fmla="*/ 989367 h 1187245"/>
              <a:gd name="connsiteX4" fmla="*/ 1029940 w 1227818"/>
              <a:gd name="connsiteY4" fmla="*/ 1187245 h 1187245"/>
              <a:gd name="connsiteX5" fmla="*/ 197878 w 1227818"/>
              <a:gd name="connsiteY5" fmla="*/ 1187245 h 1187245"/>
              <a:gd name="connsiteX6" fmla="*/ 0 w 1227818"/>
              <a:gd name="connsiteY6" fmla="*/ 989367 h 1187245"/>
              <a:gd name="connsiteX7" fmla="*/ 0 w 1227818"/>
              <a:gd name="connsiteY7" fmla="*/ 197878 h 1187245"/>
              <a:gd name="connsiteX8" fmla="*/ 197878 w 1227818"/>
              <a:gd name="connsiteY8" fmla="*/ 0 h 1187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7818" h="1187245">
                <a:moveTo>
                  <a:pt x="197878" y="0"/>
                </a:moveTo>
                <a:lnTo>
                  <a:pt x="1029940" y="0"/>
                </a:lnTo>
                <a:cubicBezTo>
                  <a:pt x="1139225" y="0"/>
                  <a:pt x="1227818" y="88593"/>
                  <a:pt x="1227818" y="197878"/>
                </a:cubicBezTo>
                <a:lnTo>
                  <a:pt x="1227818" y="989367"/>
                </a:lnTo>
                <a:cubicBezTo>
                  <a:pt x="1227818" y="1098652"/>
                  <a:pt x="1139225" y="1187245"/>
                  <a:pt x="1029940" y="1187245"/>
                </a:cubicBezTo>
                <a:lnTo>
                  <a:pt x="197878" y="1187245"/>
                </a:lnTo>
                <a:cubicBezTo>
                  <a:pt x="88593" y="1187245"/>
                  <a:pt x="0" y="1098652"/>
                  <a:pt x="0" y="989367"/>
                </a:cubicBezTo>
                <a:lnTo>
                  <a:pt x="0" y="197878"/>
                </a:lnTo>
                <a:cubicBezTo>
                  <a:pt x="0" y="88593"/>
                  <a:pt x="88593" y="0"/>
                  <a:pt x="197878"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229172" y="4437606"/>
            <a:ext cx="1368571" cy="1456335"/>
          </a:xfrm>
          <a:custGeom>
            <a:avLst/>
            <a:gdLst>
              <a:gd name="connsiteX0" fmla="*/ 228100 w 1368571"/>
              <a:gd name="connsiteY0" fmla="*/ 0 h 1456335"/>
              <a:gd name="connsiteX1" fmla="*/ 1140471 w 1368571"/>
              <a:gd name="connsiteY1" fmla="*/ 0 h 1456335"/>
              <a:gd name="connsiteX2" fmla="*/ 1368571 w 1368571"/>
              <a:gd name="connsiteY2" fmla="*/ 228100 h 1456335"/>
              <a:gd name="connsiteX3" fmla="*/ 1368571 w 1368571"/>
              <a:gd name="connsiteY3" fmla="*/ 1228235 h 1456335"/>
              <a:gd name="connsiteX4" fmla="*/ 1140471 w 1368571"/>
              <a:gd name="connsiteY4" fmla="*/ 1456335 h 1456335"/>
              <a:gd name="connsiteX5" fmla="*/ 228100 w 1368571"/>
              <a:gd name="connsiteY5" fmla="*/ 1456335 h 1456335"/>
              <a:gd name="connsiteX6" fmla="*/ 0 w 1368571"/>
              <a:gd name="connsiteY6" fmla="*/ 1228235 h 1456335"/>
              <a:gd name="connsiteX7" fmla="*/ 0 w 1368571"/>
              <a:gd name="connsiteY7" fmla="*/ 228100 h 1456335"/>
              <a:gd name="connsiteX8" fmla="*/ 228100 w 1368571"/>
              <a:gd name="connsiteY8" fmla="*/ 0 h 14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8571" h="1456335">
                <a:moveTo>
                  <a:pt x="228100" y="0"/>
                </a:moveTo>
                <a:lnTo>
                  <a:pt x="1140471" y="0"/>
                </a:lnTo>
                <a:cubicBezTo>
                  <a:pt x="1266447" y="0"/>
                  <a:pt x="1368571" y="102124"/>
                  <a:pt x="1368571" y="228100"/>
                </a:cubicBezTo>
                <a:lnTo>
                  <a:pt x="1368571" y="1228235"/>
                </a:lnTo>
                <a:cubicBezTo>
                  <a:pt x="1368571" y="1354211"/>
                  <a:pt x="1266447" y="1456335"/>
                  <a:pt x="1140471" y="1456335"/>
                </a:cubicBezTo>
                <a:lnTo>
                  <a:pt x="228100" y="1456335"/>
                </a:lnTo>
                <a:cubicBezTo>
                  <a:pt x="102124" y="1456335"/>
                  <a:pt x="0" y="1354211"/>
                  <a:pt x="0" y="1228235"/>
                </a:cubicBezTo>
                <a:lnTo>
                  <a:pt x="0" y="228100"/>
                </a:lnTo>
                <a:cubicBezTo>
                  <a:pt x="0" y="102124"/>
                  <a:pt x="102124" y="0"/>
                  <a:pt x="228100" y="0"/>
                </a:cubicBezTo>
                <a:close/>
              </a:path>
            </a:pathLst>
          </a:custGeom>
        </p:spPr>
        <p:txBody>
          <a:bodyPr wrap="square">
            <a:noAutofit/>
          </a:bodyPr>
          <a:lstStyle/>
          <a:p>
            <a:endParaRPr lang="zh-CN" altLang="en-US"/>
          </a:p>
        </p:txBody>
      </p:sp>
      <p:sp>
        <p:nvSpPr>
          <p:cNvPr id="14" name="图片占位符 13"/>
          <p:cNvSpPr>
            <a:spLocks noGrp="1"/>
          </p:cNvSpPr>
          <p:nvPr>
            <p:ph type="pic" sz="quarter" idx="12"/>
          </p:nvPr>
        </p:nvSpPr>
        <p:spPr>
          <a:xfrm>
            <a:off x="6779937" y="4097250"/>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
        <p:nvSpPr>
          <p:cNvPr id="15" name="图片占位符 14"/>
          <p:cNvSpPr>
            <a:spLocks noGrp="1"/>
          </p:cNvSpPr>
          <p:nvPr>
            <p:ph type="pic" sz="quarter" idx="13"/>
          </p:nvPr>
        </p:nvSpPr>
        <p:spPr>
          <a:xfrm>
            <a:off x="8992499" y="2953851"/>
            <a:ext cx="1270644" cy="1208781"/>
          </a:xfrm>
          <a:custGeom>
            <a:avLst/>
            <a:gdLst>
              <a:gd name="connsiteX0" fmla="*/ 201468 w 1270644"/>
              <a:gd name="connsiteY0" fmla="*/ 0 h 1208781"/>
              <a:gd name="connsiteX1" fmla="*/ 1069176 w 1270644"/>
              <a:gd name="connsiteY1" fmla="*/ 0 h 1208781"/>
              <a:gd name="connsiteX2" fmla="*/ 1270644 w 1270644"/>
              <a:gd name="connsiteY2" fmla="*/ 201468 h 1208781"/>
              <a:gd name="connsiteX3" fmla="*/ 1270644 w 1270644"/>
              <a:gd name="connsiteY3" fmla="*/ 1007313 h 1208781"/>
              <a:gd name="connsiteX4" fmla="*/ 1069176 w 1270644"/>
              <a:gd name="connsiteY4" fmla="*/ 1208781 h 1208781"/>
              <a:gd name="connsiteX5" fmla="*/ 201468 w 1270644"/>
              <a:gd name="connsiteY5" fmla="*/ 1208781 h 1208781"/>
              <a:gd name="connsiteX6" fmla="*/ 0 w 1270644"/>
              <a:gd name="connsiteY6" fmla="*/ 1007313 h 1208781"/>
              <a:gd name="connsiteX7" fmla="*/ 0 w 1270644"/>
              <a:gd name="connsiteY7" fmla="*/ 201468 h 1208781"/>
              <a:gd name="connsiteX8" fmla="*/ 201468 w 1270644"/>
              <a:gd name="connsiteY8" fmla="*/ 0 h 1208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0644" h="1208781">
                <a:moveTo>
                  <a:pt x="201468" y="0"/>
                </a:moveTo>
                <a:lnTo>
                  <a:pt x="1069176" y="0"/>
                </a:lnTo>
                <a:cubicBezTo>
                  <a:pt x="1180444" y="0"/>
                  <a:pt x="1270644" y="90200"/>
                  <a:pt x="1270644" y="201468"/>
                </a:cubicBezTo>
                <a:lnTo>
                  <a:pt x="1270644" y="1007313"/>
                </a:lnTo>
                <a:cubicBezTo>
                  <a:pt x="1270644" y="1118581"/>
                  <a:pt x="1180444" y="1208781"/>
                  <a:pt x="1069176" y="1208781"/>
                </a:cubicBezTo>
                <a:lnTo>
                  <a:pt x="201468" y="1208781"/>
                </a:lnTo>
                <a:cubicBezTo>
                  <a:pt x="90200" y="1208781"/>
                  <a:pt x="0" y="1118581"/>
                  <a:pt x="0" y="1007313"/>
                </a:cubicBezTo>
                <a:lnTo>
                  <a:pt x="0" y="201468"/>
                </a:lnTo>
                <a:cubicBezTo>
                  <a:pt x="0" y="90200"/>
                  <a:pt x="90200" y="0"/>
                  <a:pt x="201468"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88200036"/>
      </p:ext>
    </p:extLst>
  </p:cSld>
  <p:clrMapOvr>
    <a:masterClrMapping/>
  </p:clrMapOvr>
  <p:transition spd="slow" advTm="1000">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3956381" y="2020139"/>
            <a:ext cx="1292130" cy="1294272"/>
          </a:xfrm>
          <a:custGeom>
            <a:avLst/>
            <a:gdLst>
              <a:gd name="connsiteX0" fmla="*/ 646065 w 1292130"/>
              <a:gd name="connsiteY0" fmla="*/ 0 h 1294272"/>
              <a:gd name="connsiteX1" fmla="*/ 1292130 w 1292130"/>
              <a:gd name="connsiteY1" fmla="*/ 647136 h 1294272"/>
              <a:gd name="connsiteX2" fmla="*/ 646065 w 1292130"/>
              <a:gd name="connsiteY2" fmla="*/ 1294272 h 1294272"/>
              <a:gd name="connsiteX3" fmla="*/ 0 w 1292130"/>
              <a:gd name="connsiteY3" fmla="*/ 647136 h 1294272"/>
              <a:gd name="connsiteX4" fmla="*/ 646065 w 1292130"/>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30" h="1294272">
                <a:moveTo>
                  <a:pt x="646065" y="0"/>
                </a:moveTo>
                <a:cubicBezTo>
                  <a:pt x="1002877" y="0"/>
                  <a:pt x="1292130" y="289733"/>
                  <a:pt x="1292130" y="647136"/>
                </a:cubicBezTo>
                <a:cubicBezTo>
                  <a:pt x="1292130" y="1004539"/>
                  <a:pt x="1002877" y="1294272"/>
                  <a:pt x="646065" y="1294272"/>
                </a:cubicBezTo>
                <a:cubicBezTo>
                  <a:pt x="289253" y="1294272"/>
                  <a:pt x="0" y="1004539"/>
                  <a:pt x="0" y="647136"/>
                </a:cubicBezTo>
                <a:cubicBezTo>
                  <a:pt x="0" y="289733"/>
                  <a:pt x="289253" y="0"/>
                  <a:pt x="646065" y="0"/>
                </a:cubicBezTo>
                <a:close/>
              </a:path>
            </a:pathLst>
          </a:custGeom>
        </p:spPr>
        <p:txBody>
          <a:bodyPr wrap="square">
            <a:noAutofit/>
          </a:bodyPr>
          <a:lstStyle/>
          <a:p>
            <a:endParaRPr lang="zh-CN" altLang="en-US"/>
          </a:p>
        </p:txBody>
      </p:sp>
      <p:sp>
        <p:nvSpPr>
          <p:cNvPr id="14" name="图片占位符 13"/>
          <p:cNvSpPr>
            <a:spLocks noGrp="1"/>
          </p:cNvSpPr>
          <p:nvPr>
            <p:ph type="pic" sz="quarter" idx="11"/>
          </p:nvPr>
        </p:nvSpPr>
        <p:spPr>
          <a:xfrm>
            <a:off x="6932775" y="2020139"/>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8" name="图片占位符 17"/>
          <p:cNvSpPr>
            <a:spLocks noGrp="1"/>
          </p:cNvSpPr>
          <p:nvPr>
            <p:ph type="pic" sz="quarter" idx="12"/>
          </p:nvPr>
        </p:nvSpPr>
        <p:spPr>
          <a:xfrm>
            <a:off x="8419902"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
        <p:nvSpPr>
          <p:cNvPr id="17" name="图片占位符 16"/>
          <p:cNvSpPr>
            <a:spLocks noGrp="1"/>
          </p:cNvSpPr>
          <p:nvPr>
            <p:ph type="pic" sz="quarter" idx="13"/>
          </p:nvPr>
        </p:nvSpPr>
        <p:spPr>
          <a:xfrm>
            <a:off x="5445649" y="4315113"/>
            <a:ext cx="1292128" cy="1294272"/>
          </a:xfrm>
          <a:custGeom>
            <a:avLst/>
            <a:gdLst>
              <a:gd name="connsiteX0" fmla="*/ 646064 w 1292128"/>
              <a:gd name="connsiteY0" fmla="*/ 0 h 1294272"/>
              <a:gd name="connsiteX1" fmla="*/ 1292128 w 1292128"/>
              <a:gd name="connsiteY1" fmla="*/ 647136 h 1294272"/>
              <a:gd name="connsiteX2" fmla="*/ 646064 w 1292128"/>
              <a:gd name="connsiteY2" fmla="*/ 1294272 h 1294272"/>
              <a:gd name="connsiteX3" fmla="*/ 0 w 1292128"/>
              <a:gd name="connsiteY3" fmla="*/ 647136 h 1294272"/>
              <a:gd name="connsiteX4" fmla="*/ 646064 w 1292128"/>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128" h="1294272">
                <a:moveTo>
                  <a:pt x="646064" y="0"/>
                </a:moveTo>
                <a:cubicBezTo>
                  <a:pt x="1002875" y="0"/>
                  <a:pt x="1292128" y="289733"/>
                  <a:pt x="1292128" y="647136"/>
                </a:cubicBezTo>
                <a:cubicBezTo>
                  <a:pt x="1292128" y="1004539"/>
                  <a:pt x="1002875" y="1294272"/>
                  <a:pt x="646064" y="1294272"/>
                </a:cubicBezTo>
                <a:cubicBezTo>
                  <a:pt x="289253" y="1294272"/>
                  <a:pt x="0" y="1004539"/>
                  <a:pt x="0" y="647136"/>
                </a:cubicBezTo>
                <a:cubicBezTo>
                  <a:pt x="0" y="289733"/>
                  <a:pt x="289253" y="0"/>
                  <a:pt x="646064" y="0"/>
                </a:cubicBezTo>
                <a:close/>
              </a:path>
            </a:pathLst>
          </a:custGeom>
        </p:spPr>
        <p:txBody>
          <a:bodyPr wrap="square">
            <a:noAutofit/>
          </a:bodyPr>
          <a:lstStyle/>
          <a:p>
            <a:endParaRPr lang="zh-CN" altLang="en-US"/>
          </a:p>
        </p:txBody>
      </p:sp>
      <p:sp>
        <p:nvSpPr>
          <p:cNvPr id="16" name="图片占位符 15"/>
          <p:cNvSpPr>
            <a:spLocks noGrp="1"/>
          </p:cNvSpPr>
          <p:nvPr>
            <p:ph type="pic" sz="quarter" idx="14"/>
          </p:nvPr>
        </p:nvSpPr>
        <p:spPr>
          <a:xfrm>
            <a:off x="2477824" y="4315113"/>
            <a:ext cx="1294272" cy="1294272"/>
          </a:xfrm>
          <a:custGeom>
            <a:avLst/>
            <a:gdLst>
              <a:gd name="connsiteX0" fmla="*/ 647136 w 1294272"/>
              <a:gd name="connsiteY0" fmla="*/ 0 h 1294272"/>
              <a:gd name="connsiteX1" fmla="*/ 1294272 w 1294272"/>
              <a:gd name="connsiteY1" fmla="*/ 647136 h 1294272"/>
              <a:gd name="connsiteX2" fmla="*/ 647136 w 1294272"/>
              <a:gd name="connsiteY2" fmla="*/ 1294272 h 1294272"/>
              <a:gd name="connsiteX3" fmla="*/ 0 w 1294272"/>
              <a:gd name="connsiteY3" fmla="*/ 647136 h 1294272"/>
              <a:gd name="connsiteX4" fmla="*/ 647136 w 1294272"/>
              <a:gd name="connsiteY4" fmla="*/ 0 h 1294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4272" h="1294272">
                <a:moveTo>
                  <a:pt x="647136" y="0"/>
                </a:moveTo>
                <a:cubicBezTo>
                  <a:pt x="1004539" y="0"/>
                  <a:pt x="1294272" y="289733"/>
                  <a:pt x="1294272" y="647136"/>
                </a:cubicBezTo>
                <a:cubicBezTo>
                  <a:pt x="1294272" y="1004539"/>
                  <a:pt x="1004539" y="1294272"/>
                  <a:pt x="647136" y="1294272"/>
                </a:cubicBezTo>
                <a:cubicBezTo>
                  <a:pt x="289733" y="1294272"/>
                  <a:pt x="0" y="1004539"/>
                  <a:pt x="0" y="647136"/>
                </a:cubicBezTo>
                <a:cubicBezTo>
                  <a:pt x="0" y="289733"/>
                  <a:pt x="289733" y="0"/>
                  <a:pt x="647136"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39980207"/>
      </p:ext>
    </p:extLst>
  </p:cSld>
  <p:clrMapOvr>
    <a:masterClrMapping/>
  </p:clrMapOvr>
  <p:transition spd="slow" advTm="1000">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2369282" y="2700483"/>
            <a:ext cx="2137680" cy="2182088"/>
          </a:xfrm>
          <a:custGeom>
            <a:avLst/>
            <a:gdLst>
              <a:gd name="connsiteX0" fmla="*/ 1068840 w 2137680"/>
              <a:gd name="connsiteY0" fmla="*/ 0 h 2182088"/>
              <a:gd name="connsiteX1" fmla="*/ 2137680 w 2137680"/>
              <a:gd name="connsiteY1" fmla="*/ 1091044 h 2182088"/>
              <a:gd name="connsiteX2" fmla="*/ 1068840 w 2137680"/>
              <a:gd name="connsiteY2" fmla="*/ 2182088 h 2182088"/>
              <a:gd name="connsiteX3" fmla="*/ 0 w 2137680"/>
              <a:gd name="connsiteY3" fmla="*/ 1091044 h 2182088"/>
              <a:gd name="connsiteX4" fmla="*/ 1068840 w 2137680"/>
              <a:gd name="connsiteY4" fmla="*/ 0 h 2182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7680" h="2182088">
                <a:moveTo>
                  <a:pt x="1068840" y="0"/>
                </a:moveTo>
                <a:cubicBezTo>
                  <a:pt x="1659144" y="0"/>
                  <a:pt x="2137680" y="488477"/>
                  <a:pt x="2137680" y="1091044"/>
                </a:cubicBezTo>
                <a:cubicBezTo>
                  <a:pt x="2137680" y="1693611"/>
                  <a:pt x="1659144" y="2182088"/>
                  <a:pt x="1068840" y="2182088"/>
                </a:cubicBezTo>
                <a:cubicBezTo>
                  <a:pt x="478536" y="2182088"/>
                  <a:pt x="0" y="1693611"/>
                  <a:pt x="0" y="1091044"/>
                </a:cubicBezTo>
                <a:cubicBezTo>
                  <a:pt x="0" y="488477"/>
                  <a:pt x="478536" y="0"/>
                  <a:pt x="106884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681973952"/>
      </p:ext>
    </p:extLst>
  </p:cSld>
  <p:clrMapOvr>
    <a:masterClrMapping/>
  </p:clrMapOvr>
  <p:transition spd="slow" advTm="1000">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2443119" y="2259999"/>
            <a:ext cx="1129386" cy="1129386"/>
          </a:xfrm>
          <a:custGeom>
            <a:avLst/>
            <a:gdLst>
              <a:gd name="connsiteX0" fmla="*/ 564693 w 1129386"/>
              <a:gd name="connsiteY0" fmla="*/ 0 h 1129386"/>
              <a:gd name="connsiteX1" fmla="*/ 1129386 w 1129386"/>
              <a:gd name="connsiteY1" fmla="*/ 564693 h 1129386"/>
              <a:gd name="connsiteX2" fmla="*/ 564693 w 1129386"/>
              <a:gd name="connsiteY2" fmla="*/ 1129386 h 1129386"/>
              <a:gd name="connsiteX3" fmla="*/ 0 w 1129386"/>
              <a:gd name="connsiteY3" fmla="*/ 564693 h 1129386"/>
              <a:gd name="connsiteX4" fmla="*/ 564693 w 1129386"/>
              <a:gd name="connsiteY4" fmla="*/ 0 h 1129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9386" h="1129386">
                <a:moveTo>
                  <a:pt x="564693" y="0"/>
                </a:moveTo>
                <a:cubicBezTo>
                  <a:pt x="876564" y="0"/>
                  <a:pt x="1129386" y="252822"/>
                  <a:pt x="1129386" y="564693"/>
                </a:cubicBezTo>
                <a:cubicBezTo>
                  <a:pt x="1129386" y="876564"/>
                  <a:pt x="876564" y="1129386"/>
                  <a:pt x="564693" y="1129386"/>
                </a:cubicBezTo>
                <a:cubicBezTo>
                  <a:pt x="252822" y="1129386"/>
                  <a:pt x="0" y="876564"/>
                  <a:pt x="0" y="564693"/>
                </a:cubicBezTo>
                <a:cubicBezTo>
                  <a:pt x="0" y="252822"/>
                  <a:pt x="252822" y="0"/>
                  <a:pt x="564693" y="0"/>
                </a:cubicBezTo>
                <a:close/>
              </a:path>
            </a:pathLst>
          </a:custGeom>
        </p:spPr>
        <p:txBody>
          <a:bodyPr wrap="square">
            <a:noAutofit/>
          </a:bodyPr>
          <a:lstStyle/>
          <a:p>
            <a:endParaRPr lang="zh-CN" altLang="en-US"/>
          </a:p>
        </p:txBody>
      </p:sp>
      <p:sp>
        <p:nvSpPr>
          <p:cNvPr id="13" name="图片占位符 12"/>
          <p:cNvSpPr>
            <a:spLocks noGrp="1"/>
          </p:cNvSpPr>
          <p:nvPr>
            <p:ph type="pic" sz="quarter" idx="11"/>
          </p:nvPr>
        </p:nvSpPr>
        <p:spPr>
          <a:xfrm>
            <a:off x="4143815" y="2260816"/>
            <a:ext cx="1663484" cy="1663484"/>
          </a:xfrm>
          <a:custGeom>
            <a:avLst/>
            <a:gdLst>
              <a:gd name="connsiteX0" fmla="*/ 831742 w 1663484"/>
              <a:gd name="connsiteY0" fmla="*/ 0 h 1663484"/>
              <a:gd name="connsiteX1" fmla="*/ 1663484 w 1663484"/>
              <a:gd name="connsiteY1" fmla="*/ 831742 h 1663484"/>
              <a:gd name="connsiteX2" fmla="*/ 831742 w 1663484"/>
              <a:gd name="connsiteY2" fmla="*/ 1663484 h 1663484"/>
              <a:gd name="connsiteX3" fmla="*/ 0 w 1663484"/>
              <a:gd name="connsiteY3" fmla="*/ 831742 h 1663484"/>
              <a:gd name="connsiteX4" fmla="*/ 831742 w 1663484"/>
              <a:gd name="connsiteY4" fmla="*/ 0 h 1663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3484" h="1663484">
                <a:moveTo>
                  <a:pt x="831742" y="0"/>
                </a:moveTo>
                <a:cubicBezTo>
                  <a:pt x="1291100" y="0"/>
                  <a:pt x="1663484" y="372384"/>
                  <a:pt x="1663484" y="831742"/>
                </a:cubicBezTo>
                <a:cubicBezTo>
                  <a:pt x="1663484" y="1291100"/>
                  <a:pt x="1291100" y="1663484"/>
                  <a:pt x="831742" y="1663484"/>
                </a:cubicBezTo>
                <a:cubicBezTo>
                  <a:pt x="372384" y="1663484"/>
                  <a:pt x="0" y="1291100"/>
                  <a:pt x="0" y="831742"/>
                </a:cubicBezTo>
                <a:cubicBezTo>
                  <a:pt x="0" y="372384"/>
                  <a:pt x="372384" y="0"/>
                  <a:pt x="831742" y="0"/>
                </a:cubicBezTo>
                <a:close/>
              </a:path>
            </a:pathLst>
          </a:custGeom>
        </p:spPr>
        <p:txBody>
          <a:bodyPr wrap="square">
            <a:noAutofit/>
          </a:bodyPr>
          <a:lstStyle/>
          <a:p>
            <a:endParaRPr lang="zh-CN" altLang="en-US"/>
          </a:p>
        </p:txBody>
      </p:sp>
      <p:sp>
        <p:nvSpPr>
          <p:cNvPr id="15" name="图片占位符 14"/>
          <p:cNvSpPr>
            <a:spLocks noGrp="1"/>
          </p:cNvSpPr>
          <p:nvPr>
            <p:ph type="pic" sz="quarter" idx="12"/>
          </p:nvPr>
        </p:nvSpPr>
        <p:spPr>
          <a:xfrm>
            <a:off x="6254638" y="2930023"/>
            <a:ext cx="2223978" cy="2223978"/>
          </a:xfrm>
          <a:custGeom>
            <a:avLst/>
            <a:gdLst>
              <a:gd name="connsiteX0" fmla="*/ 1111989 w 2223978"/>
              <a:gd name="connsiteY0" fmla="*/ 0 h 2223978"/>
              <a:gd name="connsiteX1" fmla="*/ 2223978 w 2223978"/>
              <a:gd name="connsiteY1" fmla="*/ 1111989 h 2223978"/>
              <a:gd name="connsiteX2" fmla="*/ 1111989 w 2223978"/>
              <a:gd name="connsiteY2" fmla="*/ 2223978 h 2223978"/>
              <a:gd name="connsiteX3" fmla="*/ 0 w 2223978"/>
              <a:gd name="connsiteY3" fmla="*/ 1111989 h 2223978"/>
              <a:gd name="connsiteX4" fmla="*/ 1111989 w 2223978"/>
              <a:gd name="connsiteY4" fmla="*/ 0 h 2223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3978" h="2223978">
                <a:moveTo>
                  <a:pt x="1111989" y="0"/>
                </a:moveTo>
                <a:cubicBezTo>
                  <a:pt x="1726124" y="0"/>
                  <a:pt x="2223978" y="497854"/>
                  <a:pt x="2223978" y="1111989"/>
                </a:cubicBezTo>
                <a:cubicBezTo>
                  <a:pt x="2223978" y="1726124"/>
                  <a:pt x="1726124" y="2223978"/>
                  <a:pt x="1111989" y="2223978"/>
                </a:cubicBezTo>
                <a:cubicBezTo>
                  <a:pt x="497854" y="2223978"/>
                  <a:pt x="0" y="1726124"/>
                  <a:pt x="0" y="1111989"/>
                </a:cubicBezTo>
                <a:cubicBezTo>
                  <a:pt x="0" y="497854"/>
                  <a:pt x="497854" y="0"/>
                  <a:pt x="1111989" y="0"/>
                </a:cubicBezTo>
                <a:close/>
              </a:path>
            </a:pathLst>
          </a:custGeom>
        </p:spPr>
        <p:txBody>
          <a:bodyPr wrap="square">
            <a:noAutofit/>
          </a:bodyPr>
          <a:lstStyle/>
          <a:p>
            <a:endParaRPr lang="zh-CN" altLang="en-US" dirty="0"/>
          </a:p>
        </p:txBody>
      </p:sp>
      <p:sp>
        <p:nvSpPr>
          <p:cNvPr id="16" name="图片占位符 15"/>
          <p:cNvSpPr>
            <a:spLocks noGrp="1"/>
          </p:cNvSpPr>
          <p:nvPr>
            <p:ph type="pic" sz="quarter" idx="13"/>
          </p:nvPr>
        </p:nvSpPr>
        <p:spPr>
          <a:xfrm>
            <a:off x="8587534" y="2105719"/>
            <a:ext cx="1225798" cy="1225798"/>
          </a:xfrm>
          <a:custGeom>
            <a:avLst/>
            <a:gdLst>
              <a:gd name="connsiteX0" fmla="*/ 612899 w 1225798"/>
              <a:gd name="connsiteY0" fmla="*/ 0 h 1225798"/>
              <a:gd name="connsiteX1" fmla="*/ 1225798 w 1225798"/>
              <a:gd name="connsiteY1" fmla="*/ 612899 h 1225798"/>
              <a:gd name="connsiteX2" fmla="*/ 612899 w 1225798"/>
              <a:gd name="connsiteY2" fmla="*/ 1225798 h 1225798"/>
              <a:gd name="connsiteX3" fmla="*/ 0 w 1225798"/>
              <a:gd name="connsiteY3" fmla="*/ 612899 h 1225798"/>
              <a:gd name="connsiteX4" fmla="*/ 612899 w 1225798"/>
              <a:gd name="connsiteY4" fmla="*/ 0 h 1225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5798" h="1225798">
                <a:moveTo>
                  <a:pt x="612899" y="0"/>
                </a:moveTo>
                <a:cubicBezTo>
                  <a:pt x="951394" y="0"/>
                  <a:pt x="1225798" y="274404"/>
                  <a:pt x="1225798" y="612899"/>
                </a:cubicBezTo>
                <a:cubicBezTo>
                  <a:pt x="1225798" y="951394"/>
                  <a:pt x="951394" y="1225798"/>
                  <a:pt x="612899" y="1225798"/>
                </a:cubicBezTo>
                <a:cubicBezTo>
                  <a:pt x="274404" y="1225798"/>
                  <a:pt x="0" y="951394"/>
                  <a:pt x="0" y="612899"/>
                </a:cubicBezTo>
                <a:cubicBezTo>
                  <a:pt x="0" y="274404"/>
                  <a:pt x="274404" y="0"/>
                  <a:pt x="612899" y="0"/>
                </a:cubicBezTo>
                <a:close/>
              </a:path>
            </a:pathLst>
          </a:custGeom>
        </p:spPr>
        <p:txBody>
          <a:bodyPr wrap="square">
            <a:noAutofit/>
          </a:bodyPr>
          <a:lstStyle/>
          <a:p>
            <a:endParaRPr lang="zh-CN" altLang="en-US" dirty="0"/>
          </a:p>
        </p:txBody>
      </p:sp>
    </p:spTree>
    <p:extLst>
      <p:ext uri="{BB962C8B-B14F-4D97-AF65-F5344CB8AC3E}">
        <p14:creationId xmlns:p14="http://schemas.microsoft.com/office/powerpoint/2010/main" val="110029157"/>
      </p:ext>
    </p:extLst>
  </p:cSld>
  <p:clrMapOvr>
    <a:masterClrMapping/>
  </p:clrMapOvr>
  <p:transition spd="slow" advTm="1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464715" y="2584216"/>
            <a:ext cx="2690741" cy="1549594"/>
          </a:xfrm>
          <a:custGeom>
            <a:avLst/>
            <a:gdLst>
              <a:gd name="connsiteX0" fmla="*/ 2478259 w 2690741"/>
              <a:gd name="connsiteY0" fmla="*/ 426 h 1549594"/>
              <a:gd name="connsiteX1" fmla="*/ 2585884 w 2690741"/>
              <a:gd name="connsiteY1" fmla="*/ 89859 h 1549594"/>
              <a:gd name="connsiteX2" fmla="*/ 2690316 w 2690741"/>
              <a:gd name="connsiteY2" fmla="*/ 1221046 h 1549594"/>
              <a:gd name="connsiteX3" fmla="*/ 2600883 w 2690741"/>
              <a:gd name="connsiteY3" fmla="*/ 1328671 h 1549594"/>
              <a:gd name="connsiteX4" fmla="*/ 212483 w 2690741"/>
              <a:gd name="connsiteY4" fmla="*/ 1549169 h 1549594"/>
              <a:gd name="connsiteX5" fmla="*/ 104857 w 2690741"/>
              <a:gd name="connsiteY5" fmla="*/ 1459736 h 1549594"/>
              <a:gd name="connsiteX6" fmla="*/ 426 w 2690741"/>
              <a:gd name="connsiteY6" fmla="*/ 328550 h 1549594"/>
              <a:gd name="connsiteX7" fmla="*/ 89858 w 2690741"/>
              <a:gd name="connsiteY7" fmla="*/ 220924 h 1549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41" h="1549594">
                <a:moveTo>
                  <a:pt x="2478259" y="426"/>
                </a:moveTo>
                <a:cubicBezTo>
                  <a:pt x="2532674" y="-4597"/>
                  <a:pt x="2580860" y="35443"/>
                  <a:pt x="2585884" y="89859"/>
                </a:cubicBezTo>
                <a:lnTo>
                  <a:pt x="2690316" y="1221046"/>
                </a:lnTo>
                <a:cubicBezTo>
                  <a:pt x="2695339" y="1275461"/>
                  <a:pt x="2655298" y="1323647"/>
                  <a:pt x="2600883" y="1328671"/>
                </a:cubicBezTo>
                <a:lnTo>
                  <a:pt x="212483" y="1549169"/>
                </a:lnTo>
                <a:cubicBezTo>
                  <a:pt x="158067" y="1554193"/>
                  <a:pt x="109881" y="1514152"/>
                  <a:pt x="104857" y="1459736"/>
                </a:cubicBezTo>
                <a:lnTo>
                  <a:pt x="426" y="328550"/>
                </a:lnTo>
                <a:cubicBezTo>
                  <a:pt x="-4598" y="274134"/>
                  <a:pt x="35443" y="225948"/>
                  <a:pt x="89858" y="220924"/>
                </a:cubicBezTo>
                <a:close/>
              </a:path>
            </a:pathLst>
          </a:custGeom>
          <a:solidFill>
            <a:schemeClr val="accent1"/>
          </a:solidFill>
          <a:ln w="19050">
            <a:solidFill>
              <a:schemeClr val="bg1"/>
            </a:solidFill>
          </a:ln>
        </p:spPr>
        <p:txBody>
          <a:bodyPr wrap="square">
            <a:noAutofit/>
          </a:bodyPr>
          <a:lstStyle/>
          <a:p>
            <a:endParaRPr lang="zh-CN" altLang="en-US"/>
          </a:p>
        </p:txBody>
      </p:sp>
      <p:sp>
        <p:nvSpPr>
          <p:cNvPr id="9" name="图片占位符 8"/>
          <p:cNvSpPr>
            <a:spLocks noGrp="1"/>
          </p:cNvSpPr>
          <p:nvPr>
            <p:ph type="pic" sz="quarter" idx="11"/>
          </p:nvPr>
        </p:nvSpPr>
        <p:spPr>
          <a:xfrm>
            <a:off x="8105879" y="4155802"/>
            <a:ext cx="2690739" cy="1549593"/>
          </a:xfrm>
          <a:custGeom>
            <a:avLst/>
            <a:gdLst>
              <a:gd name="connsiteX0" fmla="*/ 2478258 w 2690739"/>
              <a:gd name="connsiteY0" fmla="*/ 426 h 1549593"/>
              <a:gd name="connsiteX1" fmla="*/ 2585883 w 2690739"/>
              <a:gd name="connsiteY1" fmla="*/ 89859 h 1549593"/>
              <a:gd name="connsiteX2" fmla="*/ 2690314 w 2690739"/>
              <a:gd name="connsiteY2" fmla="*/ 1221045 h 1549593"/>
              <a:gd name="connsiteX3" fmla="*/ 2600882 w 2690739"/>
              <a:gd name="connsiteY3" fmla="*/ 1328670 h 1549593"/>
              <a:gd name="connsiteX4" fmla="*/ 212483 w 2690739"/>
              <a:gd name="connsiteY4" fmla="*/ 1549168 h 1549593"/>
              <a:gd name="connsiteX5" fmla="*/ 104857 w 2690739"/>
              <a:gd name="connsiteY5" fmla="*/ 1459735 h 1549593"/>
              <a:gd name="connsiteX6" fmla="*/ 426 w 2690739"/>
              <a:gd name="connsiteY6" fmla="*/ 328550 h 1549593"/>
              <a:gd name="connsiteX7" fmla="*/ 89859 w 2690739"/>
              <a:gd name="connsiteY7" fmla="*/ 220924 h 154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0739" h="1549593">
                <a:moveTo>
                  <a:pt x="2478258" y="426"/>
                </a:moveTo>
                <a:cubicBezTo>
                  <a:pt x="2532673" y="-4597"/>
                  <a:pt x="2580859" y="35443"/>
                  <a:pt x="2585883" y="89859"/>
                </a:cubicBezTo>
                <a:lnTo>
                  <a:pt x="2690314" y="1221045"/>
                </a:lnTo>
                <a:cubicBezTo>
                  <a:pt x="2695338" y="1275460"/>
                  <a:pt x="2655297" y="1323646"/>
                  <a:pt x="2600882" y="1328670"/>
                </a:cubicBezTo>
                <a:lnTo>
                  <a:pt x="212483" y="1549168"/>
                </a:lnTo>
                <a:cubicBezTo>
                  <a:pt x="158067" y="1554192"/>
                  <a:pt x="109881" y="1514151"/>
                  <a:pt x="104857" y="1459735"/>
                </a:cubicBezTo>
                <a:lnTo>
                  <a:pt x="426" y="328550"/>
                </a:lnTo>
                <a:cubicBezTo>
                  <a:pt x="-4598" y="274134"/>
                  <a:pt x="35443" y="225948"/>
                  <a:pt x="89859" y="220924"/>
                </a:cubicBez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3663188259"/>
      </p:ext>
    </p:extLst>
  </p:cSld>
  <p:clrMapOvr>
    <a:masterClrMapping/>
  </p:clrMapOvr>
  <p:transition spd="slow" advTm="1000">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10" name="图片占位符 9"/>
          <p:cNvSpPr>
            <a:spLocks noGrp="1"/>
          </p:cNvSpPr>
          <p:nvPr>
            <p:ph type="pic" sz="quarter" idx="10"/>
          </p:nvPr>
        </p:nvSpPr>
        <p:spPr>
          <a:xfrm>
            <a:off x="2562226" y="2382840"/>
            <a:ext cx="1325563" cy="1317625"/>
          </a:xfrm>
          <a:custGeom>
            <a:avLst/>
            <a:gdLst>
              <a:gd name="connsiteX0" fmla="*/ 0 w 1325563"/>
              <a:gd name="connsiteY0" fmla="*/ 0 h 1317625"/>
              <a:gd name="connsiteX1" fmla="*/ 1325563 w 1325563"/>
              <a:gd name="connsiteY1" fmla="*/ 0 h 1317625"/>
              <a:gd name="connsiteX2" fmla="*/ 1325563 w 1325563"/>
              <a:gd name="connsiteY2" fmla="*/ 1317625 h 1317625"/>
              <a:gd name="connsiteX3" fmla="*/ 0 w 1325563"/>
              <a:gd name="connsiteY3" fmla="*/ 1317625 h 1317625"/>
            </a:gdLst>
            <a:ahLst/>
            <a:cxnLst>
              <a:cxn ang="0">
                <a:pos x="connsiteX0" y="connsiteY0"/>
              </a:cxn>
              <a:cxn ang="0">
                <a:pos x="connsiteX1" y="connsiteY1"/>
              </a:cxn>
              <a:cxn ang="0">
                <a:pos x="connsiteX2" y="connsiteY2"/>
              </a:cxn>
              <a:cxn ang="0">
                <a:pos x="connsiteX3" y="connsiteY3"/>
              </a:cxn>
            </a:cxnLst>
            <a:rect l="l" t="t" r="r" b="b"/>
            <a:pathLst>
              <a:path w="1325563" h="1317625">
                <a:moveTo>
                  <a:pt x="0" y="0"/>
                </a:moveTo>
                <a:lnTo>
                  <a:pt x="1325563" y="0"/>
                </a:lnTo>
                <a:lnTo>
                  <a:pt x="1325563" y="1317625"/>
                </a:lnTo>
                <a:lnTo>
                  <a:pt x="0" y="1317625"/>
                </a:lnTo>
                <a:close/>
              </a:path>
            </a:pathLst>
          </a:custGeom>
          <a:solidFill>
            <a:schemeClr val="accent1"/>
          </a:solidFill>
          <a:ln w="19050">
            <a:solidFill>
              <a:schemeClr val="bg1"/>
            </a:solidFill>
          </a:ln>
        </p:spPr>
        <p:txBody>
          <a:bodyPr wrap="square">
            <a:noAutofit/>
          </a:bodyPr>
          <a:lstStyle/>
          <a:p>
            <a:endParaRPr lang="zh-CN" altLang="en-US"/>
          </a:p>
        </p:txBody>
      </p:sp>
      <p:sp>
        <p:nvSpPr>
          <p:cNvPr id="11" name="图片占位符 10"/>
          <p:cNvSpPr>
            <a:spLocks noGrp="1"/>
          </p:cNvSpPr>
          <p:nvPr>
            <p:ph type="pic" sz="quarter" idx="11"/>
          </p:nvPr>
        </p:nvSpPr>
        <p:spPr>
          <a:xfrm>
            <a:off x="4576761" y="2382839"/>
            <a:ext cx="2325688" cy="2303462"/>
          </a:xfrm>
          <a:custGeom>
            <a:avLst/>
            <a:gdLst>
              <a:gd name="connsiteX0" fmla="*/ 0 w 2325688"/>
              <a:gd name="connsiteY0" fmla="*/ 0 h 2303462"/>
              <a:gd name="connsiteX1" fmla="*/ 2325688 w 2325688"/>
              <a:gd name="connsiteY1" fmla="*/ 0 h 2303462"/>
              <a:gd name="connsiteX2" fmla="*/ 2325688 w 2325688"/>
              <a:gd name="connsiteY2" fmla="*/ 2303462 h 2303462"/>
              <a:gd name="connsiteX3" fmla="*/ 0 w 2325688"/>
              <a:gd name="connsiteY3" fmla="*/ 2303462 h 2303462"/>
            </a:gdLst>
            <a:ahLst/>
            <a:cxnLst>
              <a:cxn ang="0">
                <a:pos x="connsiteX0" y="connsiteY0"/>
              </a:cxn>
              <a:cxn ang="0">
                <a:pos x="connsiteX1" y="connsiteY1"/>
              </a:cxn>
              <a:cxn ang="0">
                <a:pos x="connsiteX2" y="connsiteY2"/>
              </a:cxn>
              <a:cxn ang="0">
                <a:pos x="connsiteX3" y="connsiteY3"/>
              </a:cxn>
            </a:cxnLst>
            <a:rect l="l" t="t" r="r" b="b"/>
            <a:pathLst>
              <a:path w="2325688" h="2303462">
                <a:moveTo>
                  <a:pt x="0" y="0"/>
                </a:moveTo>
                <a:lnTo>
                  <a:pt x="2325688" y="0"/>
                </a:lnTo>
                <a:lnTo>
                  <a:pt x="2325688" y="2303462"/>
                </a:lnTo>
                <a:lnTo>
                  <a:pt x="0" y="2303462"/>
                </a:lnTo>
                <a:close/>
              </a:path>
            </a:pathLst>
          </a:custGeom>
          <a:solidFill>
            <a:schemeClr val="accent1"/>
          </a:solidFill>
          <a:ln w="19050">
            <a:solidFill>
              <a:schemeClr val="bg1"/>
            </a:solidFill>
          </a:ln>
        </p:spPr>
        <p:txBody>
          <a:bodyPr wrap="square">
            <a:noAutofit/>
          </a:bodyPr>
          <a:lstStyle/>
          <a:p>
            <a:endParaRPr lang="zh-CN" altLang="en-US"/>
          </a:p>
        </p:txBody>
      </p:sp>
      <p:sp>
        <p:nvSpPr>
          <p:cNvPr id="12" name="图片占位符 11"/>
          <p:cNvSpPr>
            <a:spLocks noGrp="1"/>
          </p:cNvSpPr>
          <p:nvPr>
            <p:ph type="pic" sz="quarter" idx="12"/>
          </p:nvPr>
        </p:nvSpPr>
        <p:spPr>
          <a:xfrm>
            <a:off x="7702550" y="1663700"/>
            <a:ext cx="2300288" cy="2281238"/>
          </a:xfrm>
          <a:custGeom>
            <a:avLst/>
            <a:gdLst>
              <a:gd name="connsiteX0" fmla="*/ 0 w 2300288"/>
              <a:gd name="connsiteY0" fmla="*/ 0 h 2281238"/>
              <a:gd name="connsiteX1" fmla="*/ 2300288 w 2300288"/>
              <a:gd name="connsiteY1" fmla="*/ 0 h 2281238"/>
              <a:gd name="connsiteX2" fmla="*/ 2300288 w 2300288"/>
              <a:gd name="connsiteY2" fmla="*/ 2281238 h 2281238"/>
              <a:gd name="connsiteX3" fmla="*/ 0 w 2300288"/>
              <a:gd name="connsiteY3" fmla="*/ 2281238 h 2281238"/>
            </a:gdLst>
            <a:ahLst/>
            <a:cxnLst>
              <a:cxn ang="0">
                <a:pos x="connsiteX0" y="connsiteY0"/>
              </a:cxn>
              <a:cxn ang="0">
                <a:pos x="connsiteX1" y="connsiteY1"/>
              </a:cxn>
              <a:cxn ang="0">
                <a:pos x="connsiteX2" y="connsiteY2"/>
              </a:cxn>
              <a:cxn ang="0">
                <a:pos x="connsiteX3" y="connsiteY3"/>
              </a:cxn>
            </a:cxnLst>
            <a:rect l="l" t="t" r="r" b="b"/>
            <a:pathLst>
              <a:path w="2300288" h="2281238">
                <a:moveTo>
                  <a:pt x="0" y="0"/>
                </a:moveTo>
                <a:lnTo>
                  <a:pt x="2300288" y="0"/>
                </a:lnTo>
                <a:lnTo>
                  <a:pt x="2300288" y="2281238"/>
                </a:lnTo>
                <a:lnTo>
                  <a:pt x="0" y="2281238"/>
                </a:lnTo>
                <a:close/>
              </a:path>
            </a:pathLst>
          </a:custGeom>
          <a:solidFill>
            <a:schemeClr val="accent1"/>
          </a:solidFill>
          <a:ln w="19050">
            <a:solidFill>
              <a:schemeClr val="bg1"/>
            </a:solidFill>
          </a:ln>
        </p:spPr>
        <p:txBody>
          <a:bodyPr wrap="square">
            <a:noAutofit/>
          </a:bodyPr>
          <a:lstStyle/>
          <a:p>
            <a:endParaRPr lang="zh-CN" altLang="en-US"/>
          </a:p>
        </p:txBody>
      </p:sp>
    </p:spTree>
    <p:extLst>
      <p:ext uri="{BB962C8B-B14F-4D97-AF65-F5344CB8AC3E}">
        <p14:creationId xmlns:p14="http://schemas.microsoft.com/office/powerpoint/2010/main" val="1621077975"/>
      </p:ext>
    </p:extLst>
  </p:cSld>
  <p:clrMapOvr>
    <a:masterClrMapping/>
  </p:clrMapOvr>
  <p:transition spd="slow" advTm="1000">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1" cstate="print">
            <a:extLst>
              <a:ext uri="{28A0092B-C50C-407E-A947-70E740481C1C}">
                <a14:useLocalDpi xmlns:a14="http://schemas.microsoft.com/office/drawing/2010/main" val="0"/>
              </a:ext>
            </a:extLst>
          </a:blip>
          <a:srcRect l="6608" t="15982" r="13050" b="15911"/>
          <a:stretch/>
        </p:blipFill>
        <p:spPr>
          <a:xfrm>
            <a:off x="1" y="1"/>
            <a:ext cx="12192000" cy="6858000"/>
          </a:xfrm>
          <a:prstGeom prst="rect">
            <a:avLst/>
          </a:prstGeom>
        </p:spPr>
      </p:pic>
      <p:sp>
        <p:nvSpPr>
          <p:cNvPr id="8" name="圆角矩形 7"/>
          <p:cNvSpPr/>
          <p:nvPr userDrawn="1"/>
        </p:nvSpPr>
        <p:spPr>
          <a:xfrm>
            <a:off x="139701" y="127000"/>
            <a:ext cx="11912598" cy="660400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102147636"/>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5" r:id="rId3"/>
    <p:sldLayoutId id="2147483661" r:id="rId4"/>
    <p:sldLayoutId id="2147483660" r:id="rId5"/>
    <p:sldLayoutId id="2147483659" r:id="rId6"/>
    <p:sldLayoutId id="2147483658" r:id="rId7"/>
    <p:sldLayoutId id="2147483657" r:id="rId8"/>
    <p:sldLayoutId id="2147483656" r:id="rId9"/>
  </p:sldLayoutIdLst>
  <p:transition spd="slow" advTm="1000">
    <p:fade/>
  </p:transition>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tags" Target="../tags/tag25.xml"/><Relationship Id="rId5" Type="http://schemas.openxmlformats.org/officeDocument/2006/relationships/image" Target="../media/image62.sv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2.e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2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2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30.xml"/><Relationship Id="rId5" Type="http://schemas.openxmlformats.org/officeDocument/2006/relationships/image" Target="../media/image200.png"/><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31.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32.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xml.rels><?xml version="1.0" encoding="UTF-8" standalone="yes"?>
<Relationships xmlns="http://schemas.openxmlformats.org/package/2006/relationships"><Relationship Id="rId8" Type="http://schemas.openxmlformats.org/officeDocument/2006/relationships/tags" Target="../tags/tag10.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notesSlide" Target="../notesSlides/notesSlide3.xml"/><Relationship Id="rId5" Type="http://schemas.openxmlformats.org/officeDocument/2006/relationships/tags" Target="../tags/tag7.xml"/><Relationship Id="rId10" Type="http://schemas.openxmlformats.org/officeDocument/2006/relationships/slideLayout" Target="../slideLayouts/slideLayout3.xml"/><Relationship Id="rId4" Type="http://schemas.openxmlformats.org/officeDocument/2006/relationships/tags" Target="../tags/tag6.xml"/><Relationship Id="rId9" Type="http://schemas.openxmlformats.org/officeDocument/2006/relationships/tags" Target="../tags/tag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ags" Target="../tags/tag12.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notesSlide" Target="../notesSlides/notesSlide6.xml"/><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62.svg"/></Relationships>
</file>

<file path=ppt/slides/_rels/slide9.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2.png"/><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1061" y="1693888"/>
            <a:ext cx="7117831" cy="217142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lnSpc>
                <a:spcPct val="150000"/>
              </a:lnSpc>
            </a:pPr>
            <a:r>
              <a:rPr lang="en-US" sz="4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CHÀO MỪNG CÁC EM ĐẾN VỚI TIẾT HỌC!</a:t>
            </a:r>
            <a:endParaRPr lang="vi-VN" sz="4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7275569"/>
      </p:ext>
    </p:extLst>
  </p:cSld>
  <p:clrMapOvr>
    <a:masterClrMapping/>
  </p:clrMapOvr>
  <p:transition spd="slow" advTm="1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92214" y="168103"/>
            <a:ext cx="1702594" cy="815247"/>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4"/>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a:p>
        </p:txBody>
      </p:sp>
      <p:sp>
        <p:nvSpPr>
          <p:cNvPr id="5" name="MH_Other_5"/>
          <p:cNvSpPr/>
          <p:nvPr>
            <p:custDataLst>
              <p:tags r:id="rId1"/>
            </p:custDataLst>
          </p:nvPr>
        </p:nvSpPr>
        <p:spPr>
          <a:xfrm rot="18900000">
            <a:off x="-92840" y="32397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6" name="MH_Other_6"/>
          <p:cNvSpPr/>
          <p:nvPr>
            <p:custDataLst>
              <p:tags r:id="rId2"/>
            </p:custDataLst>
          </p:nvPr>
        </p:nvSpPr>
        <p:spPr>
          <a:xfrm rot="2149474">
            <a:off x="1291475" y="213149"/>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sz="2400" kern="0">
              <a:solidFill>
                <a:prstClr val="white"/>
              </a:solidFill>
            </a:endParaRPr>
          </a:p>
        </p:txBody>
      </p:sp>
      <p:sp>
        <p:nvSpPr>
          <p:cNvPr id="7" name="TextBox 6"/>
          <p:cNvSpPr txBox="1"/>
          <p:nvPr/>
        </p:nvSpPr>
        <p:spPr>
          <a:xfrm>
            <a:off x="95877" y="355367"/>
            <a:ext cx="2364690" cy="523220"/>
          </a:xfrm>
          <a:prstGeom prst="rect">
            <a:avLst/>
          </a:prstGeom>
          <a:noFill/>
        </p:spPr>
        <p:txBody>
          <a:bodyPr wrap="square" rtlCol="0">
            <a:spAutoFit/>
          </a:bodyPr>
          <a:lstStyle/>
          <a:p>
            <a:pPr algn="ctr"/>
            <a:r>
              <a:rPr lang="en-US" sz="2800" b="1" dirty="0" err="1" smtClean="0">
                <a:effectLst>
                  <a:outerShdw blurRad="38100" dist="38100" dir="2700000" algn="tl">
                    <a:srgbClr val="000000">
                      <a:alpha val="43137"/>
                    </a:srgbClr>
                  </a:outerShdw>
                </a:effectLst>
              </a:rPr>
              <a:t>Ví</a:t>
            </a:r>
            <a:r>
              <a:rPr lang="en-US" sz="2800" b="1" dirty="0" smtClean="0">
                <a:effectLst>
                  <a:outerShdw blurRad="38100" dist="38100" dir="2700000" algn="tl">
                    <a:srgbClr val="000000">
                      <a:alpha val="43137"/>
                    </a:srgbClr>
                  </a:outerShdw>
                </a:effectLst>
              </a:rPr>
              <a:t> </a:t>
            </a:r>
            <a:r>
              <a:rPr lang="en-US" sz="2800" b="1" dirty="0" err="1" smtClean="0">
                <a:effectLst>
                  <a:outerShdw blurRad="38100" dist="38100" dir="2700000" algn="tl">
                    <a:srgbClr val="000000">
                      <a:alpha val="43137"/>
                    </a:srgbClr>
                  </a:outerShdw>
                </a:effectLst>
              </a:rPr>
              <a:t>dụ</a:t>
            </a:r>
            <a:r>
              <a:rPr lang="en-US" sz="2800" b="1" dirty="0" smtClean="0">
                <a:effectLst>
                  <a:outerShdw blurRad="38100" dist="38100" dir="2700000" algn="tl">
                    <a:srgbClr val="000000">
                      <a:alpha val="43137"/>
                    </a:srgbClr>
                  </a:outerShdw>
                </a:effectLst>
              </a:rPr>
              <a:t> 3: </a:t>
            </a:r>
            <a:endParaRPr lang="vi-VN" sz="2800" b="1" dirty="0">
              <a:effectLst>
                <a:outerShdw blurRad="38100" dist="38100" dir="2700000" algn="tl">
                  <a:srgbClr val="000000">
                    <a:alpha val="43137"/>
                  </a:srgbClr>
                </a:outerShdw>
              </a:effectLst>
            </a:endParaRPr>
          </a:p>
        </p:txBody>
      </p:sp>
      <p:sp>
        <p:nvSpPr>
          <p:cNvPr id="8" name="TextBox 7"/>
          <p:cNvSpPr txBox="1"/>
          <p:nvPr/>
        </p:nvSpPr>
        <p:spPr>
          <a:xfrm>
            <a:off x="2252315" y="228238"/>
            <a:ext cx="9939685" cy="978729"/>
          </a:xfrm>
          <a:prstGeom prst="rect">
            <a:avLst/>
          </a:prstGeom>
          <a:noFill/>
        </p:spPr>
        <p:txBody>
          <a:bodyPr wrap="square" rtlCol="0">
            <a:spAutoFit/>
          </a:bodyPr>
          <a:lstStyle/>
          <a:p>
            <a:pPr>
              <a:lnSpc>
                <a:spcPct val="120000"/>
              </a:lnSpc>
            </a:pPr>
            <a:r>
              <a:rPr lang="en-US" sz="2400" dirty="0" smtClean="0"/>
              <a:t>Xếp loại thi đua ba tổ lao động của một đội sản xuất được thống kê như sau</a:t>
            </a:r>
            <a:r>
              <a:rPr lang="en-US" sz="2400" dirty="0"/>
              <a:t> </a:t>
            </a:r>
            <a:r>
              <a:rPr lang="en-US" sz="2400" dirty="0" smtClean="0"/>
              <a:t>(đơn vị: người).</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1928223336"/>
              </p:ext>
            </p:extLst>
          </p:nvPr>
        </p:nvGraphicFramePr>
        <p:xfrm>
          <a:off x="2650794" y="1305108"/>
          <a:ext cx="7367008" cy="2091340"/>
        </p:xfrm>
        <a:graphic>
          <a:graphicData uri="http://schemas.openxmlformats.org/drawingml/2006/table">
            <a:tbl>
              <a:tblPr firstRow="1" bandRow="1">
                <a:tableStyleId>{5C22544A-7EE6-4342-B048-85BDC9FD1C3A}</a:tableStyleId>
              </a:tblPr>
              <a:tblGrid>
                <a:gridCol w="1841752">
                  <a:extLst>
                    <a:ext uri="{9D8B030D-6E8A-4147-A177-3AD203B41FA5}">
                      <a16:colId xmlns="" xmlns:a16="http://schemas.microsoft.com/office/drawing/2014/main" val="2806334127"/>
                    </a:ext>
                  </a:extLst>
                </a:gridCol>
                <a:gridCol w="1841752">
                  <a:extLst>
                    <a:ext uri="{9D8B030D-6E8A-4147-A177-3AD203B41FA5}">
                      <a16:colId xmlns="" xmlns:a16="http://schemas.microsoft.com/office/drawing/2014/main" val="610184419"/>
                    </a:ext>
                  </a:extLst>
                </a:gridCol>
                <a:gridCol w="1841752">
                  <a:extLst>
                    <a:ext uri="{9D8B030D-6E8A-4147-A177-3AD203B41FA5}">
                      <a16:colId xmlns="" xmlns:a16="http://schemas.microsoft.com/office/drawing/2014/main" val="3588055674"/>
                    </a:ext>
                  </a:extLst>
                </a:gridCol>
                <a:gridCol w="1841752">
                  <a:extLst>
                    <a:ext uri="{9D8B030D-6E8A-4147-A177-3AD203B41FA5}">
                      <a16:colId xmlns="" xmlns:a16="http://schemas.microsoft.com/office/drawing/2014/main" val="3759003178"/>
                    </a:ext>
                  </a:extLst>
                </a:gridCol>
              </a:tblGrid>
              <a:tr h="522835">
                <a:tc>
                  <a:txBody>
                    <a:bodyPr/>
                    <a:lstStyle/>
                    <a:p>
                      <a:pPr algn="ctr"/>
                      <a:r>
                        <a:rPr lang="en-US" sz="2000" dirty="0" err="1" smtClean="0">
                          <a:solidFill>
                            <a:schemeClr val="tx1"/>
                          </a:solidFill>
                        </a:rPr>
                        <a:t>Tổ</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Giỏi</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Khá</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pPr algn="ctr"/>
                      <a:r>
                        <a:rPr lang="en-US" sz="2000" dirty="0" err="1" smtClean="0">
                          <a:solidFill>
                            <a:schemeClr val="tx1"/>
                          </a:solidFill>
                        </a:rPr>
                        <a:t>Đạt</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 xmlns:a16="http://schemas.microsoft.com/office/drawing/2014/main" val="3214521152"/>
                  </a:ext>
                </a:extLst>
              </a:tr>
              <a:tr h="522835">
                <a:tc>
                  <a:txBody>
                    <a:bodyPr/>
                    <a:lstStyle/>
                    <a:p>
                      <a:pPr algn="ctr"/>
                      <a:r>
                        <a:rPr lang="en-US" sz="2000" dirty="0" err="1" smtClean="0">
                          <a:solidFill>
                            <a:schemeClr val="tx1"/>
                          </a:solidFill>
                        </a:rPr>
                        <a:t>Tổ</a:t>
                      </a:r>
                      <a:r>
                        <a:rPr lang="en-US" sz="2000" baseline="0" dirty="0" smtClean="0">
                          <a:solidFill>
                            <a:schemeClr val="tx1"/>
                          </a:solidFill>
                        </a:rPr>
                        <a:t> 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8</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365217371"/>
                  </a:ext>
                </a:extLst>
              </a:tr>
              <a:tr h="522835">
                <a:tc>
                  <a:txBody>
                    <a:bodyPr/>
                    <a:lstStyle/>
                    <a:p>
                      <a:pPr algn="ctr"/>
                      <a:r>
                        <a:rPr lang="en-US" sz="2000" dirty="0" err="1" smtClean="0">
                          <a:solidFill>
                            <a:schemeClr val="tx1"/>
                          </a:solidFill>
                        </a:rPr>
                        <a:t>Tổ</a:t>
                      </a:r>
                      <a:r>
                        <a:rPr lang="en-US" sz="2000" baseline="0" dirty="0" smtClean="0">
                          <a:solidFill>
                            <a:schemeClr val="tx1"/>
                          </a:solidFill>
                        </a:rPr>
                        <a:t> 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9</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2</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22311799"/>
                  </a:ext>
                </a:extLst>
              </a:tr>
              <a:tr h="522835">
                <a:tc>
                  <a:txBody>
                    <a:bodyPr/>
                    <a:lstStyle/>
                    <a:p>
                      <a:pPr algn="ctr"/>
                      <a:r>
                        <a:rPr lang="en-US" sz="2000" dirty="0" err="1" smtClean="0">
                          <a:solidFill>
                            <a:schemeClr val="tx1"/>
                          </a:solidFill>
                        </a:rPr>
                        <a:t>Tổ</a:t>
                      </a:r>
                      <a:r>
                        <a:rPr lang="en-US" sz="2000" baseline="0" dirty="0" smtClean="0">
                          <a:solidFill>
                            <a:schemeClr val="tx1"/>
                          </a:solidFill>
                        </a:rPr>
                        <a:t> 3</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7</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4</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000" dirty="0" smtClean="0">
                          <a:solidFill>
                            <a:schemeClr val="tx1"/>
                          </a:solidFill>
                        </a:rPr>
                        <a:t>1</a:t>
                      </a:r>
                      <a:endParaRPr lang="vi-VN"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744713378"/>
                  </a:ext>
                </a:extLst>
              </a:tr>
            </a:tbl>
          </a:graphicData>
        </a:graphic>
      </p:graphicFrame>
      <p:sp>
        <p:nvSpPr>
          <p:cNvPr id="10" name="TextBox 9"/>
          <p:cNvSpPr txBox="1"/>
          <p:nvPr/>
        </p:nvSpPr>
        <p:spPr>
          <a:xfrm>
            <a:off x="731520" y="3497833"/>
            <a:ext cx="6206599" cy="400110"/>
          </a:xfrm>
          <a:prstGeom prst="rect">
            <a:avLst/>
          </a:prstGeom>
          <a:noFill/>
        </p:spPr>
        <p:txBody>
          <a:bodyPr wrap="square" rtlCol="0">
            <a:spAutoFit/>
          </a:bodyPr>
          <a:lstStyle/>
          <a:p>
            <a:r>
              <a:rPr lang="en-US" sz="2000" dirty="0" smtClean="0"/>
              <a:t>a) </a:t>
            </a:r>
            <a:r>
              <a:rPr lang="en-US" sz="2000" dirty="0" err="1" smtClean="0"/>
              <a:t>Mỗi</a:t>
            </a:r>
            <a:r>
              <a:rPr lang="en-US" sz="2000" dirty="0" smtClean="0"/>
              <a:t> </a:t>
            </a:r>
            <a:r>
              <a:rPr lang="en-US" sz="2000" dirty="0" err="1" smtClean="0"/>
              <a:t>tổ</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có</a:t>
            </a:r>
            <a:r>
              <a:rPr lang="en-US" sz="2000" dirty="0" smtClean="0"/>
              <a:t> </a:t>
            </a:r>
            <a:r>
              <a:rPr lang="en-US" sz="2000" dirty="0" err="1" smtClean="0"/>
              <a:t>bao</a:t>
            </a:r>
            <a:r>
              <a:rPr lang="en-US" sz="2000" dirty="0" smtClean="0"/>
              <a:t> </a:t>
            </a:r>
            <a:r>
              <a:rPr lang="en-US" sz="2000" dirty="0" err="1" smtClean="0"/>
              <a:t>nhiêu</a:t>
            </a:r>
            <a:r>
              <a:rPr lang="en-US" sz="2000" dirty="0" smtClean="0"/>
              <a:t> </a:t>
            </a:r>
            <a:r>
              <a:rPr lang="en-US" sz="2000" dirty="0" err="1" smtClean="0"/>
              <a:t>người</a:t>
            </a:r>
            <a:r>
              <a:rPr lang="en-US" sz="2000" dirty="0" smtClean="0"/>
              <a:t>?</a:t>
            </a:r>
            <a:endParaRPr lang="vi-VN" sz="2000" dirty="0"/>
          </a:p>
        </p:txBody>
      </p:sp>
      <p:sp>
        <p:nvSpPr>
          <p:cNvPr id="11" name="TextBox 10"/>
          <p:cNvSpPr txBox="1"/>
          <p:nvPr/>
        </p:nvSpPr>
        <p:spPr>
          <a:xfrm>
            <a:off x="731520" y="3999328"/>
            <a:ext cx="10540538" cy="830997"/>
          </a:xfrm>
          <a:prstGeom prst="rect">
            <a:avLst/>
          </a:prstGeom>
          <a:noFill/>
        </p:spPr>
        <p:txBody>
          <a:bodyPr wrap="square" rtlCol="0">
            <a:spAutoFit/>
          </a:bodyPr>
          <a:lstStyle/>
          <a:p>
            <a:pPr>
              <a:lnSpc>
                <a:spcPct val="120000"/>
              </a:lnSpc>
            </a:pPr>
            <a:r>
              <a:rPr lang="en-US" sz="2000" dirty="0" smtClean="0"/>
              <a:t>b) </a:t>
            </a:r>
            <a:r>
              <a:rPr lang="en-US" sz="2000" dirty="0" err="1" smtClean="0"/>
              <a:t>Đội</a:t>
            </a:r>
            <a:r>
              <a:rPr lang="en-US" sz="2000" dirty="0" smtClean="0"/>
              <a:t> </a:t>
            </a:r>
            <a:r>
              <a:rPr lang="en-US" sz="2000" dirty="0" err="1" smtClean="0"/>
              <a:t>trưởng</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rằng</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giỏi</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nhiều</a:t>
            </a:r>
            <a:r>
              <a:rPr lang="en-US" sz="2000" dirty="0" smtClean="0"/>
              <a:t> </a:t>
            </a:r>
            <a:r>
              <a:rPr lang="en-US" sz="2000" dirty="0" err="1" smtClean="0"/>
              <a:t>hơn</a:t>
            </a:r>
            <a:r>
              <a:rPr lang="en-US" sz="2000" dirty="0" smtClean="0"/>
              <a:t> </a:t>
            </a:r>
            <a:r>
              <a:rPr lang="en-US" sz="2000" dirty="0" err="1" smtClean="0"/>
              <a:t>số</a:t>
            </a:r>
            <a:r>
              <a:rPr lang="en-US" sz="2000" dirty="0" smtClean="0"/>
              <a:t> </a:t>
            </a:r>
            <a:r>
              <a:rPr lang="en-US" sz="2000" dirty="0" err="1" smtClean="0"/>
              <a:t>lao</a:t>
            </a:r>
            <a:r>
              <a:rPr lang="en-US" sz="2000" dirty="0" smtClean="0"/>
              <a:t> </a:t>
            </a:r>
            <a:r>
              <a:rPr lang="en-US" sz="2000" dirty="0" err="1" smtClean="0"/>
              <a:t>động</a:t>
            </a:r>
            <a:r>
              <a:rPr lang="en-US" sz="2000" dirty="0" smtClean="0"/>
              <a:t> </a:t>
            </a:r>
            <a:r>
              <a:rPr lang="en-US" sz="2000" dirty="0" err="1" smtClean="0"/>
              <a:t>khá</a:t>
            </a:r>
            <a:r>
              <a:rPr lang="en-US" sz="2000" dirty="0" smtClean="0"/>
              <a:t> </a:t>
            </a:r>
            <a:r>
              <a:rPr lang="en-US" sz="2000" dirty="0" err="1" smtClean="0"/>
              <a:t>và</a:t>
            </a:r>
            <a:r>
              <a:rPr lang="en-US" sz="2000" dirty="0" smtClean="0"/>
              <a:t> </a:t>
            </a:r>
            <a:r>
              <a:rPr lang="en-US" sz="2000" dirty="0" err="1" smtClean="0"/>
              <a:t>đạt</a:t>
            </a:r>
            <a:r>
              <a:rPr lang="en-US" sz="2000" dirty="0" smtClean="0"/>
              <a:t> </a:t>
            </a:r>
            <a:r>
              <a:rPr lang="en-US" sz="2000" dirty="0" err="1" smtClean="0"/>
              <a:t>của</a:t>
            </a:r>
            <a:r>
              <a:rPr lang="en-US" sz="2000" dirty="0" smtClean="0"/>
              <a:t> </a:t>
            </a:r>
            <a:r>
              <a:rPr lang="en-US" sz="2000" dirty="0" err="1" smtClean="0"/>
              <a:t>cả</a:t>
            </a:r>
            <a:r>
              <a:rPr lang="en-US" sz="2000" dirty="0" smtClean="0"/>
              <a:t> </a:t>
            </a:r>
            <a:r>
              <a:rPr lang="en-US" sz="2000" dirty="0" err="1" smtClean="0"/>
              <a:t>đội</a:t>
            </a:r>
            <a:r>
              <a:rPr lang="en-US" sz="2000" dirty="0" smtClean="0"/>
              <a:t> </a:t>
            </a:r>
            <a:r>
              <a:rPr lang="en-US" sz="2000" dirty="0" err="1" smtClean="0"/>
              <a:t>là</a:t>
            </a:r>
            <a:r>
              <a:rPr lang="en-US" sz="2000" dirty="0" smtClean="0"/>
              <a:t> 12 </a:t>
            </a:r>
            <a:r>
              <a:rPr lang="en-US" sz="2000" dirty="0" err="1" smtClean="0"/>
              <a:t>người</a:t>
            </a:r>
            <a:r>
              <a:rPr lang="en-US" sz="2000" dirty="0" smtClean="0"/>
              <a:t>. </a:t>
            </a:r>
            <a:r>
              <a:rPr lang="en-US" sz="2000" dirty="0" err="1" smtClean="0"/>
              <a:t>Thông</a:t>
            </a:r>
            <a:r>
              <a:rPr lang="en-US" sz="2000" dirty="0" smtClean="0"/>
              <a:t> </a:t>
            </a:r>
            <a:r>
              <a:rPr lang="en-US" sz="2000" dirty="0" err="1" smtClean="0"/>
              <a:t>báo</a:t>
            </a:r>
            <a:r>
              <a:rPr lang="en-US" sz="2000" dirty="0" smtClean="0"/>
              <a:t> </a:t>
            </a:r>
            <a:r>
              <a:rPr lang="en-US" sz="2000" dirty="0" err="1" smtClean="0"/>
              <a:t>của</a:t>
            </a:r>
            <a:r>
              <a:rPr lang="en-US" sz="2000" dirty="0" smtClean="0"/>
              <a:t> </a:t>
            </a:r>
            <a:r>
              <a:rPr lang="en-US" sz="2000" dirty="0" err="1" smtClean="0"/>
              <a:t>đội</a:t>
            </a:r>
            <a:r>
              <a:rPr lang="en-US" sz="2000" dirty="0" smtClean="0"/>
              <a:t> </a:t>
            </a:r>
            <a:r>
              <a:rPr lang="en-US" sz="2000" dirty="0" err="1" smtClean="0"/>
              <a:t>trưởng</a:t>
            </a:r>
            <a:r>
              <a:rPr lang="en-US" sz="2000" dirty="0" smtClean="0"/>
              <a:t> </a:t>
            </a:r>
            <a:r>
              <a:rPr lang="en-US" sz="2000" dirty="0" err="1" smtClean="0"/>
              <a:t>có</a:t>
            </a:r>
            <a:r>
              <a:rPr lang="en-US" sz="2000" dirty="0" smtClean="0"/>
              <a:t> </a:t>
            </a:r>
            <a:r>
              <a:rPr lang="en-US" sz="2000" dirty="0" err="1" smtClean="0"/>
              <a:t>đúng</a:t>
            </a:r>
            <a:r>
              <a:rPr lang="en-US" sz="2000" dirty="0" smtClean="0"/>
              <a:t> </a:t>
            </a:r>
            <a:r>
              <a:rPr lang="en-US" sz="2000" dirty="0" err="1" smtClean="0"/>
              <a:t>không</a:t>
            </a:r>
            <a:r>
              <a:rPr lang="en-US" sz="2000" dirty="0" smtClean="0"/>
              <a:t>?</a:t>
            </a:r>
            <a:endParaRPr lang="vi-VN" sz="2000" dirty="0"/>
          </a:p>
        </p:txBody>
      </p:sp>
      <p:sp>
        <p:nvSpPr>
          <p:cNvPr id="12" name="TextBox 11"/>
          <p:cNvSpPr txBox="1"/>
          <p:nvPr/>
        </p:nvSpPr>
        <p:spPr>
          <a:xfrm>
            <a:off x="2460567" y="4731655"/>
            <a:ext cx="7623737"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8 + 9 + 7 =  24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3" name="TextBox 12"/>
          <p:cNvSpPr txBox="1"/>
          <p:nvPr/>
        </p:nvSpPr>
        <p:spPr>
          <a:xfrm>
            <a:off x="2460567" y="5162542"/>
            <a:ext cx="8811491" cy="400110"/>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3 + 2 + 4 + 1 + 1 + 1 =  12 (</a:t>
            </a:r>
            <a:r>
              <a:rPr lang="en-US" sz="2000" dirty="0" err="1" smtClean="0">
                <a:solidFill>
                  <a:srgbClr val="002060"/>
                </a:solidFill>
              </a:rPr>
              <a:t>người</a:t>
            </a:r>
            <a:r>
              <a:rPr lang="en-US" sz="2000" dirty="0" smtClean="0">
                <a:solidFill>
                  <a:srgbClr val="002060"/>
                </a:solidFill>
              </a:rPr>
              <a:t>)</a:t>
            </a:r>
            <a:endParaRPr lang="vi-VN" sz="2000" b="1" dirty="0">
              <a:solidFill>
                <a:srgbClr val="002060"/>
              </a:solidFill>
            </a:endParaRPr>
          </a:p>
        </p:txBody>
      </p:sp>
      <p:sp>
        <p:nvSpPr>
          <p:cNvPr id="14" name="TextBox 13"/>
          <p:cNvSpPr txBox="1"/>
          <p:nvPr/>
        </p:nvSpPr>
        <p:spPr>
          <a:xfrm>
            <a:off x="2252315" y="5562652"/>
            <a:ext cx="9177249" cy="1015663"/>
          </a:xfrm>
          <a:prstGeom prst="rect">
            <a:avLst/>
          </a:prstGeom>
          <a:noFill/>
        </p:spPr>
        <p:txBody>
          <a:bodyPr wrap="square" rtlCol="0">
            <a:spAutoFit/>
          </a:bodyPr>
          <a:lstStyle/>
          <a:p>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giỏi</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nhiều</a:t>
            </a:r>
            <a:r>
              <a:rPr lang="en-US" sz="2000" dirty="0" smtClean="0">
                <a:solidFill>
                  <a:srgbClr val="002060"/>
                </a:solidFill>
              </a:rPr>
              <a:t> </a:t>
            </a:r>
            <a:r>
              <a:rPr lang="en-US" sz="2000" dirty="0" err="1" smtClean="0">
                <a:solidFill>
                  <a:srgbClr val="002060"/>
                </a:solidFill>
              </a:rPr>
              <a:t>hơn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lao</a:t>
            </a:r>
            <a:r>
              <a:rPr lang="en-US" sz="2000" dirty="0" smtClean="0">
                <a:solidFill>
                  <a:srgbClr val="002060"/>
                </a:solidFill>
              </a:rPr>
              <a:t> </a:t>
            </a:r>
            <a:r>
              <a:rPr lang="en-US" sz="2000" dirty="0" err="1" smtClean="0">
                <a:solidFill>
                  <a:srgbClr val="002060"/>
                </a:solidFill>
              </a:rPr>
              <a:t>động</a:t>
            </a:r>
            <a:r>
              <a:rPr lang="en-US" sz="2000" dirty="0" smtClean="0">
                <a:solidFill>
                  <a:srgbClr val="002060"/>
                </a:solidFill>
              </a:rPr>
              <a:t> </a:t>
            </a:r>
            <a:r>
              <a:rPr lang="en-US" sz="2000" dirty="0" err="1" smtClean="0">
                <a:solidFill>
                  <a:srgbClr val="002060"/>
                </a:solidFill>
              </a:rPr>
              <a:t>khá</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đạt</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cả</a:t>
            </a:r>
            <a:r>
              <a:rPr lang="en-US" sz="2000" dirty="0" smtClean="0">
                <a:solidFill>
                  <a:srgbClr val="002060"/>
                </a:solidFill>
              </a:rPr>
              <a:t> </a:t>
            </a:r>
            <a:r>
              <a:rPr lang="en-US" sz="2000" dirty="0" err="1" smtClean="0">
                <a:solidFill>
                  <a:srgbClr val="002060"/>
                </a:solidFill>
              </a:rPr>
              <a:t>đội</a:t>
            </a:r>
            <a:r>
              <a:rPr lang="en-US" sz="2000" dirty="0" smtClean="0">
                <a:solidFill>
                  <a:srgbClr val="002060"/>
                </a:solidFill>
              </a:rPr>
              <a:t> </a:t>
            </a:r>
            <a:r>
              <a:rPr lang="en-US" sz="2000" dirty="0" err="1" smtClean="0">
                <a:solidFill>
                  <a:srgbClr val="002060"/>
                </a:solidFill>
              </a:rPr>
              <a:t>là</a:t>
            </a:r>
            <a:r>
              <a:rPr lang="en-US" sz="2000" dirty="0" smtClean="0">
                <a:solidFill>
                  <a:srgbClr val="002060"/>
                </a:solidFill>
              </a:rPr>
              <a:t>: </a:t>
            </a:r>
          </a:p>
          <a:p>
            <a:pPr algn="ctr"/>
            <a:r>
              <a:rPr lang="en-US" sz="2000" dirty="0" smtClean="0">
                <a:solidFill>
                  <a:srgbClr val="002060"/>
                </a:solidFill>
              </a:rPr>
              <a:t>24 - 12=  12 (</a:t>
            </a:r>
            <a:r>
              <a:rPr lang="en-US" sz="2000" dirty="0" err="1" smtClean="0">
                <a:solidFill>
                  <a:srgbClr val="002060"/>
                </a:solidFill>
              </a:rPr>
              <a:t>người</a:t>
            </a:r>
            <a:r>
              <a:rPr lang="en-US" sz="2000" dirty="0" smtClean="0">
                <a:solidFill>
                  <a:srgbClr val="002060"/>
                </a:solidFill>
              </a:rPr>
              <a:t>)</a:t>
            </a:r>
          </a:p>
          <a:p>
            <a:endParaRPr lang="vi-VN" sz="2000" b="1" dirty="0">
              <a:solidFill>
                <a:srgbClr val="002060"/>
              </a:solidFill>
            </a:endParaRPr>
          </a:p>
        </p:txBody>
      </p:sp>
      <p:sp>
        <p:nvSpPr>
          <p:cNvPr id="15" name="TextBox 14"/>
          <p:cNvSpPr txBox="1"/>
          <p:nvPr/>
        </p:nvSpPr>
        <p:spPr>
          <a:xfrm>
            <a:off x="3637858" y="6212371"/>
            <a:ext cx="9177249" cy="400110"/>
          </a:xfrm>
          <a:prstGeom prst="rect">
            <a:avLst/>
          </a:prstGeom>
          <a:noFill/>
        </p:spPr>
        <p:txBody>
          <a:bodyPr wrap="square" rtlCol="0">
            <a:spAutoFit/>
          </a:bodyPr>
          <a:lstStyle/>
          <a:p>
            <a:r>
              <a:rPr lang="en-US" sz="2000" b="1" dirty="0" err="1" smtClean="0">
                <a:solidFill>
                  <a:srgbClr val="002060"/>
                </a:solidFill>
              </a:rPr>
              <a:t>Vậy</a:t>
            </a:r>
            <a:r>
              <a:rPr lang="en-US" sz="2000" b="1" dirty="0" smtClean="0">
                <a:solidFill>
                  <a:srgbClr val="002060"/>
                </a:solidFill>
              </a:rPr>
              <a:t> </a:t>
            </a:r>
            <a:r>
              <a:rPr lang="en-US" sz="2000" b="1" dirty="0" err="1" smtClean="0">
                <a:solidFill>
                  <a:srgbClr val="002060"/>
                </a:solidFill>
              </a:rPr>
              <a:t>thông</a:t>
            </a:r>
            <a:r>
              <a:rPr lang="en-US" sz="2000" b="1" dirty="0" smtClean="0">
                <a:solidFill>
                  <a:srgbClr val="002060"/>
                </a:solidFill>
              </a:rPr>
              <a:t> </a:t>
            </a:r>
            <a:r>
              <a:rPr lang="en-US" sz="2000" b="1" dirty="0" err="1" smtClean="0">
                <a:solidFill>
                  <a:srgbClr val="002060"/>
                </a:solidFill>
              </a:rPr>
              <a:t>báo</a:t>
            </a:r>
            <a:r>
              <a:rPr lang="en-US" sz="2000" b="1" dirty="0" smtClean="0">
                <a:solidFill>
                  <a:srgbClr val="002060"/>
                </a:solidFill>
              </a:rPr>
              <a:t> </a:t>
            </a:r>
            <a:r>
              <a:rPr lang="en-US" sz="2000" b="1" dirty="0" err="1" smtClean="0">
                <a:solidFill>
                  <a:srgbClr val="002060"/>
                </a:solidFill>
              </a:rPr>
              <a:t>của</a:t>
            </a:r>
            <a:r>
              <a:rPr lang="en-US" sz="2000" b="1" dirty="0" smtClean="0">
                <a:solidFill>
                  <a:srgbClr val="002060"/>
                </a:solidFill>
              </a:rPr>
              <a:t> </a:t>
            </a:r>
            <a:r>
              <a:rPr lang="en-US" sz="2000" b="1" dirty="0" err="1" smtClean="0">
                <a:solidFill>
                  <a:srgbClr val="002060"/>
                </a:solidFill>
              </a:rPr>
              <a:t>đội</a:t>
            </a:r>
            <a:r>
              <a:rPr lang="en-US" sz="2000" b="1" dirty="0" smtClean="0">
                <a:solidFill>
                  <a:srgbClr val="002060"/>
                </a:solidFill>
              </a:rPr>
              <a:t> </a:t>
            </a:r>
            <a:r>
              <a:rPr lang="en-US" sz="2000" b="1" dirty="0" err="1" smtClean="0">
                <a:solidFill>
                  <a:srgbClr val="002060"/>
                </a:solidFill>
              </a:rPr>
              <a:t>trưởng</a:t>
            </a:r>
            <a:r>
              <a:rPr lang="en-US" sz="2000" b="1" dirty="0" smtClean="0">
                <a:solidFill>
                  <a:srgbClr val="002060"/>
                </a:solidFill>
              </a:rPr>
              <a:t> </a:t>
            </a:r>
            <a:r>
              <a:rPr lang="en-US" sz="2000" b="1" dirty="0" err="1" smtClean="0">
                <a:solidFill>
                  <a:srgbClr val="002060"/>
                </a:solidFill>
              </a:rPr>
              <a:t>là</a:t>
            </a:r>
            <a:r>
              <a:rPr lang="en-US" sz="2000" b="1" dirty="0" smtClean="0">
                <a:solidFill>
                  <a:srgbClr val="002060"/>
                </a:solidFill>
              </a:rPr>
              <a:t> </a:t>
            </a:r>
            <a:r>
              <a:rPr lang="en-US" sz="2000" b="1" dirty="0" err="1" smtClean="0">
                <a:solidFill>
                  <a:srgbClr val="002060"/>
                </a:solidFill>
              </a:rPr>
              <a:t>đúng</a:t>
            </a:r>
            <a:r>
              <a:rPr lang="en-US" sz="2000" b="1" dirty="0" smtClean="0">
                <a:solidFill>
                  <a:srgbClr val="002060"/>
                </a:solidFill>
              </a:rPr>
              <a:t>.</a:t>
            </a:r>
            <a:endParaRPr lang="vi-VN" sz="2000" b="1" dirty="0">
              <a:solidFill>
                <a:srgbClr val="002060"/>
              </a:solidFill>
            </a:endParaRPr>
          </a:p>
        </p:txBody>
      </p:sp>
    </p:spTree>
    <p:extLst>
      <p:ext uri="{BB962C8B-B14F-4D97-AF65-F5344CB8AC3E}">
        <p14:creationId xmlns:p14="http://schemas.microsoft.com/office/powerpoint/2010/main" val="34134883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horizontal)">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fill="hold"/>
                                        <p:tgtEl>
                                          <p:spTgt spid="15"/>
                                        </p:tgtEl>
                                        <p:attrNameLst>
                                          <p:attrName>ppt_x</p:attrName>
                                        </p:attrNameLst>
                                      </p:cBhvr>
                                      <p:tavLst>
                                        <p:tav tm="0">
                                          <p:val>
                                            <p:strVal val="#ppt_x"/>
                                          </p:val>
                                        </p:tav>
                                        <p:tav tm="100000">
                                          <p:val>
                                            <p:strVal val="#ppt_x"/>
                                          </p:val>
                                        </p:tav>
                                      </p:tavLst>
                                    </p:anim>
                                    <p:anim calcmode="lin" valueType="num">
                                      <p:cBhvr additive="base">
                                        <p:cTn id="4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grpSp>
        <p:nvGrpSpPr>
          <p:cNvPr id="5" name="Group 4"/>
          <p:cNvGrpSpPr/>
          <p:nvPr/>
        </p:nvGrpSpPr>
        <p:grpSpPr>
          <a:xfrm>
            <a:off x="1962150" y="1497342"/>
            <a:ext cx="8572500" cy="2398383"/>
            <a:chOff x="2145723" y="4082947"/>
            <a:chExt cx="8572500" cy="2398383"/>
          </a:xfrm>
        </p:grpSpPr>
        <p:sp>
          <p:nvSpPr>
            <p:cNvPr id="6" name="Rounded Rectangle 5"/>
            <p:cNvSpPr/>
            <p:nvPr/>
          </p:nvSpPr>
          <p:spPr>
            <a:xfrm>
              <a:off x="2145723" y="4473472"/>
              <a:ext cx="8572500" cy="2007858"/>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600" dirty="0" err="1" smtClean="0">
                  <a:solidFill>
                    <a:schemeClr val="tx1"/>
                  </a:solidFill>
                </a:rPr>
                <a:t>Dựa</a:t>
              </a:r>
              <a:r>
                <a:rPr lang="en-US" sz="3600" dirty="0" smtClean="0">
                  <a:solidFill>
                    <a:schemeClr val="tx1"/>
                  </a:solidFill>
                </a:rPr>
                <a:t> </a:t>
              </a:r>
              <a:r>
                <a:rPr lang="en-US" sz="3600" dirty="0" err="1" smtClean="0">
                  <a:solidFill>
                    <a:schemeClr val="tx1"/>
                  </a:solidFill>
                </a:rPr>
                <a:t>vào</a:t>
              </a:r>
              <a:r>
                <a:rPr lang="en-US" sz="3600" dirty="0" smtClean="0">
                  <a:solidFill>
                    <a:schemeClr val="tx1"/>
                  </a:solidFill>
                </a:rPr>
                <a:t> </a:t>
              </a:r>
              <a:r>
                <a:rPr lang="en-US" sz="3600" dirty="0" err="1" smtClean="0">
                  <a:solidFill>
                    <a:schemeClr val="tx1"/>
                  </a:solidFill>
                </a:rPr>
                <a:t>thống</a:t>
              </a:r>
              <a:r>
                <a:rPr lang="en-US" sz="3600" dirty="0" smtClean="0">
                  <a:solidFill>
                    <a:schemeClr val="tx1"/>
                  </a:solidFill>
                </a:rPr>
                <a:t> </a:t>
              </a:r>
              <a:r>
                <a:rPr lang="en-US" sz="3600" dirty="0" err="1" smtClean="0">
                  <a:solidFill>
                    <a:schemeClr val="tx1"/>
                  </a:solidFill>
                </a:rPr>
                <a:t>kê</a:t>
              </a:r>
              <a:r>
                <a:rPr lang="en-US" sz="3600" dirty="0" smtClean="0">
                  <a:solidFill>
                    <a:schemeClr val="tx1"/>
                  </a:solidFill>
                </a:rPr>
                <a:t> ta </a:t>
              </a:r>
              <a:r>
                <a:rPr lang="en-US" sz="3600" dirty="0" err="1" smtClean="0">
                  <a:solidFill>
                    <a:schemeClr val="tx1"/>
                  </a:solidFill>
                </a:rPr>
                <a:t>có</a:t>
              </a:r>
              <a:r>
                <a:rPr lang="en-US" sz="3600" dirty="0" smtClean="0">
                  <a:solidFill>
                    <a:schemeClr val="tx1"/>
                  </a:solidFill>
                </a:rPr>
                <a:t> </a:t>
              </a:r>
              <a:r>
                <a:rPr lang="en-US" sz="3600" dirty="0" err="1" smtClean="0">
                  <a:solidFill>
                    <a:schemeClr val="tx1"/>
                  </a:solidFill>
                </a:rPr>
                <a:t>thể</a:t>
              </a:r>
              <a:r>
                <a:rPr lang="en-US" sz="3600" dirty="0" smtClean="0">
                  <a:solidFill>
                    <a:schemeClr val="tx1"/>
                  </a:solidFill>
                </a:rPr>
                <a:t> </a:t>
              </a:r>
              <a:r>
                <a:rPr lang="en-US" sz="3600" dirty="0" err="1" smtClean="0">
                  <a:solidFill>
                    <a:schemeClr val="tx1"/>
                  </a:solidFill>
                </a:rPr>
                <a:t>nhận</a:t>
              </a:r>
              <a:r>
                <a:rPr lang="en-US" sz="3600" dirty="0" smtClean="0">
                  <a:solidFill>
                    <a:schemeClr val="tx1"/>
                  </a:solidFill>
                </a:rPr>
                <a:t> </a:t>
              </a:r>
              <a:r>
                <a:rPr lang="en-US" sz="3600" dirty="0" err="1" smtClean="0">
                  <a:solidFill>
                    <a:schemeClr val="tx1"/>
                  </a:solidFill>
                </a:rPr>
                <a:t>biết</a:t>
              </a:r>
              <a:r>
                <a:rPr lang="en-US" sz="3600" dirty="0" smtClean="0">
                  <a:solidFill>
                    <a:schemeClr val="tx1"/>
                  </a:solidFill>
                </a:rPr>
                <a:t> </a:t>
              </a:r>
              <a:r>
                <a:rPr lang="en-US" sz="3600" dirty="0" err="1" smtClean="0">
                  <a:solidFill>
                    <a:schemeClr val="tx1"/>
                  </a:solidFill>
                </a:rPr>
                <a:t>được</a:t>
              </a:r>
              <a:r>
                <a:rPr lang="en-US" sz="3600" dirty="0" smtClean="0">
                  <a:solidFill>
                    <a:schemeClr val="tx1"/>
                  </a:solidFill>
                </a:rPr>
                <a:t> </a:t>
              </a:r>
              <a:r>
                <a:rPr lang="en-US" sz="3600" dirty="0" err="1" smtClean="0">
                  <a:solidFill>
                    <a:schemeClr val="tx1"/>
                  </a:solidFill>
                </a:rPr>
                <a:t>tính</a:t>
              </a:r>
              <a:r>
                <a:rPr lang="en-US" sz="3600" dirty="0" smtClean="0">
                  <a:solidFill>
                    <a:schemeClr val="tx1"/>
                  </a:solidFill>
                </a:rPr>
                <a:t> </a:t>
              </a:r>
              <a:r>
                <a:rPr lang="en-US" sz="3600" dirty="0" err="1" smtClean="0">
                  <a:solidFill>
                    <a:schemeClr val="tx1"/>
                  </a:solidFill>
                </a:rPr>
                <a:t>hợp</a:t>
              </a:r>
              <a:r>
                <a:rPr lang="en-US" sz="3600" dirty="0" smtClean="0">
                  <a:solidFill>
                    <a:schemeClr val="tx1"/>
                  </a:solidFill>
                </a:rPr>
                <a:t> </a:t>
              </a:r>
              <a:r>
                <a:rPr lang="en-US" sz="3600" dirty="0" err="1" smtClean="0">
                  <a:solidFill>
                    <a:schemeClr val="tx1"/>
                  </a:solidFill>
                </a:rPr>
                <a:t>lí</a:t>
              </a:r>
              <a:r>
                <a:rPr lang="en-US" sz="3600" dirty="0" smtClean="0">
                  <a:solidFill>
                    <a:schemeClr val="tx1"/>
                  </a:solidFill>
                </a:rPr>
                <a:t> </a:t>
              </a:r>
              <a:r>
                <a:rPr lang="en-US" sz="3600" dirty="0" err="1" smtClean="0">
                  <a:solidFill>
                    <a:schemeClr val="tx1"/>
                  </a:solidFill>
                </a:rPr>
                <a:t>của</a:t>
              </a:r>
              <a:r>
                <a:rPr lang="en-US" sz="3600" dirty="0" smtClean="0">
                  <a:solidFill>
                    <a:schemeClr val="tx1"/>
                  </a:solidFill>
                </a:rPr>
                <a:t> </a:t>
              </a:r>
              <a:r>
                <a:rPr lang="en-US" sz="3600" dirty="0" err="1" smtClean="0">
                  <a:solidFill>
                    <a:schemeClr val="tx1"/>
                  </a:solidFill>
                </a:rPr>
                <a:t>kết</a:t>
              </a:r>
              <a:r>
                <a:rPr lang="en-US" sz="3600" dirty="0" smtClean="0">
                  <a:solidFill>
                    <a:schemeClr val="tx1"/>
                  </a:solidFill>
                </a:rPr>
                <a:t> </a:t>
              </a:r>
              <a:r>
                <a:rPr lang="en-US" sz="3600" dirty="0" err="1" smtClean="0">
                  <a:solidFill>
                    <a:schemeClr val="tx1"/>
                  </a:solidFill>
                </a:rPr>
                <a:t>luận</a:t>
              </a:r>
              <a:r>
                <a:rPr lang="en-US" sz="3600" dirty="0" smtClean="0">
                  <a:solidFill>
                    <a:schemeClr val="tx1"/>
                  </a:solidFill>
                </a:rPr>
                <a:t> </a:t>
              </a:r>
              <a:r>
                <a:rPr lang="en-US" sz="3600" dirty="0" err="1" smtClean="0">
                  <a:solidFill>
                    <a:schemeClr val="tx1"/>
                  </a:solidFill>
                </a:rPr>
                <a:t>đã</a:t>
              </a:r>
              <a:r>
                <a:rPr lang="en-US" sz="3600" dirty="0" smtClean="0">
                  <a:solidFill>
                    <a:schemeClr val="tx1"/>
                  </a:solidFill>
                </a:rPr>
                <a:t> </a:t>
              </a:r>
              <a:r>
                <a:rPr lang="en-US" sz="3600" dirty="0" err="1" smtClean="0">
                  <a:solidFill>
                    <a:schemeClr val="tx1"/>
                  </a:solidFill>
                </a:rPr>
                <a:t>nêu</a:t>
              </a:r>
              <a:r>
                <a:rPr lang="en-US" sz="3600" dirty="0" smtClean="0">
                  <a:solidFill>
                    <a:schemeClr val="tx1"/>
                  </a:solidFill>
                </a:rPr>
                <a:t> </a:t>
              </a:r>
              <a:r>
                <a:rPr lang="en-US" sz="3600" dirty="0" err="1" smtClean="0">
                  <a:solidFill>
                    <a:schemeClr val="tx1"/>
                  </a:solidFill>
                </a:rPr>
                <a:t>ra.</a:t>
              </a:r>
              <a:endParaRPr lang="vi-VN" sz="3600" dirty="0">
                <a:solidFill>
                  <a:schemeClr val="tx1"/>
                </a:solidFill>
              </a:endParaRPr>
            </a:p>
          </p:txBody>
        </p:sp>
        <p:pic>
          <p:nvPicPr>
            <p:cNvPr id="7" name="Picture 6"/>
            <p:cNvPicPr>
              <a:picLocks noChangeAspect="1"/>
            </p:cNvPicPr>
            <p:nvPr/>
          </p:nvPicPr>
          <p:blipFill>
            <a:blip r:embed="rId2"/>
            <a:stretch>
              <a:fillRect/>
            </a:stretch>
          </p:blipFill>
          <p:spPr>
            <a:xfrm>
              <a:off x="2244435" y="4082947"/>
              <a:ext cx="495300" cy="781050"/>
            </a:xfrm>
            <a:prstGeom prst="rect">
              <a:avLst/>
            </a:prstGeom>
          </p:spPr>
        </p:pic>
      </p:grpSp>
    </p:spTree>
    <p:extLst>
      <p:ext uri="{BB962C8B-B14F-4D97-AF65-F5344CB8AC3E}">
        <p14:creationId xmlns:p14="http://schemas.microsoft.com/office/powerpoint/2010/main" val="97725777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7296"/>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
        <p:nvSpPr>
          <p:cNvPr id="11" name="文本框 2"/>
          <p:cNvSpPr txBox="1"/>
          <p:nvPr/>
        </p:nvSpPr>
        <p:spPr>
          <a:xfrm>
            <a:off x="1202252" y="2726769"/>
            <a:ext cx="9934061" cy="9014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II. BIỂU </a:t>
            </a:r>
            <a:r>
              <a:rPr lang="en-US" altLang="zh-CN" sz="4800" b="1" dirty="0" smtClean="0">
                <a:solidFill>
                  <a:srgbClr val="FFFF00"/>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DIỄN DỮ LIỆU</a:t>
            </a:r>
            <a:endParaRPr lang="zh-CN" altLang="en-US" sz="4800" b="1" dirty="0">
              <a:solidFill>
                <a:srgbClr val="FFFF00"/>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64890510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654843" y="476132"/>
            <a:ext cx="11149013" cy="1052596"/>
          </a:xfrm>
          <a:prstGeom prst="rect">
            <a:avLst/>
          </a:prstGeom>
          <a:solidFill>
            <a:schemeClr val="accent3">
              <a:lumMod val="20000"/>
              <a:lumOff val="80000"/>
            </a:schemeClr>
          </a:solidFill>
          <a:ln>
            <a:solidFill>
              <a:schemeClr val="tx1"/>
            </a:solidFill>
            <a:prstDash val="dash"/>
          </a:ln>
        </p:spPr>
        <p:txBody>
          <a:bodyPr wrap="square" rtlCol="0">
            <a:spAutoFit/>
          </a:bodyPr>
          <a:lstStyle/>
          <a:p>
            <a:pPr algn="just">
              <a:lnSpc>
                <a:spcPct val="130000"/>
              </a:lnSpc>
            </a:pPr>
            <a:r>
              <a:rPr lang="en-US" sz="2400" dirty="0" err="1" smtClean="0"/>
              <a:t>Sau</a:t>
            </a:r>
            <a:r>
              <a:rPr lang="en-US" sz="2400" dirty="0" smtClean="0"/>
              <a:t> </a:t>
            </a:r>
            <a:r>
              <a:rPr lang="en-US" sz="2400" dirty="0" err="1" smtClean="0"/>
              <a:t>khi</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cần</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 ở </a:t>
            </a:r>
            <a:r>
              <a:rPr lang="en-US" sz="2400" dirty="0" err="1" smtClean="0"/>
              <a:t>dạng</a:t>
            </a:r>
            <a:r>
              <a:rPr lang="en-US" sz="2400" dirty="0" smtClean="0"/>
              <a:t> </a:t>
            </a:r>
            <a:r>
              <a:rPr lang="en-US" sz="2400" dirty="0" err="1" smtClean="0"/>
              <a:t>thích</a:t>
            </a:r>
            <a:r>
              <a:rPr lang="en-US" sz="2400" dirty="0" smtClean="0"/>
              <a:t> </a:t>
            </a:r>
            <a:r>
              <a:rPr lang="en-US" sz="2400" dirty="0" err="1" smtClean="0"/>
              <a:t>hợp</a:t>
            </a:r>
            <a:r>
              <a:rPr lang="en-US" sz="2400" dirty="0" smtClean="0"/>
              <a:t>. </a:t>
            </a:r>
            <a:r>
              <a:rPr lang="en-US" sz="2400" dirty="0" err="1" smtClean="0"/>
              <a:t>Nhờ</a:t>
            </a:r>
            <a:r>
              <a:rPr lang="en-US" sz="2400" dirty="0" smtClean="0"/>
              <a:t> </a:t>
            </a:r>
            <a:r>
              <a:rPr lang="en-US" sz="2400" dirty="0" err="1" smtClean="0"/>
              <a:t>việc</a:t>
            </a:r>
            <a:r>
              <a:rPr lang="en-US" sz="2400" dirty="0" smtClean="0"/>
              <a:t> </a:t>
            </a: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ta </a:t>
            </a:r>
            <a:r>
              <a:rPr lang="en-US" sz="2400" dirty="0" err="1" smtClean="0"/>
              <a:t>có</a:t>
            </a:r>
            <a:r>
              <a:rPr lang="en-US" sz="2400" dirty="0" smtClean="0"/>
              <a:t> </a:t>
            </a:r>
            <a:r>
              <a:rPr lang="en-US" sz="2400" dirty="0" err="1" smtClean="0"/>
              <a:t>thể</a:t>
            </a:r>
            <a:r>
              <a:rPr lang="en-US" sz="2400" dirty="0" smtClean="0"/>
              <a:t> </a:t>
            </a:r>
            <a:r>
              <a:rPr lang="en-US" sz="2400" dirty="0" err="1" smtClean="0"/>
              <a:t>phân</a:t>
            </a:r>
            <a:r>
              <a:rPr lang="en-US" sz="2400" dirty="0" smtClean="0"/>
              <a:t> </a:t>
            </a:r>
            <a:r>
              <a:rPr lang="en-US" sz="2400" dirty="0" err="1" smtClean="0"/>
              <a:t>tích</a:t>
            </a:r>
            <a:r>
              <a:rPr lang="en-US" sz="2400" dirty="0" smtClean="0"/>
              <a:t> </a:t>
            </a:r>
            <a:r>
              <a:rPr lang="en-US" sz="2400" dirty="0" err="1" smtClean="0"/>
              <a:t>và</a:t>
            </a:r>
            <a:r>
              <a:rPr lang="en-US" sz="2400" dirty="0" smtClean="0"/>
              <a:t> </a:t>
            </a:r>
            <a:r>
              <a:rPr lang="en-US" sz="2400" dirty="0" err="1" smtClean="0"/>
              <a:t>xử</a:t>
            </a:r>
            <a:r>
              <a:rPr lang="en-US" sz="2400" dirty="0" smtClean="0"/>
              <a:t> </a:t>
            </a:r>
            <a:r>
              <a:rPr lang="en-US" sz="2400" dirty="0" err="1" smtClean="0"/>
              <a:t>lí</a:t>
            </a:r>
            <a:r>
              <a:rPr lang="en-US" sz="2400" dirty="0" smtClean="0"/>
              <a:t> </a:t>
            </a:r>
            <a:r>
              <a:rPr lang="en-US" sz="2400" dirty="0" err="1" smtClean="0"/>
              <a:t>được</a:t>
            </a:r>
            <a:r>
              <a:rPr lang="en-US" sz="2400" dirty="0" smtClean="0"/>
              <a:t> </a:t>
            </a:r>
            <a:r>
              <a:rPr lang="en-US" sz="2400" dirty="0" err="1" smtClean="0"/>
              <a:t>các</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đó</a:t>
            </a:r>
            <a:r>
              <a:rPr lang="en-US" sz="2400" dirty="0" smtClean="0"/>
              <a:t>.</a:t>
            </a:r>
            <a:endParaRPr lang="vi-VN" sz="2400" dirty="0"/>
          </a:p>
        </p:txBody>
      </p:sp>
      <p:sp>
        <p:nvSpPr>
          <p:cNvPr id="10" name="Rounded Rectangle 9"/>
          <p:cNvSpPr/>
          <p:nvPr/>
        </p:nvSpPr>
        <p:spPr>
          <a:xfrm>
            <a:off x="4528437" y="1713438"/>
            <a:ext cx="3613898" cy="7683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effectLst>
                  <a:outerShdw blurRad="38100" dist="38100" dir="2700000" algn="tl">
                    <a:srgbClr val="000000">
                      <a:alpha val="43137"/>
                    </a:srgbClr>
                  </a:outerShdw>
                </a:effectLst>
              </a:rPr>
              <a:t>THẢO LUẬN NHÓM</a:t>
            </a:r>
            <a:endParaRPr lang="vi-VN" sz="2800" b="1" dirty="0">
              <a:effectLst>
                <a:outerShdw blurRad="38100" dist="38100" dir="2700000" algn="tl">
                  <a:srgbClr val="000000">
                    <a:alpha val="43137"/>
                  </a:srgbClr>
                </a:outerShdw>
              </a:effectLst>
            </a:endParaRPr>
          </a:p>
        </p:txBody>
      </p:sp>
      <p:cxnSp>
        <p:nvCxnSpPr>
          <p:cNvPr id="27" name="Straight Connector 26"/>
          <p:cNvCxnSpPr/>
          <p:nvPr/>
        </p:nvCxnSpPr>
        <p:spPr>
          <a:xfrm>
            <a:off x="8065293" y="3701653"/>
            <a:ext cx="0" cy="310896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260895" y="3701653"/>
            <a:ext cx="0" cy="3108960"/>
          </a:xfrm>
          <a:prstGeom prst="line">
            <a:avLst/>
          </a:prstGeom>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8687" y="3493081"/>
            <a:ext cx="2690814" cy="461665"/>
          </a:xfrm>
          <a:prstGeom prst="rect">
            <a:avLst/>
          </a:prstGeom>
          <a:solidFill>
            <a:srgbClr val="00B0F0"/>
          </a:solidFill>
        </p:spPr>
        <p:txBody>
          <a:bodyPr wrap="square" rtlCol="0">
            <a:spAutoFit/>
          </a:bodyPr>
          <a:lstStyle/>
          <a:p>
            <a:pPr algn="ctr"/>
            <a:r>
              <a:rPr lang="en-US" sz="2400" b="1" dirty="0" err="1" smtClean="0"/>
              <a:t>Nhóm</a:t>
            </a:r>
            <a:r>
              <a:rPr lang="en-US" sz="2400" b="1" dirty="0" smtClean="0"/>
              <a:t> 1</a:t>
            </a:r>
            <a:endParaRPr lang="vi-VN" sz="2400" b="1" dirty="0"/>
          </a:p>
        </p:txBody>
      </p:sp>
      <p:sp>
        <p:nvSpPr>
          <p:cNvPr id="33" name="TextBox 32"/>
          <p:cNvSpPr txBox="1"/>
          <p:nvPr/>
        </p:nvSpPr>
        <p:spPr>
          <a:xfrm>
            <a:off x="4670470" y="3521167"/>
            <a:ext cx="2945607" cy="461665"/>
          </a:xfrm>
          <a:prstGeom prst="rect">
            <a:avLst/>
          </a:prstGeom>
          <a:solidFill>
            <a:schemeClr val="accent5">
              <a:lumMod val="40000"/>
              <a:lumOff val="60000"/>
            </a:schemeClr>
          </a:solidFill>
        </p:spPr>
        <p:txBody>
          <a:bodyPr wrap="square" rtlCol="0">
            <a:spAutoFit/>
          </a:bodyPr>
          <a:lstStyle/>
          <a:p>
            <a:pPr algn="ctr"/>
            <a:r>
              <a:rPr lang="en-US" sz="2400" b="1" dirty="0" err="1" smtClean="0"/>
              <a:t>Nhóm</a:t>
            </a:r>
            <a:r>
              <a:rPr lang="en-US" sz="2400" b="1" dirty="0" smtClean="0"/>
              <a:t> 2</a:t>
            </a:r>
            <a:endParaRPr lang="vi-VN" sz="2400" b="1" dirty="0"/>
          </a:p>
        </p:txBody>
      </p:sp>
      <p:sp>
        <p:nvSpPr>
          <p:cNvPr id="34" name="TextBox 33"/>
          <p:cNvSpPr txBox="1"/>
          <p:nvPr/>
        </p:nvSpPr>
        <p:spPr>
          <a:xfrm>
            <a:off x="8514510" y="3521167"/>
            <a:ext cx="2945607" cy="461665"/>
          </a:xfrm>
          <a:prstGeom prst="rect">
            <a:avLst/>
          </a:prstGeom>
          <a:solidFill>
            <a:schemeClr val="accent6">
              <a:lumMod val="40000"/>
              <a:lumOff val="60000"/>
            </a:schemeClr>
          </a:solidFill>
        </p:spPr>
        <p:txBody>
          <a:bodyPr wrap="square" rtlCol="0">
            <a:spAutoFit/>
          </a:bodyPr>
          <a:lstStyle/>
          <a:p>
            <a:pPr algn="ctr"/>
            <a:r>
              <a:rPr lang="en-US" sz="2400" b="1" dirty="0" err="1" smtClean="0"/>
              <a:t>Nhóm</a:t>
            </a:r>
            <a:r>
              <a:rPr lang="en-US" sz="2400" b="1" dirty="0" smtClean="0"/>
              <a:t> 3</a:t>
            </a:r>
            <a:endParaRPr lang="vi-VN" sz="2400" b="1" dirty="0"/>
          </a:p>
        </p:txBody>
      </p:sp>
      <p:sp>
        <p:nvSpPr>
          <p:cNvPr id="32" name="TextBox 31"/>
          <p:cNvSpPr txBox="1"/>
          <p:nvPr/>
        </p:nvSpPr>
        <p:spPr>
          <a:xfrm>
            <a:off x="654843" y="4273153"/>
            <a:ext cx="3156836" cy="369332"/>
          </a:xfrm>
          <a:prstGeom prst="rect">
            <a:avLst/>
          </a:prstGeom>
          <a:noFill/>
        </p:spPr>
        <p:txBody>
          <a:bodyPr wrap="square" rtlCol="0">
            <a:spAutoFit/>
          </a:bodyPr>
          <a:lstStyle/>
          <a:p>
            <a:r>
              <a:rPr lang="en-US" dirty="0" smtClean="0"/>
              <a:t>- </a:t>
            </a:r>
            <a:endParaRPr lang="vi-VN" dirty="0"/>
          </a:p>
        </p:txBody>
      </p:sp>
      <p:sp>
        <p:nvSpPr>
          <p:cNvPr id="35" name="Rectangle 34"/>
          <p:cNvSpPr/>
          <p:nvPr/>
        </p:nvSpPr>
        <p:spPr>
          <a:xfrm>
            <a:off x="164516" y="3917513"/>
            <a:ext cx="4137490" cy="2893100"/>
          </a:xfrm>
          <a:prstGeom prst="rect">
            <a:avLst/>
          </a:prstGeom>
        </p:spPr>
        <p:txBody>
          <a:bodyPr wrap="square">
            <a:spAutoFit/>
          </a:bodyPr>
          <a:lstStyle/>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1</a:t>
            </a:r>
            <a:r>
              <a:rPr lang="en-GB" sz="2400" b="1" i="1" dirty="0">
                <a:solidFill>
                  <a:srgbClr val="000000"/>
                </a:solidFill>
                <a:ea typeface="Calibri" panose="020F0502020204030204" pitchFamily="34" charset="0"/>
              </a:rPr>
              <a:t>: </a:t>
            </a:r>
            <a:endParaRPr lang="en-GB" sz="2400" b="1" i="1" dirty="0" smtClean="0">
              <a:solidFill>
                <a:srgbClr val="000000"/>
              </a:solidFill>
              <a:ea typeface="Calibri" panose="020F0502020204030204" pitchFamily="34" charset="0"/>
            </a:endParaRPr>
          </a:p>
          <a:p>
            <a:pPr algn="ctr">
              <a:lnSpc>
                <a:spcPct val="135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bảng</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số</a:t>
            </a:r>
            <a:r>
              <a:rPr lang="en-GB" sz="2400" b="1" i="1" dirty="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liệu</a:t>
            </a:r>
            <a:endParaRPr lang="en-US" sz="2400" b="1" dirty="0">
              <a:solidFill>
                <a:srgbClr val="000000"/>
              </a:solidFill>
              <a:ea typeface="Calibri" panose="020F0502020204030204" pitchFamily="34" charset="0"/>
            </a:endParaRPr>
          </a:p>
          <a:p>
            <a:pPr algn="just">
              <a:lnSpc>
                <a:spcPct val="135000"/>
              </a:lnSpc>
              <a:spcBef>
                <a:spcPts val="600"/>
              </a:spcBef>
              <a:spcAft>
                <a:spcPts val="600"/>
              </a:spcAft>
            </a:pPr>
            <a:r>
              <a:rPr lang="en-GB" sz="2400" dirty="0" err="1">
                <a:solidFill>
                  <a:srgbClr val="000000"/>
                </a:solidFill>
                <a:ea typeface="Calibri" panose="020F0502020204030204" pitchFamily="34" charset="0"/>
              </a:rPr>
              <a:t>Quan</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sát</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ở </a:t>
            </a:r>
            <a:r>
              <a:rPr lang="en-GB" sz="2400" dirty="0" err="1">
                <a:solidFill>
                  <a:srgbClr val="000000"/>
                </a:solidFill>
                <a:ea typeface="Calibri" panose="020F0502020204030204" pitchFamily="34" charset="0"/>
              </a:rPr>
              <a:t>trang</a:t>
            </a:r>
            <a:r>
              <a:rPr lang="en-GB" sz="2400" dirty="0">
                <a:solidFill>
                  <a:srgbClr val="000000"/>
                </a:solidFill>
                <a:ea typeface="Calibri" panose="020F0502020204030204" pitchFamily="34" charset="0"/>
              </a:rPr>
              <a:t> 6, </a:t>
            </a:r>
            <a:r>
              <a:rPr lang="en-GB" sz="2400" dirty="0" err="1">
                <a:solidFill>
                  <a:srgbClr val="000000"/>
                </a:solidFill>
                <a:ea typeface="Calibri" panose="020F0502020204030204" pitchFamily="34" charset="0"/>
              </a:rPr>
              <a:t>đọc</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và</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mô</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tả</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lại</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bảng</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số</a:t>
            </a:r>
            <a:r>
              <a:rPr lang="en-GB" sz="2400" dirty="0">
                <a:solidFill>
                  <a:srgbClr val="000000"/>
                </a:solidFill>
                <a:ea typeface="Calibri" panose="020F0502020204030204" pitchFamily="34" charset="0"/>
              </a:rPr>
              <a:t> </a:t>
            </a:r>
            <a:r>
              <a:rPr lang="en-GB" sz="2400" dirty="0" err="1">
                <a:solidFill>
                  <a:srgbClr val="000000"/>
                </a:solidFill>
                <a:ea typeface="Calibri" panose="020F0502020204030204" pitchFamily="34" charset="0"/>
              </a:rPr>
              <a:t>liệu</a:t>
            </a:r>
            <a:r>
              <a:rPr lang="en-GB" sz="2400" dirty="0">
                <a:solidFill>
                  <a:srgbClr val="000000"/>
                </a:solidFill>
                <a:ea typeface="Calibri" panose="020F0502020204030204" pitchFamily="34" charset="0"/>
              </a:rPr>
              <a:t> </a:t>
            </a:r>
            <a:r>
              <a:rPr lang="en-GB" sz="2400" dirty="0" err="1" smtClean="0">
                <a:solidFill>
                  <a:srgbClr val="000000"/>
                </a:solidFill>
                <a:ea typeface="Calibri" panose="020F0502020204030204" pitchFamily="34" charset="0"/>
              </a:rPr>
              <a:t>đó</a:t>
            </a:r>
            <a:r>
              <a:rPr lang="en-GB"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7" name="Rectangle 36"/>
          <p:cNvSpPr/>
          <p:nvPr/>
        </p:nvSpPr>
        <p:spPr>
          <a:xfrm>
            <a:off x="4326871" y="3949413"/>
            <a:ext cx="3773442" cy="2498376"/>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2: </a:t>
            </a:r>
          </a:p>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tranh</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tranh</a:t>
            </a:r>
            <a:r>
              <a:rPr lang="en-GB" sz="2400" dirty="0"/>
              <a:t> ở </a:t>
            </a:r>
            <a:r>
              <a:rPr lang="en-GB" sz="2400" dirty="0" err="1"/>
              <a:t>hình</a:t>
            </a:r>
            <a:r>
              <a:rPr lang="en-GB" sz="2400" dirty="0"/>
              <a:t> 1 </a:t>
            </a:r>
            <a:r>
              <a:rPr lang="en-GB" sz="2400" dirty="0" err="1"/>
              <a:t>trang</a:t>
            </a:r>
            <a:r>
              <a:rPr lang="en-GB" sz="2400" dirty="0"/>
              <a:t> 6,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đó</a:t>
            </a:r>
            <a:r>
              <a:rPr lang="en-GB" sz="2400" dirty="0"/>
              <a:t>.</a:t>
            </a:r>
            <a:endParaRPr lang="en-US" sz="2400" dirty="0"/>
          </a:p>
        </p:txBody>
      </p:sp>
      <p:sp>
        <p:nvSpPr>
          <p:cNvPr id="38" name="Rectangle 37"/>
          <p:cNvSpPr/>
          <p:nvPr/>
        </p:nvSpPr>
        <p:spPr>
          <a:xfrm>
            <a:off x="8284368" y="3982832"/>
            <a:ext cx="3355181" cy="2539157"/>
          </a:xfrm>
          <a:prstGeom prst="rect">
            <a:avLst/>
          </a:prstGeom>
        </p:spPr>
        <p:txBody>
          <a:bodyPr wrap="square">
            <a:spAutoFit/>
          </a:bodyPr>
          <a:lstStyle/>
          <a:p>
            <a:pPr algn="ctr">
              <a:lnSpc>
                <a:spcPct val="120000"/>
              </a:lnSpc>
              <a:spcBef>
                <a:spcPts val="600"/>
              </a:spcBef>
              <a:spcAft>
                <a:spcPts val="600"/>
              </a:spcAft>
            </a:pPr>
            <a:r>
              <a:rPr lang="en-GB" sz="2400" b="1" i="1" dirty="0" err="1" smtClean="0">
                <a:solidFill>
                  <a:srgbClr val="000000"/>
                </a:solidFill>
                <a:ea typeface="Calibri" panose="020F0502020204030204" pitchFamily="34" charset="0"/>
              </a:rPr>
              <a:t>Nhiệm</a:t>
            </a:r>
            <a:r>
              <a:rPr lang="en-GB" sz="2400" b="1" i="1" dirty="0" smtClean="0">
                <a:solidFill>
                  <a:srgbClr val="000000"/>
                </a:solidFill>
                <a:ea typeface="Calibri" panose="020F0502020204030204" pitchFamily="34" charset="0"/>
              </a:rPr>
              <a:t> </a:t>
            </a:r>
            <a:r>
              <a:rPr lang="en-GB" sz="2400" b="1" i="1" dirty="0" err="1" smtClean="0">
                <a:solidFill>
                  <a:srgbClr val="000000"/>
                </a:solidFill>
                <a:ea typeface="Calibri" panose="020F0502020204030204" pitchFamily="34" charset="0"/>
              </a:rPr>
              <a:t>vụ</a:t>
            </a:r>
            <a:r>
              <a:rPr lang="en-GB" sz="2400" b="1" i="1" dirty="0" smtClean="0">
                <a:solidFill>
                  <a:srgbClr val="000000"/>
                </a:solidFill>
                <a:ea typeface="Calibri" panose="020F0502020204030204" pitchFamily="34" charset="0"/>
              </a:rPr>
              <a:t> 3: </a:t>
            </a:r>
          </a:p>
          <a:p>
            <a:pPr algn="just">
              <a:lnSpc>
                <a:spcPct val="120000"/>
              </a:lnSpc>
              <a:spcBef>
                <a:spcPts val="600"/>
              </a:spcBef>
              <a:spcAft>
                <a:spcPts val="600"/>
              </a:spcAft>
            </a:pPr>
            <a:r>
              <a:rPr lang="en-GB" sz="2400" b="1" i="1" dirty="0" err="1" smtClean="0">
                <a:solidFill>
                  <a:srgbClr val="000000"/>
                </a:solidFill>
                <a:ea typeface="Calibri" panose="020F0502020204030204" pitchFamily="34" charset="0"/>
              </a:rPr>
              <a:t>Tìm</a:t>
            </a:r>
            <a:r>
              <a:rPr lang="en-GB" sz="2400" b="1" i="1" dirty="0" smtClean="0">
                <a:solidFill>
                  <a:srgbClr val="000000"/>
                </a:solidFill>
                <a:ea typeface="Calibri" panose="020F0502020204030204" pitchFamily="34" charset="0"/>
              </a:rPr>
              <a:t> </a:t>
            </a:r>
            <a:r>
              <a:rPr lang="en-GB" sz="2400" b="1" i="1" dirty="0" err="1">
                <a:solidFill>
                  <a:srgbClr val="000000"/>
                </a:solidFill>
                <a:ea typeface="Calibri" panose="020F0502020204030204" pitchFamily="34" charset="0"/>
              </a:rPr>
              <a:t>hiểu</a:t>
            </a:r>
            <a:r>
              <a:rPr lang="en-GB" sz="2400" b="1" i="1" dirty="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biểu</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đồ</a:t>
            </a:r>
            <a:r>
              <a:rPr lang="en-US" sz="2400" b="1" i="1" dirty="0" smtClean="0">
                <a:solidFill>
                  <a:srgbClr val="000000"/>
                </a:solidFill>
                <a:ea typeface="Calibri" panose="020F0502020204030204" pitchFamily="34" charset="0"/>
              </a:rPr>
              <a:t> </a:t>
            </a:r>
            <a:r>
              <a:rPr lang="en-US" sz="2400" b="1" i="1" dirty="0" err="1" smtClean="0">
                <a:solidFill>
                  <a:srgbClr val="000000"/>
                </a:solidFill>
                <a:ea typeface="Calibri" panose="020F0502020204030204" pitchFamily="34" charset="0"/>
              </a:rPr>
              <a:t>cột</a:t>
            </a:r>
            <a:endParaRPr lang="en-US" sz="2400" b="1" dirty="0">
              <a:solidFill>
                <a:srgbClr val="000000"/>
              </a:solidFill>
              <a:ea typeface="Calibri" panose="020F0502020204030204" pitchFamily="34" charset="0"/>
            </a:endParaRPr>
          </a:p>
          <a:p>
            <a:pPr algn="just">
              <a:lnSpc>
                <a:spcPct val="120000"/>
              </a:lnSpc>
            </a:pPr>
            <a:r>
              <a:rPr lang="en-GB" sz="2400" dirty="0" err="1"/>
              <a:t>Quan</a:t>
            </a:r>
            <a:r>
              <a:rPr lang="en-GB" sz="2400" dirty="0"/>
              <a:t> </a:t>
            </a:r>
            <a:r>
              <a:rPr lang="en-GB" sz="2400" dirty="0" err="1"/>
              <a:t>sát</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ở </a:t>
            </a:r>
            <a:r>
              <a:rPr lang="en-GB" sz="2400" dirty="0" err="1"/>
              <a:t>hình</a:t>
            </a:r>
            <a:r>
              <a:rPr lang="en-GB" sz="2400" dirty="0"/>
              <a:t> 2 </a:t>
            </a:r>
            <a:r>
              <a:rPr lang="en-GB" sz="2400" dirty="0" err="1"/>
              <a:t>trang</a:t>
            </a:r>
            <a:r>
              <a:rPr lang="en-GB" sz="2400" dirty="0"/>
              <a:t> 7, </a:t>
            </a:r>
            <a:r>
              <a:rPr lang="en-GB" sz="2400" dirty="0" err="1"/>
              <a:t>đọc</a:t>
            </a:r>
            <a:r>
              <a:rPr lang="en-GB" sz="2400" dirty="0"/>
              <a:t> </a:t>
            </a:r>
            <a:r>
              <a:rPr lang="en-GB" sz="2400" dirty="0" err="1"/>
              <a:t>và</a:t>
            </a:r>
            <a:r>
              <a:rPr lang="en-GB" sz="2400" dirty="0"/>
              <a:t> </a:t>
            </a:r>
            <a:r>
              <a:rPr lang="en-GB" sz="2400" dirty="0" err="1"/>
              <a:t>mô</a:t>
            </a:r>
            <a:r>
              <a:rPr lang="en-GB" sz="2400" dirty="0"/>
              <a:t> </a:t>
            </a:r>
            <a:r>
              <a:rPr lang="en-GB" sz="2400" dirty="0" err="1"/>
              <a:t>tả</a:t>
            </a:r>
            <a:r>
              <a:rPr lang="en-GB" sz="2400" dirty="0"/>
              <a:t> </a:t>
            </a:r>
            <a:r>
              <a:rPr lang="en-GB" sz="2400" dirty="0" err="1"/>
              <a:t>biểu</a:t>
            </a:r>
            <a:r>
              <a:rPr lang="en-GB" sz="2400" dirty="0"/>
              <a:t> </a:t>
            </a:r>
            <a:r>
              <a:rPr lang="en-GB" sz="2400" dirty="0" err="1"/>
              <a:t>đồ</a:t>
            </a:r>
            <a:r>
              <a:rPr lang="en-GB" sz="2400" dirty="0"/>
              <a:t> </a:t>
            </a:r>
            <a:r>
              <a:rPr lang="en-GB" sz="2400" dirty="0" err="1"/>
              <a:t>cột</a:t>
            </a:r>
            <a:r>
              <a:rPr lang="en-GB" sz="2400" dirty="0"/>
              <a:t> </a:t>
            </a:r>
            <a:r>
              <a:rPr lang="en-GB" sz="2400" dirty="0" err="1"/>
              <a:t>đó</a:t>
            </a:r>
            <a:endParaRPr lang="en-US" sz="2400" dirty="0"/>
          </a:p>
        </p:txBody>
      </p:sp>
      <p:sp>
        <p:nvSpPr>
          <p:cNvPr id="39" name="Oval 38"/>
          <p:cNvSpPr/>
          <p:nvPr/>
        </p:nvSpPr>
        <p:spPr>
          <a:xfrm>
            <a:off x="5282873" y="2677242"/>
            <a:ext cx="2105026" cy="46419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5 </a:t>
            </a:r>
            <a:r>
              <a:rPr lang="en-US" sz="2400" b="1" dirty="0" err="1" smtClean="0"/>
              <a:t>phút</a:t>
            </a:r>
            <a:endParaRPr lang="vi-VN" sz="2400" b="1" dirty="0"/>
          </a:p>
        </p:txBody>
      </p:sp>
    </p:spTree>
    <p:custDataLst>
      <p:tags r:id="rId1"/>
    </p:custDataLst>
    <p:extLst>
      <p:ext uri="{BB962C8B-B14F-4D97-AF65-F5344CB8AC3E}">
        <p14:creationId xmlns:p14="http://schemas.microsoft.com/office/powerpoint/2010/main" val="10082011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randombar(horizontal)">
                                      <p:cBhvr>
                                        <p:cTn id="20" dur="500"/>
                                        <p:tgtEl>
                                          <p:spTgt spid="33"/>
                                        </p:tgtEl>
                                      </p:cBhvr>
                                    </p:animEffect>
                                  </p:childTnLst>
                                </p:cTn>
                              </p:par>
                            </p:childTnLst>
                          </p:cTn>
                        </p:par>
                        <p:par>
                          <p:cTn id="21" fill="hold">
                            <p:stCondLst>
                              <p:cond delay="2500"/>
                            </p:stCondLst>
                            <p:childTnLst>
                              <p:par>
                                <p:cTn id="22" presetID="14" presetClass="entr" presetSubtype="1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14" presetClass="entr" presetSubtype="10"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randombar(horizontal)">
                                      <p:cBhvr>
                                        <p:cTn id="33" dur="500"/>
                                        <p:tgtEl>
                                          <p:spTgt spid="31"/>
                                        </p:tgtEl>
                                      </p:cBhvr>
                                    </p:animEffect>
                                  </p:childTnLst>
                                </p:cTn>
                              </p:par>
                            </p:childTnLst>
                          </p:cTn>
                        </p:par>
                        <p:par>
                          <p:cTn id="34" fill="hold">
                            <p:stCondLst>
                              <p:cond delay="4000"/>
                            </p:stCondLst>
                            <p:childTnLst>
                              <p:par>
                                <p:cTn id="35" presetID="2" presetClass="entr" presetSubtype="4" fill="hold" grpId="0" nodeType="after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500" fill="hold"/>
                                        <p:tgtEl>
                                          <p:spTgt spid="37"/>
                                        </p:tgtEl>
                                        <p:attrNameLst>
                                          <p:attrName>ppt_x</p:attrName>
                                        </p:attrNameLst>
                                      </p:cBhvr>
                                      <p:tavLst>
                                        <p:tav tm="0">
                                          <p:val>
                                            <p:strVal val="#ppt_x"/>
                                          </p:val>
                                        </p:tav>
                                        <p:tav tm="100000">
                                          <p:val>
                                            <p:strVal val="#ppt_x"/>
                                          </p:val>
                                        </p:tav>
                                      </p:tavLst>
                                    </p:anim>
                                    <p:anim calcmode="lin" valueType="num">
                                      <p:cBhvr additive="base">
                                        <p:cTn id="38" dur="500" fill="hold"/>
                                        <p:tgtEl>
                                          <p:spTgt spid="37"/>
                                        </p:tgtEl>
                                        <p:attrNameLst>
                                          <p:attrName>ppt_y</p:attrName>
                                        </p:attrNameLst>
                                      </p:cBhvr>
                                      <p:tavLst>
                                        <p:tav tm="0">
                                          <p:val>
                                            <p:strVal val="1+#ppt_h/2"/>
                                          </p:val>
                                        </p:tav>
                                        <p:tav tm="100000">
                                          <p:val>
                                            <p:strVal val="#ppt_y"/>
                                          </p:val>
                                        </p:tav>
                                      </p:tavLst>
                                    </p:anim>
                                  </p:childTnLst>
                                </p:cTn>
                              </p:par>
                            </p:childTnLst>
                          </p:cTn>
                        </p:par>
                        <p:par>
                          <p:cTn id="39" fill="hold">
                            <p:stCondLst>
                              <p:cond delay="4500"/>
                            </p:stCondLst>
                            <p:childTnLst>
                              <p:par>
                                <p:cTn id="40" presetID="14" presetClass="entr" presetSubtype="1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randombar(horizontal)">
                                      <p:cBhvr>
                                        <p:cTn id="42" dur="500"/>
                                        <p:tgtEl>
                                          <p:spTgt spid="27"/>
                                        </p:tgtEl>
                                      </p:cBhvr>
                                    </p:animEffect>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38"/>
                                        </p:tgtEl>
                                        <p:attrNameLst>
                                          <p:attrName>style.visibility</p:attrName>
                                        </p:attrNameLst>
                                      </p:cBhvr>
                                      <p:to>
                                        <p:strVal val="visible"/>
                                      </p:to>
                                    </p:set>
                                    <p:anim calcmode="lin" valueType="num">
                                      <p:cBhvr additive="base">
                                        <p:cTn id="46" dur="500" fill="hold"/>
                                        <p:tgtEl>
                                          <p:spTgt spid="38"/>
                                        </p:tgtEl>
                                        <p:attrNameLst>
                                          <p:attrName>ppt_x</p:attrName>
                                        </p:attrNameLst>
                                      </p:cBhvr>
                                      <p:tavLst>
                                        <p:tav tm="0">
                                          <p:val>
                                            <p:strVal val="#ppt_x"/>
                                          </p:val>
                                        </p:tav>
                                        <p:tav tm="100000">
                                          <p:val>
                                            <p:strVal val="#ppt_x"/>
                                          </p:val>
                                        </p:tav>
                                      </p:tavLst>
                                    </p:anim>
                                    <p:anim calcmode="lin" valueType="num">
                                      <p:cBhvr additive="base">
                                        <p:cTn id="47" dur="500" fill="hold"/>
                                        <p:tgtEl>
                                          <p:spTgt spid="38"/>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randombar(horizontal)">
                                      <p:cBhvr>
                                        <p:cTn id="5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8" grpId="0" animBg="1"/>
      <p:bldP spid="33" grpId="0" animBg="1"/>
      <p:bldP spid="34" grpId="0" animBg="1"/>
      <p:bldP spid="35" grpId="0"/>
      <p:bldP spid="37" grpId="0"/>
      <p:bldP spid="38" grpId="0"/>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98907" y="855741"/>
            <a:ext cx="1267991" cy="679748"/>
          </a:xfrm>
          <a:prstGeom prst="rect">
            <a:avLst/>
          </a:prstGeom>
        </p:spPr>
      </p:pic>
      <p:sp>
        <p:nvSpPr>
          <p:cNvPr id="3" name="TextBox 2"/>
          <p:cNvSpPr txBox="1"/>
          <p:nvPr/>
        </p:nvSpPr>
        <p:spPr>
          <a:xfrm>
            <a:off x="1866898" y="855741"/>
            <a:ext cx="9734550" cy="978729"/>
          </a:xfrm>
          <a:prstGeom prst="rect">
            <a:avLst/>
          </a:prstGeom>
          <a:noFill/>
        </p:spPr>
        <p:txBody>
          <a:bodyPr wrap="square" rtlCol="0">
            <a:spAutoFit/>
          </a:bodyPr>
          <a:lstStyle/>
          <a:p>
            <a:pPr algn="just">
              <a:lnSpc>
                <a:spcPct val="120000"/>
              </a:lnSpc>
            </a:pP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đánh</a:t>
            </a:r>
            <a:r>
              <a:rPr lang="en-US" sz="2400" dirty="0" smtClean="0"/>
              <a:t> </a:t>
            </a:r>
            <a:r>
              <a:rPr lang="en-US" sz="2400" dirty="0" err="1" smtClean="0"/>
              <a:t>giá</a:t>
            </a:r>
            <a:r>
              <a:rPr lang="en-US" sz="2400" dirty="0" smtClean="0"/>
              <a:t> </a:t>
            </a:r>
            <a:r>
              <a:rPr lang="en-US" sz="2400" dirty="0" err="1" smtClean="0"/>
              <a:t>chất</a:t>
            </a:r>
            <a:r>
              <a:rPr lang="en-US" sz="2400" dirty="0" smtClean="0"/>
              <a:t> </a:t>
            </a:r>
            <a:r>
              <a:rPr lang="en-US" sz="2400" dirty="0" err="1" smtClean="0"/>
              <a:t>lượng</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bằng</a:t>
            </a:r>
            <a:r>
              <a:rPr lang="en-US" sz="2400" dirty="0" smtClean="0"/>
              <a:t> </a:t>
            </a:r>
            <a:r>
              <a:rPr lang="en-US" sz="2400" dirty="0" err="1" smtClean="0"/>
              <a:t>điểm</a:t>
            </a:r>
            <a:r>
              <a:rPr lang="en-US" sz="2400" dirty="0" smtClean="0"/>
              <a:t> </a:t>
            </a:r>
            <a:r>
              <a:rPr lang="en-US" sz="2400" dirty="0" err="1" smtClean="0"/>
              <a:t>số</a:t>
            </a:r>
            <a:r>
              <a:rPr lang="en-US" sz="2400" dirty="0" smtClean="0"/>
              <a:t> 1, 2, 3, 4, 5 </a:t>
            </a:r>
            <a:r>
              <a:rPr lang="en-US" sz="2400" dirty="0" err="1" smtClean="0"/>
              <a:t>của</a:t>
            </a:r>
            <a:r>
              <a:rPr lang="en-US" sz="2400" dirty="0" smtClean="0"/>
              <a:t> </a:t>
            </a:r>
            <a:r>
              <a:rPr lang="en-US" sz="2400" dirty="0" err="1" smtClean="0"/>
              <a:t>một</a:t>
            </a:r>
            <a:r>
              <a:rPr lang="en-US" sz="2400" dirty="0" smtClean="0"/>
              <a:t> </a:t>
            </a:r>
            <a:r>
              <a:rPr lang="en-US" sz="2400" dirty="0" err="1" smtClean="0"/>
              <a:t>lô</a:t>
            </a:r>
            <a:r>
              <a:rPr lang="en-US" sz="2400" dirty="0" smtClean="0"/>
              <a:t> </a:t>
            </a:r>
            <a:r>
              <a:rPr lang="en-US" sz="2400" dirty="0" err="1" smtClean="0"/>
              <a:t>hàng</a:t>
            </a:r>
            <a:r>
              <a:rPr lang="en-US" sz="2400" dirty="0" smtClean="0"/>
              <a:t> </a:t>
            </a:r>
            <a:r>
              <a:rPr lang="en-US" sz="2400" dirty="0" err="1" smtClean="0"/>
              <a:t>gồm</a:t>
            </a:r>
            <a:r>
              <a:rPr lang="en-US" sz="2400" dirty="0" smtClean="0"/>
              <a:t> 20 </a:t>
            </a:r>
            <a:r>
              <a:rPr lang="en-US" sz="2400" dirty="0" err="1" smtClean="0"/>
              <a:t>sản</a:t>
            </a:r>
            <a:r>
              <a:rPr lang="en-US" sz="2400" dirty="0" smtClean="0"/>
              <a:t> </a:t>
            </a:r>
            <a:r>
              <a:rPr lang="en-US" sz="2400" dirty="0" err="1" smtClean="0"/>
              <a:t>phẩm</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graphicFrame>
        <p:nvGraphicFramePr>
          <p:cNvPr id="4" name="Table 3"/>
          <p:cNvGraphicFramePr>
            <a:graphicFrameLocks noGrp="1"/>
          </p:cNvGraphicFramePr>
          <p:nvPr>
            <p:extLst>
              <p:ext uri="{D42A27DB-BD31-4B8C-83A1-F6EECF244321}">
                <p14:modId xmlns:p14="http://schemas.microsoft.com/office/powerpoint/2010/main" val="3261688213"/>
              </p:ext>
            </p:extLst>
          </p:nvPr>
        </p:nvGraphicFramePr>
        <p:xfrm>
          <a:off x="1866898" y="2090422"/>
          <a:ext cx="8534402" cy="1366096"/>
        </p:xfrm>
        <a:graphic>
          <a:graphicData uri="http://schemas.openxmlformats.org/drawingml/2006/table">
            <a:tbl>
              <a:tblPr firstRow="1" bandRow="1">
                <a:tableStyleId>{5C22544A-7EE6-4342-B048-85BDC9FD1C3A}</a:tableStyleId>
              </a:tblPr>
              <a:tblGrid>
                <a:gridCol w="2456839">
                  <a:extLst>
                    <a:ext uri="{9D8B030D-6E8A-4147-A177-3AD203B41FA5}">
                      <a16:colId xmlns="" xmlns:a16="http://schemas.microsoft.com/office/drawing/2014/main" val="3762364091"/>
                    </a:ext>
                  </a:extLst>
                </a:gridCol>
                <a:gridCol w="1336232">
                  <a:extLst>
                    <a:ext uri="{9D8B030D-6E8A-4147-A177-3AD203B41FA5}">
                      <a16:colId xmlns="" xmlns:a16="http://schemas.microsoft.com/office/drawing/2014/main" val="3324444372"/>
                    </a:ext>
                  </a:extLst>
                </a:gridCol>
                <a:gridCol w="1194114">
                  <a:extLst>
                    <a:ext uri="{9D8B030D-6E8A-4147-A177-3AD203B41FA5}">
                      <a16:colId xmlns="" xmlns:a16="http://schemas.microsoft.com/office/drawing/2014/main" val="158356937"/>
                    </a:ext>
                  </a:extLst>
                </a:gridCol>
                <a:gridCol w="1334597">
                  <a:extLst>
                    <a:ext uri="{9D8B030D-6E8A-4147-A177-3AD203B41FA5}">
                      <a16:colId xmlns="" xmlns:a16="http://schemas.microsoft.com/office/drawing/2014/main" val="583750179"/>
                    </a:ext>
                  </a:extLst>
                </a:gridCol>
                <a:gridCol w="1106310">
                  <a:extLst>
                    <a:ext uri="{9D8B030D-6E8A-4147-A177-3AD203B41FA5}">
                      <a16:colId xmlns="" xmlns:a16="http://schemas.microsoft.com/office/drawing/2014/main" val="2531058304"/>
                    </a:ext>
                  </a:extLst>
                </a:gridCol>
                <a:gridCol w="1106310">
                  <a:extLst>
                    <a:ext uri="{9D8B030D-6E8A-4147-A177-3AD203B41FA5}">
                      <a16:colId xmlns="" xmlns:a16="http://schemas.microsoft.com/office/drawing/2014/main" val="893162704"/>
                    </a:ext>
                  </a:extLst>
                </a:gridCol>
              </a:tblGrid>
              <a:tr h="683048">
                <a:tc>
                  <a:txBody>
                    <a:bodyPr/>
                    <a:lstStyle/>
                    <a:p>
                      <a:pPr algn="ctr"/>
                      <a:r>
                        <a:rPr lang="en-US" sz="2400" b="1" dirty="0" err="1" smtClean="0">
                          <a:solidFill>
                            <a:srgbClr val="002060"/>
                          </a:solidFill>
                        </a:rPr>
                        <a:t>Điểm</a:t>
                      </a:r>
                      <a:r>
                        <a:rPr lang="en-US" sz="2400" b="1" baseline="0" dirty="0" smtClean="0">
                          <a:solidFill>
                            <a:srgbClr val="002060"/>
                          </a:solidFill>
                        </a:rPr>
                        <a:t> </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1</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4</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600813901"/>
                  </a:ext>
                </a:extLst>
              </a:tr>
              <a:tr h="683048">
                <a:tc>
                  <a:txBody>
                    <a:bodyPr/>
                    <a:lstStyle/>
                    <a:p>
                      <a:pPr algn="ctr"/>
                      <a:r>
                        <a:rPr lang="en-US" sz="2400" b="1" dirty="0" err="1" smtClean="0">
                          <a:solidFill>
                            <a:srgbClr val="002060"/>
                          </a:solidFill>
                        </a:rPr>
                        <a:t>Số</a:t>
                      </a:r>
                      <a:r>
                        <a:rPr lang="en-US" sz="2400" b="1" baseline="0" dirty="0" smtClean="0">
                          <a:solidFill>
                            <a:srgbClr val="002060"/>
                          </a:solidFill>
                        </a:rPr>
                        <a:t> </a:t>
                      </a:r>
                      <a:r>
                        <a:rPr lang="en-US" sz="2400" b="1" baseline="0" dirty="0" err="1" smtClean="0">
                          <a:solidFill>
                            <a:srgbClr val="002060"/>
                          </a:solidFill>
                        </a:rPr>
                        <a:t>thập</a:t>
                      </a:r>
                      <a:r>
                        <a:rPr lang="en-US" sz="2400" b="1" baseline="0" dirty="0" smtClean="0">
                          <a:solidFill>
                            <a:srgbClr val="002060"/>
                          </a:solidFill>
                        </a:rPr>
                        <a:t> </a:t>
                      </a:r>
                      <a:r>
                        <a:rPr lang="en-US" sz="2400" b="1" baseline="0" dirty="0" err="1" smtClean="0">
                          <a:solidFill>
                            <a:srgbClr val="002060"/>
                          </a:solidFill>
                        </a:rPr>
                        <a:t>phân</a:t>
                      </a:r>
                      <a:endParaRPr lang="vi-VN" sz="2400" b="1"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0</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3</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5</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smtClean="0">
                          <a:solidFill>
                            <a:schemeClr val="tx1">
                              <a:lumMod val="95000"/>
                              <a:lumOff val="5000"/>
                            </a:schemeClr>
                          </a:solidFill>
                        </a:rPr>
                        <a:t>12</a:t>
                      </a:r>
                      <a:endParaRPr lang="vi-VN" sz="2400" dirty="0">
                        <a:solidFill>
                          <a:schemeClr val="tx1">
                            <a:lumMod val="95000"/>
                            <a:lumOff val="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153279683"/>
                  </a:ext>
                </a:extLst>
              </a:tr>
            </a:tbl>
          </a:graphicData>
        </a:graphic>
      </p:graphicFrame>
      <p:grpSp>
        <p:nvGrpSpPr>
          <p:cNvPr id="5" name="组合 12"/>
          <p:cNvGrpSpPr/>
          <p:nvPr/>
        </p:nvGrpSpPr>
        <p:grpSpPr>
          <a:xfrm>
            <a:off x="3803649" y="180125"/>
            <a:ext cx="4927600" cy="646331"/>
            <a:chOff x="3632199" y="313475"/>
            <a:chExt cx="4927600" cy="646331"/>
          </a:xfrm>
        </p:grpSpPr>
        <p:sp>
          <p:nvSpPr>
            <p:cNvPr id="6" name="Freeform 6"/>
            <p:cNvSpPr>
              <a:spLocks/>
            </p:cNvSpPr>
            <p:nvPr/>
          </p:nvSpPr>
          <p:spPr bwMode="auto">
            <a:xfrm>
              <a:off x="3632199" y="36235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文本框 16"/>
            <p:cNvSpPr txBox="1"/>
            <p:nvPr/>
          </p:nvSpPr>
          <p:spPr>
            <a:xfrm>
              <a:off x="4310895" y="313475"/>
              <a:ext cx="3570208"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1.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Bảng</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số</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liệu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8" name="TextBox 7"/>
          <p:cNvSpPr txBox="1"/>
          <p:nvPr/>
        </p:nvSpPr>
        <p:spPr>
          <a:xfrm>
            <a:off x="1232902" y="3712470"/>
            <a:ext cx="10220326" cy="2973122"/>
          </a:xfrm>
          <a:prstGeom prst="rect">
            <a:avLst/>
          </a:prstGeom>
          <a:noFill/>
        </p:spPr>
        <p:txBody>
          <a:bodyPr wrap="square" rtlCol="0">
            <a:spAutoFit/>
          </a:bodyPr>
          <a:lstStyle/>
          <a:p>
            <a:pPr algn="just">
              <a:lnSpc>
                <a:spcPct val="130000"/>
              </a:lnSpc>
            </a:pPr>
            <a:r>
              <a:rPr lang="en-US" sz="2400" dirty="0" err="1" smtClean="0"/>
              <a:t>Quan</a:t>
            </a:r>
            <a:r>
              <a:rPr lang="en-US" sz="2400" dirty="0" smtClean="0"/>
              <a:t> </a:t>
            </a:r>
            <a:r>
              <a:rPr lang="en-US" sz="2400" dirty="0" err="1" smtClean="0"/>
              <a:t>sát</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ta </a:t>
            </a:r>
            <a:r>
              <a:rPr lang="en-US" sz="2400" dirty="0" err="1" smtClean="0"/>
              <a:t>thấy</a:t>
            </a:r>
            <a:r>
              <a:rPr lang="en-US" sz="2400" dirty="0" smtClean="0"/>
              <a:t>:</a:t>
            </a:r>
          </a:p>
          <a:p>
            <a:pPr algn="just">
              <a:lnSpc>
                <a:spcPct val="130000"/>
              </a:lnSpc>
            </a:pPr>
            <a:r>
              <a:rPr lang="en-US" sz="2400" dirty="0" smtClean="0"/>
              <a:t>+ </a:t>
            </a:r>
            <a:r>
              <a:rPr lang="en-US" sz="2400" b="1" u="sng" dirty="0" err="1" smtClean="0"/>
              <a:t>Đối</a:t>
            </a:r>
            <a:r>
              <a:rPr lang="en-US" sz="2400" b="1" u="sng" dirty="0" smtClean="0"/>
              <a:t> </a:t>
            </a:r>
            <a:r>
              <a:rPr lang="en-US" sz="2400" b="1" u="sng" dirty="0" err="1" smtClean="0"/>
              <a:t>tượng</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dirty="0" smtClean="0"/>
              <a:t>: </a:t>
            </a:r>
            <a:r>
              <a:rPr lang="en-US" sz="2400" dirty="0" err="1" smtClean="0"/>
              <a:t>các</a:t>
            </a:r>
            <a:r>
              <a:rPr lang="en-US" sz="2400" dirty="0" smtClean="0"/>
              <a:t> </a:t>
            </a:r>
            <a:r>
              <a:rPr lang="en-US" sz="2400" dirty="0" err="1" smtClean="0"/>
              <a:t>điểm</a:t>
            </a:r>
            <a:r>
              <a:rPr lang="en-US" sz="2400" dirty="0" smtClean="0"/>
              <a:t> </a:t>
            </a:r>
            <a:r>
              <a:rPr lang="en-US" sz="2400" dirty="0" err="1" smtClean="0"/>
              <a:t>số</a:t>
            </a:r>
            <a:r>
              <a:rPr lang="en-US" sz="2400" dirty="0" smtClean="0"/>
              <a:t>: 1, 2, 3, 4, 5.</a:t>
            </a:r>
          </a:p>
          <a:p>
            <a:pPr algn="just">
              <a:lnSpc>
                <a:spcPct val="130000"/>
              </a:lnSpc>
            </a:pPr>
            <a:r>
              <a:rPr lang="en-US" sz="2400" dirty="0" smtClean="0"/>
              <a:t>+ </a:t>
            </a:r>
            <a:r>
              <a:rPr lang="en-US" sz="2400" b="1" u="sng" dirty="0" err="1" smtClean="0"/>
              <a:t>Tiêu</a:t>
            </a:r>
            <a:r>
              <a:rPr lang="en-US" sz="2400" b="1" u="sng" dirty="0" smtClean="0"/>
              <a:t> </a:t>
            </a:r>
            <a:r>
              <a:rPr lang="en-US" sz="2400" b="1" u="sng" dirty="0" err="1" smtClean="0"/>
              <a:t>chí</a:t>
            </a:r>
            <a:r>
              <a:rPr lang="en-US" sz="2400" b="1" u="sng" dirty="0" smtClean="0"/>
              <a:t> </a:t>
            </a:r>
            <a:r>
              <a:rPr lang="en-US" sz="2400" b="1" u="sng" dirty="0" err="1" smtClean="0"/>
              <a:t>thống</a:t>
            </a:r>
            <a:r>
              <a:rPr lang="en-US" sz="2400" b="1" u="sng" dirty="0" smtClean="0"/>
              <a:t> </a:t>
            </a:r>
            <a:r>
              <a:rPr lang="en-US" sz="2400" b="1" u="sng" dirty="0" err="1" smtClean="0"/>
              <a:t>kê</a:t>
            </a:r>
            <a:r>
              <a:rPr lang="en-US" sz="2400" b="1" u="sng" dirty="0" smtClean="0"/>
              <a:t>: </a:t>
            </a:r>
            <a:r>
              <a:rPr lang="en-US" sz="2400" dirty="0" err="1" smtClean="0"/>
              <a:t>số</a:t>
            </a:r>
            <a:r>
              <a:rPr lang="en-US" sz="2400" dirty="0" smtClean="0"/>
              <a:t> </a:t>
            </a:r>
            <a:r>
              <a:rPr lang="en-US" sz="2400" dirty="0" err="1" smtClean="0"/>
              <a:t>sản</a:t>
            </a:r>
            <a:r>
              <a:rPr lang="en-US" sz="2400" dirty="0" smtClean="0"/>
              <a:t> </a:t>
            </a:r>
            <a:r>
              <a:rPr lang="en-US" sz="2400" dirty="0" err="1" smtClean="0"/>
              <a:t>phẩm</a:t>
            </a: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loại</a:t>
            </a:r>
            <a:r>
              <a:rPr lang="en-US" sz="2400" dirty="0" smtClean="0"/>
              <a:t> </a:t>
            </a:r>
            <a:r>
              <a:rPr lang="en-US" sz="2400" dirty="0" err="1" smtClean="0"/>
              <a:t>điểm</a:t>
            </a:r>
            <a:r>
              <a:rPr lang="en-US" sz="2400" dirty="0" smtClean="0"/>
              <a:t>.</a:t>
            </a:r>
          </a:p>
          <a:p>
            <a:pPr algn="just">
              <a:lnSpc>
                <a:spcPct val="130000"/>
              </a:lnSpc>
            </a:pPr>
            <a:r>
              <a:rPr lang="en-US" sz="2400" dirty="0" smtClean="0"/>
              <a:t>+ </a:t>
            </a:r>
            <a:r>
              <a:rPr lang="en-US" sz="2400" dirty="0" err="1" smtClean="0"/>
              <a:t>Ứng</a:t>
            </a:r>
            <a:r>
              <a:rPr lang="en-US" sz="2400" dirty="0" smtClean="0"/>
              <a:t> </a:t>
            </a:r>
            <a:r>
              <a:rPr lang="en-US" sz="2400" dirty="0" err="1" smtClean="0"/>
              <a:t>với</a:t>
            </a:r>
            <a:r>
              <a:rPr lang="en-US" sz="2400" dirty="0" smtClean="0"/>
              <a:t> </a:t>
            </a:r>
            <a:r>
              <a:rPr lang="en-US" sz="2400" dirty="0" err="1" smtClean="0"/>
              <a:t>mỗi</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một</a:t>
            </a:r>
            <a:r>
              <a:rPr lang="en-US" sz="2400" dirty="0" smtClean="0"/>
              <a:t> </a:t>
            </a:r>
            <a:r>
              <a:rPr lang="en-US" sz="2400" i="1" dirty="0" err="1" smtClean="0"/>
              <a:t>số</a:t>
            </a:r>
            <a:r>
              <a:rPr lang="en-US" sz="2400" i="1" dirty="0" smtClean="0"/>
              <a:t> </a:t>
            </a:r>
            <a:r>
              <a:rPr lang="en-US" sz="2400" i="1" dirty="0" err="1" smtClean="0"/>
              <a:t>liệu</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theo</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lần</a:t>
            </a:r>
            <a:r>
              <a:rPr lang="en-US" sz="2400" dirty="0" smtClean="0"/>
              <a:t> </a:t>
            </a:r>
            <a:r>
              <a:rPr lang="en-US" sz="2400" dirty="0" err="1" smtClean="0"/>
              <a:t>lượt</a:t>
            </a:r>
            <a:r>
              <a:rPr lang="en-US" sz="2400" dirty="0" smtClean="0"/>
              <a:t> </a:t>
            </a:r>
            <a:r>
              <a:rPr lang="en-US" sz="2400" dirty="0" err="1" smtClean="0"/>
              <a:t>được</a:t>
            </a:r>
            <a:r>
              <a:rPr lang="en-US" sz="2400" dirty="0" smtClean="0"/>
              <a:t> </a:t>
            </a:r>
            <a:r>
              <a:rPr lang="en-US" sz="2400" dirty="0" err="1" smtClean="0"/>
              <a:t>biểu</a:t>
            </a:r>
            <a:r>
              <a:rPr lang="en-US" sz="2400" dirty="0" smtClean="0"/>
              <a:t> </a:t>
            </a:r>
            <a:r>
              <a:rPr lang="en-US" sz="2400" dirty="0" err="1" smtClean="0"/>
              <a:t>diễn</a:t>
            </a:r>
            <a:r>
              <a:rPr lang="en-US" sz="2400" dirty="0" smtClean="0"/>
              <a:t> ở </a:t>
            </a:r>
            <a:r>
              <a:rPr lang="en-US" sz="2400" dirty="0" err="1" smtClean="0"/>
              <a:t>dòng</a:t>
            </a:r>
            <a:r>
              <a:rPr lang="en-US" sz="2400" dirty="0" smtClean="0"/>
              <a:t> </a:t>
            </a:r>
            <a:r>
              <a:rPr lang="en-US" sz="2400" dirty="0" err="1" smtClean="0"/>
              <a:t>thứ</a:t>
            </a:r>
            <a:r>
              <a:rPr lang="en-US" sz="2400" dirty="0" smtClean="0"/>
              <a:t> </a:t>
            </a:r>
            <a:r>
              <a:rPr lang="en-US" sz="2400" dirty="0" err="1" smtClean="0"/>
              <a:t>hai</a:t>
            </a:r>
            <a:r>
              <a:rPr lang="en-US" sz="2400" dirty="0"/>
              <a:t> </a:t>
            </a:r>
            <a:r>
              <a:rPr lang="en-US" sz="2400" dirty="0" smtClean="0"/>
              <a:t>( </a:t>
            </a:r>
            <a:r>
              <a:rPr lang="en-US" sz="2400" dirty="0" err="1" smtClean="0"/>
              <a:t>theo</a:t>
            </a:r>
            <a:r>
              <a:rPr lang="en-US" sz="2400" dirty="0" smtClean="0"/>
              <a:t> </a:t>
            </a:r>
            <a:r>
              <a:rPr lang="en-US" sz="2400" dirty="0" err="1" smtClean="0"/>
              <a:t>cột</a:t>
            </a:r>
            <a:r>
              <a:rPr lang="en-US" sz="2400" dirty="0" smtClean="0"/>
              <a:t> </a:t>
            </a:r>
            <a:r>
              <a:rPr lang="en-US" sz="2400" dirty="0" err="1" smtClean="0"/>
              <a:t>tương</a:t>
            </a:r>
            <a:r>
              <a:rPr lang="en-US" sz="2400" dirty="0" smtClean="0"/>
              <a:t> </a:t>
            </a:r>
            <a:r>
              <a:rPr lang="en-US" sz="2400" dirty="0" err="1" smtClean="0"/>
              <a:t>ứng</a:t>
            </a:r>
            <a:r>
              <a:rPr lang="en-US" sz="2400" dirty="0" smtClean="0"/>
              <a:t>).</a:t>
            </a:r>
          </a:p>
          <a:p>
            <a:pPr algn="just">
              <a:lnSpc>
                <a:spcPct val="130000"/>
              </a:lnSpc>
            </a:pPr>
            <a:endParaRPr lang="vi-VN" sz="2400" dirty="0"/>
          </a:p>
        </p:txBody>
      </p:sp>
    </p:spTree>
    <p:extLst>
      <p:ext uri="{BB962C8B-B14F-4D97-AF65-F5344CB8AC3E}">
        <p14:creationId xmlns:p14="http://schemas.microsoft.com/office/powerpoint/2010/main" val="264317708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3"/>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randombar(horizontal)">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1000"/>
                                        <p:tgtEl>
                                          <p:spTgt spid="8">
                                            <p:txEl>
                                              <p:pRg st="1" end="1"/>
                                            </p:txEl>
                                          </p:spTgt>
                                        </p:tgtEl>
                                      </p:cBhvr>
                                    </p:animEffect>
                                    <p:anim calcmode="lin" valueType="num">
                                      <p:cBhvr>
                                        <p:cTn id="37"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fade">
                                      <p:cBhvr>
                                        <p:cTn id="43" dur="1000"/>
                                        <p:tgtEl>
                                          <p:spTgt spid="8">
                                            <p:txEl>
                                              <p:pRg st="2" end="2"/>
                                            </p:txEl>
                                          </p:spTgt>
                                        </p:tgtEl>
                                      </p:cBhvr>
                                    </p:animEffect>
                                    <p:anim calcmode="lin" valueType="num">
                                      <p:cBhvr>
                                        <p:cTn id="44"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8">
                                            <p:txEl>
                                              <p:pRg st="3" end="3"/>
                                            </p:txEl>
                                          </p:spTgt>
                                        </p:tgtEl>
                                        <p:attrNameLst>
                                          <p:attrName>style.visibility</p:attrName>
                                        </p:attrNameLst>
                                      </p:cBhvr>
                                      <p:to>
                                        <p:strVal val="visible"/>
                                      </p:to>
                                    </p:set>
                                    <p:animEffect transition="in" filter="fade">
                                      <p:cBhvr>
                                        <p:cTn id="50" dur="1000"/>
                                        <p:tgtEl>
                                          <p:spTgt spid="8">
                                            <p:txEl>
                                              <p:pRg st="3" end="3"/>
                                            </p:txEl>
                                          </p:spTgt>
                                        </p:tgtEl>
                                      </p:cBhvr>
                                    </p:animEffect>
                                    <p:anim calcmode="lin" valueType="num">
                                      <p:cBhvr>
                                        <p:cTn id="51"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文本框 16"/>
          <p:cNvSpPr txBox="1"/>
          <p:nvPr/>
        </p:nvSpPr>
        <p:spPr>
          <a:xfrm>
            <a:off x="4431054" y="180125"/>
            <a:ext cx="3672800"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2.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Biểu</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đồ</a:t>
            </a: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36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tranh</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7" name="Picture 6"/>
          <p:cNvPicPr>
            <a:picLocks noChangeAspect="1"/>
          </p:cNvPicPr>
          <p:nvPr/>
        </p:nvPicPr>
        <p:blipFill>
          <a:blip r:embed="rId2">
            <a:clrChange>
              <a:clrFrom>
                <a:srgbClr val="FFFEFF"/>
              </a:clrFrom>
              <a:clrTo>
                <a:srgbClr val="FFFEFF">
                  <a:alpha val="0"/>
                </a:srgbClr>
              </a:clrTo>
            </a:clrChange>
          </a:blip>
          <a:stretch>
            <a:fillRect/>
          </a:stretch>
        </p:blipFill>
        <p:spPr>
          <a:xfrm>
            <a:off x="600075" y="1040853"/>
            <a:ext cx="1187450" cy="647700"/>
          </a:xfrm>
          <a:prstGeom prst="rect">
            <a:avLst/>
          </a:prstGeom>
        </p:spPr>
      </p:pic>
      <p:sp>
        <p:nvSpPr>
          <p:cNvPr id="8" name="TextBox 7"/>
          <p:cNvSpPr txBox="1"/>
          <p:nvPr/>
        </p:nvSpPr>
        <p:spPr>
          <a:xfrm>
            <a:off x="1787525" y="1020842"/>
            <a:ext cx="9725026" cy="978729"/>
          </a:xfrm>
          <a:prstGeom prst="rect">
            <a:avLst/>
          </a:prstGeom>
          <a:noFill/>
        </p:spPr>
        <p:txBody>
          <a:bodyPr wrap="square" rtlCol="0">
            <a:spAutoFit/>
          </a:bodyPr>
          <a:lstStyle/>
          <a:p>
            <a:pPr algn="just">
              <a:lnSpc>
                <a:spcPct val="120000"/>
              </a:lnSpc>
            </a:pP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 </a:t>
            </a:r>
            <a:r>
              <a:rPr lang="en-US" sz="2400" dirty="0" err="1" smtClean="0"/>
              <a:t>trong</a:t>
            </a:r>
            <a:r>
              <a:rPr lang="en-US" sz="2400" dirty="0" smtClean="0"/>
              <a:t> </a:t>
            </a:r>
            <a:r>
              <a:rPr lang="en-US" sz="2400" i="1" dirty="0" err="1" smtClean="0"/>
              <a:t>Hình</a:t>
            </a:r>
            <a:r>
              <a:rPr lang="en-US" sz="2400" i="1" dirty="0" smtClean="0"/>
              <a:t> 1</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khối</a:t>
            </a:r>
            <a:r>
              <a:rPr lang="en-US" sz="2400" dirty="0" smtClean="0"/>
              <a:t> </a:t>
            </a:r>
            <a:r>
              <a:rPr lang="en-US" sz="2400" dirty="0" err="1" smtClean="0"/>
              <a:t>lượng</a:t>
            </a:r>
            <a:r>
              <a:rPr lang="en-US" sz="2400" dirty="0" smtClean="0"/>
              <a:t> </a:t>
            </a:r>
            <a:r>
              <a:rPr lang="en-US" sz="2400" dirty="0" err="1" smtClean="0"/>
              <a:t>táo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a:t>
            </a:r>
            <a:r>
              <a:rPr lang="en-US" sz="2400" dirty="0" err="1" smtClean="0"/>
              <a:t>của</a:t>
            </a:r>
            <a:r>
              <a:rPr lang="en-US" sz="2400"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a:t>
            </a:r>
            <a:endParaRPr lang="vi-VN" sz="2400" dirty="0"/>
          </a:p>
        </p:txBody>
      </p:sp>
      <p:graphicFrame>
        <p:nvGraphicFramePr>
          <p:cNvPr id="9" name="Table 8"/>
          <p:cNvGraphicFramePr>
            <a:graphicFrameLocks noGrp="1"/>
          </p:cNvGraphicFramePr>
          <p:nvPr>
            <p:extLst>
              <p:ext uri="{D42A27DB-BD31-4B8C-83A1-F6EECF244321}">
                <p14:modId xmlns:p14="http://schemas.microsoft.com/office/powerpoint/2010/main" val="887642480"/>
              </p:ext>
            </p:extLst>
          </p:nvPr>
        </p:nvGraphicFramePr>
        <p:xfrm>
          <a:off x="303209" y="2246501"/>
          <a:ext cx="4903791" cy="3661835"/>
        </p:xfrm>
        <a:graphic>
          <a:graphicData uri="http://schemas.openxmlformats.org/drawingml/2006/table">
            <a:tbl>
              <a:tblPr firstRow="1" bandRow="1">
                <a:tableStyleId>{5C22544A-7EE6-4342-B048-85BDC9FD1C3A}</a:tableStyleId>
              </a:tblPr>
              <a:tblGrid>
                <a:gridCol w="1195391">
                  <a:extLst>
                    <a:ext uri="{9D8B030D-6E8A-4147-A177-3AD203B41FA5}">
                      <a16:colId xmlns="" xmlns:a16="http://schemas.microsoft.com/office/drawing/2014/main" val="2471656026"/>
                    </a:ext>
                  </a:extLst>
                </a:gridCol>
                <a:gridCol w="3708400">
                  <a:extLst>
                    <a:ext uri="{9D8B030D-6E8A-4147-A177-3AD203B41FA5}">
                      <a16:colId xmlns="" xmlns:a16="http://schemas.microsoft.com/office/drawing/2014/main" val="269600094"/>
                    </a:ext>
                  </a:extLst>
                </a:gridCol>
              </a:tblGrid>
              <a:tr h="732367">
                <a:tc>
                  <a:txBody>
                    <a:bodyPr/>
                    <a:lstStyle/>
                    <a:p>
                      <a:pPr algn="ctr"/>
                      <a:r>
                        <a:rPr lang="en-US" sz="2000" b="1" dirty="0" err="1" smtClean="0">
                          <a:solidFill>
                            <a:schemeClr val="tx1"/>
                          </a:solidFill>
                        </a:rPr>
                        <a:t>Tháng</a:t>
                      </a:r>
                      <a:r>
                        <a:rPr lang="en-US" sz="2000" b="1" baseline="0" dirty="0" smtClean="0">
                          <a:solidFill>
                            <a:schemeClr val="tx1"/>
                          </a:solidFill>
                        </a:rPr>
                        <a:t> 1</a:t>
                      </a:r>
                      <a:endParaRPr lang="vi-VN" sz="20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687257976"/>
                  </a:ext>
                </a:extLst>
              </a:tr>
              <a:tr h="732367">
                <a:tc>
                  <a:txBody>
                    <a:bodyPr/>
                    <a:lstStyle/>
                    <a:p>
                      <a:pPr algn="ctr"/>
                      <a:r>
                        <a:rPr lang="en-US" sz="2000" b="1" dirty="0" err="1" smtClean="0"/>
                        <a:t>Tháng</a:t>
                      </a:r>
                      <a:r>
                        <a:rPr lang="en-US" sz="2000" b="1" baseline="0" dirty="0" smtClean="0"/>
                        <a:t> 2</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541257236"/>
                  </a:ext>
                </a:extLst>
              </a:tr>
              <a:tr h="732367">
                <a:tc>
                  <a:txBody>
                    <a:bodyPr/>
                    <a:lstStyle/>
                    <a:p>
                      <a:pPr algn="ctr"/>
                      <a:r>
                        <a:rPr lang="en-US" sz="2000" b="1" dirty="0" err="1" smtClean="0"/>
                        <a:t>Tháng</a:t>
                      </a:r>
                      <a:r>
                        <a:rPr lang="en-US" sz="2000" b="1" baseline="0" dirty="0" smtClean="0"/>
                        <a:t> 3</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709671199"/>
                  </a:ext>
                </a:extLst>
              </a:tr>
              <a:tr h="732367">
                <a:tc>
                  <a:txBody>
                    <a:bodyPr/>
                    <a:lstStyle/>
                    <a:p>
                      <a:pPr algn="ctr"/>
                      <a:r>
                        <a:rPr lang="en-US" sz="2000" b="1" dirty="0" err="1" smtClean="0"/>
                        <a:t>Tháng</a:t>
                      </a:r>
                      <a:r>
                        <a:rPr lang="en-US" sz="2000" b="1" baseline="0" dirty="0" smtClean="0"/>
                        <a:t> 4</a:t>
                      </a:r>
                      <a:endParaRPr lang="vi-VN" sz="20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3824095202"/>
                  </a:ext>
                </a:extLst>
              </a:tr>
              <a:tr h="732367">
                <a:tc gridSpan="2">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833377189"/>
                  </a:ext>
                </a:extLst>
              </a:tr>
            </a:tbl>
          </a:graphicData>
        </a:graphic>
      </p:graphicFrame>
      <p:pic>
        <p:nvPicPr>
          <p:cNvPr id="10" name="Picture 9"/>
          <p:cNvPicPr>
            <a:picLocks noChangeAspect="1"/>
          </p:cNvPicPr>
          <p:nvPr/>
        </p:nvPicPr>
        <p:blipFill>
          <a:blip r:embed="rId3">
            <a:clrChange>
              <a:clrFrom>
                <a:srgbClr val="FFFFFF"/>
              </a:clrFrom>
              <a:clrTo>
                <a:srgbClr val="FFFFFF">
                  <a:alpha val="0"/>
                </a:srgbClr>
              </a:clrTo>
            </a:clrChange>
          </a:blip>
          <a:stretch>
            <a:fillRect/>
          </a:stretch>
        </p:blipFill>
        <p:spPr>
          <a:xfrm>
            <a:off x="1630400" y="2193957"/>
            <a:ext cx="803065" cy="759420"/>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560851" y="2900832"/>
            <a:ext cx="803065" cy="759420"/>
          </a:xfrm>
          <a:prstGeom prst="rect">
            <a:avLst/>
          </a:prstGeom>
        </p:spPr>
      </p:pic>
      <p:pic>
        <p:nvPicPr>
          <p:cNvPr id="12" name="Picture 11"/>
          <p:cNvPicPr>
            <a:picLocks noChangeAspect="1"/>
          </p:cNvPicPr>
          <p:nvPr/>
        </p:nvPicPr>
        <p:blipFill>
          <a:blip r:embed="rId3">
            <a:clrChange>
              <a:clrFrom>
                <a:srgbClr val="FFFFFF"/>
              </a:clrFrom>
              <a:clrTo>
                <a:srgbClr val="FFFFFF">
                  <a:alpha val="0"/>
                </a:srgbClr>
              </a:clrTo>
            </a:clrChange>
          </a:blip>
          <a:stretch>
            <a:fillRect/>
          </a:stretch>
        </p:blipFill>
        <p:spPr>
          <a:xfrm>
            <a:off x="2427651" y="2900832"/>
            <a:ext cx="803065" cy="759420"/>
          </a:xfrm>
          <a:prstGeom prst="rect">
            <a:avLst/>
          </a:prstGeom>
        </p:spPr>
      </p:pic>
      <p:pic>
        <p:nvPicPr>
          <p:cNvPr id="13" name="Picture 12"/>
          <p:cNvPicPr>
            <a:picLocks noChangeAspect="1"/>
          </p:cNvPicPr>
          <p:nvPr/>
        </p:nvPicPr>
        <p:blipFill>
          <a:blip r:embed="rId3">
            <a:clrChange>
              <a:clrFrom>
                <a:srgbClr val="FFFFFF"/>
              </a:clrFrom>
              <a:clrTo>
                <a:srgbClr val="FFFFFF">
                  <a:alpha val="0"/>
                </a:srgbClr>
              </a:clrTo>
            </a:clrChange>
          </a:blip>
          <a:stretch>
            <a:fillRect/>
          </a:stretch>
        </p:blipFill>
        <p:spPr>
          <a:xfrm>
            <a:off x="3367736" y="2900832"/>
            <a:ext cx="803065" cy="759420"/>
          </a:xfrm>
          <a:prstGeom prst="rect">
            <a:avLst/>
          </a:prstGeom>
        </p:spPr>
      </p:pic>
      <p:pic>
        <p:nvPicPr>
          <p:cNvPr id="14" name="Picture 13"/>
          <p:cNvPicPr>
            <a:picLocks noChangeAspect="1"/>
          </p:cNvPicPr>
          <p:nvPr/>
        </p:nvPicPr>
        <p:blipFill>
          <a:blip r:embed="rId3">
            <a:clrChange>
              <a:clrFrom>
                <a:srgbClr val="FFFFFF"/>
              </a:clrFrom>
              <a:clrTo>
                <a:srgbClr val="FFFFFF">
                  <a:alpha val="0"/>
                </a:srgbClr>
              </a:clrTo>
            </a:clrChange>
          </a:blip>
          <a:stretch>
            <a:fillRect/>
          </a:stretch>
        </p:blipFill>
        <p:spPr>
          <a:xfrm>
            <a:off x="4265625" y="2900832"/>
            <a:ext cx="803065" cy="759420"/>
          </a:xfrm>
          <a:prstGeom prst="rect">
            <a:avLst/>
          </a:prstGeom>
        </p:spPr>
      </p:pic>
      <p:pic>
        <p:nvPicPr>
          <p:cNvPr id="15" name="Picture 14"/>
          <p:cNvPicPr>
            <a:picLocks noChangeAspect="1"/>
          </p:cNvPicPr>
          <p:nvPr/>
        </p:nvPicPr>
        <p:blipFill>
          <a:blip r:embed="rId3">
            <a:clrChange>
              <a:clrFrom>
                <a:srgbClr val="FFFFFF"/>
              </a:clrFrom>
              <a:clrTo>
                <a:srgbClr val="FFFFFF">
                  <a:alpha val="0"/>
                </a:srgbClr>
              </a:clrTo>
            </a:clrChange>
          </a:blip>
          <a:stretch>
            <a:fillRect/>
          </a:stretch>
        </p:blipFill>
        <p:spPr>
          <a:xfrm>
            <a:off x="1560851" y="3617729"/>
            <a:ext cx="803065" cy="759420"/>
          </a:xfrm>
          <a:prstGeom prst="rect">
            <a:avLst/>
          </a:prstGeom>
        </p:spPr>
      </p:pic>
      <p:pic>
        <p:nvPicPr>
          <p:cNvPr id="16" name="Picture 15"/>
          <p:cNvPicPr>
            <a:picLocks noChangeAspect="1"/>
          </p:cNvPicPr>
          <p:nvPr/>
        </p:nvPicPr>
        <p:blipFill>
          <a:blip r:embed="rId3">
            <a:clrChange>
              <a:clrFrom>
                <a:srgbClr val="FFFFFF"/>
              </a:clrFrom>
              <a:clrTo>
                <a:srgbClr val="FFFFFF">
                  <a:alpha val="0"/>
                </a:srgbClr>
              </a:clrTo>
            </a:clrChange>
          </a:blip>
          <a:stretch>
            <a:fillRect/>
          </a:stretch>
        </p:blipFill>
        <p:spPr>
          <a:xfrm>
            <a:off x="2427651" y="3617729"/>
            <a:ext cx="803065" cy="759420"/>
          </a:xfrm>
          <a:prstGeom prst="rect">
            <a:avLst/>
          </a:prstGeom>
        </p:spPr>
      </p:pic>
      <p:pic>
        <p:nvPicPr>
          <p:cNvPr id="21" name="Picture 20"/>
          <p:cNvPicPr>
            <a:picLocks noChangeAspect="1"/>
          </p:cNvPicPr>
          <p:nvPr/>
        </p:nvPicPr>
        <p:blipFill>
          <a:blip r:embed="rId3">
            <a:clrChange>
              <a:clrFrom>
                <a:srgbClr val="FFFFFF"/>
              </a:clrFrom>
              <a:clrTo>
                <a:srgbClr val="FFFFFF">
                  <a:alpha val="0"/>
                </a:srgbClr>
              </a:clrTo>
            </a:clrChange>
          </a:blip>
          <a:srcRect/>
          <a:stretch>
            <a:fillRect/>
          </a:stretch>
        </p:blipFill>
        <p:spPr>
          <a:xfrm>
            <a:off x="3367736" y="3665850"/>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1560851" y="4425270"/>
            <a:ext cx="803065" cy="759420"/>
          </a:xfrm>
          <a:prstGeom prst="rect">
            <a:avLst/>
          </a:prstGeom>
        </p:spPr>
      </p:pic>
      <p:pic>
        <p:nvPicPr>
          <p:cNvPr id="19" name="Picture 18"/>
          <p:cNvPicPr>
            <a:picLocks noChangeAspect="1"/>
          </p:cNvPicPr>
          <p:nvPr/>
        </p:nvPicPr>
        <p:blipFill>
          <a:blip r:embed="rId3">
            <a:clrChange>
              <a:clrFrom>
                <a:srgbClr val="FFFFFF"/>
              </a:clrFrom>
              <a:clrTo>
                <a:srgbClr val="FFFFFF">
                  <a:alpha val="0"/>
                </a:srgbClr>
              </a:clrTo>
            </a:clrChange>
          </a:blip>
          <a:stretch>
            <a:fillRect/>
          </a:stretch>
        </p:blipFill>
        <p:spPr>
          <a:xfrm>
            <a:off x="2427651" y="4425270"/>
            <a:ext cx="803065" cy="759420"/>
          </a:xfrm>
          <a:prstGeom prst="rect">
            <a:avLst/>
          </a:prstGeom>
        </p:spPr>
      </p:pic>
      <p:pic>
        <p:nvPicPr>
          <p:cNvPr id="22" name="Picture 21"/>
          <p:cNvPicPr>
            <a:picLocks noChangeAspect="1"/>
          </p:cNvPicPr>
          <p:nvPr/>
        </p:nvPicPr>
        <p:blipFill>
          <a:blip r:embed="rId3">
            <a:clrChange>
              <a:clrFrom>
                <a:srgbClr val="FFFFFF"/>
              </a:clrFrom>
              <a:clrTo>
                <a:srgbClr val="FFFFFF">
                  <a:alpha val="0"/>
                </a:srgbClr>
              </a:clrTo>
            </a:clrChange>
          </a:blip>
          <a:stretch>
            <a:fillRect/>
          </a:stretch>
        </p:blipFill>
        <p:spPr>
          <a:xfrm>
            <a:off x="455951" y="5138043"/>
            <a:ext cx="803065" cy="759420"/>
          </a:xfrm>
          <a:prstGeom prst="rect">
            <a:avLst/>
          </a:prstGeom>
        </p:spPr>
      </p:pic>
      <p:sp>
        <p:nvSpPr>
          <p:cNvPr id="23" name="TextBox 22"/>
          <p:cNvSpPr txBox="1"/>
          <p:nvPr/>
        </p:nvSpPr>
        <p:spPr>
          <a:xfrm>
            <a:off x="1095726" y="5361847"/>
            <a:ext cx="1578511" cy="400110"/>
          </a:xfrm>
          <a:prstGeom prst="rect">
            <a:avLst/>
          </a:prstGeom>
          <a:noFill/>
        </p:spPr>
        <p:txBody>
          <a:bodyPr wrap="square" rtlCol="0">
            <a:spAutoFit/>
          </a:bodyPr>
          <a:lstStyle/>
          <a:p>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a:t>
            </a:r>
            <a:endParaRPr lang="vi-VN" sz="2000" dirty="0">
              <a:solidFill>
                <a:srgbClr val="002060"/>
              </a:solidFill>
            </a:endParaRPr>
          </a:p>
        </p:txBody>
      </p:sp>
      <p:pic>
        <p:nvPicPr>
          <p:cNvPr id="24" name="Picture 23"/>
          <p:cNvPicPr>
            <a:picLocks noChangeAspect="1"/>
          </p:cNvPicPr>
          <p:nvPr/>
        </p:nvPicPr>
        <p:blipFill>
          <a:blip r:embed="rId3">
            <a:clrChange>
              <a:clrFrom>
                <a:srgbClr val="FFFFFF"/>
              </a:clrFrom>
              <a:clrTo>
                <a:srgbClr val="FFFFFF">
                  <a:alpha val="0"/>
                </a:srgbClr>
              </a:clrTo>
            </a:clrChange>
          </a:blip>
          <a:srcRect/>
          <a:stretch>
            <a:fillRect/>
          </a:stretch>
        </p:blipFill>
        <p:spPr>
          <a:xfrm>
            <a:off x="3359724" y="5064092"/>
            <a:ext cx="803065" cy="759420"/>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25" name="TextBox 24"/>
          <p:cNvSpPr txBox="1"/>
          <p:nvPr/>
        </p:nvSpPr>
        <p:spPr>
          <a:xfrm>
            <a:off x="3836209" y="5286920"/>
            <a:ext cx="1578511" cy="400110"/>
          </a:xfrm>
          <a:prstGeom prst="rect">
            <a:avLst/>
          </a:prstGeom>
          <a:noFill/>
        </p:spPr>
        <p:txBody>
          <a:bodyPr wrap="square" rtlCol="0">
            <a:spAutoFit/>
          </a:bodyPr>
          <a:lstStyle/>
          <a:p>
            <a:r>
              <a:rPr lang="en-US" sz="2000" dirty="0" smtClean="0">
                <a:solidFill>
                  <a:srgbClr val="002060"/>
                </a:solidFill>
              </a:rPr>
              <a:t>: 5 </a:t>
            </a:r>
            <a:r>
              <a:rPr lang="en-US" sz="2000" dirty="0" err="1" smtClean="0">
                <a:solidFill>
                  <a:srgbClr val="002060"/>
                </a:solidFill>
              </a:rPr>
              <a:t>tấn</a:t>
            </a:r>
            <a:endParaRPr lang="vi-VN" sz="2000" dirty="0">
              <a:solidFill>
                <a:srgbClr val="002060"/>
              </a:solidFill>
            </a:endParaRPr>
          </a:p>
        </p:txBody>
      </p:sp>
      <p:sp>
        <p:nvSpPr>
          <p:cNvPr id="26" name="TextBox 25"/>
          <p:cNvSpPr txBox="1"/>
          <p:nvPr/>
        </p:nvSpPr>
        <p:spPr>
          <a:xfrm>
            <a:off x="5359742" y="2193957"/>
            <a:ext cx="5995991" cy="3293209"/>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tranh</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bốn</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 </a:t>
            </a:r>
            <a:r>
              <a:rPr lang="en-US" sz="2000" dirty="0" err="1" smtClean="0">
                <a:solidFill>
                  <a:srgbClr val="002060"/>
                </a:solidFill>
              </a:rPr>
              <a:t>đầu</a:t>
            </a:r>
            <a:r>
              <a:rPr lang="en-US" sz="2000" dirty="0" smtClean="0">
                <a:solidFill>
                  <a:srgbClr val="002060"/>
                </a:solidFill>
              </a:rPr>
              <a:t> </a:t>
            </a:r>
            <a:r>
              <a:rPr lang="en-US" sz="2000" dirty="0" err="1" smtClean="0">
                <a:solidFill>
                  <a:srgbClr val="002060"/>
                </a:solidFill>
              </a:rPr>
              <a:t>năm</a:t>
            </a:r>
            <a:r>
              <a:rPr lang="en-US" sz="2000" dirty="0" smtClean="0">
                <a:solidFill>
                  <a:srgbClr val="002060"/>
                </a:solidFill>
              </a:rPr>
              <a:t> 2020: </a:t>
            </a:r>
            <a:r>
              <a:rPr lang="en-US" sz="2000" dirty="0" err="1" smtClean="0">
                <a:solidFill>
                  <a:srgbClr val="002060"/>
                </a:solidFill>
              </a:rPr>
              <a:t>tháng</a:t>
            </a:r>
            <a:r>
              <a:rPr lang="en-US" sz="2000" dirty="0" smtClean="0">
                <a:solidFill>
                  <a:srgbClr val="002060"/>
                </a:solidFill>
              </a:rPr>
              <a:t> 1, </a:t>
            </a:r>
            <a:r>
              <a:rPr lang="en-US" sz="2000" dirty="0" err="1" smtClean="0">
                <a:solidFill>
                  <a:srgbClr val="002060"/>
                </a:solidFill>
              </a:rPr>
              <a:t>tháng</a:t>
            </a:r>
            <a:r>
              <a:rPr lang="en-US" sz="2000" dirty="0" smtClean="0">
                <a:solidFill>
                  <a:srgbClr val="002060"/>
                </a:solidFill>
              </a:rPr>
              <a:t> 2, </a:t>
            </a:r>
            <a:r>
              <a:rPr lang="en-US" sz="2000" dirty="0" err="1" smtClean="0">
                <a:solidFill>
                  <a:srgbClr val="002060"/>
                </a:solidFill>
              </a:rPr>
              <a:t>tháng</a:t>
            </a:r>
            <a:r>
              <a:rPr lang="en-US" sz="2000" dirty="0" smtClean="0">
                <a:solidFill>
                  <a:srgbClr val="002060"/>
                </a:solidFill>
              </a:rPr>
              <a:t> 3, </a:t>
            </a:r>
            <a:r>
              <a:rPr lang="en-US" sz="2000" dirty="0" err="1" smtClean="0">
                <a:solidFill>
                  <a:srgbClr val="002060"/>
                </a:solidFill>
              </a:rPr>
              <a:t>tháng</a:t>
            </a:r>
            <a:r>
              <a:rPr lang="en-US" sz="2000" dirty="0" smtClean="0">
                <a:solidFill>
                  <a:srgbClr val="002060"/>
                </a:solidFill>
              </a:rPr>
              <a:t> 4.</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bán</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trong</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tháng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dòng</a:t>
            </a:r>
            <a:r>
              <a:rPr lang="en-US" sz="2000" dirty="0" smtClean="0">
                <a:solidFill>
                  <a:srgbClr val="002060"/>
                </a:solidFill>
              </a:rPr>
              <a:t> </a:t>
            </a:r>
            <a:r>
              <a:rPr lang="en-US" sz="2000" dirty="0" err="1" smtClean="0">
                <a:solidFill>
                  <a:srgbClr val="002060"/>
                </a:solidFill>
              </a:rPr>
              <a:t>tương</a:t>
            </a: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a:t>
            </a:r>
          </a:p>
        </p:txBody>
      </p:sp>
      <p:sp>
        <p:nvSpPr>
          <p:cNvPr id="27" name="TextBox 26"/>
          <p:cNvSpPr txBox="1"/>
          <p:nvPr/>
        </p:nvSpPr>
        <p:spPr>
          <a:xfrm>
            <a:off x="5317554" y="5473768"/>
            <a:ext cx="1770508" cy="400110"/>
          </a:xfrm>
          <a:prstGeom prst="rect">
            <a:avLst/>
          </a:prstGeom>
          <a:noFill/>
        </p:spPr>
        <p:txBody>
          <a:bodyPr wrap="square" rtlCol="0">
            <a:spAutoFit/>
          </a:bodyPr>
          <a:lstStyle/>
          <a:p>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29" name="Picture 28"/>
          <p:cNvPicPr>
            <a:picLocks noChangeAspect="1"/>
          </p:cNvPicPr>
          <p:nvPr/>
        </p:nvPicPr>
        <p:blipFill>
          <a:blip r:embed="rId3">
            <a:clrChange>
              <a:clrFrom>
                <a:srgbClr val="FFFFFF"/>
              </a:clrFrom>
              <a:clrTo>
                <a:srgbClr val="FFFFFF">
                  <a:alpha val="0"/>
                </a:srgbClr>
              </a:clrTo>
            </a:clrChange>
          </a:blip>
          <a:stretch>
            <a:fillRect/>
          </a:stretch>
        </p:blipFill>
        <p:spPr>
          <a:xfrm>
            <a:off x="6986555" y="5341889"/>
            <a:ext cx="567431" cy="536592"/>
          </a:xfrm>
          <a:prstGeom prst="rect">
            <a:avLst/>
          </a:prstGeom>
        </p:spPr>
      </p:pic>
      <p:sp>
        <p:nvSpPr>
          <p:cNvPr id="30" name="TextBox 29"/>
          <p:cNvSpPr txBox="1"/>
          <p:nvPr/>
        </p:nvSpPr>
        <p:spPr>
          <a:xfrm>
            <a:off x="7440177" y="5486975"/>
            <a:ext cx="4051856"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10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 </a:t>
            </a:r>
            <a:r>
              <a:rPr lang="en-US" sz="2000" dirty="0" err="1" smtClean="0">
                <a:solidFill>
                  <a:srgbClr val="002060"/>
                </a:solidFill>
              </a:rPr>
              <a:t>và</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endParaRPr lang="vi-VN" sz="2000" dirty="0">
              <a:solidFill>
                <a:srgbClr val="002060"/>
              </a:solidFill>
            </a:endParaRPr>
          </a:p>
        </p:txBody>
      </p:sp>
      <p:pic>
        <p:nvPicPr>
          <p:cNvPr id="31" name="Picture 30"/>
          <p:cNvPicPr>
            <a:picLocks noChangeAspect="1"/>
          </p:cNvPicPr>
          <p:nvPr/>
        </p:nvPicPr>
        <p:blipFill>
          <a:blip r:embed="rId3">
            <a:clrChange>
              <a:clrFrom>
                <a:srgbClr val="FFFFFF"/>
              </a:clrFrom>
              <a:clrTo>
                <a:srgbClr val="FFFFFF">
                  <a:alpha val="0"/>
                </a:srgbClr>
              </a:clrTo>
            </a:clrChange>
          </a:blip>
          <a:srcRect/>
          <a:stretch>
            <a:fillRect/>
          </a:stretch>
        </p:blipFill>
        <p:spPr>
          <a:xfrm>
            <a:off x="11092159" y="5307768"/>
            <a:ext cx="611523" cy="578288"/>
          </a:xfrm>
          <a:custGeom>
            <a:avLst/>
            <a:gdLst>
              <a:gd name="connsiteX0" fmla="*/ 402575 w 803065"/>
              <a:gd name="connsiteY0" fmla="*/ 68618 h 759420"/>
              <a:gd name="connsiteX1" fmla="*/ 402575 w 803065"/>
              <a:gd name="connsiteY1" fmla="*/ 738734 h 759420"/>
              <a:gd name="connsiteX2" fmla="*/ 740712 w 803065"/>
              <a:gd name="connsiteY2" fmla="*/ 738734 h 759420"/>
              <a:gd name="connsiteX3" fmla="*/ 740712 w 803065"/>
              <a:gd name="connsiteY3" fmla="*/ 68618 h 759420"/>
              <a:gd name="connsiteX4" fmla="*/ 0 w 803065"/>
              <a:gd name="connsiteY4" fmla="*/ 0 h 759420"/>
              <a:gd name="connsiteX5" fmla="*/ 803065 w 803065"/>
              <a:gd name="connsiteY5" fmla="*/ 0 h 759420"/>
              <a:gd name="connsiteX6" fmla="*/ 803065 w 803065"/>
              <a:gd name="connsiteY6" fmla="*/ 759420 h 759420"/>
              <a:gd name="connsiteX7" fmla="*/ 0 w 803065"/>
              <a:gd name="connsiteY7" fmla="*/ 759420 h 759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3065" h="759420">
                <a:moveTo>
                  <a:pt x="402575" y="68618"/>
                </a:moveTo>
                <a:lnTo>
                  <a:pt x="402575" y="738734"/>
                </a:lnTo>
                <a:lnTo>
                  <a:pt x="740712" y="738734"/>
                </a:lnTo>
                <a:lnTo>
                  <a:pt x="740712" y="68618"/>
                </a:lnTo>
                <a:close/>
                <a:moveTo>
                  <a:pt x="0" y="0"/>
                </a:moveTo>
                <a:lnTo>
                  <a:pt x="803065" y="0"/>
                </a:lnTo>
                <a:lnTo>
                  <a:pt x="803065" y="759420"/>
                </a:lnTo>
                <a:lnTo>
                  <a:pt x="0" y="759420"/>
                </a:lnTo>
                <a:close/>
              </a:path>
            </a:pathLst>
          </a:custGeom>
        </p:spPr>
      </p:pic>
      <p:sp>
        <p:nvSpPr>
          <p:cNvPr id="32" name="TextBox 31"/>
          <p:cNvSpPr txBox="1"/>
          <p:nvPr/>
        </p:nvSpPr>
        <p:spPr>
          <a:xfrm>
            <a:off x="5359742" y="6029948"/>
            <a:ext cx="3369178" cy="400110"/>
          </a:xfrm>
          <a:prstGeom prst="rect">
            <a:avLst/>
          </a:prstGeom>
          <a:noFill/>
        </p:spPr>
        <p:txBody>
          <a:bodyPr wrap="square" rtlCol="0">
            <a:spAutoFit/>
          </a:bodyPr>
          <a:lstStyle/>
          <a:p>
            <a:r>
              <a:rPr lang="en-US" sz="2000" dirty="0" err="1" smtClean="0">
                <a:solidFill>
                  <a:srgbClr val="002060"/>
                </a:solidFill>
              </a:rPr>
              <a:t>để</a:t>
            </a:r>
            <a:r>
              <a:rPr lang="en-US" sz="2000" dirty="0" smtClean="0">
                <a:solidFill>
                  <a:srgbClr val="002060"/>
                </a:solidFill>
              </a:rPr>
              <a:t> </a:t>
            </a:r>
            <a:r>
              <a:rPr lang="en-US" sz="2000" dirty="0" err="1" smtClean="0">
                <a:solidFill>
                  <a:srgbClr val="002060"/>
                </a:solidFill>
              </a:rPr>
              <a:t>chỉ</a:t>
            </a:r>
            <a:r>
              <a:rPr lang="en-US" sz="2000" dirty="0" smtClean="0">
                <a:solidFill>
                  <a:srgbClr val="002060"/>
                </a:solidFill>
              </a:rPr>
              <a:t> 5 </a:t>
            </a:r>
            <a:r>
              <a:rPr lang="en-US" sz="2000" dirty="0" err="1" smtClean="0">
                <a:solidFill>
                  <a:srgbClr val="002060"/>
                </a:solidFill>
              </a:rPr>
              <a:t>tấn</a:t>
            </a:r>
            <a:r>
              <a:rPr lang="en-US" sz="2000" dirty="0" smtClean="0">
                <a:solidFill>
                  <a:srgbClr val="002060"/>
                </a:solidFill>
              </a:rPr>
              <a:t> </a:t>
            </a:r>
            <a:r>
              <a:rPr lang="en-US" sz="2000" dirty="0" err="1" smtClean="0">
                <a:solidFill>
                  <a:srgbClr val="002060"/>
                </a:solidFill>
              </a:rPr>
              <a:t>táo</a:t>
            </a:r>
            <a:r>
              <a:rPr lang="en-US" sz="2000" dirty="0" smtClean="0">
                <a:solidFill>
                  <a:srgbClr val="002060"/>
                </a:solidFill>
              </a:rPr>
              <a:t>.</a:t>
            </a:r>
            <a:endParaRPr lang="vi-VN" sz="2000" dirty="0">
              <a:solidFill>
                <a:srgbClr val="002060"/>
              </a:solidFill>
            </a:endParaRPr>
          </a:p>
        </p:txBody>
      </p:sp>
    </p:spTree>
    <p:extLst>
      <p:ext uri="{BB962C8B-B14F-4D97-AF65-F5344CB8AC3E}">
        <p14:creationId xmlns:p14="http://schemas.microsoft.com/office/powerpoint/2010/main" val="183060376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500"/>
                                        <p:tgtEl>
                                          <p:spTgt spid="10"/>
                                        </p:tgtEl>
                                      </p:cBhvr>
                                    </p:animEffect>
                                  </p:childTnLst>
                                </p:cTn>
                              </p:par>
                              <p:par>
                                <p:cTn id="32" presetID="14" presetClass="entr" presetSubtype="1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par>
                                <p:cTn id="35" presetID="14" presetClass="entr" presetSubtype="1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randombar(horizontal)">
                                      <p:cBhvr>
                                        <p:cTn id="40" dur="500"/>
                                        <p:tgtEl>
                                          <p:spTgt spid="13"/>
                                        </p:tgtEl>
                                      </p:cBhvr>
                                    </p:animEffect>
                                  </p:childTnLst>
                                </p:cTn>
                              </p:par>
                              <p:par>
                                <p:cTn id="41" presetID="14" presetClass="entr" presetSubtype="10"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randombar(horizontal)">
                                      <p:cBhvr>
                                        <p:cTn id="43" dur="500"/>
                                        <p:tgtEl>
                                          <p:spTgt spid="14"/>
                                        </p:tgtEl>
                                      </p:cBhvr>
                                    </p:animEffect>
                                  </p:childTnLst>
                                </p:cTn>
                              </p:par>
                              <p:par>
                                <p:cTn id="44" presetID="14" presetClass="entr" presetSubtype="10" fill="hold"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randombar(horizontal)">
                                      <p:cBhvr>
                                        <p:cTn id="46" dur="500"/>
                                        <p:tgtEl>
                                          <p:spTgt spid="15"/>
                                        </p:tgtEl>
                                      </p:cBhvr>
                                    </p:animEffect>
                                  </p:childTnLst>
                                </p:cTn>
                              </p:par>
                              <p:par>
                                <p:cTn id="47" presetID="14" presetClass="entr" presetSubtype="1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par>
                                <p:cTn id="50" presetID="14" presetClass="entr" presetSubtype="10"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randombar(horizontal)">
                                      <p:cBhvr>
                                        <p:cTn id="52" dur="500"/>
                                        <p:tgtEl>
                                          <p:spTgt spid="21"/>
                                        </p:tgtEl>
                                      </p:cBhvr>
                                    </p:animEffect>
                                  </p:childTnLst>
                                </p:cTn>
                              </p:par>
                              <p:par>
                                <p:cTn id="53" presetID="14" presetClass="entr" presetSubtype="1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randombar(horizontal)">
                                      <p:cBhvr>
                                        <p:cTn id="55" dur="500"/>
                                        <p:tgtEl>
                                          <p:spTgt spid="18"/>
                                        </p:tgtEl>
                                      </p:cBhvr>
                                    </p:animEffect>
                                  </p:childTnLst>
                                </p:cTn>
                              </p:par>
                              <p:par>
                                <p:cTn id="56" presetID="14" presetClass="entr" presetSubtype="1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randombar(horizontal)">
                                      <p:cBhvr>
                                        <p:cTn id="58" dur="500"/>
                                        <p:tgtEl>
                                          <p:spTgt spid="19"/>
                                        </p:tgtEl>
                                      </p:cBhvr>
                                    </p:animEffect>
                                  </p:childTnLst>
                                </p:cTn>
                              </p:par>
                              <p:par>
                                <p:cTn id="59" presetID="14" presetClass="entr" presetSubtype="10" fill="hold" nodeType="with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randombar(horizontal)">
                                      <p:cBhvr>
                                        <p:cTn id="61" dur="500"/>
                                        <p:tgtEl>
                                          <p:spTgt spid="22"/>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randombar(horizontal)">
                                      <p:cBhvr>
                                        <p:cTn id="64" dur="500"/>
                                        <p:tgtEl>
                                          <p:spTgt spid="23"/>
                                        </p:tgtEl>
                                      </p:cBhvr>
                                    </p:animEffect>
                                  </p:childTnLst>
                                </p:cTn>
                              </p:par>
                              <p:par>
                                <p:cTn id="65" presetID="14" presetClass="entr" presetSubtype="10" fill="hold"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randombar(horizontal)">
                                      <p:cBhvr>
                                        <p:cTn id="70" dur="500"/>
                                        <p:tgtEl>
                                          <p:spTgt spid="25"/>
                                        </p:tgtEl>
                                      </p:cBhvr>
                                    </p:animEffect>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26">
                                            <p:txEl>
                                              <p:pRg st="0" end="0"/>
                                            </p:txEl>
                                          </p:spTgt>
                                        </p:tgtEl>
                                        <p:attrNameLst>
                                          <p:attrName>style.visibility</p:attrName>
                                        </p:attrNameLst>
                                      </p:cBhvr>
                                      <p:to>
                                        <p:strVal val="visible"/>
                                      </p:to>
                                    </p:set>
                                    <p:anim calcmode="lin" valueType="num">
                                      <p:cBhvr additive="base">
                                        <p:cTn id="7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26">
                                            <p:txEl>
                                              <p:pRg st="1" end="1"/>
                                            </p:txEl>
                                          </p:spTgt>
                                        </p:tgtEl>
                                        <p:attrNameLst>
                                          <p:attrName>style.visibility</p:attrName>
                                        </p:attrNameLst>
                                      </p:cBhvr>
                                      <p:to>
                                        <p:strVal val="visible"/>
                                      </p:to>
                                    </p:set>
                                    <p:anim calcmode="lin" valueType="num">
                                      <p:cBhvr additive="base">
                                        <p:cTn id="81" dur="500" fill="hold"/>
                                        <p:tgtEl>
                                          <p:spTgt spid="26">
                                            <p:txEl>
                                              <p:pRg st="1" end="1"/>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6">
                                            <p:txEl>
                                              <p:pRg st="2" end="2"/>
                                            </p:txEl>
                                          </p:spTgt>
                                        </p:tgtEl>
                                        <p:attrNameLst>
                                          <p:attrName>style.visibility</p:attrName>
                                        </p:attrNameLst>
                                      </p:cBhvr>
                                      <p:to>
                                        <p:strVal val="visible"/>
                                      </p:to>
                                    </p:set>
                                    <p:anim calcmode="lin" valueType="num">
                                      <p:cBhvr additive="base">
                                        <p:cTn id="87"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26">
                                            <p:txEl>
                                              <p:pRg st="3" end="3"/>
                                            </p:txEl>
                                          </p:spTgt>
                                        </p:tgtEl>
                                        <p:attrNameLst>
                                          <p:attrName>style.visibility</p:attrName>
                                        </p:attrNameLst>
                                      </p:cBhvr>
                                      <p:to>
                                        <p:strVal val="visible"/>
                                      </p:to>
                                    </p:set>
                                    <p:anim calcmode="lin" valueType="num">
                                      <p:cBhvr additive="base">
                                        <p:cTn id="93"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26">
                                            <p:txEl>
                                              <p:pRg st="3" end="3"/>
                                            </p:txEl>
                                          </p:spTgt>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4" presetClass="entr" presetSubtype="10"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randombar(horizontal)">
                                      <p:cBhvr>
                                        <p:cTn id="98" dur="500"/>
                                        <p:tgtEl>
                                          <p:spTgt spid="27"/>
                                        </p:tgtEl>
                                      </p:cBhvr>
                                    </p:animEffect>
                                  </p:childTnLst>
                                </p:cTn>
                              </p:par>
                            </p:childTnLst>
                          </p:cTn>
                        </p:par>
                        <p:par>
                          <p:cTn id="99" fill="hold">
                            <p:stCondLst>
                              <p:cond delay="1000"/>
                            </p:stCondLst>
                            <p:childTnLst>
                              <p:par>
                                <p:cTn id="100" presetID="14" presetClass="entr" presetSubtype="10" fill="hold" nodeType="after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randombar(horizontal)">
                                      <p:cBhvr>
                                        <p:cTn id="102" dur="500"/>
                                        <p:tgtEl>
                                          <p:spTgt spid="29"/>
                                        </p:tgtEl>
                                      </p:cBhvr>
                                    </p:animEffect>
                                  </p:childTnLst>
                                </p:cTn>
                              </p:par>
                            </p:childTnLst>
                          </p:cTn>
                        </p:par>
                        <p:par>
                          <p:cTn id="103" fill="hold">
                            <p:stCondLst>
                              <p:cond delay="1500"/>
                            </p:stCondLst>
                            <p:childTnLst>
                              <p:par>
                                <p:cTn id="104" presetID="14" presetClass="entr" presetSubtype="10" fill="hold" grpId="0" nodeType="afterEffect">
                                  <p:stCondLst>
                                    <p:cond delay="0"/>
                                  </p:stCondLst>
                                  <p:childTnLst>
                                    <p:set>
                                      <p:cBhvr>
                                        <p:cTn id="105" dur="1" fill="hold">
                                          <p:stCondLst>
                                            <p:cond delay="0"/>
                                          </p:stCondLst>
                                        </p:cTn>
                                        <p:tgtEl>
                                          <p:spTgt spid="30"/>
                                        </p:tgtEl>
                                        <p:attrNameLst>
                                          <p:attrName>style.visibility</p:attrName>
                                        </p:attrNameLst>
                                      </p:cBhvr>
                                      <p:to>
                                        <p:strVal val="visible"/>
                                      </p:to>
                                    </p:set>
                                    <p:animEffect transition="in" filter="randombar(horizontal)">
                                      <p:cBhvr>
                                        <p:cTn id="106" dur="500"/>
                                        <p:tgtEl>
                                          <p:spTgt spid="30"/>
                                        </p:tgtEl>
                                      </p:cBhvr>
                                    </p:animEffect>
                                  </p:childTnLst>
                                </p:cTn>
                              </p:par>
                            </p:childTnLst>
                          </p:cTn>
                        </p:par>
                        <p:par>
                          <p:cTn id="107" fill="hold">
                            <p:stCondLst>
                              <p:cond delay="2000"/>
                            </p:stCondLst>
                            <p:childTnLst>
                              <p:par>
                                <p:cTn id="108" presetID="14" presetClass="entr" presetSubtype="10" fill="hold" nodeType="afterEffect">
                                  <p:stCondLst>
                                    <p:cond delay="0"/>
                                  </p:stCondLst>
                                  <p:childTnLst>
                                    <p:set>
                                      <p:cBhvr>
                                        <p:cTn id="109" dur="1" fill="hold">
                                          <p:stCondLst>
                                            <p:cond delay="0"/>
                                          </p:stCondLst>
                                        </p:cTn>
                                        <p:tgtEl>
                                          <p:spTgt spid="31"/>
                                        </p:tgtEl>
                                        <p:attrNameLst>
                                          <p:attrName>style.visibility</p:attrName>
                                        </p:attrNameLst>
                                      </p:cBhvr>
                                      <p:to>
                                        <p:strVal val="visible"/>
                                      </p:to>
                                    </p:set>
                                    <p:animEffect transition="in" filter="randombar(horizontal)">
                                      <p:cBhvr>
                                        <p:cTn id="110" dur="500"/>
                                        <p:tgtEl>
                                          <p:spTgt spid="31"/>
                                        </p:tgtEl>
                                      </p:cBhvr>
                                    </p:animEffect>
                                  </p:childTnLst>
                                </p:cTn>
                              </p:par>
                            </p:childTnLst>
                          </p:cTn>
                        </p:par>
                        <p:par>
                          <p:cTn id="111" fill="hold">
                            <p:stCondLst>
                              <p:cond delay="2500"/>
                            </p:stCondLst>
                            <p:childTnLst>
                              <p:par>
                                <p:cTn id="112" presetID="14" presetClass="entr" presetSubtype="10" fill="hold" grpId="0" nodeType="after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randombar(horizontal)">
                                      <p:cBhvr>
                                        <p:cTn id="11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p:bldP spid="23" grpId="0"/>
      <p:bldP spid="25" grpId="0"/>
      <p:bldP spid="26" grpId="0" build="allAtOnce"/>
      <p:bldP spid="27" grpId="0"/>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a:spLocks/>
          </p:cNvSpPr>
          <p:nvPr/>
        </p:nvSpPr>
        <p:spPr bwMode="auto">
          <a:xfrm>
            <a:off x="3803649" y="229008"/>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0070C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 name="文本框 16"/>
          <p:cNvSpPr txBox="1"/>
          <p:nvPr/>
        </p:nvSpPr>
        <p:spPr>
          <a:xfrm>
            <a:off x="4661886" y="180125"/>
            <a:ext cx="3211136" cy="646331"/>
          </a:xfrm>
          <a:prstGeom prst="rect">
            <a:avLst/>
          </a:prstGeom>
          <a:noFill/>
        </p:spPr>
        <p:txBody>
          <a:bodyPr wrap="non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3. Biểu đồ cột</a:t>
            </a:r>
            <a:endParaRPr lang="zh-CN" altLang="en-US" sz="36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pic>
        <p:nvPicPr>
          <p:cNvPr id="5" name="Picture 4"/>
          <p:cNvPicPr>
            <a:picLocks noChangeAspect="1"/>
          </p:cNvPicPr>
          <p:nvPr/>
        </p:nvPicPr>
        <p:blipFill>
          <a:blip r:embed="rId2">
            <a:clrChange>
              <a:clrFrom>
                <a:srgbClr val="F7FEFF"/>
              </a:clrFrom>
              <a:clrTo>
                <a:srgbClr val="F7FEFF">
                  <a:alpha val="0"/>
                </a:srgbClr>
              </a:clrTo>
            </a:clrChange>
          </a:blip>
          <a:stretch>
            <a:fillRect/>
          </a:stretch>
        </p:blipFill>
        <p:spPr>
          <a:xfrm>
            <a:off x="709159" y="748230"/>
            <a:ext cx="974038" cy="548754"/>
          </a:xfrm>
          <a:prstGeom prst="rect">
            <a:avLst/>
          </a:prstGeom>
        </p:spPr>
      </p:pic>
      <p:sp>
        <p:nvSpPr>
          <p:cNvPr id="7" name="TextBox 6"/>
          <p:cNvSpPr txBox="1"/>
          <p:nvPr/>
        </p:nvSpPr>
        <p:spPr>
          <a:xfrm>
            <a:off x="1683197" y="808734"/>
            <a:ext cx="10017580" cy="427746"/>
          </a:xfrm>
          <a:prstGeom prst="rect">
            <a:avLst/>
          </a:prstGeom>
          <a:noFill/>
        </p:spPr>
        <p:txBody>
          <a:bodyPr wrap="square" rtlCol="0">
            <a:spAutoFit/>
          </a:bodyPr>
          <a:lstStyle/>
          <a:p>
            <a:pPr algn="just">
              <a:lnSpc>
                <a:spcPct val="120000"/>
              </a:lnSpc>
            </a:pPr>
            <a:r>
              <a:rPr lang="en-US" sz="2000" dirty="0" err="1" smtClean="0"/>
              <a:t>Biểu</a:t>
            </a:r>
            <a:r>
              <a:rPr lang="en-US" sz="2000" dirty="0" smtClean="0"/>
              <a:t> </a:t>
            </a:r>
            <a:r>
              <a:rPr lang="en-US" sz="2000" dirty="0" err="1" smtClean="0"/>
              <a:t>đồ</a:t>
            </a:r>
            <a:r>
              <a:rPr lang="en-US" sz="2000" dirty="0" smtClean="0"/>
              <a:t> </a:t>
            </a:r>
            <a:r>
              <a:rPr lang="en-US" sz="2000" dirty="0" err="1" smtClean="0"/>
              <a:t>cột</a:t>
            </a:r>
            <a:r>
              <a:rPr lang="en-US" sz="2000" dirty="0" smtClean="0"/>
              <a:t>  </a:t>
            </a:r>
            <a:r>
              <a:rPr lang="en-US" sz="2000" dirty="0" err="1" smtClean="0"/>
              <a:t>trong</a:t>
            </a:r>
            <a:r>
              <a:rPr lang="en-US" sz="2000" dirty="0" smtClean="0"/>
              <a:t> </a:t>
            </a:r>
            <a:r>
              <a:rPr lang="en-US" sz="2000" i="1" dirty="0" err="1" smtClean="0"/>
              <a:t>Hình</a:t>
            </a:r>
            <a:r>
              <a:rPr lang="en-US" sz="2000" i="1" dirty="0" smtClean="0"/>
              <a:t> 2</a:t>
            </a:r>
            <a:r>
              <a:rPr lang="en-US" sz="2000" dirty="0" smtClean="0"/>
              <a:t> </a:t>
            </a:r>
            <a:r>
              <a:rPr lang="en-US" sz="2000" dirty="0" err="1" smtClean="0"/>
              <a:t>thống</a:t>
            </a:r>
            <a:r>
              <a:rPr lang="en-US" sz="2000" dirty="0" smtClean="0"/>
              <a:t> </a:t>
            </a:r>
            <a:r>
              <a:rPr lang="en-US" sz="2000" dirty="0" err="1" smtClean="0"/>
              <a:t>kê</a:t>
            </a:r>
            <a:r>
              <a:rPr lang="en-US" sz="2000" dirty="0" smtClean="0"/>
              <a:t> </a:t>
            </a:r>
            <a:r>
              <a:rPr lang="en-US" sz="2000" dirty="0" err="1" smtClean="0"/>
              <a:t>dân</a:t>
            </a:r>
            <a:r>
              <a:rPr lang="en-US" sz="2000" dirty="0" smtClean="0"/>
              <a:t> </a:t>
            </a:r>
            <a:r>
              <a:rPr lang="en-US" sz="2000" dirty="0" err="1" smtClean="0"/>
              <a:t>số</a:t>
            </a:r>
            <a:r>
              <a:rPr lang="en-US" sz="2000" dirty="0" smtClean="0"/>
              <a:t> </a:t>
            </a:r>
            <a:r>
              <a:rPr lang="en-US" sz="2000" dirty="0" err="1" smtClean="0"/>
              <a:t>của</a:t>
            </a:r>
            <a:r>
              <a:rPr lang="en-US" sz="2000" dirty="0" smtClean="0"/>
              <a:t> </a:t>
            </a:r>
            <a:r>
              <a:rPr lang="en-US" sz="2000" dirty="0" err="1" smtClean="0"/>
              <a:t>một</a:t>
            </a:r>
            <a:r>
              <a:rPr lang="en-US" sz="2000" dirty="0" smtClean="0"/>
              <a:t> </a:t>
            </a:r>
            <a:r>
              <a:rPr lang="en-US" sz="2000" dirty="0" err="1" smtClean="0"/>
              <a:t>số</a:t>
            </a:r>
            <a:r>
              <a:rPr lang="en-US" sz="2000" dirty="0" smtClean="0"/>
              <a:t> </a:t>
            </a:r>
            <a:r>
              <a:rPr lang="en-US" sz="2000" dirty="0" err="1" smtClean="0"/>
              <a:t>quốc</a:t>
            </a:r>
            <a:r>
              <a:rPr lang="en-US" sz="2000" dirty="0" smtClean="0"/>
              <a:t> </a:t>
            </a:r>
            <a:r>
              <a:rPr lang="en-US" sz="2000" dirty="0" err="1" smtClean="0"/>
              <a:t>gia</a:t>
            </a:r>
            <a:r>
              <a:rPr lang="en-US" sz="2000" dirty="0" smtClean="0"/>
              <a:t> </a:t>
            </a:r>
            <a:r>
              <a:rPr lang="en-US" sz="2000" dirty="0" err="1" smtClean="0"/>
              <a:t>năm</a:t>
            </a:r>
            <a:r>
              <a:rPr lang="en-US" sz="2000" dirty="0" smtClean="0"/>
              <a:t> 2019.</a:t>
            </a:r>
            <a:endParaRPr lang="vi-VN" sz="2000" dirty="0"/>
          </a:p>
        </p:txBody>
      </p:sp>
      <p:pic>
        <p:nvPicPr>
          <p:cNvPr id="11" name="Picture 10"/>
          <p:cNvPicPr>
            <a:picLocks noChangeAspect="1"/>
          </p:cNvPicPr>
          <p:nvPr/>
        </p:nvPicPr>
        <p:blipFill>
          <a:blip r:embed="rId3">
            <a:clrChange>
              <a:clrFrom>
                <a:srgbClr val="FFFFFF"/>
              </a:clrFrom>
              <a:clrTo>
                <a:srgbClr val="FFFFFF">
                  <a:alpha val="0"/>
                </a:srgbClr>
              </a:clrTo>
            </a:clrChange>
          </a:blip>
          <a:stretch>
            <a:fillRect/>
          </a:stretch>
        </p:blipFill>
        <p:spPr>
          <a:xfrm>
            <a:off x="137060" y="2042654"/>
            <a:ext cx="7966794" cy="3745644"/>
          </a:xfrm>
          <a:prstGeom prst="rect">
            <a:avLst/>
          </a:prstGeom>
        </p:spPr>
      </p:pic>
      <p:sp>
        <p:nvSpPr>
          <p:cNvPr id="12" name="TextBox 11"/>
          <p:cNvSpPr txBox="1"/>
          <p:nvPr/>
        </p:nvSpPr>
        <p:spPr>
          <a:xfrm>
            <a:off x="4751623" y="1638826"/>
            <a:ext cx="7269723" cy="2893100"/>
          </a:xfrm>
          <a:prstGeom prst="rect">
            <a:avLst/>
          </a:prstGeom>
          <a:noFill/>
        </p:spPr>
        <p:txBody>
          <a:bodyPr wrap="square" rtlCol="0">
            <a:spAutoFit/>
          </a:bodyPr>
          <a:lstStyle/>
          <a:p>
            <a:pPr algn="just">
              <a:lnSpc>
                <a:spcPct val="130000"/>
              </a:lnSpc>
            </a:pPr>
            <a:r>
              <a:rPr lang="en-US" sz="2000" dirty="0" err="1" smtClean="0">
                <a:solidFill>
                  <a:srgbClr val="002060"/>
                </a:solidFill>
              </a:rPr>
              <a:t>Quan</a:t>
            </a:r>
            <a:r>
              <a:rPr lang="en-US" sz="2000" dirty="0" smtClean="0">
                <a:solidFill>
                  <a:srgbClr val="002060"/>
                </a:solidFill>
              </a:rPr>
              <a:t> </a:t>
            </a:r>
            <a:r>
              <a:rPr lang="en-US" sz="2000" dirty="0" err="1" smtClean="0">
                <a:solidFill>
                  <a:srgbClr val="002060"/>
                </a:solidFill>
              </a:rPr>
              <a:t>sát</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đồ</a:t>
            </a:r>
            <a:r>
              <a:rPr lang="en-US" sz="2000" dirty="0" smtClean="0">
                <a:solidFill>
                  <a:srgbClr val="002060"/>
                </a:solidFill>
              </a:rPr>
              <a:t> </a:t>
            </a:r>
            <a:r>
              <a:rPr lang="en-US" sz="2000" dirty="0" err="1" smtClean="0">
                <a:solidFill>
                  <a:srgbClr val="002060"/>
                </a:solidFill>
              </a:rPr>
              <a:t>cột</a:t>
            </a:r>
            <a:r>
              <a:rPr lang="en-US" sz="2000" dirty="0" smtClean="0">
                <a:solidFill>
                  <a:srgbClr val="002060"/>
                </a:solidFill>
              </a:rPr>
              <a:t>, ta </a:t>
            </a:r>
            <a:r>
              <a:rPr lang="en-US" sz="2000" dirty="0" err="1" smtClean="0">
                <a:solidFill>
                  <a:srgbClr val="002060"/>
                </a:solidFill>
              </a:rPr>
              <a:t>thấy</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Đối</a:t>
            </a:r>
            <a:r>
              <a:rPr lang="en-US" sz="2000" b="1" u="sng" dirty="0" smtClean="0">
                <a:solidFill>
                  <a:srgbClr val="002060"/>
                </a:solidFill>
              </a:rPr>
              <a:t> </a:t>
            </a:r>
            <a:r>
              <a:rPr lang="en-US" sz="2000" b="1" u="sng" dirty="0" err="1" smtClean="0">
                <a:solidFill>
                  <a:srgbClr val="002060"/>
                </a:solidFill>
              </a:rPr>
              <a:t>tượng</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dirty="0" smtClean="0">
                <a:solidFill>
                  <a:srgbClr val="002060"/>
                </a:solidFill>
              </a:rPr>
              <a:t>: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t>
            </a:r>
            <a:r>
              <a:rPr lang="en-US" sz="2000" dirty="0" err="1" smtClean="0">
                <a:solidFill>
                  <a:srgbClr val="002060"/>
                </a:solidFill>
              </a:rPr>
              <a:t>gia</a:t>
            </a:r>
            <a:r>
              <a:rPr lang="en-US" sz="2000" dirty="0" smtClean="0">
                <a:solidFill>
                  <a:srgbClr val="002060"/>
                </a:solidFill>
              </a:rPr>
              <a:t> </a:t>
            </a:r>
            <a:r>
              <a:rPr lang="en-US" sz="2000" dirty="0" err="1" smtClean="0">
                <a:solidFill>
                  <a:srgbClr val="002060"/>
                </a:solidFill>
              </a:rPr>
              <a:t>Hoa</a:t>
            </a:r>
            <a:r>
              <a:rPr lang="en-US" sz="2000" dirty="0" smtClean="0">
                <a:solidFill>
                  <a:srgbClr val="002060"/>
                </a:solidFill>
              </a:rPr>
              <a:t> </a:t>
            </a:r>
            <a:r>
              <a:rPr lang="en-US" sz="2000" dirty="0" err="1" smtClean="0">
                <a:solidFill>
                  <a:srgbClr val="002060"/>
                </a:solidFill>
              </a:rPr>
              <a:t>Kỳ</a:t>
            </a:r>
            <a:r>
              <a:rPr lang="en-US" sz="2000" dirty="0" smtClean="0">
                <a:solidFill>
                  <a:srgbClr val="002060"/>
                </a:solidFill>
              </a:rPr>
              <a:t>, </a:t>
            </a:r>
            <a:r>
              <a:rPr lang="en-US" sz="2000" dirty="0" err="1" smtClean="0">
                <a:solidFill>
                  <a:srgbClr val="002060"/>
                </a:solidFill>
              </a:rPr>
              <a:t>Liên</a:t>
            </a:r>
            <a:r>
              <a:rPr lang="en-US" sz="2000" dirty="0" smtClean="0">
                <a:solidFill>
                  <a:srgbClr val="002060"/>
                </a:solidFill>
              </a:rPr>
              <a:t> Bang </a:t>
            </a:r>
            <a:r>
              <a:rPr lang="en-US" sz="2000" dirty="0" err="1" smtClean="0">
                <a:solidFill>
                  <a:srgbClr val="002060"/>
                </a:solidFill>
              </a:rPr>
              <a:t>Nga</a:t>
            </a:r>
            <a:r>
              <a:rPr lang="en-US" sz="2000" dirty="0" smtClean="0">
                <a:solidFill>
                  <a:srgbClr val="002060"/>
                </a:solidFill>
              </a:rPr>
              <a:t>, </a:t>
            </a:r>
            <a:r>
              <a:rPr lang="en-US" sz="2000" dirty="0" err="1" smtClean="0">
                <a:solidFill>
                  <a:srgbClr val="002060"/>
                </a:solidFill>
              </a:rPr>
              <a:t>Nhật</a:t>
            </a:r>
            <a:r>
              <a:rPr lang="en-US" sz="2000" dirty="0" smtClean="0">
                <a:solidFill>
                  <a:srgbClr val="002060"/>
                </a:solidFill>
              </a:rPr>
              <a:t> </a:t>
            </a:r>
            <a:r>
              <a:rPr lang="en-US" sz="2000" dirty="0" err="1" smtClean="0">
                <a:solidFill>
                  <a:srgbClr val="002060"/>
                </a:solidFill>
              </a:rPr>
              <a:t>Bản</a:t>
            </a:r>
            <a:r>
              <a:rPr lang="en-US" sz="2000" dirty="0" smtClean="0">
                <a:solidFill>
                  <a:srgbClr val="002060"/>
                </a:solidFill>
              </a:rPr>
              <a:t>, </a:t>
            </a:r>
            <a:r>
              <a:rPr lang="en-US" sz="2000" dirty="0" err="1" smtClean="0">
                <a:solidFill>
                  <a:srgbClr val="002060"/>
                </a:solidFill>
              </a:rPr>
              <a:t>Việt</a:t>
            </a:r>
            <a:r>
              <a:rPr lang="en-US" sz="2000" dirty="0" smtClean="0">
                <a:solidFill>
                  <a:srgbClr val="002060"/>
                </a:solidFill>
              </a:rPr>
              <a:t> Nam, </a:t>
            </a:r>
            <a:r>
              <a:rPr lang="en-US" sz="2000" dirty="0" err="1" smtClean="0">
                <a:solidFill>
                  <a:srgbClr val="002060"/>
                </a:solidFill>
              </a:rPr>
              <a:t>Hàn</a:t>
            </a:r>
            <a:r>
              <a:rPr lang="en-US" sz="2000" dirty="0" smtClean="0">
                <a:solidFill>
                  <a:srgbClr val="002060"/>
                </a:solidFill>
              </a:rPr>
              <a:t> </a:t>
            </a:r>
            <a:r>
              <a:rPr lang="en-US" sz="2000" dirty="0" err="1" smtClean="0">
                <a:solidFill>
                  <a:srgbClr val="002060"/>
                </a:solidFill>
              </a:rPr>
              <a:t>Quốc</a:t>
            </a:r>
            <a:r>
              <a:rPr lang="en-US" sz="2000" dirty="0" smtClean="0">
                <a:solidFill>
                  <a:srgbClr val="002060"/>
                </a:solidFill>
              </a:rPr>
              <a:t>, Australia, Malaysia. </a:t>
            </a:r>
            <a:r>
              <a:rPr lang="en-US" sz="2000" dirty="0" err="1" smtClean="0">
                <a:solidFill>
                  <a:srgbClr val="002060"/>
                </a:solidFill>
              </a:rPr>
              <a:t>Các</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này</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nằm</a:t>
            </a:r>
            <a:r>
              <a:rPr lang="en-US" sz="2000" dirty="0" smtClean="0">
                <a:solidFill>
                  <a:srgbClr val="002060"/>
                </a:solidFill>
              </a:rPr>
              <a:t> </a:t>
            </a:r>
            <a:r>
              <a:rPr lang="en-US" sz="2000" dirty="0" err="1" smtClean="0">
                <a:solidFill>
                  <a:srgbClr val="002060"/>
                </a:solidFill>
              </a:rPr>
              <a:t>ngang</a:t>
            </a:r>
            <a:r>
              <a:rPr lang="en-US" sz="2000" dirty="0" smtClean="0">
                <a:solidFill>
                  <a:srgbClr val="002060"/>
                </a:solidFill>
              </a:rPr>
              <a:t>.</a:t>
            </a:r>
          </a:p>
          <a:p>
            <a:pPr algn="just">
              <a:lnSpc>
                <a:spcPct val="130000"/>
              </a:lnSpc>
            </a:pPr>
            <a:r>
              <a:rPr lang="en-US" sz="2000" dirty="0" smtClean="0">
                <a:solidFill>
                  <a:srgbClr val="002060"/>
                </a:solidFill>
              </a:rPr>
              <a:t>+ </a:t>
            </a:r>
            <a:r>
              <a:rPr lang="en-US" sz="2000" b="1" u="sng" dirty="0" err="1" smtClean="0">
                <a:solidFill>
                  <a:srgbClr val="002060"/>
                </a:solidFill>
              </a:rPr>
              <a:t>Tiêu</a:t>
            </a:r>
            <a:r>
              <a:rPr lang="en-US" sz="2000" b="1" u="sng" dirty="0" smtClean="0">
                <a:solidFill>
                  <a:srgbClr val="002060"/>
                </a:solidFill>
              </a:rPr>
              <a:t> </a:t>
            </a:r>
            <a:r>
              <a:rPr lang="en-US" sz="2000" b="1" u="sng" dirty="0" err="1" smtClean="0">
                <a:solidFill>
                  <a:srgbClr val="002060"/>
                </a:solidFill>
              </a:rPr>
              <a:t>chí</a:t>
            </a:r>
            <a:r>
              <a:rPr lang="en-US" sz="2000" b="1" u="sng" dirty="0" smtClean="0">
                <a:solidFill>
                  <a:srgbClr val="002060"/>
                </a:solidFill>
              </a:rPr>
              <a:t> </a:t>
            </a:r>
            <a:r>
              <a:rPr lang="en-US" sz="2000" b="1" u="sng" dirty="0" err="1" smtClean="0">
                <a:solidFill>
                  <a:srgbClr val="002060"/>
                </a:solidFill>
              </a:rPr>
              <a:t>thống</a:t>
            </a:r>
            <a:r>
              <a:rPr lang="en-US" sz="2000" b="1" u="sng" dirty="0" smtClean="0">
                <a:solidFill>
                  <a:srgbClr val="002060"/>
                </a:solidFill>
              </a:rPr>
              <a:t> </a:t>
            </a:r>
            <a:r>
              <a:rPr lang="en-US" sz="2000" b="1" u="sng" dirty="0" err="1" smtClean="0">
                <a:solidFill>
                  <a:srgbClr val="002060"/>
                </a:solidFill>
              </a:rPr>
              <a:t>kê</a:t>
            </a:r>
            <a:r>
              <a:rPr lang="en-US" sz="2000" b="1" u="sng" dirty="0" smtClean="0">
                <a:solidFill>
                  <a:srgbClr val="002060"/>
                </a:solidFill>
              </a:rPr>
              <a:t>: </a:t>
            </a:r>
            <a:r>
              <a:rPr lang="en-US" sz="2000" dirty="0" err="1" smtClean="0">
                <a:solidFill>
                  <a:srgbClr val="002060"/>
                </a:solidFill>
              </a:rPr>
              <a:t>dân</a:t>
            </a:r>
            <a:r>
              <a:rPr lang="en-US" sz="2000" dirty="0" smtClean="0">
                <a:solidFill>
                  <a:srgbClr val="002060"/>
                </a:solidFill>
              </a:rPr>
              <a:t> </a:t>
            </a:r>
            <a:r>
              <a:rPr lang="en-US" sz="2000" dirty="0" err="1" smtClean="0">
                <a:solidFill>
                  <a:srgbClr val="002060"/>
                </a:solidFill>
              </a:rPr>
              <a:t>số</a:t>
            </a:r>
            <a:r>
              <a:rPr lang="en-US" sz="2000" dirty="0" smtClean="0">
                <a:solidFill>
                  <a:srgbClr val="002060"/>
                </a:solidFill>
              </a:rPr>
              <a:t> </a:t>
            </a:r>
            <a:r>
              <a:rPr lang="en-US" sz="2000" dirty="0" err="1" smtClean="0">
                <a:solidFill>
                  <a:srgbClr val="002060"/>
                </a:solidFill>
              </a:rPr>
              <a:t>của</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nước</a:t>
            </a:r>
            <a:r>
              <a:rPr lang="en-US" sz="2000" dirty="0" smtClean="0">
                <a:solidFill>
                  <a:srgbClr val="002060"/>
                </a:solidFill>
              </a:rPr>
              <a:t>.</a:t>
            </a:r>
          </a:p>
          <a:p>
            <a:pPr algn="just">
              <a:lnSpc>
                <a:spcPct val="130000"/>
              </a:lnSpc>
            </a:pPr>
            <a:r>
              <a:rPr lang="en-US" sz="2000" dirty="0" smtClean="0">
                <a:solidFill>
                  <a:srgbClr val="002060"/>
                </a:solidFill>
              </a:rPr>
              <a:t>+ </a:t>
            </a:r>
            <a:r>
              <a:rPr lang="en-US" sz="2000" dirty="0" err="1" smtClean="0">
                <a:solidFill>
                  <a:srgbClr val="002060"/>
                </a:solidFill>
              </a:rPr>
              <a:t>Ứng</a:t>
            </a:r>
            <a:r>
              <a:rPr lang="en-US" sz="2000" dirty="0" smtClean="0">
                <a:solidFill>
                  <a:srgbClr val="002060"/>
                </a:solidFill>
              </a:rPr>
              <a:t> </a:t>
            </a:r>
            <a:r>
              <a:rPr lang="en-US" sz="2000" dirty="0" err="1" smtClean="0">
                <a:solidFill>
                  <a:srgbClr val="002060"/>
                </a:solidFill>
              </a:rPr>
              <a:t>với</a:t>
            </a:r>
            <a:r>
              <a:rPr lang="en-US" sz="2000" dirty="0" smtClean="0">
                <a:solidFill>
                  <a:srgbClr val="002060"/>
                </a:solidFill>
              </a:rPr>
              <a:t> </a:t>
            </a:r>
            <a:r>
              <a:rPr lang="en-US" sz="2000" dirty="0" err="1" smtClean="0">
                <a:solidFill>
                  <a:srgbClr val="002060"/>
                </a:solidFill>
              </a:rPr>
              <a:t>mỗi</a:t>
            </a:r>
            <a:r>
              <a:rPr lang="en-US" sz="2000" dirty="0" smtClean="0">
                <a:solidFill>
                  <a:srgbClr val="002060"/>
                </a:solidFill>
              </a:rPr>
              <a:t> </a:t>
            </a:r>
            <a:r>
              <a:rPr lang="en-US" sz="2000" dirty="0" err="1" smtClean="0">
                <a:solidFill>
                  <a:srgbClr val="002060"/>
                </a:solidFill>
              </a:rPr>
              <a:t>đối</a:t>
            </a:r>
            <a:r>
              <a:rPr lang="en-US" sz="2000" dirty="0" smtClean="0">
                <a:solidFill>
                  <a:srgbClr val="002060"/>
                </a:solidFill>
              </a:rPr>
              <a:t> </a:t>
            </a:r>
            <a:r>
              <a:rPr lang="en-US" sz="2000" dirty="0" err="1" smtClean="0">
                <a:solidFill>
                  <a:srgbClr val="002060"/>
                </a:solidFill>
              </a:rPr>
              <a:t>tượng</a:t>
            </a:r>
            <a:r>
              <a:rPr lang="en-US" sz="2000" dirty="0" smtClean="0">
                <a:solidFill>
                  <a:srgbClr val="002060"/>
                </a:solidFill>
              </a:rPr>
              <a:t> </a:t>
            </a:r>
            <a:r>
              <a:rPr lang="en-US" sz="2000" dirty="0" err="1" smtClean="0">
                <a:solidFill>
                  <a:srgbClr val="002060"/>
                </a:solidFill>
              </a:rPr>
              <a:t>thống</a:t>
            </a:r>
            <a:r>
              <a:rPr lang="en-US" sz="2000" dirty="0" smtClean="0">
                <a:solidFill>
                  <a:srgbClr val="002060"/>
                </a:solidFill>
              </a:rPr>
              <a:t> </a:t>
            </a:r>
            <a:r>
              <a:rPr lang="en-US" sz="2000" dirty="0" err="1" smtClean="0">
                <a:solidFill>
                  <a:srgbClr val="002060"/>
                </a:solidFill>
              </a:rPr>
              <a:t>kê</a:t>
            </a:r>
            <a:r>
              <a:rPr lang="en-US" sz="2000" dirty="0" smtClean="0">
                <a:solidFill>
                  <a:srgbClr val="002060"/>
                </a:solidFill>
              </a:rPr>
              <a:t> </a:t>
            </a:r>
            <a:r>
              <a:rPr lang="en-US" sz="2000" dirty="0" err="1" smtClean="0">
                <a:solidFill>
                  <a:srgbClr val="002060"/>
                </a:solidFill>
              </a:rPr>
              <a:t>có</a:t>
            </a:r>
            <a:r>
              <a:rPr lang="en-US" sz="2000" dirty="0" smtClean="0">
                <a:solidFill>
                  <a:srgbClr val="002060"/>
                </a:solidFill>
              </a:rPr>
              <a:t> </a:t>
            </a:r>
            <a:r>
              <a:rPr lang="en-US" sz="2000" dirty="0" err="1" smtClean="0">
                <a:solidFill>
                  <a:srgbClr val="002060"/>
                </a:solidFill>
              </a:rPr>
              <a:t>một</a:t>
            </a:r>
            <a:r>
              <a:rPr lang="en-US" sz="2000" dirty="0" smtClean="0">
                <a:solidFill>
                  <a:srgbClr val="002060"/>
                </a:solidFill>
              </a:rPr>
              <a:t> </a:t>
            </a:r>
            <a:r>
              <a:rPr lang="en-US" sz="2000" i="1" dirty="0" err="1" smtClean="0">
                <a:solidFill>
                  <a:srgbClr val="002060"/>
                </a:solidFill>
              </a:rPr>
              <a:t>số</a:t>
            </a:r>
            <a:r>
              <a:rPr lang="en-US" sz="2000" i="1" dirty="0" smtClean="0">
                <a:solidFill>
                  <a:srgbClr val="002060"/>
                </a:solidFill>
              </a:rPr>
              <a:t> </a:t>
            </a:r>
            <a:r>
              <a:rPr lang="en-US" sz="2000" i="1" dirty="0" err="1" smtClean="0">
                <a:solidFill>
                  <a:srgbClr val="002060"/>
                </a:solidFill>
              </a:rPr>
              <a:t>liệu</a:t>
            </a:r>
            <a:r>
              <a:rPr lang="en-US" sz="2000" i="1" dirty="0" smtClean="0">
                <a:solidFill>
                  <a:srgbClr val="002060"/>
                </a:solidFill>
              </a:rPr>
              <a:t> </a:t>
            </a:r>
            <a:r>
              <a:rPr lang="en-US" sz="2000" i="1" dirty="0" err="1" smtClean="0">
                <a:solidFill>
                  <a:srgbClr val="002060"/>
                </a:solidFill>
              </a:rPr>
              <a:t>thống</a:t>
            </a:r>
            <a:r>
              <a:rPr lang="en-US" sz="2000" i="1" dirty="0" smtClean="0">
                <a:solidFill>
                  <a:srgbClr val="002060"/>
                </a:solidFill>
              </a:rPr>
              <a:t> </a:t>
            </a:r>
            <a:r>
              <a:rPr lang="en-US" sz="2000" i="1" dirty="0" err="1" smtClean="0">
                <a:solidFill>
                  <a:srgbClr val="002060"/>
                </a:solidFill>
              </a:rPr>
              <a:t>kê</a:t>
            </a:r>
            <a:r>
              <a:rPr lang="en-US" sz="2000" i="1" dirty="0" smtClean="0">
                <a:solidFill>
                  <a:srgbClr val="002060"/>
                </a:solidFill>
              </a:rPr>
              <a:t> </a:t>
            </a:r>
            <a:r>
              <a:rPr lang="en-US" sz="2000" dirty="0" err="1" smtClean="0">
                <a:solidFill>
                  <a:srgbClr val="002060"/>
                </a:solidFill>
              </a:rPr>
              <a:t>theo</a:t>
            </a:r>
            <a:r>
              <a:rPr lang="en-US" sz="2000" dirty="0" smtClean="0">
                <a:solidFill>
                  <a:srgbClr val="002060"/>
                </a:solidFill>
              </a:rPr>
              <a:t> </a:t>
            </a:r>
            <a:r>
              <a:rPr lang="en-US" sz="2000" dirty="0" err="1" smtClean="0">
                <a:solidFill>
                  <a:srgbClr val="002060"/>
                </a:solidFill>
              </a:rPr>
              <a:t>tiêu</a:t>
            </a:r>
            <a:r>
              <a:rPr lang="en-US" sz="2000" dirty="0" smtClean="0">
                <a:solidFill>
                  <a:srgbClr val="002060"/>
                </a:solidFill>
              </a:rPr>
              <a:t> </a:t>
            </a:r>
            <a:r>
              <a:rPr lang="en-US" sz="2000" dirty="0" err="1" smtClean="0">
                <a:solidFill>
                  <a:srgbClr val="002060"/>
                </a:solidFill>
              </a:rPr>
              <a:t>chí</a:t>
            </a:r>
            <a:r>
              <a:rPr lang="en-US" sz="2000" dirty="0" smtClean="0">
                <a:solidFill>
                  <a:srgbClr val="002060"/>
                </a:solidFill>
              </a:rPr>
              <a:t>, </a:t>
            </a:r>
            <a:r>
              <a:rPr lang="en-US" sz="2000" dirty="0" err="1" smtClean="0">
                <a:solidFill>
                  <a:srgbClr val="002060"/>
                </a:solidFill>
              </a:rPr>
              <a:t>lần</a:t>
            </a:r>
            <a:r>
              <a:rPr lang="en-US" sz="2000" dirty="0" smtClean="0">
                <a:solidFill>
                  <a:srgbClr val="002060"/>
                </a:solidFill>
              </a:rPr>
              <a:t> </a:t>
            </a:r>
            <a:r>
              <a:rPr lang="en-US" sz="2000" dirty="0" err="1" smtClean="0">
                <a:solidFill>
                  <a:srgbClr val="002060"/>
                </a:solidFill>
              </a:rPr>
              <a:t>lượt</a:t>
            </a:r>
            <a:r>
              <a:rPr lang="en-US" sz="2000" dirty="0" smtClean="0">
                <a:solidFill>
                  <a:srgbClr val="002060"/>
                </a:solidFill>
              </a:rPr>
              <a:t> </a:t>
            </a:r>
            <a:r>
              <a:rPr lang="en-US" sz="2000" dirty="0" err="1" smtClean="0">
                <a:solidFill>
                  <a:srgbClr val="002060"/>
                </a:solidFill>
              </a:rPr>
              <a:t>được</a:t>
            </a:r>
            <a:r>
              <a:rPr lang="en-US" sz="2000" dirty="0" smtClean="0">
                <a:solidFill>
                  <a:srgbClr val="002060"/>
                </a:solidFill>
              </a:rPr>
              <a:t> </a:t>
            </a:r>
            <a:r>
              <a:rPr lang="en-US" sz="2000" dirty="0" err="1" smtClean="0">
                <a:solidFill>
                  <a:srgbClr val="002060"/>
                </a:solidFill>
              </a:rPr>
              <a:t>biểu</a:t>
            </a:r>
            <a:r>
              <a:rPr lang="en-US" sz="2000" dirty="0" smtClean="0">
                <a:solidFill>
                  <a:srgbClr val="002060"/>
                </a:solidFill>
              </a:rPr>
              <a:t> </a:t>
            </a:r>
            <a:r>
              <a:rPr lang="en-US" sz="2000" dirty="0" err="1" smtClean="0">
                <a:solidFill>
                  <a:srgbClr val="002060"/>
                </a:solidFill>
              </a:rPr>
              <a:t>diễn</a:t>
            </a:r>
            <a:r>
              <a:rPr lang="en-US" sz="2000" dirty="0" smtClean="0">
                <a:solidFill>
                  <a:srgbClr val="002060"/>
                </a:solidFill>
              </a:rPr>
              <a:t> ở </a:t>
            </a:r>
            <a:r>
              <a:rPr lang="en-US" sz="2000" dirty="0" err="1" smtClean="0">
                <a:solidFill>
                  <a:srgbClr val="002060"/>
                </a:solidFill>
              </a:rPr>
              <a:t>trục</a:t>
            </a:r>
            <a:r>
              <a:rPr lang="en-US" sz="2000" dirty="0" smtClean="0">
                <a:solidFill>
                  <a:srgbClr val="002060"/>
                </a:solidFill>
              </a:rPr>
              <a:t> </a:t>
            </a:r>
            <a:r>
              <a:rPr lang="en-US" sz="2000" dirty="0" err="1" smtClean="0">
                <a:solidFill>
                  <a:srgbClr val="002060"/>
                </a:solidFill>
              </a:rPr>
              <a:t>thẳng</a:t>
            </a:r>
            <a:r>
              <a:rPr lang="en-US" sz="2000" dirty="0" smtClean="0">
                <a:solidFill>
                  <a:srgbClr val="002060"/>
                </a:solidFill>
              </a:rPr>
              <a:t> </a:t>
            </a:r>
            <a:r>
              <a:rPr lang="en-US" sz="2000" dirty="0" err="1" smtClean="0">
                <a:solidFill>
                  <a:srgbClr val="002060"/>
                </a:solidFill>
              </a:rPr>
              <a:t>đứng</a:t>
            </a:r>
            <a:r>
              <a:rPr lang="en-US" sz="2000" dirty="0" smtClean="0">
                <a:solidFill>
                  <a:srgbClr val="002060"/>
                </a:solidFill>
              </a:rPr>
              <a:t>.</a:t>
            </a:r>
          </a:p>
        </p:txBody>
      </p:sp>
    </p:spTree>
    <p:extLst>
      <p:ext uri="{BB962C8B-B14F-4D97-AF65-F5344CB8AC3E}">
        <p14:creationId xmlns:p14="http://schemas.microsoft.com/office/powerpoint/2010/main" val="42669758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 calcmode="lin" valueType="num">
                                      <p:cBhvr additive="base">
                                        <p:cTn id="3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2">
                                            <p:txEl>
                                              <p:pRg st="1" end="1"/>
                                            </p:txEl>
                                          </p:spTgt>
                                        </p:tgtEl>
                                        <p:attrNameLst>
                                          <p:attrName>style.visibility</p:attrName>
                                        </p:attrNameLst>
                                      </p:cBhvr>
                                      <p:to>
                                        <p:strVal val="visible"/>
                                      </p:to>
                                    </p:set>
                                    <p:anim calcmode="lin" valueType="num">
                                      <p:cBhvr additive="base">
                                        <p:cTn id="39"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xEl>
                                              <p:pRg st="2" end="2"/>
                                            </p:txEl>
                                          </p:spTgt>
                                        </p:tgtEl>
                                        <p:attrNameLst>
                                          <p:attrName>style.visibility</p:attrName>
                                        </p:attrNameLst>
                                      </p:cBhvr>
                                      <p:to>
                                        <p:strVal val="visible"/>
                                      </p:to>
                                    </p:set>
                                    <p:anim calcmode="lin" valueType="num">
                                      <p:cBhvr additive="base">
                                        <p:cTn id="45"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12">
                                            <p:txEl>
                                              <p:pRg st="3" end="3"/>
                                            </p:txEl>
                                          </p:spTgt>
                                        </p:tgtEl>
                                        <p:attrNameLst>
                                          <p:attrName>style.visibility</p:attrName>
                                        </p:attrNameLst>
                                      </p:cBhvr>
                                      <p:to>
                                        <p:strVal val="visible"/>
                                      </p:to>
                                    </p:set>
                                    <p:anim calcmode="lin" valueType="num">
                                      <p:cBhvr additive="base">
                                        <p:cTn id="51"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p:bldP spid="12"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 name="组合 18"/>
          <p:cNvGrpSpPr/>
          <p:nvPr/>
        </p:nvGrpSpPr>
        <p:grpSpPr>
          <a:xfrm>
            <a:off x="174923" y="338636"/>
            <a:ext cx="2144683" cy="523221"/>
            <a:chOff x="4185645" y="1619395"/>
            <a:chExt cx="3580623" cy="427367"/>
          </a:xfrm>
        </p:grpSpPr>
        <p:sp>
          <p:nvSpPr>
            <p:cNvPr id="31"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32"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4</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33"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4"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3" name="TextBox 2"/>
          <p:cNvSpPr txBox="1"/>
          <p:nvPr/>
        </p:nvSpPr>
        <p:spPr>
          <a:xfrm>
            <a:off x="2548593" y="236023"/>
            <a:ext cx="8794969" cy="1569660"/>
          </a:xfrm>
          <a:prstGeom prst="rect">
            <a:avLst/>
          </a:prstGeom>
          <a:noFill/>
        </p:spPr>
        <p:txBody>
          <a:bodyPr wrap="square" rtlCol="0">
            <a:spAutoFit/>
          </a:bodyPr>
          <a:lstStyle/>
          <a:p>
            <a:pPr algn="just">
              <a:lnSpc>
                <a:spcPct val="120000"/>
              </a:lnSpc>
            </a:pPr>
            <a:r>
              <a:rPr lang="en-US" sz="2000" dirty="0" err="1" smtClean="0"/>
              <a:t>Khi</a:t>
            </a:r>
            <a:r>
              <a:rPr lang="en-US" sz="2000" dirty="0" smtClean="0"/>
              <a:t> </a:t>
            </a:r>
            <a:r>
              <a:rPr lang="en-US" sz="2000" dirty="0" err="1" smtClean="0"/>
              <a:t>hội</a:t>
            </a:r>
            <a:r>
              <a:rPr lang="en-US" sz="2000" dirty="0" smtClean="0"/>
              <a:t> </a:t>
            </a:r>
            <a:r>
              <a:rPr lang="en-US" sz="2000" dirty="0" err="1" smtClean="0"/>
              <a:t>nghị</a:t>
            </a:r>
            <a:r>
              <a:rPr lang="en-US" sz="2000" dirty="0" smtClean="0"/>
              <a:t> </a:t>
            </a:r>
            <a:r>
              <a:rPr lang="en-US" sz="2000" dirty="0" err="1" smtClean="0"/>
              <a:t>giải</a:t>
            </a:r>
            <a:r>
              <a:rPr lang="en-US" sz="2000" dirty="0" smtClean="0"/>
              <a:t> </a:t>
            </a:r>
            <a:r>
              <a:rPr lang="en-US" sz="2000" dirty="0" err="1" smtClean="0"/>
              <a:t>lao</a:t>
            </a:r>
            <a:r>
              <a:rPr lang="en-US" sz="2000" dirty="0" smtClean="0"/>
              <a:t>, </a:t>
            </a:r>
            <a:r>
              <a:rPr lang="en-US" sz="2000" dirty="0" err="1" smtClean="0"/>
              <a:t>tất</a:t>
            </a:r>
            <a:r>
              <a:rPr lang="en-US" sz="2000" dirty="0" smtClean="0"/>
              <a:t> </a:t>
            </a:r>
            <a:r>
              <a:rPr lang="en-US" sz="2000" dirty="0" err="1" smtClean="0"/>
              <a:t>cả</a:t>
            </a:r>
            <a:r>
              <a:rPr lang="en-US" sz="2000" dirty="0" smtClean="0"/>
              <a:t> </a:t>
            </a:r>
            <a:r>
              <a:rPr lang="en-US" sz="2000" dirty="0" err="1" smtClean="0"/>
              <a:t>các</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một</a:t>
            </a:r>
            <a:r>
              <a:rPr lang="en-US" sz="2000" dirty="0" smtClean="0"/>
              <a:t> </a:t>
            </a:r>
            <a:r>
              <a:rPr lang="en-US" sz="2000" dirty="0" err="1" smtClean="0"/>
              <a:t>trong</a:t>
            </a:r>
            <a:r>
              <a:rPr lang="en-US" sz="2000" dirty="0" smtClean="0"/>
              <a:t> </a:t>
            </a:r>
            <a:r>
              <a:rPr lang="en-US" sz="2000" dirty="0" err="1" smtClean="0"/>
              <a:t>các</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sau</a:t>
            </a:r>
            <a:r>
              <a:rPr lang="en-US" sz="2000" dirty="0" smtClean="0"/>
              <a:t> </a:t>
            </a:r>
            <a:r>
              <a:rPr lang="en-US" sz="2000" dirty="0" err="1" smtClean="0"/>
              <a:t>đây</a:t>
            </a:r>
            <a:r>
              <a:rPr lang="en-US" sz="2000" dirty="0" smtClean="0"/>
              <a:t> </a:t>
            </a:r>
            <a:r>
              <a:rPr lang="en-US" sz="2000" dirty="0" err="1" smtClean="0"/>
              <a:t>để</a:t>
            </a:r>
            <a:r>
              <a:rPr lang="en-US" sz="2000" dirty="0" smtClean="0"/>
              <a:t> </a:t>
            </a:r>
            <a:r>
              <a:rPr lang="en-US" sz="2000" dirty="0" err="1" smtClean="0"/>
              <a:t>uống</a:t>
            </a:r>
            <a:r>
              <a:rPr lang="en-US" sz="2000" dirty="0" smtClean="0"/>
              <a:t>: </a:t>
            </a:r>
            <a:r>
              <a:rPr lang="en-US" sz="2000" dirty="0" err="1" smtClean="0"/>
              <a:t>nước</a:t>
            </a:r>
            <a:r>
              <a:rPr lang="en-US" sz="2000" dirty="0" smtClean="0"/>
              <a:t> cam, </a:t>
            </a:r>
            <a:r>
              <a:rPr lang="en-US" sz="2000" dirty="0" err="1" smtClean="0"/>
              <a:t>nước</a:t>
            </a:r>
            <a:r>
              <a:rPr lang="en-US" sz="2000" dirty="0" smtClean="0"/>
              <a:t> </a:t>
            </a:r>
            <a:r>
              <a:rPr lang="en-US" sz="2000" dirty="0" err="1" smtClean="0"/>
              <a:t>dừa</a:t>
            </a:r>
            <a:r>
              <a:rPr lang="en-US" sz="2000" dirty="0" smtClean="0"/>
              <a:t>, </a:t>
            </a:r>
            <a:r>
              <a:rPr lang="en-US" sz="2000" dirty="0" err="1" smtClean="0"/>
              <a:t>nước</a:t>
            </a:r>
            <a:r>
              <a:rPr lang="en-US" sz="2000" dirty="0" smtClean="0"/>
              <a:t> </a:t>
            </a:r>
            <a:r>
              <a:rPr lang="en-US" sz="2000" dirty="0" err="1" smtClean="0"/>
              <a:t>chanh</a:t>
            </a:r>
            <a:r>
              <a:rPr lang="en-US" sz="2000" dirty="0" smtClean="0"/>
              <a:t>, </a:t>
            </a:r>
            <a:r>
              <a:rPr lang="en-US" sz="2000" dirty="0" err="1" smtClean="0"/>
              <a:t>nước</a:t>
            </a:r>
            <a:r>
              <a:rPr lang="en-US" sz="2000" dirty="0" smtClean="0"/>
              <a:t> </a:t>
            </a:r>
            <a:r>
              <a:rPr lang="en-US" sz="2000" dirty="0" err="1" smtClean="0"/>
              <a:t>dưa</a:t>
            </a:r>
            <a:r>
              <a:rPr lang="en-US" sz="2000" dirty="0"/>
              <a:t> </a:t>
            </a:r>
            <a:r>
              <a:rPr lang="en-US" sz="2000" dirty="0" err="1" smtClean="0"/>
              <a:t>hấu</a:t>
            </a:r>
            <a:r>
              <a:rPr lang="en-US" sz="2000" dirty="0" smtClean="0"/>
              <a:t>; </a:t>
            </a:r>
            <a:r>
              <a:rPr lang="en-US" sz="2000" dirty="0" err="1" smtClean="0"/>
              <a:t>mỗi</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đều</a:t>
            </a:r>
            <a:r>
              <a:rPr lang="en-US" sz="2000" dirty="0" smtClean="0"/>
              <a:t> </a:t>
            </a:r>
            <a:r>
              <a:rPr lang="en-US" sz="2000" dirty="0" err="1" smtClean="0"/>
              <a:t>đã</a:t>
            </a:r>
            <a:r>
              <a:rPr lang="en-US" sz="2000" dirty="0" smtClean="0"/>
              <a:t> </a:t>
            </a:r>
            <a:r>
              <a:rPr lang="en-US" sz="2000" dirty="0" err="1" smtClean="0"/>
              <a:t>uống</a:t>
            </a:r>
            <a:r>
              <a:rPr lang="en-US" sz="2000" dirty="0" smtClean="0"/>
              <a:t> </a:t>
            </a:r>
            <a:r>
              <a:rPr lang="en-US" sz="2000" dirty="0" err="1" smtClean="0"/>
              <a:t>đúng</a:t>
            </a:r>
            <a:r>
              <a:rPr lang="en-US" sz="2000" dirty="0" smtClean="0"/>
              <a:t> </a:t>
            </a:r>
            <a:r>
              <a:rPr lang="en-US" sz="2000" dirty="0" err="1" smtClean="0"/>
              <a:t>một</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Biểu</a:t>
            </a:r>
            <a:r>
              <a:rPr lang="en-US" sz="2000" dirty="0" smtClean="0"/>
              <a:t> </a:t>
            </a:r>
            <a:r>
              <a:rPr lang="en-US" sz="2000" dirty="0" err="1" smtClean="0"/>
              <a:t>đồ</a:t>
            </a:r>
            <a:r>
              <a:rPr lang="en-US" sz="2000" dirty="0" smtClean="0"/>
              <a:t> ở </a:t>
            </a:r>
            <a:r>
              <a:rPr lang="en-US" sz="2000" dirty="0" err="1" smtClean="0"/>
              <a:t>Hình</a:t>
            </a:r>
            <a:r>
              <a:rPr lang="en-US" sz="2000" dirty="0" smtClean="0"/>
              <a:t> 3 </a:t>
            </a:r>
            <a:r>
              <a:rPr lang="en-US" sz="2000" dirty="0" err="1" smtClean="0"/>
              <a:t>biểu</a:t>
            </a:r>
            <a:r>
              <a:rPr lang="en-US" sz="2000" dirty="0" smtClean="0"/>
              <a:t> </a:t>
            </a:r>
            <a:r>
              <a:rPr lang="en-US" sz="2000" dirty="0" err="1" smtClean="0"/>
              <a:t>diễn</a:t>
            </a:r>
            <a:r>
              <a:rPr lang="en-US" sz="2000" dirty="0" smtClean="0"/>
              <a:t> </a:t>
            </a:r>
            <a:r>
              <a:rPr lang="en-US" sz="2000" dirty="0" err="1" smtClean="0"/>
              <a:t>số</a:t>
            </a:r>
            <a:r>
              <a:rPr lang="en-US" sz="2000" dirty="0" smtClean="0"/>
              <a:t> </a:t>
            </a:r>
            <a:r>
              <a:rPr lang="en-US" sz="2000" dirty="0" err="1" smtClean="0"/>
              <a:t>đại</a:t>
            </a:r>
            <a:r>
              <a:rPr lang="en-US" sz="2000" dirty="0" smtClean="0"/>
              <a:t> </a:t>
            </a:r>
            <a:r>
              <a:rPr lang="en-US" sz="2000" dirty="0" err="1" smtClean="0"/>
              <a:t>biểu</a:t>
            </a:r>
            <a:r>
              <a:rPr lang="en-US" sz="2000" dirty="0" smtClean="0"/>
              <a:t> </a:t>
            </a:r>
            <a:r>
              <a:rPr lang="en-US" sz="2000" dirty="0" err="1" smtClean="0"/>
              <a:t>chọn</a:t>
            </a:r>
            <a:r>
              <a:rPr lang="en-US" sz="2000" dirty="0" smtClean="0"/>
              <a:t> </a:t>
            </a:r>
            <a:r>
              <a:rPr lang="en-US" sz="2000" dirty="0" err="1" smtClean="0"/>
              <a:t>mỗi</a:t>
            </a:r>
            <a:r>
              <a:rPr lang="en-US" sz="2000" dirty="0" smtClean="0"/>
              <a:t> </a:t>
            </a:r>
            <a:r>
              <a:rPr lang="en-US" sz="2000" dirty="0" err="1" smtClean="0"/>
              <a:t>loại</a:t>
            </a:r>
            <a:r>
              <a:rPr lang="en-US" sz="2000" dirty="0" smtClean="0"/>
              <a:t> </a:t>
            </a:r>
            <a:r>
              <a:rPr lang="en-US" sz="2000" dirty="0" err="1" smtClean="0"/>
              <a:t>nước</a:t>
            </a:r>
            <a:r>
              <a:rPr lang="en-US" sz="2000" dirty="0" smtClean="0"/>
              <a:t> </a:t>
            </a:r>
            <a:r>
              <a:rPr lang="en-US" sz="2000" dirty="0" err="1" smtClean="0"/>
              <a:t>uống</a:t>
            </a:r>
            <a:r>
              <a:rPr lang="en-US" sz="2000" dirty="0" smtClean="0"/>
              <a:t>.</a:t>
            </a:r>
            <a:endParaRPr lang="vi-VN" sz="2000" dirty="0"/>
          </a:p>
        </p:txBody>
      </p:sp>
      <p:sp>
        <p:nvSpPr>
          <p:cNvPr id="4" name="TextBox 3"/>
          <p:cNvSpPr txBox="1"/>
          <p:nvPr/>
        </p:nvSpPr>
        <p:spPr>
          <a:xfrm>
            <a:off x="259125" y="1792563"/>
            <a:ext cx="3471218" cy="400110"/>
          </a:xfrm>
          <a:prstGeom prst="rect">
            <a:avLst/>
          </a:prstGeom>
          <a:noFill/>
        </p:spPr>
        <p:txBody>
          <a:bodyPr wrap="square" rtlCol="0">
            <a:spAutoFit/>
          </a:bodyPr>
          <a:lstStyle/>
          <a:p>
            <a:r>
              <a:rPr lang="en-US" sz="2000" dirty="0" smtClean="0"/>
              <a:t>a) </a:t>
            </a:r>
            <a:r>
              <a:rPr lang="en-US" sz="2000" dirty="0" err="1" smtClean="0"/>
              <a:t>Tìm</a:t>
            </a:r>
            <a:r>
              <a:rPr lang="en-US" sz="2000" dirty="0" smtClean="0"/>
              <a:t> </a:t>
            </a:r>
            <a:r>
              <a:rPr lang="en-US" sz="2000" dirty="0" err="1" smtClean="0"/>
              <a:t>số</a:t>
            </a:r>
            <a:r>
              <a:rPr lang="en-US" sz="2000" dirty="0" smtClean="0"/>
              <a:t> </a:t>
            </a:r>
            <a:r>
              <a:rPr lang="en-US" sz="2000" dirty="0" err="1" smtClean="0"/>
              <a:t>thích</a:t>
            </a:r>
            <a:r>
              <a:rPr lang="en-US" sz="2000" dirty="0" smtClean="0"/>
              <a:t> </a:t>
            </a:r>
            <a:r>
              <a:rPr lang="en-US" sz="2000" dirty="0" err="1" smtClean="0"/>
              <a:t>hợp</a:t>
            </a:r>
            <a:r>
              <a:rPr lang="en-US" sz="2000" dirty="0" smtClean="0"/>
              <a:t> </a:t>
            </a:r>
            <a:r>
              <a:rPr lang="en-US" sz="2000" dirty="0" err="1" smtClean="0"/>
              <a:t>cho</a:t>
            </a:r>
            <a:r>
              <a:rPr lang="en-US" sz="2000" dirty="0" smtClean="0"/>
              <a:t> </a:t>
            </a:r>
            <a:endParaRPr lang="vi-VN" sz="2000" dirty="0"/>
          </a:p>
        </p:txBody>
      </p:sp>
      <p:sp>
        <p:nvSpPr>
          <p:cNvPr id="5" name="Rectangle 4"/>
          <p:cNvSpPr/>
          <p:nvPr/>
        </p:nvSpPr>
        <p:spPr>
          <a:xfrm>
            <a:off x="3214954" y="1757425"/>
            <a:ext cx="515389" cy="477287"/>
          </a:xfrm>
          <a:prstGeom prst="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a:t>
            </a:r>
            <a:endParaRPr lang="vi-VN" sz="2000" b="1" dirty="0">
              <a:solidFill>
                <a:srgbClr val="002060"/>
              </a:solidFill>
            </a:endParaRPr>
          </a:p>
        </p:txBody>
      </p:sp>
      <p:sp>
        <p:nvSpPr>
          <p:cNvPr id="35" name="TextBox 34"/>
          <p:cNvSpPr txBox="1"/>
          <p:nvPr/>
        </p:nvSpPr>
        <p:spPr>
          <a:xfrm>
            <a:off x="3746725" y="1811484"/>
            <a:ext cx="2029625" cy="400110"/>
          </a:xfrm>
          <a:prstGeom prst="rect">
            <a:avLst/>
          </a:prstGeom>
          <a:noFill/>
        </p:spPr>
        <p:txBody>
          <a:bodyPr wrap="square" rtlCol="0">
            <a:spAutoFit/>
          </a:bodyPr>
          <a:lstStyle/>
          <a:p>
            <a:r>
              <a:rPr lang="en-US" sz="2000" dirty="0" err="1" smtClean="0"/>
              <a:t>trong</a:t>
            </a:r>
            <a:r>
              <a:rPr lang="en-US" sz="2000" dirty="0" smtClean="0"/>
              <a:t> </a:t>
            </a:r>
            <a:r>
              <a:rPr lang="en-US" sz="2000" dirty="0" err="1" smtClean="0"/>
              <a:t>bảng</a:t>
            </a:r>
            <a:r>
              <a:rPr lang="en-US" sz="2000" dirty="0" smtClean="0"/>
              <a:t> </a:t>
            </a:r>
            <a:r>
              <a:rPr lang="en-US" sz="2000" dirty="0" err="1" smtClean="0"/>
              <a:t>sau</a:t>
            </a:r>
            <a:r>
              <a:rPr lang="en-US" sz="2000" dirty="0" smtClean="0"/>
              <a:t>:</a:t>
            </a:r>
            <a:endParaRPr lang="vi-VN" sz="2000" dirty="0"/>
          </a:p>
        </p:txBody>
      </p:sp>
      <p:graphicFrame>
        <p:nvGraphicFramePr>
          <p:cNvPr id="6" name="Table 5"/>
          <p:cNvGraphicFramePr>
            <a:graphicFrameLocks noGrp="1"/>
          </p:cNvGraphicFramePr>
          <p:nvPr>
            <p:extLst>
              <p:ext uri="{D42A27DB-BD31-4B8C-83A1-F6EECF244321}">
                <p14:modId xmlns:p14="http://schemas.microsoft.com/office/powerpoint/2010/main" val="2201108226"/>
              </p:ext>
            </p:extLst>
          </p:nvPr>
        </p:nvGraphicFramePr>
        <p:xfrm>
          <a:off x="481913" y="2446311"/>
          <a:ext cx="4279624" cy="2997360"/>
        </p:xfrm>
        <a:graphic>
          <a:graphicData uri="http://schemas.openxmlformats.org/drawingml/2006/table">
            <a:tbl>
              <a:tblPr firstRow="1" bandRow="1">
                <a:tableStyleId>{5C22544A-7EE6-4342-B048-85BDC9FD1C3A}</a:tableStyleId>
              </a:tblPr>
              <a:tblGrid>
                <a:gridCol w="1838826">
                  <a:extLst>
                    <a:ext uri="{9D8B030D-6E8A-4147-A177-3AD203B41FA5}">
                      <a16:colId xmlns="" xmlns:a16="http://schemas.microsoft.com/office/drawing/2014/main" val="419894284"/>
                    </a:ext>
                  </a:extLst>
                </a:gridCol>
                <a:gridCol w="2440798">
                  <a:extLst>
                    <a:ext uri="{9D8B030D-6E8A-4147-A177-3AD203B41FA5}">
                      <a16:colId xmlns="" xmlns:a16="http://schemas.microsoft.com/office/drawing/2014/main" val="2070610751"/>
                    </a:ext>
                  </a:extLst>
                </a:gridCol>
              </a:tblGrid>
              <a:tr h="589320">
                <a:tc>
                  <a:txBody>
                    <a:bodyPr/>
                    <a:lstStyle/>
                    <a:p>
                      <a:pPr algn="ctr"/>
                      <a:r>
                        <a:rPr lang="en-US" dirty="0" err="1" smtClean="0">
                          <a:solidFill>
                            <a:srgbClr val="002060"/>
                          </a:solidFill>
                        </a:rPr>
                        <a:t>Loại</a:t>
                      </a:r>
                      <a:r>
                        <a:rPr lang="en-US" baseline="0" dirty="0" smtClean="0">
                          <a:solidFill>
                            <a:srgbClr val="002060"/>
                          </a:solidFill>
                        </a:rPr>
                        <a:t> </a:t>
                      </a:r>
                      <a:r>
                        <a:rPr lang="en-US" baseline="0" dirty="0" err="1" smtClean="0">
                          <a:solidFill>
                            <a:srgbClr val="002060"/>
                          </a:solidFill>
                        </a:rPr>
                        <a:t>nước</a:t>
                      </a:r>
                      <a:r>
                        <a:rPr lang="en-US" baseline="0" dirty="0" smtClean="0">
                          <a:solidFill>
                            <a:srgbClr val="002060"/>
                          </a:solidFill>
                        </a:rPr>
                        <a:t> </a:t>
                      </a:r>
                      <a:r>
                        <a:rPr lang="en-US" baseline="0" dirty="0" err="1" smtClean="0">
                          <a:solidFill>
                            <a:srgbClr val="002060"/>
                          </a:solidFill>
                        </a:rPr>
                        <a:t>uống</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dirty="0" err="1" smtClean="0">
                          <a:solidFill>
                            <a:srgbClr val="002060"/>
                          </a:solidFill>
                        </a:rPr>
                        <a:t>Số</a:t>
                      </a:r>
                      <a:r>
                        <a:rPr lang="en-US" baseline="0" dirty="0" smtClean="0">
                          <a:solidFill>
                            <a:srgbClr val="002060"/>
                          </a:solidFill>
                        </a:rPr>
                        <a:t> </a:t>
                      </a:r>
                      <a:r>
                        <a:rPr lang="en-US" baseline="0" dirty="0" err="1" smtClean="0">
                          <a:solidFill>
                            <a:srgbClr val="002060"/>
                          </a:solidFill>
                        </a:rPr>
                        <a:t>người</a:t>
                      </a:r>
                      <a:r>
                        <a:rPr lang="en-US" baseline="0" dirty="0" smtClean="0">
                          <a:solidFill>
                            <a:srgbClr val="002060"/>
                          </a:solidFill>
                        </a:rPr>
                        <a:t> </a:t>
                      </a:r>
                      <a:r>
                        <a:rPr lang="en-US" baseline="0" dirty="0" err="1" smtClean="0">
                          <a:solidFill>
                            <a:srgbClr val="002060"/>
                          </a:solidFill>
                        </a:rPr>
                        <a:t>chọn</a:t>
                      </a:r>
                      <a:endParaRPr lang="vi-VN"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 xmlns:a16="http://schemas.microsoft.com/office/drawing/2014/main" val="3226769196"/>
                  </a:ext>
                </a:extLst>
              </a:tr>
              <a:tr h="589320">
                <a:tc>
                  <a:txBody>
                    <a:bodyPr/>
                    <a:lstStyle/>
                    <a:p>
                      <a:pPr algn="ctr"/>
                      <a:r>
                        <a:rPr lang="en-US" dirty="0" err="1" smtClean="0">
                          <a:solidFill>
                            <a:schemeClr val="tx1"/>
                          </a:solidFill>
                        </a:rPr>
                        <a:t>Nước</a:t>
                      </a:r>
                      <a:r>
                        <a:rPr lang="en-US" baseline="0" dirty="0" smtClean="0">
                          <a:solidFill>
                            <a:schemeClr val="tx1"/>
                          </a:solidFill>
                        </a:rPr>
                        <a:t> cam</a:t>
                      </a:r>
                      <a:endParaRPr lang="vi-VN"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9527245"/>
                  </a:ext>
                </a:extLst>
              </a:tr>
              <a:tr h="589320">
                <a:tc>
                  <a:txBody>
                    <a:bodyPr/>
                    <a:lstStyle/>
                    <a:p>
                      <a:pPr algn="ctr"/>
                      <a:r>
                        <a:rPr lang="en-US" dirty="0" err="1" smtClean="0"/>
                        <a:t>Nước</a:t>
                      </a:r>
                      <a:r>
                        <a:rPr lang="en-US" baseline="0" dirty="0" smtClean="0"/>
                        <a:t> </a:t>
                      </a:r>
                      <a:r>
                        <a:rPr lang="en-US" baseline="0" dirty="0" err="1" smtClean="0"/>
                        <a:t>dừa</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678380525"/>
                  </a:ext>
                </a:extLst>
              </a:tr>
              <a:tr h="589320">
                <a:tc>
                  <a:txBody>
                    <a:bodyPr/>
                    <a:lstStyle/>
                    <a:p>
                      <a:pPr algn="ctr"/>
                      <a:r>
                        <a:rPr lang="en-US" dirty="0" err="1" smtClean="0"/>
                        <a:t>Nước</a:t>
                      </a:r>
                      <a:r>
                        <a:rPr lang="en-US" baseline="0" dirty="0" smtClean="0"/>
                        <a:t> </a:t>
                      </a:r>
                      <a:r>
                        <a:rPr lang="en-US" baseline="0" dirty="0" err="1" smtClean="0"/>
                        <a:t>chanh</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296797668"/>
                  </a:ext>
                </a:extLst>
              </a:tr>
              <a:tr h="589320">
                <a:tc>
                  <a:txBody>
                    <a:bodyPr/>
                    <a:lstStyle/>
                    <a:p>
                      <a:pPr algn="ctr"/>
                      <a:r>
                        <a:rPr lang="en-US" dirty="0" err="1" smtClean="0"/>
                        <a:t>Nước</a:t>
                      </a:r>
                      <a:r>
                        <a:rPr lang="en-US" baseline="0" dirty="0" smtClean="0"/>
                        <a:t> </a:t>
                      </a:r>
                      <a:r>
                        <a:rPr lang="en-US" baseline="0" dirty="0" err="1" smtClean="0"/>
                        <a:t>dưa</a:t>
                      </a:r>
                      <a:r>
                        <a:rPr lang="en-US" baseline="0" dirty="0" smtClean="0"/>
                        <a:t> </a:t>
                      </a:r>
                      <a:r>
                        <a:rPr lang="en-US" baseline="0" dirty="0" err="1" smtClean="0"/>
                        <a:t>hấu</a:t>
                      </a: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893989745"/>
                  </a:ext>
                </a:extLst>
              </a:tr>
            </a:tbl>
          </a:graphicData>
        </a:graphic>
      </p:graphicFrame>
      <p:sp>
        <p:nvSpPr>
          <p:cNvPr id="7" name="TextBox 6"/>
          <p:cNvSpPr txBox="1"/>
          <p:nvPr/>
        </p:nvSpPr>
        <p:spPr>
          <a:xfrm>
            <a:off x="3371240" y="3107175"/>
            <a:ext cx="581891"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3387622" y="3757995"/>
            <a:ext cx="581891"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3404490" y="4319328"/>
            <a:ext cx="581891"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3404489" y="4897027"/>
            <a:ext cx="581891" cy="461665"/>
          </a:xfrm>
          <a:prstGeom prst="rect">
            <a:avLst/>
          </a:prstGeom>
          <a:noFill/>
        </p:spPr>
        <p:txBody>
          <a:bodyPr wrap="square" rtlCol="0">
            <a:spAutoFit/>
          </a:bodyPr>
          <a:lstStyle/>
          <a:p>
            <a:r>
              <a:rPr lang="en-US" sz="2400" dirty="0" smtClean="0"/>
              <a:t>?</a:t>
            </a:r>
            <a:endParaRPr lang="vi-VN" sz="2400" dirty="0"/>
          </a:p>
        </p:txBody>
      </p:sp>
      <p:pic>
        <p:nvPicPr>
          <p:cNvPr id="8" name="Picture 7"/>
          <p:cNvPicPr>
            <a:picLocks noChangeAspect="1"/>
          </p:cNvPicPr>
          <p:nvPr/>
        </p:nvPicPr>
        <p:blipFill>
          <a:blip r:embed="rId6">
            <a:clrChange>
              <a:clrFrom>
                <a:srgbClr val="FFFFFF"/>
              </a:clrFrom>
              <a:clrTo>
                <a:srgbClr val="FFFFFF">
                  <a:alpha val="0"/>
                </a:srgbClr>
              </a:clrTo>
            </a:clrChange>
          </a:blip>
          <a:stretch>
            <a:fillRect/>
          </a:stretch>
        </p:blipFill>
        <p:spPr>
          <a:xfrm>
            <a:off x="5427898" y="1930823"/>
            <a:ext cx="6582025" cy="4116007"/>
          </a:xfrm>
          <a:prstGeom prst="rect">
            <a:avLst/>
          </a:prstGeom>
        </p:spPr>
      </p:pic>
      <p:sp>
        <p:nvSpPr>
          <p:cNvPr id="9" name="TextBox 8"/>
          <p:cNvSpPr txBox="1"/>
          <p:nvPr/>
        </p:nvSpPr>
        <p:spPr>
          <a:xfrm>
            <a:off x="3182477" y="3025645"/>
            <a:ext cx="624487" cy="461665"/>
          </a:xfrm>
          <a:prstGeom prst="rect">
            <a:avLst/>
          </a:prstGeom>
          <a:noFill/>
        </p:spPr>
        <p:txBody>
          <a:bodyPr wrap="square" rtlCol="0">
            <a:spAutoFit/>
          </a:bodyPr>
          <a:lstStyle/>
          <a:p>
            <a:r>
              <a:rPr lang="en-US" sz="2400" b="1" dirty="0" smtClean="0">
                <a:solidFill>
                  <a:srgbClr val="FF0000"/>
                </a:solidFill>
              </a:rPr>
              <a:t>12</a:t>
            </a:r>
            <a:endParaRPr lang="vi-VN" sz="2400" b="1" dirty="0">
              <a:solidFill>
                <a:srgbClr val="FF0000"/>
              </a:solidFill>
            </a:endParaRPr>
          </a:p>
        </p:txBody>
      </p:sp>
      <p:sp>
        <p:nvSpPr>
          <p:cNvPr id="42" name="TextBox 41"/>
          <p:cNvSpPr txBox="1"/>
          <p:nvPr/>
        </p:nvSpPr>
        <p:spPr>
          <a:xfrm>
            <a:off x="3327309" y="3673016"/>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
        <p:nvSpPr>
          <p:cNvPr id="43" name="TextBox 42"/>
          <p:cNvSpPr txBox="1"/>
          <p:nvPr/>
        </p:nvSpPr>
        <p:spPr>
          <a:xfrm>
            <a:off x="3253649" y="4231282"/>
            <a:ext cx="624487" cy="461665"/>
          </a:xfrm>
          <a:prstGeom prst="rect">
            <a:avLst/>
          </a:prstGeom>
          <a:noFill/>
        </p:spPr>
        <p:txBody>
          <a:bodyPr wrap="square" rtlCol="0">
            <a:spAutoFit/>
          </a:bodyPr>
          <a:lstStyle/>
          <a:p>
            <a:r>
              <a:rPr lang="en-US" sz="2400" b="1" dirty="0" smtClean="0">
                <a:solidFill>
                  <a:srgbClr val="FF0000"/>
                </a:solidFill>
              </a:rPr>
              <a:t>11</a:t>
            </a:r>
            <a:endParaRPr lang="vi-VN" sz="2400" b="1" dirty="0">
              <a:solidFill>
                <a:srgbClr val="FF0000"/>
              </a:solidFill>
            </a:endParaRPr>
          </a:p>
        </p:txBody>
      </p:sp>
      <p:sp>
        <p:nvSpPr>
          <p:cNvPr id="44" name="TextBox 43"/>
          <p:cNvSpPr txBox="1"/>
          <p:nvPr/>
        </p:nvSpPr>
        <p:spPr>
          <a:xfrm>
            <a:off x="3307678" y="4836864"/>
            <a:ext cx="624487" cy="461665"/>
          </a:xfrm>
          <a:prstGeom prst="rect">
            <a:avLst/>
          </a:prstGeom>
          <a:noFill/>
        </p:spPr>
        <p:txBody>
          <a:bodyPr wrap="square" rtlCol="0">
            <a:spAutoFit/>
          </a:bodyPr>
          <a:lstStyle/>
          <a:p>
            <a:r>
              <a:rPr lang="en-US" sz="2400" b="1" dirty="0" smtClean="0">
                <a:solidFill>
                  <a:srgbClr val="FF0000"/>
                </a:solidFill>
              </a:rPr>
              <a:t>8</a:t>
            </a:r>
            <a:endParaRPr lang="vi-VN" sz="2400" b="1" dirty="0">
              <a:solidFill>
                <a:srgbClr val="FF0000"/>
              </a:solidFill>
            </a:endParaRPr>
          </a:p>
        </p:txBody>
      </p:sp>
    </p:spTree>
    <p:custDataLst>
      <p:tags r:id="rId1"/>
    </p:custDataLst>
    <p:extLst>
      <p:ext uri="{BB962C8B-B14F-4D97-AF65-F5344CB8AC3E}">
        <p14:creationId xmlns:p14="http://schemas.microsoft.com/office/powerpoint/2010/main" val="92216858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ppt_w</p:attrName>
                                        </p:attrNameLst>
                                      </p:cBhvr>
                                      <p:tavLst>
                                        <p:tav tm="0">
                                          <p:val>
                                            <p:strVal val="#ppt_w+.3"/>
                                          </p:val>
                                        </p:tav>
                                        <p:tav tm="100000">
                                          <p:val>
                                            <p:strVal val="#ppt_w"/>
                                          </p:val>
                                        </p:tav>
                                      </p:tavLst>
                                    </p:anim>
                                    <p:anim calcmode="lin" valueType="num">
                                      <p:cBhvr>
                                        <p:cTn id="8" dur="1000" fill="hold"/>
                                        <p:tgtEl>
                                          <p:spTgt spid="30"/>
                                        </p:tgtEl>
                                        <p:attrNameLst>
                                          <p:attrName>ppt_h</p:attrName>
                                        </p:attrNameLst>
                                      </p:cBhvr>
                                      <p:tavLst>
                                        <p:tav tm="0">
                                          <p:val>
                                            <p:strVal val="#ppt_h"/>
                                          </p:val>
                                        </p:tav>
                                        <p:tav tm="100000">
                                          <p:val>
                                            <p:strVal val="#ppt_h"/>
                                          </p:val>
                                        </p:tav>
                                      </p:tavLst>
                                    </p:anim>
                                    <p:animEffect transition="in" filter="fade">
                                      <p:cBhvr>
                                        <p:cTn id="9" dur="1000"/>
                                        <p:tgtEl>
                                          <p:spTgt spid="30"/>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randombar(horizontal)">
                                      <p:cBhvr>
                                        <p:cTn id="20" dur="500"/>
                                        <p:tgtEl>
                                          <p:spTgt spid="4"/>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randombar(horizontal)">
                                      <p:cBhvr>
                                        <p:cTn id="26" dur="500"/>
                                        <p:tgtEl>
                                          <p:spTgt spid="35"/>
                                        </p:tgtEl>
                                      </p:cBhvr>
                                    </p:animEffect>
                                  </p:childTnLst>
                                </p:cTn>
                              </p:par>
                            </p:childTnLst>
                          </p:cTn>
                        </p:par>
                        <p:par>
                          <p:cTn id="27" fill="hold">
                            <p:stCondLst>
                              <p:cond delay="500"/>
                            </p:stCondLst>
                            <p:childTnLst>
                              <p:par>
                                <p:cTn id="28" presetID="14" presetClass="entr" presetSubtype="1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randombar(horizontal)">
                                      <p:cBhvr>
                                        <p:cTn id="33" dur="500"/>
                                        <p:tgtEl>
                                          <p:spTgt spid="7"/>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randombar(horizontal)">
                                      <p:cBhvr>
                                        <p:cTn id="36" dur="500"/>
                                        <p:tgtEl>
                                          <p:spTgt spid="37"/>
                                        </p:tgtEl>
                                      </p:cBhvr>
                                    </p:animEffect>
                                  </p:childTnLst>
                                </p:cTn>
                              </p:par>
                              <p:par>
                                <p:cTn id="37" presetID="14" presetClass="entr" presetSubtype="10" fill="hold" grpId="0"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randombar(horizontal)">
                                      <p:cBhvr>
                                        <p:cTn id="39" dur="500"/>
                                        <p:tgtEl>
                                          <p:spTgt spid="38"/>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randombar(horizontal)">
                                      <p:cBhvr>
                                        <p:cTn id="42" dur="500"/>
                                        <p:tgtEl>
                                          <p:spTgt spid="39"/>
                                        </p:tgtEl>
                                      </p:cBhvr>
                                    </p:animEffect>
                                  </p:childTnLst>
                                </p:cTn>
                              </p:par>
                            </p:childTnLst>
                          </p:cTn>
                        </p:par>
                        <p:par>
                          <p:cTn id="43" fill="hold">
                            <p:stCondLst>
                              <p:cond delay="1000"/>
                            </p:stCondLst>
                            <p:childTnLst>
                              <p:par>
                                <p:cTn id="44" presetID="14" presetClass="entr" presetSubtype="1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randombar(horizont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4" presetClass="exit" presetSubtype="10" fill="hold" grpId="1" nodeType="clickEffect">
                                  <p:stCondLst>
                                    <p:cond delay="0"/>
                                  </p:stCondLst>
                                  <p:childTnLst>
                                    <p:animEffect transition="out" filter="randombar(horizontal)">
                                      <p:cBhvr>
                                        <p:cTn id="50" dur="500"/>
                                        <p:tgtEl>
                                          <p:spTgt spid="7"/>
                                        </p:tgtEl>
                                      </p:cBhvr>
                                    </p:animEffect>
                                    <p:set>
                                      <p:cBhvr>
                                        <p:cTn id="51" dur="1" fill="hold">
                                          <p:stCondLst>
                                            <p:cond delay="499"/>
                                          </p:stCondLst>
                                        </p:cTn>
                                        <p:tgtEl>
                                          <p:spTgt spid="7"/>
                                        </p:tgtEl>
                                        <p:attrNameLst>
                                          <p:attrName>style.visibility</p:attrName>
                                        </p:attrNameLst>
                                      </p:cBhvr>
                                      <p:to>
                                        <p:strVal val="hidden"/>
                                      </p:to>
                                    </p:set>
                                  </p:childTnLst>
                                </p:cTn>
                              </p:par>
                              <p:par>
                                <p:cTn id="52" presetID="14" presetClass="entr" presetSubtype="1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randombar(horizont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xit" presetSubtype="10" fill="hold" grpId="2" nodeType="clickEffect">
                                  <p:stCondLst>
                                    <p:cond delay="0"/>
                                  </p:stCondLst>
                                  <p:childTnLst>
                                    <p:animEffect transition="out" filter="randombar(horizontal)">
                                      <p:cBhvr>
                                        <p:cTn id="58" dur="500"/>
                                        <p:tgtEl>
                                          <p:spTgt spid="37"/>
                                        </p:tgtEl>
                                      </p:cBhvr>
                                    </p:animEffect>
                                    <p:set>
                                      <p:cBhvr>
                                        <p:cTn id="59" dur="1" fill="hold">
                                          <p:stCondLst>
                                            <p:cond delay="499"/>
                                          </p:stCondLst>
                                        </p:cTn>
                                        <p:tgtEl>
                                          <p:spTgt spid="37"/>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8"/>
                                        </p:tgtEl>
                                      </p:cBhvr>
                                    </p:animEffect>
                                    <p:set>
                                      <p:cBhvr>
                                        <p:cTn id="67" dur="1" fill="hold">
                                          <p:stCondLst>
                                            <p:cond delay="499"/>
                                          </p:stCondLst>
                                        </p:cTn>
                                        <p:tgtEl>
                                          <p:spTgt spid="38"/>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randombar(horizontal)">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2" nodeType="clickEffect">
                                  <p:stCondLst>
                                    <p:cond delay="0"/>
                                  </p:stCondLst>
                                  <p:childTnLst>
                                    <p:animEffect transition="out" filter="randombar(horizontal)">
                                      <p:cBhvr>
                                        <p:cTn id="74" dur="500"/>
                                        <p:tgtEl>
                                          <p:spTgt spid="39"/>
                                        </p:tgtEl>
                                      </p:cBhvr>
                                    </p:animEffect>
                                    <p:set>
                                      <p:cBhvr>
                                        <p:cTn id="75" dur="1" fill="hold">
                                          <p:stCondLst>
                                            <p:cond delay="499"/>
                                          </p:stCondLst>
                                        </p:cTn>
                                        <p:tgtEl>
                                          <p:spTgt spid="39"/>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35" grpId="0"/>
      <p:bldP spid="7" grpId="0"/>
      <p:bldP spid="7" grpId="1"/>
      <p:bldP spid="37" grpId="0"/>
      <p:bldP spid="37" grpId="2"/>
      <p:bldP spid="38" grpId="0"/>
      <p:bldP spid="38" grpId="1"/>
      <p:bldP spid="39" grpId="0"/>
      <p:bldP spid="39" grpId="2"/>
      <p:bldP spid="9" grpId="0"/>
      <p:bldP spid="42" grpId="0"/>
      <p:bldP spid="43" grpId="0"/>
      <p:bldP spid="4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2166" y="379141"/>
            <a:ext cx="10883591" cy="1596014"/>
          </a:xfrm>
          <a:prstGeom prst="rect">
            <a:avLst/>
          </a:prstGeom>
          <a:noFill/>
        </p:spPr>
        <p:txBody>
          <a:bodyPr wrap="square" rtlCol="0">
            <a:spAutoFit/>
          </a:bodyPr>
          <a:lstStyle/>
          <a:p>
            <a:pPr algn="just">
              <a:lnSpc>
                <a:spcPct val="120000"/>
              </a:lnSpc>
            </a:pPr>
            <a:r>
              <a:rPr lang="en-US" sz="2800" dirty="0" smtClean="0"/>
              <a:t>b) </a:t>
            </a:r>
            <a:r>
              <a:rPr lang="en-US" sz="2800" dirty="0" err="1" smtClean="0"/>
              <a:t>Sau</a:t>
            </a:r>
            <a:r>
              <a:rPr lang="en-US" sz="2800" dirty="0" smtClean="0"/>
              <a:t> </a:t>
            </a:r>
            <a:r>
              <a:rPr lang="en-US" sz="2800" dirty="0" err="1" smtClean="0"/>
              <a:t>giờ</a:t>
            </a:r>
            <a:r>
              <a:rPr lang="en-US" sz="2800" dirty="0" smtClean="0"/>
              <a:t> </a:t>
            </a:r>
            <a:r>
              <a:rPr lang="en-US" sz="2800" dirty="0" err="1" smtClean="0"/>
              <a:t>giải</a:t>
            </a:r>
            <a:r>
              <a:rPr lang="en-US" sz="2800" dirty="0" smtClean="0"/>
              <a:t> </a:t>
            </a:r>
            <a:r>
              <a:rPr lang="en-US" sz="2800" dirty="0" err="1" smtClean="0"/>
              <a:t>lao</a:t>
            </a:r>
            <a:r>
              <a:rPr lang="en-US" sz="2800" dirty="0" smtClean="0"/>
              <a:t>, </a:t>
            </a:r>
            <a:r>
              <a:rPr lang="en-US" sz="2800" dirty="0" err="1" smtClean="0"/>
              <a:t>tất</a:t>
            </a:r>
            <a:r>
              <a:rPr lang="en-US" sz="2800" dirty="0" smtClean="0"/>
              <a:t> </a:t>
            </a:r>
            <a:r>
              <a:rPr lang="en-US" sz="2800" dirty="0" err="1" smtClean="0"/>
              <a:t>cả</a:t>
            </a:r>
            <a:r>
              <a:rPr lang="en-US" sz="2800" dirty="0" smtClean="0"/>
              <a:t> </a:t>
            </a:r>
            <a:r>
              <a:rPr lang="en-US" sz="2800" dirty="0" err="1" smtClean="0"/>
              <a:t>mọi</a:t>
            </a:r>
            <a:r>
              <a:rPr lang="en-US" sz="2800" dirty="0" smtClean="0"/>
              <a:t> </a:t>
            </a:r>
            <a:r>
              <a:rPr lang="en-US" sz="2800" dirty="0" err="1" smtClean="0"/>
              <a:t>người</a:t>
            </a:r>
            <a:r>
              <a:rPr lang="en-US" sz="2800" dirty="0" smtClean="0"/>
              <a:t> </a:t>
            </a:r>
            <a:r>
              <a:rPr lang="en-US" sz="2800" dirty="0" err="1" smtClean="0"/>
              <a:t>trở</a:t>
            </a:r>
            <a:r>
              <a:rPr lang="en-US" sz="2800" dirty="0" smtClean="0"/>
              <a:t> </a:t>
            </a:r>
            <a:r>
              <a:rPr lang="en-US" sz="2800" dirty="0" err="1" smtClean="0"/>
              <a:t>lại</a:t>
            </a:r>
            <a:r>
              <a:rPr lang="en-US" sz="2800" dirty="0" smtClean="0"/>
              <a:t> </a:t>
            </a:r>
            <a:r>
              <a:rPr lang="en-US" sz="2800" dirty="0" err="1" smtClean="0"/>
              <a:t>họp</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rằng</a:t>
            </a:r>
            <a:r>
              <a:rPr lang="en-US" sz="2800" dirty="0" smtClean="0"/>
              <a:t> </a:t>
            </a:r>
            <a:r>
              <a:rPr lang="en-US" sz="2800" dirty="0" err="1" smtClean="0"/>
              <a:t>có</a:t>
            </a:r>
            <a:r>
              <a:rPr lang="en-US" sz="2800" dirty="0" smtClean="0"/>
              <a:t> 40 </a:t>
            </a:r>
            <a:r>
              <a:rPr lang="en-US" sz="2800" dirty="0" err="1" smtClean="0"/>
              <a:t>đại</a:t>
            </a:r>
            <a:r>
              <a:rPr lang="en-US" sz="2800" dirty="0" smtClean="0"/>
              <a:t> </a:t>
            </a:r>
            <a:r>
              <a:rPr lang="en-US" sz="2800" dirty="0" err="1" smtClean="0"/>
              <a:t>biểu</a:t>
            </a:r>
            <a:r>
              <a:rPr lang="en-US" sz="2800" dirty="0" smtClean="0"/>
              <a:t> </a:t>
            </a:r>
            <a:r>
              <a:rPr lang="en-US" sz="2800" dirty="0" err="1" smtClean="0"/>
              <a:t>tham</a:t>
            </a:r>
            <a:r>
              <a:rPr lang="en-US" sz="2800" dirty="0" smtClean="0"/>
              <a:t> </a:t>
            </a:r>
            <a:r>
              <a:rPr lang="en-US" sz="2800" dirty="0" err="1" smtClean="0"/>
              <a:t>gia</a:t>
            </a:r>
            <a:r>
              <a:rPr lang="en-US" sz="2800" dirty="0" smtClean="0"/>
              <a:t> </a:t>
            </a:r>
            <a:r>
              <a:rPr lang="en-US" sz="2800" dirty="0" err="1" smtClean="0"/>
              <a:t>hội</a:t>
            </a:r>
            <a:r>
              <a:rPr lang="en-US" sz="2800" dirty="0" smtClean="0"/>
              <a:t> </a:t>
            </a:r>
            <a:r>
              <a:rPr lang="en-US" sz="2800" dirty="0" err="1" smtClean="0"/>
              <a:t>nghị</a:t>
            </a:r>
            <a:r>
              <a:rPr lang="en-US" sz="2800" dirty="0" smtClean="0"/>
              <a:t>. </a:t>
            </a:r>
            <a:r>
              <a:rPr lang="en-US" sz="2800" dirty="0" err="1" smtClean="0"/>
              <a:t>Thông</a:t>
            </a:r>
            <a:r>
              <a:rPr lang="en-US" sz="2800" dirty="0" smtClean="0"/>
              <a:t> </a:t>
            </a:r>
            <a:r>
              <a:rPr lang="en-US" sz="2800" dirty="0" err="1" smtClean="0"/>
              <a:t>báo</a:t>
            </a:r>
            <a:r>
              <a:rPr lang="en-US" sz="2800" dirty="0" smtClean="0"/>
              <a:t> </a:t>
            </a:r>
            <a:r>
              <a:rPr lang="en-US" sz="2800" dirty="0" err="1" smtClean="0"/>
              <a:t>đó</a:t>
            </a:r>
            <a:r>
              <a:rPr lang="en-US" sz="2800" dirty="0" smtClean="0"/>
              <a:t> </a:t>
            </a:r>
            <a:r>
              <a:rPr lang="en-US" sz="2800" dirty="0" err="1" smtClean="0"/>
              <a:t>của</a:t>
            </a:r>
            <a:r>
              <a:rPr lang="en-US" sz="2800" dirty="0" smtClean="0"/>
              <a:t> </a:t>
            </a:r>
            <a:r>
              <a:rPr lang="en-US" sz="2800" dirty="0" err="1" smtClean="0"/>
              <a:t>thư</a:t>
            </a:r>
            <a:r>
              <a:rPr lang="en-US" sz="2800" dirty="0" smtClean="0"/>
              <a:t> </a:t>
            </a:r>
            <a:r>
              <a:rPr lang="en-US" sz="2800" dirty="0" err="1" smtClean="0"/>
              <a:t>kí</a:t>
            </a:r>
            <a:r>
              <a:rPr lang="en-US" sz="2800" dirty="0" smtClean="0"/>
              <a:t> </a:t>
            </a:r>
            <a:r>
              <a:rPr lang="en-US" sz="2800" dirty="0" err="1" smtClean="0"/>
              <a:t>có</a:t>
            </a:r>
            <a:r>
              <a:rPr lang="en-US" sz="2800" dirty="0" smtClean="0"/>
              <a:t> </a:t>
            </a:r>
            <a:r>
              <a:rPr lang="en-US" sz="2800" dirty="0" err="1" smtClean="0"/>
              <a:t>chính</a:t>
            </a:r>
            <a:r>
              <a:rPr lang="en-US" sz="2800" dirty="0" smtClean="0"/>
              <a:t> </a:t>
            </a:r>
            <a:r>
              <a:rPr lang="en-US" sz="2800" dirty="0" err="1" smtClean="0"/>
              <a:t>xác</a:t>
            </a:r>
            <a:r>
              <a:rPr lang="en-US" sz="2800" dirty="0" smtClean="0"/>
              <a:t> </a:t>
            </a:r>
            <a:r>
              <a:rPr lang="en-US" sz="2800" dirty="0" err="1" smtClean="0"/>
              <a:t>không</a:t>
            </a:r>
            <a:r>
              <a:rPr lang="en-US" sz="2800" dirty="0" smtClean="0"/>
              <a:t>?</a:t>
            </a:r>
            <a:endParaRPr lang="vi-VN" sz="2800" dirty="0"/>
          </a:p>
        </p:txBody>
      </p:sp>
      <p:sp>
        <p:nvSpPr>
          <p:cNvPr id="4" name="TextBox 3"/>
          <p:cNvSpPr txBox="1"/>
          <p:nvPr/>
        </p:nvSpPr>
        <p:spPr>
          <a:xfrm>
            <a:off x="602166" y="2141033"/>
            <a:ext cx="10348332" cy="1772793"/>
          </a:xfrm>
          <a:prstGeom prst="rect">
            <a:avLst/>
          </a:prstGeom>
          <a:noFill/>
        </p:spPr>
        <p:txBody>
          <a:bodyPr wrap="square" rtlCol="0">
            <a:spAutoFit/>
          </a:bodyPr>
          <a:lstStyle/>
          <a:p>
            <a:pPr>
              <a:lnSpc>
                <a:spcPct val="130000"/>
              </a:lnSpc>
            </a:pPr>
            <a:r>
              <a:rPr lang="en-US" sz="2800" b="1" dirty="0" err="1" smtClean="0"/>
              <a:t>Từ</a:t>
            </a:r>
            <a:r>
              <a:rPr lang="en-US" sz="2800" b="1" dirty="0" smtClean="0"/>
              <a:t> </a:t>
            </a: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r>
              <a:rPr lang="en-US" sz="2800" b="1" dirty="0" smtClean="0"/>
              <a:t> ta </a:t>
            </a:r>
            <a:r>
              <a:rPr lang="en-US" sz="2800" b="1" dirty="0" err="1" smtClean="0"/>
              <a:t>thấy</a:t>
            </a:r>
            <a:r>
              <a:rPr lang="en-US" sz="2800" b="1" dirty="0" smtClean="0"/>
              <a:t>:</a:t>
            </a:r>
          </a:p>
          <a:p>
            <a:pPr algn="ctr">
              <a:lnSpc>
                <a:spcPct val="130000"/>
              </a:lnSpc>
            </a:pPr>
            <a:r>
              <a:rPr lang="en-US" sz="2800" b="1" dirty="0" smtClean="0">
                <a:solidFill>
                  <a:srgbClr val="002060"/>
                </a:solidFill>
              </a:rPr>
              <a:t> </a:t>
            </a:r>
            <a:r>
              <a:rPr lang="en-US" sz="2800" b="1" dirty="0" err="1" smtClean="0">
                <a:solidFill>
                  <a:srgbClr val="002060"/>
                </a:solidFill>
              </a:rPr>
              <a:t>Có</a:t>
            </a:r>
            <a:r>
              <a:rPr lang="en-US" sz="2800" b="1" dirty="0" smtClean="0">
                <a:solidFill>
                  <a:srgbClr val="002060"/>
                </a:solidFill>
              </a:rPr>
              <a:t> 39 </a:t>
            </a:r>
            <a:r>
              <a:rPr lang="en-US" sz="2800" b="1" dirty="0" err="1" smtClean="0">
                <a:solidFill>
                  <a:srgbClr val="002060"/>
                </a:solidFill>
              </a:rPr>
              <a:t>đại</a:t>
            </a:r>
            <a:r>
              <a:rPr lang="en-US" sz="2800" b="1" dirty="0" smtClean="0">
                <a:solidFill>
                  <a:srgbClr val="002060"/>
                </a:solidFill>
              </a:rPr>
              <a:t> </a:t>
            </a:r>
            <a:r>
              <a:rPr lang="en-US" sz="2800" b="1" dirty="0" err="1" smtClean="0">
                <a:solidFill>
                  <a:srgbClr val="002060"/>
                </a:solidFill>
              </a:rPr>
              <a:t>biểu</a:t>
            </a:r>
            <a:r>
              <a:rPr lang="en-US" sz="2800" b="1" dirty="0" smtClean="0">
                <a:solidFill>
                  <a:srgbClr val="002060"/>
                </a:solidFill>
              </a:rPr>
              <a:t> </a:t>
            </a:r>
            <a:r>
              <a:rPr lang="en-US" sz="2800" b="1" dirty="0" err="1" smtClean="0">
                <a:solidFill>
                  <a:srgbClr val="002060"/>
                </a:solidFill>
              </a:rPr>
              <a:t>tham</a:t>
            </a:r>
            <a:r>
              <a:rPr lang="en-US" sz="2800" b="1" dirty="0" smtClean="0">
                <a:solidFill>
                  <a:srgbClr val="002060"/>
                </a:solidFill>
              </a:rPr>
              <a:t> </a:t>
            </a:r>
            <a:r>
              <a:rPr lang="en-US" sz="2800" b="1" dirty="0" err="1" smtClean="0">
                <a:solidFill>
                  <a:srgbClr val="002060"/>
                </a:solidFill>
              </a:rPr>
              <a:t>gia</a:t>
            </a:r>
            <a:r>
              <a:rPr lang="en-US" sz="2800" b="1" dirty="0" smtClean="0">
                <a:solidFill>
                  <a:srgbClr val="002060"/>
                </a:solidFill>
              </a:rPr>
              <a:t> </a:t>
            </a:r>
            <a:r>
              <a:rPr lang="en-US" sz="2800" b="1" dirty="0" err="1" smtClean="0">
                <a:solidFill>
                  <a:srgbClr val="002060"/>
                </a:solidFill>
              </a:rPr>
              <a:t>hội</a:t>
            </a:r>
            <a:r>
              <a:rPr lang="en-US" sz="2800" b="1" dirty="0" smtClean="0">
                <a:solidFill>
                  <a:srgbClr val="002060"/>
                </a:solidFill>
              </a:rPr>
              <a:t> </a:t>
            </a:r>
            <a:r>
              <a:rPr lang="en-US" sz="2800" b="1" dirty="0" err="1" smtClean="0">
                <a:solidFill>
                  <a:srgbClr val="002060"/>
                </a:solidFill>
              </a:rPr>
              <a:t>nghị</a:t>
            </a:r>
            <a:r>
              <a:rPr lang="en-US" sz="2800" b="1" dirty="0" smtClean="0">
                <a:solidFill>
                  <a:srgbClr val="002060"/>
                </a:solidFill>
              </a:rPr>
              <a:t>.</a:t>
            </a:r>
          </a:p>
          <a:p>
            <a:pPr algn="ctr">
              <a:lnSpc>
                <a:spcPct val="130000"/>
              </a:lnSpc>
            </a:pPr>
            <a:r>
              <a:rPr lang="en-US" sz="2800" b="1" dirty="0" err="1" smtClean="0"/>
              <a:t>Vậy</a:t>
            </a:r>
            <a:r>
              <a:rPr lang="en-US" sz="2800" b="1" dirty="0" smtClean="0"/>
              <a:t> </a:t>
            </a:r>
            <a:r>
              <a:rPr lang="en-US" sz="2800" b="1" dirty="0" err="1" smtClean="0"/>
              <a:t>thông</a:t>
            </a:r>
            <a:r>
              <a:rPr lang="en-US" sz="2800" b="1" dirty="0" smtClean="0"/>
              <a:t> </a:t>
            </a:r>
            <a:r>
              <a:rPr lang="en-US" sz="2800" b="1" dirty="0" err="1" smtClean="0"/>
              <a:t>báo</a:t>
            </a:r>
            <a:r>
              <a:rPr lang="en-US" sz="2800" b="1" dirty="0" smtClean="0"/>
              <a:t> </a:t>
            </a:r>
            <a:r>
              <a:rPr lang="en-US" sz="2800" b="1" dirty="0" err="1" smtClean="0"/>
              <a:t>của</a:t>
            </a:r>
            <a:r>
              <a:rPr lang="en-US" sz="2800" b="1" dirty="0" smtClean="0"/>
              <a:t> </a:t>
            </a:r>
            <a:r>
              <a:rPr lang="en-US" sz="2800" b="1" dirty="0" err="1" smtClean="0"/>
              <a:t>thư</a:t>
            </a:r>
            <a:r>
              <a:rPr lang="en-US" sz="2800" b="1" dirty="0" smtClean="0"/>
              <a:t> </a:t>
            </a:r>
            <a:r>
              <a:rPr lang="en-US" sz="2800" b="1" dirty="0" err="1" smtClean="0"/>
              <a:t>kí</a:t>
            </a:r>
            <a:r>
              <a:rPr lang="en-US" sz="2800" b="1" dirty="0" smtClean="0"/>
              <a:t> </a:t>
            </a:r>
            <a:r>
              <a:rPr lang="en-US" sz="2800" b="1" dirty="0" err="1" smtClean="0"/>
              <a:t>là</a:t>
            </a:r>
            <a:r>
              <a:rPr lang="en-US" sz="2800" b="1" dirty="0" smtClean="0"/>
              <a:t> </a:t>
            </a:r>
            <a:r>
              <a:rPr lang="en-US" sz="2800" b="1" dirty="0" err="1" smtClean="0"/>
              <a:t>không</a:t>
            </a:r>
            <a:r>
              <a:rPr lang="en-US" sz="2800" b="1" dirty="0" smtClean="0"/>
              <a:t> </a:t>
            </a:r>
            <a:r>
              <a:rPr lang="en-US" sz="2800" b="1" dirty="0" err="1" smtClean="0"/>
              <a:t>đúng</a:t>
            </a:r>
            <a:r>
              <a:rPr lang="en-US" sz="2800" b="1" dirty="0" smtClean="0"/>
              <a:t>.</a:t>
            </a:r>
            <a:endParaRPr lang="vi-VN" sz="2800" b="1" dirty="0"/>
          </a:p>
        </p:txBody>
      </p:sp>
      <p:grpSp>
        <p:nvGrpSpPr>
          <p:cNvPr id="5" name="Group 4"/>
          <p:cNvGrpSpPr/>
          <p:nvPr/>
        </p:nvGrpSpPr>
        <p:grpSpPr>
          <a:xfrm>
            <a:off x="2014113" y="3857818"/>
            <a:ext cx="7524438" cy="2365701"/>
            <a:chOff x="2854035" y="4492522"/>
            <a:chExt cx="7524438" cy="2365701"/>
          </a:xfrm>
        </p:grpSpPr>
        <p:sp>
          <p:nvSpPr>
            <p:cNvPr id="6" name="Rounded Rectangle 5"/>
            <p:cNvSpPr/>
            <p:nvPr/>
          </p:nvSpPr>
          <p:spPr>
            <a:xfrm>
              <a:off x="2854035" y="4883047"/>
              <a:ext cx="7524438" cy="1975176"/>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800" dirty="0" err="1" smtClean="0">
                  <a:solidFill>
                    <a:schemeClr val="tx1"/>
                  </a:solidFill>
                </a:rPr>
                <a:t>Dựa</a:t>
              </a:r>
              <a:r>
                <a:rPr lang="en-US" sz="2800" dirty="0" smtClean="0">
                  <a:solidFill>
                    <a:schemeClr val="tx1"/>
                  </a:solidFill>
                </a:rPr>
                <a:t> </a:t>
              </a:r>
              <a:r>
                <a:rPr lang="en-US" sz="2800" dirty="0" err="1" smtClean="0">
                  <a:solidFill>
                    <a:schemeClr val="tx1"/>
                  </a:solidFill>
                </a:rPr>
                <a:t>vào</a:t>
              </a:r>
              <a:r>
                <a:rPr lang="en-US" sz="2800" dirty="0" smtClean="0">
                  <a:solidFill>
                    <a:schemeClr val="tx1"/>
                  </a:solidFill>
                </a:rPr>
                <a:t> </a:t>
              </a:r>
              <a:r>
                <a:rPr lang="en-US" sz="2800" dirty="0" err="1" smtClean="0">
                  <a:solidFill>
                    <a:schemeClr val="tx1"/>
                  </a:solidFill>
                </a:rPr>
                <a:t>bảng</a:t>
              </a:r>
              <a:r>
                <a:rPr lang="en-US" sz="2800" dirty="0" smtClean="0">
                  <a:solidFill>
                    <a:schemeClr val="tx1"/>
                  </a:solidFill>
                </a:rPr>
                <a:t> </a:t>
              </a:r>
              <a:r>
                <a:rPr lang="en-US" sz="2800" dirty="0" err="1" smtClean="0">
                  <a:solidFill>
                    <a:schemeClr val="tx1"/>
                  </a:solidFill>
                </a:rPr>
                <a:t>thống</a:t>
              </a:r>
              <a:r>
                <a:rPr lang="en-US" sz="2800" dirty="0" smtClean="0">
                  <a:solidFill>
                    <a:schemeClr val="tx1"/>
                  </a:solidFill>
                </a:rPr>
                <a:t>  </a:t>
              </a:r>
              <a:r>
                <a:rPr lang="en-US" sz="2800" dirty="0" err="1" smtClean="0">
                  <a:solidFill>
                    <a:schemeClr val="tx1"/>
                  </a:solidFill>
                </a:rPr>
                <a:t>kê</a:t>
              </a:r>
              <a:r>
                <a:rPr lang="en-US" sz="2800" dirty="0" smtClean="0">
                  <a:solidFill>
                    <a:schemeClr val="tx1"/>
                  </a:solidFill>
                </a:rPr>
                <a:t>, ta </a:t>
              </a:r>
              <a:r>
                <a:rPr lang="en-US" sz="2800" dirty="0" err="1" smtClean="0">
                  <a:solidFill>
                    <a:schemeClr val="tx1"/>
                  </a:solidFill>
                </a:rPr>
                <a:t>có</a:t>
              </a:r>
              <a:r>
                <a:rPr lang="en-US" sz="2800" dirty="0" smtClean="0">
                  <a:solidFill>
                    <a:schemeClr val="tx1"/>
                  </a:solidFill>
                </a:rPr>
                <a:t> </a:t>
              </a:r>
              <a:r>
                <a:rPr lang="en-US" sz="2800" dirty="0" err="1" smtClean="0">
                  <a:solidFill>
                    <a:schemeClr val="tx1"/>
                  </a:solidFill>
                </a:rPr>
                <a:t>thể</a:t>
              </a:r>
              <a:r>
                <a:rPr lang="en-US" sz="2800" dirty="0" smtClean="0">
                  <a:solidFill>
                    <a:schemeClr val="tx1"/>
                  </a:solidFill>
                </a:rPr>
                <a:t> </a:t>
              </a:r>
              <a:r>
                <a:rPr lang="en-US" sz="2800" dirty="0" err="1" smtClean="0">
                  <a:solidFill>
                    <a:schemeClr val="tx1"/>
                  </a:solidFill>
                </a:rPr>
                <a:t>bác</a:t>
              </a:r>
              <a:r>
                <a:rPr lang="en-US" sz="2800" dirty="0" smtClean="0">
                  <a:solidFill>
                    <a:schemeClr val="tx1"/>
                  </a:solidFill>
                </a:rPr>
                <a:t> </a:t>
              </a:r>
              <a:r>
                <a:rPr lang="en-US" sz="2800" dirty="0" err="1" smtClean="0">
                  <a:solidFill>
                    <a:schemeClr val="tx1"/>
                  </a:solidFill>
                </a:rPr>
                <a:t>bỏ</a:t>
              </a:r>
              <a:r>
                <a:rPr lang="en-US" sz="2800" dirty="0" smtClean="0">
                  <a:solidFill>
                    <a:schemeClr val="tx1"/>
                  </a:solidFill>
                </a:rPr>
                <a:t> </a:t>
              </a:r>
              <a:r>
                <a:rPr lang="en-US" sz="2800" dirty="0" err="1" smtClean="0">
                  <a:solidFill>
                    <a:schemeClr val="tx1"/>
                  </a:solidFill>
                </a:rPr>
                <a:t>kết</a:t>
              </a:r>
              <a:r>
                <a:rPr lang="en-US" sz="2800" dirty="0" smtClean="0">
                  <a:solidFill>
                    <a:schemeClr val="tx1"/>
                  </a:solidFill>
                </a:rPr>
                <a:t>  </a:t>
              </a:r>
              <a:r>
                <a:rPr lang="en-US" sz="2800" dirty="0" err="1" smtClean="0">
                  <a:solidFill>
                    <a:schemeClr val="tx1"/>
                  </a:solidFill>
                </a:rPr>
                <a:t>luận</a:t>
              </a:r>
              <a:r>
                <a:rPr lang="en-US" sz="2800" dirty="0" smtClean="0">
                  <a:solidFill>
                    <a:schemeClr val="tx1"/>
                  </a:solidFill>
                </a:rPr>
                <a:t> </a:t>
              </a:r>
              <a:r>
                <a:rPr lang="en-US" sz="2800" dirty="0" err="1" smtClean="0">
                  <a:solidFill>
                    <a:schemeClr val="tx1"/>
                  </a:solidFill>
                </a:rPr>
                <a:t>đã</a:t>
              </a:r>
              <a:r>
                <a:rPr lang="en-US" sz="2800" dirty="0" smtClean="0">
                  <a:solidFill>
                    <a:schemeClr val="tx1"/>
                  </a:solidFill>
                </a:rPr>
                <a:t> </a:t>
              </a:r>
              <a:r>
                <a:rPr lang="en-US" sz="2800" dirty="0" err="1" smtClean="0">
                  <a:solidFill>
                    <a:schemeClr val="tx1"/>
                  </a:solidFill>
                </a:rPr>
                <a:t>nêu</a:t>
              </a:r>
              <a:r>
                <a:rPr lang="en-US" sz="2800" dirty="0" smtClean="0">
                  <a:solidFill>
                    <a:schemeClr val="tx1"/>
                  </a:solidFill>
                </a:rPr>
                <a:t> </a:t>
              </a:r>
              <a:r>
                <a:rPr lang="en-US" sz="2800" dirty="0" err="1" smtClean="0">
                  <a:solidFill>
                    <a:schemeClr val="tx1"/>
                  </a:solidFill>
                </a:rPr>
                <a:t>ra.</a:t>
              </a:r>
              <a:endParaRPr lang="vi-VN" sz="2800" dirty="0">
                <a:solidFill>
                  <a:schemeClr val="tx1"/>
                </a:solidFill>
              </a:endParaRPr>
            </a:p>
          </p:txBody>
        </p:sp>
        <p:pic>
          <p:nvPicPr>
            <p:cNvPr id="7" name="Picture 6"/>
            <p:cNvPicPr>
              <a:picLocks noChangeAspect="1"/>
            </p:cNvPicPr>
            <p:nvPr/>
          </p:nvPicPr>
          <p:blipFill>
            <a:blip r:embed="rId2"/>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0519957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 calcmode="lin" valueType="num">
                                      <p:cBhvr additive="base">
                                        <p:cTn id="20"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additive="base">
                                        <p:cTn id="26"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ppt_x"/>
                                          </p:val>
                                        </p:tav>
                                        <p:tav tm="100000">
                                          <p:val>
                                            <p:strVal val="#ppt_x"/>
                                          </p:val>
                                        </p:tav>
                                      </p:tavLst>
                                    </p:anim>
                                    <p:anim calcmode="lin" valueType="num">
                                      <p:cBhvr additive="base">
                                        <p:cTn id="3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Picture 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60399" y="140301"/>
            <a:ext cx="3147078" cy="789071"/>
          </a:xfrm>
          <a:prstGeom prst="rect">
            <a:avLst/>
          </a:prstGeom>
        </p:spPr>
      </p:pic>
      <p:sp>
        <p:nvSpPr>
          <p:cNvPr id="27" name="TextBox 4"/>
          <p:cNvSpPr txBox="1"/>
          <p:nvPr/>
        </p:nvSpPr>
        <p:spPr>
          <a:xfrm>
            <a:off x="-166255" y="-191715"/>
            <a:ext cx="4348401" cy="1102866"/>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2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2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2</a:t>
            </a:r>
            <a:endParaRPr kumimoji="0" lang="en-US" sz="32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8" name="TextBox 27"/>
          <p:cNvSpPr txBox="1"/>
          <p:nvPr/>
        </p:nvSpPr>
        <p:spPr>
          <a:xfrm>
            <a:off x="449358" y="929372"/>
            <a:ext cx="10934683" cy="2308324"/>
          </a:xfrm>
          <a:prstGeom prst="rect">
            <a:avLst/>
          </a:prstGeom>
          <a:noFill/>
        </p:spPr>
        <p:txBody>
          <a:bodyPr wrap="square" rtlCol="0">
            <a:spAutoFit/>
          </a:bodyPr>
          <a:lstStyle/>
          <a:p>
            <a:pPr algn="just">
              <a:lnSpc>
                <a:spcPct val="120000"/>
              </a:lnSpc>
            </a:pPr>
            <a:r>
              <a:rPr lang="en-US" sz="2400" dirty="0" err="1" smtClean="0"/>
              <a:t>Số</a:t>
            </a:r>
            <a:r>
              <a:rPr lang="en-US" sz="2400" dirty="0" smtClean="0"/>
              <a:t> </a:t>
            </a:r>
            <a:r>
              <a:rPr lang="en-US" sz="2400" dirty="0" err="1" smtClean="0"/>
              <a:t>lượng</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dụng</a:t>
            </a:r>
            <a:r>
              <a:rPr lang="en-US" sz="2400" dirty="0" smtClean="0"/>
              <a:t> </a:t>
            </a:r>
            <a:r>
              <a:rPr lang="en-US" sz="2400" dirty="0" err="1" smtClean="0"/>
              <a:t>cụ</a:t>
            </a:r>
            <a:r>
              <a:rPr lang="en-US" sz="2400" dirty="0" smtClean="0"/>
              <a:t> </a:t>
            </a:r>
            <a:r>
              <a:rPr lang="en-US" sz="2400" dirty="0" err="1" smtClean="0"/>
              <a:t>học</a:t>
            </a:r>
            <a:r>
              <a:rPr lang="en-US" sz="2400" dirty="0" smtClean="0"/>
              <a:t> </a:t>
            </a:r>
            <a:r>
              <a:rPr lang="en-US" sz="2400" dirty="0" err="1" smtClean="0"/>
              <a:t>tập</a:t>
            </a:r>
            <a:r>
              <a:rPr lang="en-US" sz="2400" dirty="0" smtClean="0"/>
              <a:t> </a:t>
            </a:r>
            <a:r>
              <a:rPr lang="en-US" sz="2400" dirty="0" err="1" smtClean="0"/>
              <a:t>của</a:t>
            </a:r>
            <a:r>
              <a:rPr lang="en-US" sz="2400" dirty="0" smtClean="0"/>
              <a:t> 10 </a:t>
            </a:r>
            <a:r>
              <a:rPr lang="en-US" sz="2400" dirty="0" err="1" smtClean="0"/>
              <a:t>học</a:t>
            </a:r>
            <a:r>
              <a:rPr lang="en-US" sz="2400" dirty="0" smtClean="0"/>
              <a:t> </a:t>
            </a:r>
            <a:r>
              <a:rPr lang="en-US" sz="2400" dirty="0" err="1" smtClean="0"/>
              <a:t>sinh</a:t>
            </a:r>
            <a:r>
              <a:rPr lang="en-US" sz="2400" dirty="0" smtClean="0"/>
              <a:t> </a:t>
            </a:r>
            <a:r>
              <a:rPr lang="en-US" sz="2400" dirty="0" err="1" smtClean="0"/>
              <a:t>tổ</a:t>
            </a:r>
            <a:r>
              <a:rPr lang="en-US" sz="2400" dirty="0" smtClean="0"/>
              <a:t> Hai ở </a:t>
            </a:r>
            <a:r>
              <a:rPr lang="en-US" sz="2400" dirty="0" err="1" smtClean="0"/>
              <a:t>lớp</a:t>
            </a:r>
            <a:r>
              <a:rPr lang="en-US" sz="2400" dirty="0" smtClean="0"/>
              <a:t> 6E </a:t>
            </a:r>
            <a:r>
              <a:rPr lang="en-US" sz="2400" dirty="0" err="1" smtClean="0"/>
              <a:t>được</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 </a:t>
            </a:r>
            <a:r>
              <a:rPr lang="en-US" sz="2400" dirty="0" err="1" smtClean="0"/>
              <a:t>bút</a:t>
            </a:r>
            <a:r>
              <a:rPr lang="en-US" sz="2400" dirty="0" smtClean="0"/>
              <a:t> </a:t>
            </a:r>
            <a:r>
              <a:rPr lang="en-US" sz="2400" dirty="0" err="1" smtClean="0"/>
              <a:t>có</a:t>
            </a:r>
            <a:r>
              <a:rPr lang="en-US" sz="2400" dirty="0" smtClean="0"/>
              <a:t> 18 </a:t>
            </a:r>
            <a:r>
              <a:rPr lang="en-US" sz="2400" dirty="0" err="1" smtClean="0"/>
              <a:t>chiếc</a:t>
            </a:r>
            <a:r>
              <a:rPr lang="en-US" sz="2400" dirty="0" smtClean="0"/>
              <a:t>; </a:t>
            </a:r>
            <a:r>
              <a:rPr lang="en-US" sz="2400" dirty="0" err="1" smtClean="0"/>
              <a:t>thước</a:t>
            </a:r>
            <a:r>
              <a:rPr lang="en-US" sz="2400" dirty="0" smtClean="0"/>
              <a:t> </a:t>
            </a:r>
            <a:r>
              <a:rPr lang="en-US" sz="2400" dirty="0" err="1" smtClean="0"/>
              <a:t>thẳng</a:t>
            </a:r>
            <a:r>
              <a:rPr lang="en-US" sz="2400" dirty="0" smtClean="0"/>
              <a:t> </a:t>
            </a:r>
            <a:r>
              <a:rPr lang="en-US" sz="2400" dirty="0" err="1" smtClean="0"/>
              <a:t>có</a:t>
            </a:r>
            <a:r>
              <a:rPr lang="en-US" sz="2400" dirty="0" smtClean="0"/>
              <a:t> 10 </a:t>
            </a:r>
            <a:r>
              <a:rPr lang="en-US" sz="2400" dirty="0" err="1" smtClean="0"/>
              <a:t>chiếc</a:t>
            </a:r>
            <a:r>
              <a:rPr lang="en-US" sz="2400" dirty="0" smtClean="0"/>
              <a:t>; </a:t>
            </a:r>
            <a:r>
              <a:rPr lang="en-US" sz="2400" dirty="0" err="1" smtClean="0"/>
              <a:t>compa</a:t>
            </a:r>
            <a:r>
              <a:rPr lang="en-US" sz="2400" dirty="0" smtClean="0"/>
              <a:t> </a:t>
            </a:r>
            <a:r>
              <a:rPr lang="en-US" sz="2400" dirty="0" err="1" smtClean="0"/>
              <a:t>có</a:t>
            </a:r>
            <a:r>
              <a:rPr lang="en-US" sz="2400" dirty="0" smtClean="0"/>
              <a:t> 5 </a:t>
            </a:r>
            <a:r>
              <a:rPr lang="en-US" sz="2400" dirty="0" err="1" smtClean="0"/>
              <a:t>chiếc</a:t>
            </a:r>
            <a:r>
              <a:rPr lang="en-US" sz="2400" dirty="0" smtClean="0"/>
              <a:t>; ê </a:t>
            </a:r>
            <a:r>
              <a:rPr lang="en-US" sz="2400" dirty="0" err="1" smtClean="0"/>
              <a:t>ke</a:t>
            </a:r>
            <a:r>
              <a:rPr lang="en-US" sz="2400" dirty="0" smtClean="0"/>
              <a:t> </a:t>
            </a:r>
            <a:r>
              <a:rPr lang="en-US" sz="2400" dirty="0" err="1" smtClean="0"/>
              <a:t>có</a:t>
            </a:r>
            <a:r>
              <a:rPr lang="en-US" sz="2400" dirty="0" smtClean="0"/>
              <a:t> 9 </a:t>
            </a:r>
            <a:r>
              <a:rPr lang="en-US" sz="2400" dirty="0" err="1" smtClean="0"/>
              <a:t>chiếc</a:t>
            </a:r>
            <a:r>
              <a:rPr lang="en-US" sz="2400" dirty="0" smtClean="0"/>
              <a:t>.</a:t>
            </a:r>
          </a:p>
          <a:p>
            <a:pPr marL="514350" indent="-514350" algn="just">
              <a:lnSpc>
                <a:spcPct val="120000"/>
              </a:lnSpc>
              <a:buAutoNum type="alphaLcParenR"/>
            </a:pP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endParaRPr lang="en-US" sz="2400" dirty="0" smtClean="0"/>
          </a:p>
          <a:p>
            <a:pPr marL="514350" indent="-514350" algn="just">
              <a:lnSpc>
                <a:spcPct val="120000"/>
              </a:lnSpc>
              <a:buAutoNum type="alphaLcParenR"/>
            </a:pPr>
            <a:r>
              <a:rPr lang="en-US" sz="2400" dirty="0" err="1" smtClean="0"/>
              <a:t>Biểu</a:t>
            </a:r>
            <a:r>
              <a:rPr lang="en-US" sz="2400" dirty="0" smtClean="0"/>
              <a:t> </a:t>
            </a:r>
            <a:r>
              <a:rPr lang="en-US" sz="2400" dirty="0" err="1" smtClean="0"/>
              <a:t>diễn</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bằng</a:t>
            </a:r>
            <a:r>
              <a:rPr lang="en-US" sz="2400" dirty="0" smtClean="0"/>
              <a:t> </a:t>
            </a:r>
            <a:r>
              <a:rPr lang="en-US" sz="2400" dirty="0" err="1" smtClean="0"/>
              <a:t>biểu</a:t>
            </a:r>
            <a:r>
              <a:rPr lang="en-US" sz="2400" dirty="0" smtClean="0"/>
              <a:t> </a:t>
            </a:r>
            <a:r>
              <a:rPr lang="en-US" sz="2400" dirty="0" err="1" smtClean="0"/>
              <a:t>đồ</a:t>
            </a:r>
            <a:r>
              <a:rPr lang="en-US" sz="2400" dirty="0" smtClean="0"/>
              <a:t> </a:t>
            </a:r>
            <a:r>
              <a:rPr lang="en-US" sz="2400" dirty="0" err="1" smtClean="0"/>
              <a:t>tranh</a:t>
            </a:r>
            <a:r>
              <a:rPr lang="en-US" sz="2400" dirty="0" smtClean="0"/>
              <a:t>.</a:t>
            </a:r>
            <a:endParaRPr lang="vi-VN" sz="2400" dirty="0"/>
          </a:p>
        </p:txBody>
      </p:sp>
      <p:sp>
        <p:nvSpPr>
          <p:cNvPr id="2" name="TextBox 1"/>
          <p:cNvSpPr txBox="1"/>
          <p:nvPr/>
        </p:nvSpPr>
        <p:spPr>
          <a:xfrm>
            <a:off x="5091982" y="3088573"/>
            <a:ext cx="1427356" cy="461665"/>
          </a:xfrm>
          <a:prstGeom prst="rect">
            <a:avLst/>
          </a:prstGeom>
          <a:noFill/>
        </p:spPr>
        <p:txBody>
          <a:bodyPr wrap="square" rtlCol="0">
            <a:spAutoFit/>
          </a:bodyPr>
          <a:lstStyle/>
          <a:p>
            <a:pPr algn="ctr"/>
            <a:r>
              <a:rPr lang="en-US" sz="2400" b="1" dirty="0" err="1" smtClean="0">
                <a:solidFill>
                  <a:srgbClr val="FF0000"/>
                </a:solidFill>
              </a:rPr>
              <a:t>Giải</a:t>
            </a:r>
            <a:r>
              <a:rPr lang="en-US" sz="2400" b="1" dirty="0" smtClean="0">
                <a:solidFill>
                  <a:srgbClr val="FF0000"/>
                </a:solidFill>
              </a:rPr>
              <a:t>:</a:t>
            </a:r>
            <a:endParaRPr lang="vi-VN" sz="2400" b="1" dirty="0">
              <a:solidFill>
                <a:srgbClr val="FF0000"/>
              </a:solidFill>
            </a:endParaRPr>
          </a:p>
        </p:txBody>
      </p:sp>
      <p:sp>
        <p:nvSpPr>
          <p:cNvPr id="20" name="Rectangle 19"/>
          <p:cNvSpPr/>
          <p:nvPr/>
        </p:nvSpPr>
        <p:spPr>
          <a:xfrm>
            <a:off x="831744" y="3421282"/>
            <a:ext cx="10712604" cy="1132618"/>
          </a:xfrm>
          <a:prstGeom prst="rect">
            <a:avLst/>
          </a:prstGeom>
        </p:spPr>
        <p:txBody>
          <a:bodyPr wrap="square">
            <a:spAutoFit/>
          </a:bodyPr>
          <a:lstStyle/>
          <a:p>
            <a:pPr algn="just">
              <a:lnSpc>
                <a:spcPct val="120000"/>
              </a:lnSpc>
              <a:spcBef>
                <a:spcPts val="600"/>
              </a:spcBef>
              <a:spcAft>
                <a:spcPts val="600"/>
              </a:spcAft>
            </a:pPr>
            <a:r>
              <a:rPr lang="vi-VN" sz="2400" dirty="0">
                <a:solidFill>
                  <a:srgbClr val="000000"/>
                </a:solidFill>
                <a:ea typeface="Calibri" panose="020F0502020204030204" pitchFamily="34" charset="0"/>
              </a:rPr>
              <a:t>a) </a:t>
            </a:r>
            <a:r>
              <a:rPr lang="vi-VN" sz="2400" u="sng" dirty="0" smtClean="0">
                <a:solidFill>
                  <a:srgbClr val="000000"/>
                </a:solidFill>
                <a:ea typeface="Calibri" panose="020F0502020204030204" pitchFamily="34" charset="0"/>
              </a:rPr>
              <a:t>Đối </a:t>
            </a:r>
            <a:r>
              <a:rPr lang="vi-VN" sz="2400" u="sng" dirty="0">
                <a:solidFill>
                  <a:srgbClr val="000000"/>
                </a:solidFill>
                <a:ea typeface="Calibri" panose="020F0502020204030204" pitchFamily="34" charset="0"/>
              </a:rPr>
              <a:t>tượng thống kê </a:t>
            </a:r>
            <a:r>
              <a:rPr lang="en-US" sz="2400" dirty="0" smtClean="0">
                <a:solidFill>
                  <a:srgbClr val="000000"/>
                </a:solidFill>
                <a:ea typeface="Calibri" panose="020F0502020204030204" pitchFamily="34" charset="0"/>
              </a:rPr>
              <a:t>:</a:t>
            </a:r>
            <a:r>
              <a:rPr lang="vi-VN" sz="2400" dirty="0">
                <a:solidFill>
                  <a:srgbClr val="000000"/>
                </a:solidFill>
                <a:ea typeface="Calibri" panose="020F0502020204030204" pitchFamily="34" charset="0"/>
              </a:rPr>
              <a:t> các dụng cụ học tập của 10 học sinh tổ Hai lớp 6E</a:t>
            </a:r>
            <a:r>
              <a:rPr lang="en-US" sz="2400" dirty="0">
                <a:solidFill>
                  <a:srgbClr val="000000"/>
                </a:solidFill>
                <a:ea typeface="Calibri" panose="020F0502020204030204" pitchFamily="34" charset="0"/>
              </a:rPr>
              <a:t>.</a:t>
            </a:r>
          </a:p>
          <a:p>
            <a:pPr algn="just">
              <a:lnSpc>
                <a:spcPct val="120000"/>
              </a:lnSpc>
              <a:spcBef>
                <a:spcPts val="600"/>
              </a:spcBef>
              <a:spcAft>
                <a:spcPts val="600"/>
              </a:spcAft>
            </a:pPr>
            <a:r>
              <a:rPr lang="vi-VN" sz="2400" u="sng" dirty="0" smtClean="0">
                <a:solidFill>
                  <a:srgbClr val="000000"/>
                </a:solidFill>
                <a:ea typeface="Calibri" panose="020F0502020204030204" pitchFamily="34" charset="0"/>
              </a:rPr>
              <a:t>Tiêu </a:t>
            </a:r>
            <a:r>
              <a:rPr lang="vi-VN" sz="2400" u="sng" dirty="0">
                <a:solidFill>
                  <a:srgbClr val="000000"/>
                </a:solidFill>
                <a:ea typeface="Calibri" panose="020F0502020204030204" pitchFamily="34" charset="0"/>
              </a:rPr>
              <a:t>chí thống </a:t>
            </a:r>
            <a:r>
              <a:rPr lang="vi-VN" sz="2400" u="sng" dirty="0" smtClean="0">
                <a:solidFill>
                  <a:srgbClr val="000000"/>
                </a:solidFill>
                <a:ea typeface="Calibri" panose="020F0502020204030204" pitchFamily="34" charset="0"/>
              </a:rPr>
              <a:t>kê</a:t>
            </a:r>
            <a:r>
              <a:rPr lang="en-US" sz="2400" dirty="0" smtClean="0">
                <a:solidFill>
                  <a:srgbClr val="000000"/>
                </a:solidFill>
                <a:ea typeface="Calibri" panose="020F0502020204030204" pitchFamily="34" charset="0"/>
              </a:rPr>
              <a:t>:</a:t>
            </a:r>
            <a:r>
              <a:rPr lang="vi-VN"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số</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lượng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mỗi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loại</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dụng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cụ</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học</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tập</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đó</a:t>
            </a:r>
            <a:r>
              <a:rPr lang="en-US" sz="2400" dirty="0" smtClean="0">
                <a:solidFill>
                  <a:srgbClr val="000000"/>
                </a:solidFill>
                <a:ea typeface="Calibri" panose="020F0502020204030204" pitchFamily="34" charset="0"/>
              </a:rPr>
              <a:t>.</a:t>
            </a:r>
            <a:endParaRPr lang="en-US" sz="2400" dirty="0">
              <a:solidFill>
                <a:srgbClr val="000000"/>
              </a:solidFill>
              <a:ea typeface="Calibri" panose="020F0502020204030204" pitchFamily="34" charset="0"/>
            </a:endParaRPr>
          </a:p>
        </p:txBody>
      </p:sp>
      <p:sp>
        <p:nvSpPr>
          <p:cNvPr id="32" name="Rectangle 31"/>
          <p:cNvSpPr/>
          <p:nvPr/>
        </p:nvSpPr>
        <p:spPr>
          <a:xfrm>
            <a:off x="831744" y="4535444"/>
            <a:ext cx="10712604" cy="535531"/>
          </a:xfrm>
          <a:prstGeom prst="rect">
            <a:avLst/>
          </a:prstGeom>
        </p:spPr>
        <p:txBody>
          <a:bodyPr wrap="square">
            <a:spAutoFit/>
          </a:bodyPr>
          <a:lstStyle/>
          <a:p>
            <a:pPr algn="just">
              <a:lnSpc>
                <a:spcPct val="120000"/>
              </a:lnSpc>
              <a:spcBef>
                <a:spcPts val="600"/>
              </a:spcBef>
              <a:spcAft>
                <a:spcPts val="600"/>
              </a:spcAft>
            </a:pPr>
            <a:r>
              <a:rPr lang="en-US" sz="2400" dirty="0" smtClean="0">
                <a:solidFill>
                  <a:srgbClr val="000000"/>
                </a:solidFill>
                <a:ea typeface="Calibri" panose="020F0502020204030204" pitchFamily="34" charset="0"/>
              </a:rPr>
              <a:t>b)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đồ</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tranh</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biểu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diễn</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dữ</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liệu</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thống</a:t>
            </a:r>
            <a:r>
              <a:rPr lang="en-US" sz="2400" dirty="0" smtClean="0">
                <a:solidFill>
                  <a:srgbClr val="000000"/>
                </a:solidFill>
                <a:ea typeface="Calibri" panose="020F0502020204030204" pitchFamily="34" charset="0"/>
              </a:rPr>
              <a:t> </a:t>
            </a:r>
            <a:r>
              <a:rPr lang="en-US" sz="2400" dirty="0" err="1" smtClean="0">
                <a:solidFill>
                  <a:srgbClr val="000000"/>
                </a:solidFill>
                <a:ea typeface="Calibri" panose="020F0502020204030204" pitchFamily="34" charset="0"/>
              </a:rPr>
              <a:t>kê</a:t>
            </a:r>
            <a:endParaRPr lang="en-US" sz="2400" dirty="0">
              <a:solidFill>
                <a:srgbClr val="000000"/>
              </a:solidFill>
              <a:ea typeface="Calibri" panose="020F0502020204030204" pitchFamily="34"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869502095"/>
              </p:ext>
            </p:extLst>
          </p:nvPr>
        </p:nvGraphicFramePr>
        <p:xfrm>
          <a:off x="2007945" y="5073696"/>
          <a:ext cx="9536403" cy="1070662"/>
        </p:xfrm>
        <a:graphic>
          <a:graphicData uri="http://schemas.openxmlformats.org/drawingml/2006/table">
            <a:tbl>
              <a:tblPr firstRow="1" bandRow="1">
                <a:tableStyleId>{5C22544A-7EE6-4342-B048-85BDC9FD1C3A}</a:tableStyleId>
              </a:tblPr>
              <a:tblGrid>
                <a:gridCol w="1611555">
                  <a:extLst>
                    <a:ext uri="{9D8B030D-6E8A-4147-A177-3AD203B41FA5}">
                      <a16:colId xmlns="" xmlns:a16="http://schemas.microsoft.com/office/drawing/2014/main" val="2782585685"/>
                    </a:ext>
                  </a:extLst>
                </a:gridCol>
                <a:gridCol w="2390775">
                  <a:extLst>
                    <a:ext uri="{9D8B030D-6E8A-4147-A177-3AD203B41FA5}">
                      <a16:colId xmlns="" xmlns:a16="http://schemas.microsoft.com/office/drawing/2014/main" val="1237191903"/>
                    </a:ext>
                  </a:extLst>
                </a:gridCol>
                <a:gridCol w="2219325">
                  <a:extLst>
                    <a:ext uri="{9D8B030D-6E8A-4147-A177-3AD203B41FA5}">
                      <a16:colId xmlns="" xmlns:a16="http://schemas.microsoft.com/office/drawing/2014/main" val="676523901"/>
                    </a:ext>
                  </a:extLst>
                </a:gridCol>
                <a:gridCol w="1669143">
                  <a:extLst>
                    <a:ext uri="{9D8B030D-6E8A-4147-A177-3AD203B41FA5}">
                      <a16:colId xmlns="" xmlns:a16="http://schemas.microsoft.com/office/drawing/2014/main" val="1477924353"/>
                    </a:ext>
                  </a:extLst>
                </a:gridCol>
                <a:gridCol w="1645605">
                  <a:extLst>
                    <a:ext uri="{9D8B030D-6E8A-4147-A177-3AD203B41FA5}">
                      <a16:colId xmlns="" xmlns:a16="http://schemas.microsoft.com/office/drawing/2014/main" val="798007156"/>
                    </a:ext>
                  </a:extLst>
                </a:gridCol>
              </a:tblGrid>
              <a:tr h="535331">
                <a:tc>
                  <a:txBody>
                    <a:bodyPr/>
                    <a:lstStyle/>
                    <a:p>
                      <a:pPr algn="ctr"/>
                      <a:r>
                        <a:rPr lang="en-US" b="1" dirty="0" err="1" smtClean="0">
                          <a:solidFill>
                            <a:srgbClr val="002060"/>
                          </a:solidFill>
                          <a:effectLst>
                            <a:outerShdw blurRad="38100" dist="38100" dir="2700000" algn="tl">
                              <a:srgbClr val="000000">
                                <a:alpha val="43137"/>
                              </a:srgbClr>
                            </a:outerShdw>
                          </a:effectLst>
                        </a:rPr>
                        <a:t>Dụng</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cụ</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b="0" dirty="0" err="1" smtClean="0">
                          <a:solidFill>
                            <a:schemeClr val="tx1"/>
                          </a:solidFill>
                          <a:effectLst/>
                        </a:rPr>
                        <a:t>Bút</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Thước</a:t>
                      </a:r>
                      <a:r>
                        <a:rPr lang="en-US" b="0" baseline="0" dirty="0" smtClean="0">
                          <a:solidFill>
                            <a:schemeClr val="tx1"/>
                          </a:solidFill>
                          <a:effectLst/>
                        </a:rPr>
                        <a:t> </a:t>
                      </a:r>
                      <a:r>
                        <a:rPr lang="en-US" b="0" baseline="0" dirty="0" err="1" smtClean="0">
                          <a:solidFill>
                            <a:schemeClr val="tx1"/>
                          </a:solidFill>
                          <a:effectLst/>
                        </a:rPr>
                        <a:t>thẳng</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err="1" smtClean="0">
                          <a:solidFill>
                            <a:schemeClr val="tx1"/>
                          </a:solidFill>
                          <a:effectLst/>
                        </a:rPr>
                        <a:t>Compa</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b="0" dirty="0" smtClean="0">
                          <a:solidFill>
                            <a:schemeClr val="tx1"/>
                          </a:solidFill>
                          <a:effectLst/>
                        </a:rPr>
                        <a:t>Ê</a:t>
                      </a:r>
                      <a:r>
                        <a:rPr lang="en-US" b="0" baseline="0" dirty="0" smtClean="0">
                          <a:solidFill>
                            <a:schemeClr val="tx1"/>
                          </a:solidFill>
                          <a:effectLst/>
                        </a:rPr>
                        <a:t> </a:t>
                      </a:r>
                      <a:r>
                        <a:rPr lang="en-US" b="0" baseline="0" dirty="0" err="1" smtClean="0">
                          <a:solidFill>
                            <a:schemeClr val="tx1"/>
                          </a:solidFill>
                          <a:effectLst/>
                        </a:rPr>
                        <a:t>ke</a:t>
                      </a:r>
                      <a:endParaRPr lang="vi-VN" b="0" dirty="0">
                        <a:solidFill>
                          <a:schemeClr val="tx1"/>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2671128238"/>
                  </a:ext>
                </a:extLst>
              </a:tr>
              <a:tr h="535331">
                <a:tc>
                  <a:txBody>
                    <a:bodyPr/>
                    <a:lstStyle/>
                    <a:p>
                      <a:pPr algn="ctr"/>
                      <a:r>
                        <a:rPr lang="en-US" b="1" dirty="0" err="1" smtClean="0">
                          <a:solidFill>
                            <a:srgbClr val="002060"/>
                          </a:solidFill>
                          <a:effectLst>
                            <a:outerShdw blurRad="38100" dist="38100" dir="2700000" algn="tl">
                              <a:srgbClr val="000000">
                                <a:alpha val="43137"/>
                              </a:srgbClr>
                            </a:outerShdw>
                          </a:effectLst>
                        </a:rPr>
                        <a:t>Số</a:t>
                      </a:r>
                      <a:r>
                        <a:rPr lang="en-US" b="1" baseline="0" dirty="0" smtClean="0">
                          <a:solidFill>
                            <a:srgbClr val="002060"/>
                          </a:solidFill>
                          <a:effectLst>
                            <a:outerShdw blurRad="38100" dist="38100" dir="2700000" algn="tl">
                              <a:srgbClr val="000000">
                                <a:alpha val="43137"/>
                              </a:srgbClr>
                            </a:outerShdw>
                          </a:effectLst>
                        </a:rPr>
                        <a:t> </a:t>
                      </a:r>
                      <a:r>
                        <a:rPr lang="en-US" b="1" baseline="0" dirty="0" err="1" smtClean="0">
                          <a:solidFill>
                            <a:srgbClr val="002060"/>
                          </a:solidFill>
                          <a:effectLst>
                            <a:outerShdw blurRad="38100" dist="38100" dir="2700000" algn="tl">
                              <a:srgbClr val="000000">
                                <a:alpha val="43137"/>
                              </a:srgbClr>
                            </a:outerShdw>
                          </a:effectLst>
                        </a:rPr>
                        <a:t>lượng</a:t>
                      </a:r>
                      <a:endParaRPr lang="vi-VN" b="1" dirty="0">
                        <a:solidFill>
                          <a:srgbClr val="002060"/>
                        </a:solidFill>
                        <a:effectLst>
                          <a:outerShdw blurRad="38100" dist="38100" dir="2700000" algn="tl">
                            <a:srgbClr val="000000">
                              <a:alpha val="43137"/>
                            </a:srgbClr>
                          </a:outerShdw>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vi-VN" b="1" dirty="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168096121"/>
                  </a:ext>
                </a:extLst>
              </a:tr>
            </a:tbl>
          </a:graphicData>
        </a:graphic>
      </p:graphicFrame>
      <p:sp>
        <p:nvSpPr>
          <p:cNvPr id="8" name="Rectangle 7"/>
          <p:cNvSpPr/>
          <p:nvPr/>
        </p:nvSpPr>
        <p:spPr>
          <a:xfrm>
            <a:off x="39308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Rectangle 14"/>
          <p:cNvSpPr/>
          <p:nvPr/>
        </p:nvSpPr>
        <p:spPr>
          <a:xfrm>
            <a:off x="370226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9" name="Rectangle 18"/>
          <p:cNvSpPr/>
          <p:nvPr/>
        </p:nvSpPr>
        <p:spPr>
          <a:xfrm>
            <a:off x="4418690"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Rectangle 20"/>
          <p:cNvSpPr/>
          <p:nvPr/>
        </p:nvSpPr>
        <p:spPr>
          <a:xfrm>
            <a:off x="4164677"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2" name="Rectangle 41"/>
          <p:cNvSpPr/>
          <p:nvPr/>
        </p:nvSpPr>
        <p:spPr>
          <a:xfrm>
            <a:off x="48792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3" name="Rectangle 42"/>
          <p:cNvSpPr/>
          <p:nvPr/>
        </p:nvSpPr>
        <p:spPr>
          <a:xfrm>
            <a:off x="4650684"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4" name="Rectangle 43"/>
          <p:cNvSpPr/>
          <p:nvPr/>
        </p:nvSpPr>
        <p:spPr>
          <a:xfrm>
            <a:off x="5352458"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Rectangle 44"/>
          <p:cNvSpPr/>
          <p:nvPr/>
        </p:nvSpPr>
        <p:spPr>
          <a:xfrm>
            <a:off x="5113093" y="5655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6" name="Rectangle 45"/>
          <p:cNvSpPr/>
          <p:nvPr/>
        </p:nvSpPr>
        <p:spPr>
          <a:xfrm>
            <a:off x="11129977" y="567735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Rectangle 46"/>
          <p:cNvSpPr/>
          <p:nvPr/>
        </p:nvSpPr>
        <p:spPr>
          <a:xfrm>
            <a:off x="70636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p:cNvSpPr/>
          <p:nvPr/>
        </p:nvSpPr>
        <p:spPr>
          <a:xfrm>
            <a:off x="6835081"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Rectangle 48"/>
          <p:cNvSpPr/>
          <p:nvPr/>
        </p:nvSpPr>
        <p:spPr>
          <a:xfrm>
            <a:off x="7536855"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Rectangle 49"/>
          <p:cNvSpPr/>
          <p:nvPr/>
        </p:nvSpPr>
        <p:spPr>
          <a:xfrm>
            <a:off x="7297490" y="5691995"/>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Rectangle 50"/>
          <p:cNvSpPr/>
          <p:nvPr/>
        </p:nvSpPr>
        <p:spPr>
          <a:xfrm>
            <a:off x="6599020" y="570434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2" name="Rectangle 51"/>
          <p:cNvSpPr/>
          <p:nvPr/>
        </p:nvSpPr>
        <p:spPr>
          <a:xfrm>
            <a:off x="9318543" y="570442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Rectangle 52"/>
          <p:cNvSpPr/>
          <p:nvPr/>
        </p:nvSpPr>
        <p:spPr>
          <a:xfrm>
            <a:off x="5591823" y="5672709"/>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5" name="Rectangle 54"/>
          <p:cNvSpPr/>
          <p:nvPr/>
        </p:nvSpPr>
        <p:spPr>
          <a:xfrm>
            <a:off x="91029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Rectangle 55"/>
          <p:cNvSpPr/>
          <p:nvPr/>
        </p:nvSpPr>
        <p:spPr>
          <a:xfrm>
            <a:off x="8874337" y="5699253"/>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Rectangle 56"/>
          <p:cNvSpPr/>
          <p:nvPr/>
        </p:nvSpPr>
        <p:spPr>
          <a:xfrm>
            <a:off x="104817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Rectangle 57"/>
          <p:cNvSpPr/>
          <p:nvPr/>
        </p:nvSpPr>
        <p:spPr>
          <a:xfrm>
            <a:off x="10253197"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9" name="Rectangle 58"/>
          <p:cNvSpPr/>
          <p:nvPr/>
        </p:nvSpPr>
        <p:spPr>
          <a:xfrm>
            <a:off x="10939933" y="5668062"/>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0" name="Rectangle 59"/>
          <p:cNvSpPr/>
          <p:nvPr/>
        </p:nvSpPr>
        <p:spPr>
          <a:xfrm>
            <a:off x="10715606" y="5670224"/>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1" name="Rectangle 60"/>
          <p:cNvSpPr/>
          <p:nvPr/>
        </p:nvSpPr>
        <p:spPr>
          <a:xfrm>
            <a:off x="2711668" y="6216068"/>
            <a:ext cx="91440" cy="3657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TextBox 8"/>
          <p:cNvSpPr txBox="1"/>
          <p:nvPr/>
        </p:nvSpPr>
        <p:spPr>
          <a:xfrm>
            <a:off x="2959044" y="6216068"/>
            <a:ext cx="2160343" cy="369332"/>
          </a:xfrm>
          <a:prstGeom prst="rect">
            <a:avLst/>
          </a:prstGeom>
          <a:noFill/>
        </p:spPr>
        <p:txBody>
          <a:bodyPr wrap="square" rtlCol="0">
            <a:spAutoFit/>
          </a:bodyPr>
          <a:lstStyle/>
          <a:p>
            <a:r>
              <a:rPr lang="en-US" dirty="0" smtClean="0"/>
              <a:t>: 2 </a:t>
            </a:r>
            <a:r>
              <a:rPr lang="en-US" dirty="0" err="1" smtClean="0"/>
              <a:t>chiếc</a:t>
            </a:r>
            <a:endParaRPr lang="vi-VN" dirty="0"/>
          </a:p>
        </p:txBody>
      </p:sp>
      <p:sp>
        <p:nvSpPr>
          <p:cNvPr id="62" name="Rectangle 61"/>
          <p:cNvSpPr/>
          <p:nvPr/>
        </p:nvSpPr>
        <p:spPr>
          <a:xfrm>
            <a:off x="7432593" y="6294971"/>
            <a:ext cx="91440" cy="182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63" name="TextBox 62"/>
          <p:cNvSpPr txBox="1"/>
          <p:nvPr/>
        </p:nvSpPr>
        <p:spPr>
          <a:xfrm>
            <a:off x="7593095" y="6179024"/>
            <a:ext cx="2160343" cy="369332"/>
          </a:xfrm>
          <a:prstGeom prst="rect">
            <a:avLst/>
          </a:prstGeom>
          <a:noFill/>
        </p:spPr>
        <p:txBody>
          <a:bodyPr wrap="square" rtlCol="0">
            <a:spAutoFit/>
          </a:bodyPr>
          <a:lstStyle/>
          <a:p>
            <a:r>
              <a:rPr lang="en-US" dirty="0" smtClean="0"/>
              <a:t>: 1 </a:t>
            </a:r>
            <a:r>
              <a:rPr lang="en-US" dirty="0" err="1" smtClean="0"/>
              <a:t>chiếc</a:t>
            </a:r>
            <a:endParaRPr lang="vi-VN" dirty="0"/>
          </a:p>
        </p:txBody>
      </p:sp>
    </p:spTree>
    <p:custDataLst>
      <p:tags r:id="rId1"/>
    </p:custDataLst>
    <p:extLst>
      <p:ext uri="{BB962C8B-B14F-4D97-AF65-F5344CB8AC3E}">
        <p14:creationId xmlns:p14="http://schemas.microsoft.com/office/powerpoint/2010/main" val="274952047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0">
                                            <p:txEl>
                                              <p:pRg st="0" end="0"/>
                                            </p:txEl>
                                          </p:spTgt>
                                        </p:tgtEl>
                                        <p:attrNameLst>
                                          <p:attrName>style.visibility</p:attrName>
                                        </p:attrNameLst>
                                      </p:cBhvr>
                                      <p:to>
                                        <p:strVal val="visible"/>
                                      </p:to>
                                    </p:set>
                                    <p:animEffect transition="in" filter="randombar(horizontal)">
                                      <p:cBhvr>
                                        <p:cTn id="27" dur="500"/>
                                        <p:tgtEl>
                                          <p:spTgt spid="2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0">
                                            <p:txEl>
                                              <p:pRg st="1" end="1"/>
                                            </p:txEl>
                                          </p:spTgt>
                                        </p:tgtEl>
                                        <p:attrNameLst>
                                          <p:attrName>style.visibility</p:attrName>
                                        </p:attrNameLst>
                                      </p:cBhvr>
                                      <p:to>
                                        <p:strVal val="visible"/>
                                      </p:to>
                                    </p:set>
                                    <p:animEffect transition="in" filter="randombar(horizontal)">
                                      <p:cBhvr>
                                        <p:cTn id="32" dur="500"/>
                                        <p:tgtEl>
                                          <p:spTgt spid="2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32">
                                            <p:txEl>
                                              <p:pRg st="0" end="0"/>
                                            </p:txEl>
                                          </p:spTgt>
                                        </p:tgtEl>
                                        <p:attrNameLst>
                                          <p:attrName>style.visibility</p:attrName>
                                        </p:attrNameLst>
                                      </p:cBhvr>
                                      <p:to>
                                        <p:strVal val="visible"/>
                                      </p:to>
                                    </p:set>
                                    <p:animEffect transition="in" filter="randombar(horizontal)">
                                      <p:cBhvr>
                                        <p:cTn id="37" dur="500"/>
                                        <p:tgtEl>
                                          <p:spTgt spid="3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randombar(horizontal)">
                                      <p:cBhvr>
                                        <p:cTn id="47" dur="500"/>
                                        <p:tgtEl>
                                          <p:spTgt spid="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randombar(horizontal)">
                                      <p:cBhvr>
                                        <p:cTn id="50" dur="500"/>
                                        <p:tgtEl>
                                          <p:spTgt spid="15"/>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randombar(horizontal)">
                                      <p:cBhvr>
                                        <p:cTn id="53" dur="500"/>
                                        <p:tgtEl>
                                          <p:spTgt spid="1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randombar(horizontal)">
                                      <p:cBhvr>
                                        <p:cTn id="56" dur="500"/>
                                        <p:tgtEl>
                                          <p:spTgt spid="21"/>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randombar(horizontal)">
                                      <p:cBhvr>
                                        <p:cTn id="59" dur="500"/>
                                        <p:tgtEl>
                                          <p:spTgt spid="42"/>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randombar(horizontal)">
                                      <p:cBhvr>
                                        <p:cTn id="62" dur="500"/>
                                        <p:tgtEl>
                                          <p:spTgt spid="43"/>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randombar(horizontal)">
                                      <p:cBhvr>
                                        <p:cTn id="65" dur="500"/>
                                        <p:tgtEl>
                                          <p:spTgt spid="44"/>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randombar(horizontal)">
                                      <p:cBhvr>
                                        <p:cTn id="68" dur="500"/>
                                        <p:tgtEl>
                                          <p:spTgt spid="45"/>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53"/>
                                        </p:tgtEl>
                                        <p:attrNameLst>
                                          <p:attrName>style.visibility</p:attrName>
                                        </p:attrNameLst>
                                      </p:cBhvr>
                                      <p:to>
                                        <p:strVal val="visible"/>
                                      </p:to>
                                    </p:set>
                                    <p:animEffect transition="in" filter="randombar(horizontal)">
                                      <p:cBhvr>
                                        <p:cTn id="71" dur="500"/>
                                        <p:tgtEl>
                                          <p:spTgt spid="5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randombar(horizontal)">
                                      <p:cBhvr>
                                        <p:cTn id="76" dur="500"/>
                                        <p:tgtEl>
                                          <p:spTgt spid="47"/>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48"/>
                                        </p:tgtEl>
                                        <p:attrNameLst>
                                          <p:attrName>style.visibility</p:attrName>
                                        </p:attrNameLst>
                                      </p:cBhvr>
                                      <p:to>
                                        <p:strVal val="visible"/>
                                      </p:to>
                                    </p:set>
                                    <p:animEffect transition="in" filter="randombar(horizontal)">
                                      <p:cBhvr>
                                        <p:cTn id="79" dur="500"/>
                                        <p:tgtEl>
                                          <p:spTgt spid="48"/>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randombar(horizontal)">
                                      <p:cBhvr>
                                        <p:cTn id="82" dur="500"/>
                                        <p:tgtEl>
                                          <p:spTgt spid="49"/>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randombar(horizontal)">
                                      <p:cBhvr>
                                        <p:cTn id="85" dur="500"/>
                                        <p:tgtEl>
                                          <p:spTgt spid="50"/>
                                        </p:tgtEl>
                                      </p:cBhvr>
                                    </p:animEffect>
                                  </p:childTnLst>
                                </p:cTn>
                              </p:par>
                              <p:par>
                                <p:cTn id="86" presetID="14" presetClass="entr" presetSubtype="10" fill="hold" grpId="0" nodeType="with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randombar(horizontal)">
                                      <p:cBhvr>
                                        <p:cTn id="88" dur="500"/>
                                        <p:tgtEl>
                                          <p:spTgt spid="51"/>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52"/>
                                        </p:tgtEl>
                                        <p:attrNameLst>
                                          <p:attrName>style.visibility</p:attrName>
                                        </p:attrNameLst>
                                      </p:cBhvr>
                                      <p:to>
                                        <p:strVal val="visible"/>
                                      </p:to>
                                    </p:set>
                                    <p:animEffect transition="in" filter="randombar(horizontal)">
                                      <p:cBhvr>
                                        <p:cTn id="93" dur="500"/>
                                        <p:tgtEl>
                                          <p:spTgt spid="52"/>
                                        </p:tgtEl>
                                      </p:cBhvr>
                                    </p:animEffect>
                                  </p:childTnLst>
                                </p:cTn>
                              </p:par>
                              <p:par>
                                <p:cTn id="94" presetID="14" presetClass="entr" presetSubtype="10" fill="hold" grpId="0" nodeType="with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randombar(horizontal)">
                                      <p:cBhvr>
                                        <p:cTn id="96" dur="500"/>
                                        <p:tgtEl>
                                          <p:spTgt spid="55"/>
                                        </p:tgtEl>
                                      </p:cBhvr>
                                    </p:animEffect>
                                  </p:childTnLst>
                                </p:cTn>
                              </p:par>
                              <p:par>
                                <p:cTn id="97" presetID="14" presetClass="entr" presetSubtype="10" fill="hold" grpId="0"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randombar(horizontal)">
                                      <p:cBhvr>
                                        <p:cTn id="99" dur="500"/>
                                        <p:tgtEl>
                                          <p:spTgt spid="56"/>
                                        </p:tgtEl>
                                      </p:cBhvr>
                                    </p:animEffect>
                                  </p:childTnLst>
                                </p:cTn>
                              </p:par>
                            </p:childTnLst>
                          </p:cTn>
                        </p:par>
                      </p:childTnLst>
                    </p:cTn>
                  </p:par>
                  <p:par>
                    <p:cTn id="100" fill="hold">
                      <p:stCondLst>
                        <p:cond delay="indefinite"/>
                      </p:stCondLst>
                      <p:childTnLst>
                        <p:par>
                          <p:cTn id="101" fill="hold">
                            <p:stCondLst>
                              <p:cond delay="0"/>
                            </p:stCondLst>
                            <p:childTnLst>
                              <p:par>
                                <p:cTn id="102" presetID="14" presetClass="entr" presetSubtype="10" fill="hold" grpId="0" nodeType="click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randombar(horizontal)">
                                      <p:cBhvr>
                                        <p:cTn id="104" dur="500"/>
                                        <p:tgtEl>
                                          <p:spTgt spid="46"/>
                                        </p:tgtEl>
                                      </p:cBhvr>
                                    </p:animEffect>
                                  </p:childTnLst>
                                </p:cTn>
                              </p:par>
                              <p:par>
                                <p:cTn id="105" presetID="14" presetClass="entr" presetSubtype="1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randombar(horizontal)">
                                      <p:cBhvr>
                                        <p:cTn id="107" dur="500"/>
                                        <p:tgtEl>
                                          <p:spTgt spid="57"/>
                                        </p:tgtEl>
                                      </p:cBhvr>
                                    </p:animEffect>
                                  </p:childTnLst>
                                </p:cTn>
                              </p:par>
                              <p:par>
                                <p:cTn id="108" presetID="14" presetClass="entr" presetSubtype="10" fill="hold" grpId="0" nodeType="withEffect">
                                  <p:stCondLst>
                                    <p:cond delay="0"/>
                                  </p:stCondLst>
                                  <p:childTnLst>
                                    <p:set>
                                      <p:cBhvr>
                                        <p:cTn id="109" dur="1" fill="hold">
                                          <p:stCondLst>
                                            <p:cond delay="0"/>
                                          </p:stCondLst>
                                        </p:cTn>
                                        <p:tgtEl>
                                          <p:spTgt spid="58"/>
                                        </p:tgtEl>
                                        <p:attrNameLst>
                                          <p:attrName>style.visibility</p:attrName>
                                        </p:attrNameLst>
                                      </p:cBhvr>
                                      <p:to>
                                        <p:strVal val="visible"/>
                                      </p:to>
                                    </p:set>
                                    <p:animEffect transition="in" filter="randombar(horizontal)">
                                      <p:cBhvr>
                                        <p:cTn id="110" dur="500"/>
                                        <p:tgtEl>
                                          <p:spTgt spid="58"/>
                                        </p:tgtEl>
                                      </p:cBhvr>
                                    </p:animEffect>
                                  </p:childTnLst>
                                </p:cTn>
                              </p:par>
                              <p:par>
                                <p:cTn id="111" presetID="14" presetClass="entr" presetSubtype="10" fill="hold" grpId="0" nodeType="withEffect">
                                  <p:stCondLst>
                                    <p:cond delay="0"/>
                                  </p:stCondLst>
                                  <p:childTnLst>
                                    <p:set>
                                      <p:cBhvr>
                                        <p:cTn id="112" dur="1" fill="hold">
                                          <p:stCondLst>
                                            <p:cond delay="0"/>
                                          </p:stCondLst>
                                        </p:cTn>
                                        <p:tgtEl>
                                          <p:spTgt spid="59"/>
                                        </p:tgtEl>
                                        <p:attrNameLst>
                                          <p:attrName>style.visibility</p:attrName>
                                        </p:attrNameLst>
                                      </p:cBhvr>
                                      <p:to>
                                        <p:strVal val="visible"/>
                                      </p:to>
                                    </p:set>
                                    <p:animEffect transition="in" filter="randombar(horizontal)">
                                      <p:cBhvr>
                                        <p:cTn id="113" dur="500"/>
                                        <p:tgtEl>
                                          <p:spTgt spid="59"/>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60"/>
                                        </p:tgtEl>
                                        <p:attrNameLst>
                                          <p:attrName>style.visibility</p:attrName>
                                        </p:attrNameLst>
                                      </p:cBhvr>
                                      <p:to>
                                        <p:strVal val="visible"/>
                                      </p:to>
                                    </p:set>
                                    <p:animEffect transition="in" filter="randombar(horizontal)">
                                      <p:cBhvr>
                                        <p:cTn id="116" dur="500"/>
                                        <p:tgtEl>
                                          <p:spTgt spid="60"/>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61"/>
                                        </p:tgtEl>
                                        <p:attrNameLst>
                                          <p:attrName>style.visibility</p:attrName>
                                        </p:attrNameLst>
                                      </p:cBhvr>
                                      <p:to>
                                        <p:strVal val="visible"/>
                                      </p:to>
                                    </p:set>
                                    <p:animEffect transition="in" filter="randombar(horizontal)">
                                      <p:cBhvr>
                                        <p:cTn id="121" dur="500"/>
                                        <p:tgtEl>
                                          <p:spTgt spid="61"/>
                                        </p:tgtEl>
                                      </p:cBhvr>
                                    </p:animEffect>
                                  </p:childTnLst>
                                </p:cTn>
                              </p:par>
                              <p:par>
                                <p:cTn id="122" presetID="14" presetClass="entr" presetSubtype="1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randombar(horizontal)">
                                      <p:cBhvr>
                                        <p:cTn id="124" dur="500"/>
                                        <p:tgtEl>
                                          <p:spTgt spid="9"/>
                                        </p:tgtEl>
                                      </p:cBhvr>
                                    </p:animEffect>
                                  </p:childTnLst>
                                </p:cTn>
                              </p:par>
                              <p:par>
                                <p:cTn id="125" presetID="14" presetClass="entr" presetSubtype="10" fill="hold" grpId="0" nodeType="with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randombar(horizontal)">
                                      <p:cBhvr>
                                        <p:cTn id="127" dur="500"/>
                                        <p:tgtEl>
                                          <p:spTgt spid="62"/>
                                        </p:tgtEl>
                                      </p:cBhvr>
                                    </p:animEffect>
                                  </p:childTnLst>
                                </p:cTn>
                              </p:par>
                              <p:par>
                                <p:cTn id="128" presetID="14" presetClass="entr" presetSubtype="10" fill="hold" grpId="0" nodeType="withEffect">
                                  <p:stCondLst>
                                    <p:cond delay="0"/>
                                  </p:stCondLst>
                                  <p:childTnLst>
                                    <p:set>
                                      <p:cBhvr>
                                        <p:cTn id="129" dur="1" fill="hold">
                                          <p:stCondLst>
                                            <p:cond delay="0"/>
                                          </p:stCondLst>
                                        </p:cTn>
                                        <p:tgtEl>
                                          <p:spTgt spid="63"/>
                                        </p:tgtEl>
                                        <p:attrNameLst>
                                          <p:attrName>style.visibility</p:attrName>
                                        </p:attrNameLst>
                                      </p:cBhvr>
                                      <p:to>
                                        <p:strVal val="visible"/>
                                      </p:to>
                                    </p:set>
                                    <p:animEffect transition="in" filter="randombar(horizontal)">
                                      <p:cBhvr>
                                        <p:cTn id="13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 grpId="0"/>
      <p:bldP spid="20" grpId="0" build="allAtOnce"/>
      <p:bldP spid="32" grpId="0" build="allAtOnce"/>
      <p:bldP spid="8" grpId="0" animBg="1"/>
      <p:bldP spid="15" grpId="0" animBg="1"/>
      <p:bldP spid="19" grpId="0" animBg="1"/>
      <p:bldP spid="2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5" grpId="0" animBg="1"/>
      <p:bldP spid="56" grpId="0" animBg="1"/>
      <p:bldP spid="57" grpId="0" animBg="1"/>
      <p:bldP spid="58" grpId="0" animBg="1"/>
      <p:bldP spid="59" grpId="0" animBg="1"/>
      <p:bldP spid="60" grpId="0" animBg="1"/>
      <p:bldP spid="61" grpId="0" animBg="1"/>
      <p:bldP spid="9" grpId="0"/>
      <p:bldP spid="62" grpId="0" animBg="1"/>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748578" y="248788"/>
            <a:ext cx="4927600" cy="707886"/>
            <a:chOff x="3632200" y="425718"/>
            <a:chExt cx="4927600" cy="707886"/>
          </a:xfrm>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文本框 16"/>
            <p:cNvSpPr txBox="1"/>
            <p:nvPr/>
          </p:nvSpPr>
          <p:spPr>
            <a:xfrm>
              <a:off x="4471198" y="425718"/>
              <a:ext cx="3249608" cy="707886"/>
            </a:xfrm>
            <a:prstGeom prst="rect">
              <a:avLst/>
            </a:prstGeom>
            <a:noFill/>
          </p:spPr>
          <p:txBody>
            <a:bodyPr wrap="none" rtlCol="0">
              <a:spAutoFit/>
              <a:scene3d>
                <a:camera prst="orthographicFront"/>
                <a:lightRig rig="threePt" dir="t"/>
              </a:scene3d>
              <a:sp3d contourW="12700"/>
            </a:bodyPr>
            <a:lstStyle/>
            <a:p>
              <a:pPr algn="ctr"/>
              <a:r>
                <a:rPr lang="en-US" altLang="zh-CN" sz="40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KHỞI ĐỘNG</a:t>
              </a:r>
              <a:endParaRPr lang="zh-CN" altLang="en-US"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grpSp>
      <p:pic>
        <p:nvPicPr>
          <p:cNvPr id="3" name="Picture 2"/>
          <p:cNvPicPr>
            <a:picLocks noChangeAspect="1"/>
          </p:cNvPicPr>
          <p:nvPr/>
        </p:nvPicPr>
        <p:blipFill>
          <a:blip r:embed="rId4">
            <a:clrChange>
              <a:clrFrom>
                <a:srgbClr val="FFFFFF"/>
              </a:clrFrom>
              <a:clrTo>
                <a:srgbClr val="FFFFFF">
                  <a:alpha val="0"/>
                </a:srgbClr>
              </a:clrTo>
            </a:clrChange>
          </a:blip>
          <a:stretch>
            <a:fillRect/>
          </a:stretch>
        </p:blipFill>
        <p:spPr>
          <a:xfrm>
            <a:off x="2328688" y="828839"/>
            <a:ext cx="6930565" cy="4275176"/>
          </a:xfrm>
          <a:prstGeom prst="rect">
            <a:avLst/>
          </a:prstGeom>
        </p:spPr>
      </p:pic>
      <p:sp>
        <p:nvSpPr>
          <p:cNvPr id="4" name="TextBox 3"/>
          <p:cNvSpPr txBox="1"/>
          <p:nvPr/>
        </p:nvSpPr>
        <p:spPr>
          <a:xfrm>
            <a:off x="1964574" y="5058880"/>
            <a:ext cx="8495608" cy="369332"/>
          </a:xfrm>
          <a:prstGeom prst="rect">
            <a:avLst/>
          </a:prstGeom>
          <a:noFill/>
        </p:spPr>
        <p:txBody>
          <a:bodyPr wrap="square" rtlCol="0">
            <a:spAutoFit/>
          </a:bodyPr>
          <a:lstStyle/>
          <a:p>
            <a:pPr algn="ctr"/>
            <a:r>
              <a:rPr lang="en-US" b="1" dirty="0" smtClean="0">
                <a:solidFill>
                  <a:srgbClr val="7030A0"/>
                </a:solidFill>
              </a:rPr>
              <a:t>BIỂU ĐỒ DÂN SỐ NĂM 2018 CỦA  CÁC TỈNH Ở TÂY NGUYÊN</a:t>
            </a:r>
            <a:endParaRPr lang="vi-VN" b="1" dirty="0">
              <a:solidFill>
                <a:srgbClr val="7030A0"/>
              </a:solidFill>
            </a:endParaRPr>
          </a:p>
        </p:txBody>
      </p:sp>
      <p:sp>
        <p:nvSpPr>
          <p:cNvPr id="5" name="Rounded Rectangle 4"/>
          <p:cNvSpPr/>
          <p:nvPr/>
        </p:nvSpPr>
        <p:spPr>
          <a:xfrm>
            <a:off x="1180406" y="5428212"/>
            <a:ext cx="10540539" cy="977329"/>
          </a:xfrm>
          <a:prstGeom prst="roundRect">
            <a:avLst/>
          </a:prstGeom>
          <a:solidFill>
            <a:srgbClr val="FFC000"/>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2400" b="1" dirty="0" smtClean="0">
              <a:solidFill>
                <a:srgbClr val="002060"/>
              </a:solidFill>
              <a:latin typeface="Times New Roman" panose="02020603050405020304" pitchFamily="18" charset="0"/>
              <a:cs typeface="Times New Roman" panose="02020603050405020304" pitchFamily="18" charset="0"/>
            </a:endParaRPr>
          </a:p>
          <a:p>
            <a:pPr algn="ctr">
              <a:lnSpc>
                <a:spcPct val="120000"/>
              </a:lnSpc>
            </a:pPr>
            <a:r>
              <a:rPr lang="en-US" sz="2400" b="1" dirty="0" err="1" smtClean="0">
                <a:solidFill>
                  <a:srgbClr val="002060"/>
                </a:solidFill>
                <a:latin typeface="Times New Roman" panose="02020603050405020304" pitchFamily="18" charset="0"/>
                <a:cs typeface="Times New Roman" panose="02020603050405020304" pitchFamily="18" charset="0"/>
              </a:rPr>
              <a:t>Trong</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các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tỉnh</a:t>
            </a:r>
            <a:r>
              <a:rPr lang="en-US" sz="2400" b="1" dirty="0">
                <a:solidFill>
                  <a:srgbClr val="002060"/>
                </a:solidFill>
                <a:latin typeface="Times New Roman" panose="02020603050405020304" pitchFamily="18" charset="0"/>
                <a:cs typeface="Times New Roman" panose="02020603050405020304" pitchFamily="18" charset="0"/>
              </a:rPr>
              <a:t> ở </a:t>
            </a:r>
            <a:r>
              <a:rPr lang="en-US" sz="2400" b="1" dirty="0" err="1">
                <a:solidFill>
                  <a:srgbClr val="002060"/>
                </a:solidFill>
                <a:latin typeface="Times New Roman" panose="02020603050405020304" pitchFamily="18" charset="0"/>
                <a:cs typeface="Times New Roman" panose="02020603050405020304" pitchFamily="18" charset="0"/>
              </a:rPr>
              <a:t>khu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vực</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Tây</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Nguyên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tỉnh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nhiều</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Tỉnh</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nào</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có</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dân</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số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nhất</a:t>
            </a:r>
            <a:r>
              <a:rPr lang="en-US" sz="2400" b="1" dirty="0">
                <a:solidFill>
                  <a:srgbClr val="002060"/>
                </a:solidFill>
                <a:latin typeface="Times New Roman" panose="02020603050405020304" pitchFamily="18" charset="0"/>
                <a:cs typeface="Times New Roman" panose="02020603050405020304" pitchFamily="18" charset="0"/>
              </a:rPr>
              <a:t>?</a:t>
            </a:r>
          </a:p>
          <a:p>
            <a:pPr algn="ctr">
              <a:lnSpc>
                <a:spcPct val="120000"/>
              </a:lnSpc>
            </a:pPr>
            <a:endParaRPr lang="vi-VN" sz="2400" b="1" dirty="0">
              <a:solidFill>
                <a:srgbClr val="00206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6757805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797680" y="2476530"/>
            <a:ext cx="4596643" cy="1015663"/>
          </a:xfrm>
          <a:prstGeom prst="rect">
            <a:avLst/>
          </a:prstGeom>
          <a:noFill/>
        </p:spPr>
        <p:txBody>
          <a:bodyPr wrap="none" rtlCol="0">
            <a:spAutoFit/>
            <a:scene3d>
              <a:camera prst="orthographicFront"/>
              <a:lightRig rig="threePt" dir="t"/>
            </a:scene3d>
            <a:sp3d contourW="12700"/>
          </a:bodyPr>
          <a:lstStyle/>
          <a:p>
            <a:pPr algn="ctr"/>
            <a:r>
              <a:rPr lang="en-US" altLang="zh-CN" sz="6000" b="1" dirty="0" smtClean="0">
                <a:solidFill>
                  <a:srgbClr val="F7EA5D"/>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LUYỆN TẬP</a:t>
            </a:r>
            <a:endParaRPr lang="zh-CN" altLang="en-US" sz="6000" b="1" dirty="0">
              <a:solidFill>
                <a:srgbClr val="F7EA5D"/>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rot="21138913">
            <a:off x="944600" y="701357"/>
            <a:ext cx="2892893" cy="2490267"/>
          </a:xfrm>
          <a:prstGeom prst="rect">
            <a:avLst/>
          </a:prstGeom>
        </p:spPr>
      </p:pic>
      <p:pic>
        <p:nvPicPr>
          <p:cNvPr id="7" name="图片 6"/>
          <p:cNvPicPr>
            <a:picLocks noChangeAspect="1"/>
          </p:cNvPicPr>
          <p:nvPr/>
        </p:nvPicPr>
        <p:blipFill>
          <a:blip r:embed="rId4"/>
          <a:stretch>
            <a:fillRect/>
          </a:stretch>
        </p:blipFill>
        <p:spPr>
          <a:xfrm>
            <a:off x="8713914" y="3952316"/>
            <a:ext cx="2422399" cy="2054784"/>
          </a:xfrm>
          <a:prstGeom prst="rect">
            <a:avLst/>
          </a:prstGeom>
        </p:spPr>
      </p:pic>
      <p:pic>
        <p:nvPicPr>
          <p:cNvPr id="9" name="图片 8"/>
          <p:cNvPicPr>
            <a:picLocks noChangeAspect="1"/>
          </p:cNvPicPr>
          <p:nvPr/>
        </p:nvPicPr>
        <p:blipFill>
          <a:blip r:embed="rId5"/>
          <a:stretch>
            <a:fillRect/>
          </a:stretch>
        </p:blipFill>
        <p:spPr>
          <a:xfrm rot="375023">
            <a:off x="7820607" y="898473"/>
            <a:ext cx="2863123" cy="1695247"/>
          </a:xfrm>
          <a:prstGeom prst="rect">
            <a:avLst/>
          </a:prstGeom>
        </p:spPr>
      </p:pic>
      <p:pic>
        <p:nvPicPr>
          <p:cNvPr id="10" name="图片 9"/>
          <p:cNvPicPr>
            <a:picLocks noChangeAspect="1"/>
          </p:cNvPicPr>
          <p:nvPr/>
        </p:nvPicPr>
        <p:blipFill>
          <a:blip r:embed="rId6"/>
          <a:stretch>
            <a:fillRect/>
          </a:stretch>
        </p:blipFill>
        <p:spPr>
          <a:xfrm>
            <a:off x="1955654" y="3892981"/>
            <a:ext cx="1803546" cy="1958471"/>
          </a:xfrm>
          <a:prstGeom prst="rect">
            <a:avLst/>
          </a:prstGeom>
        </p:spPr>
      </p:pic>
    </p:spTree>
    <p:extLst>
      <p:ext uri="{BB962C8B-B14F-4D97-AF65-F5344CB8AC3E}">
        <p14:creationId xmlns:p14="http://schemas.microsoft.com/office/powerpoint/2010/main" val="250190818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anim calcmode="lin" valueType="num">
                                      <p:cBhvr>
                                        <p:cTn id="31" dur="500" fill="hold"/>
                                        <p:tgtEl>
                                          <p:spTgt spid="10"/>
                                        </p:tgtEl>
                                        <p:attrNameLst>
                                          <p:attrName>ppt_x</p:attrName>
                                        </p:attrNameLst>
                                      </p:cBhvr>
                                      <p:tavLst>
                                        <p:tav tm="0">
                                          <p:val>
                                            <p:fltVal val="0.5"/>
                                          </p:val>
                                        </p:tav>
                                        <p:tav tm="100000">
                                          <p:val>
                                            <p:strVal val="#ppt_x"/>
                                          </p:val>
                                        </p:tav>
                                      </p:tavLst>
                                    </p:anim>
                                    <p:anim calcmode="lin" valueType="num">
                                      <p:cBhvr>
                                        <p:cTn id="32" dur="500" fill="hold"/>
                                        <p:tgtEl>
                                          <p:spTgt spid="10"/>
                                        </p:tgtEl>
                                        <p:attrNameLst>
                                          <p:attrName>ppt_y</p:attrName>
                                        </p:attrNameLst>
                                      </p:cBhvr>
                                      <p:tavLst>
                                        <p:tav tm="0">
                                          <p:val>
                                            <p:fltVal val="0.5"/>
                                          </p:val>
                                        </p:tav>
                                        <p:tav tm="100000">
                                          <p:val>
                                            <p:strVal val="#ppt_y"/>
                                          </p:val>
                                        </p:tav>
                                      </p:tavLst>
                                    </p:anim>
                                  </p:childTnLst>
                                </p:cTn>
                              </p:par>
                            </p:childTnLst>
                          </p:cTn>
                        </p:par>
                        <p:par>
                          <p:cTn id="33" fill="hold">
                            <p:stCondLst>
                              <p:cond delay="500"/>
                            </p:stCondLst>
                            <p:childTnLst>
                              <p:par>
                                <p:cTn id="34" presetID="42"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3632199" y="425718"/>
            <a:ext cx="5904237" cy="769441"/>
            <a:chOff x="3632200" y="425718"/>
            <a:chExt cx="4927600" cy="642166"/>
          </a:xfrm>
        </p:grpSpPr>
        <p:sp>
          <p:nvSpPr>
            <p:cNvPr id="28"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400" b="1"/>
            </a:p>
          </p:txBody>
        </p:sp>
        <p:sp>
          <p:nvSpPr>
            <p:cNvPr id="29" name="文本框 28"/>
            <p:cNvSpPr txBox="1"/>
            <p:nvPr/>
          </p:nvSpPr>
          <p:spPr>
            <a:xfrm>
              <a:off x="4684442" y="425718"/>
              <a:ext cx="2823122" cy="642166"/>
            </a:xfrm>
            <a:prstGeom prst="rect">
              <a:avLst/>
            </a:prstGeom>
            <a:noFill/>
          </p:spPr>
          <p:txBody>
            <a:bodyPr wrap="none" rtlCol="0">
              <a:spAutoFit/>
              <a:scene3d>
                <a:camera prst="orthographicFront"/>
                <a:lightRig rig="threePt" dir="t"/>
              </a:scene3d>
              <a:sp3d contourW="12700"/>
            </a:bodyPr>
            <a:lstStyle/>
            <a:p>
              <a:pPr algn="ctr"/>
              <a:r>
                <a:rPr lang="en-US" altLang="zh-CN" sz="4400" b="1" dirty="0" smtClean="0">
                  <a:solidFill>
                    <a:schemeClr val="bg1"/>
                  </a:solidFill>
                  <a:ea typeface="汉仪夏日体W" panose="00020600040101010101" pitchFamily="18" charset="-122"/>
                </a:rPr>
                <a:t>LUYỆN TẬP</a:t>
              </a:r>
              <a:endParaRPr lang="zh-CN" altLang="en-US" sz="4400" b="1" dirty="0">
                <a:solidFill>
                  <a:schemeClr val="bg1"/>
                </a:solidFill>
                <a:ea typeface="汉仪夏日体W" panose="00020600040101010101" pitchFamily="18" charset="-122"/>
              </a:endParaRPr>
            </a:p>
          </p:txBody>
        </p:sp>
      </p:grpSp>
      <p:sp>
        <p:nvSpPr>
          <p:cNvPr id="3" name="TextBox 2"/>
          <p:cNvSpPr txBox="1"/>
          <p:nvPr/>
        </p:nvSpPr>
        <p:spPr>
          <a:xfrm>
            <a:off x="678186" y="1317386"/>
            <a:ext cx="11029950" cy="2012859"/>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2. </a:t>
            </a:r>
            <a:r>
              <a:rPr lang="en-US" sz="2400" dirty="0" err="1" smtClean="0"/>
              <a:t>Sau</a:t>
            </a:r>
            <a:r>
              <a:rPr lang="en-US" sz="2400" dirty="0" smtClean="0"/>
              <a:t> </a:t>
            </a:r>
            <a:r>
              <a:rPr lang="en-US" sz="2400" dirty="0" err="1" smtClean="0"/>
              <a:t>khi</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sức</a:t>
            </a:r>
            <a:r>
              <a:rPr lang="en-US" sz="2400" dirty="0" smtClean="0"/>
              <a:t> </a:t>
            </a:r>
            <a:r>
              <a:rPr lang="en-US" sz="2400" dirty="0" err="1" smtClean="0"/>
              <a:t>khỏe</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của</a:t>
            </a:r>
            <a:r>
              <a:rPr lang="en-US" sz="2400" dirty="0" smtClean="0"/>
              <a:t> </a:t>
            </a:r>
            <a:r>
              <a:rPr lang="en-US" sz="2400" dirty="0" err="1" smtClean="0"/>
              <a:t>lớp</a:t>
            </a:r>
            <a:r>
              <a:rPr lang="en-US" sz="2400" dirty="0" smtClean="0"/>
              <a:t> 6B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theo</a:t>
            </a:r>
            <a:r>
              <a:rPr lang="en-US" sz="2400" dirty="0" smtClean="0"/>
              <a:t> </a:t>
            </a:r>
            <a:r>
              <a:rPr lang="en-US" sz="2400" dirty="0" err="1" smtClean="0"/>
              <a:t>đơn</a:t>
            </a:r>
            <a:r>
              <a:rPr lang="en-US" sz="2400" dirty="0" smtClean="0"/>
              <a:t> </a:t>
            </a:r>
            <a:r>
              <a:rPr lang="en-US" sz="2400" dirty="0" err="1" smtClean="0"/>
              <a:t>vị</a:t>
            </a:r>
            <a:r>
              <a:rPr lang="en-US" sz="2400" dirty="0" smtClean="0"/>
              <a:t> cm):</a:t>
            </a:r>
          </a:p>
          <a:p>
            <a:pPr algn="ctr">
              <a:lnSpc>
                <a:spcPct val="130000"/>
              </a:lnSpc>
            </a:pPr>
            <a:r>
              <a:rPr lang="en-US" sz="2400" dirty="0" smtClean="0"/>
              <a:t>140; 150; 140 ; 151; 142; 252; 154; 146; 138; 154</a:t>
            </a:r>
            <a:endParaRPr lang="vi-VN" sz="2400" dirty="0"/>
          </a:p>
        </p:txBody>
      </p:sp>
      <p:sp>
        <p:nvSpPr>
          <p:cNvPr id="19" name="TextBox 18"/>
          <p:cNvSpPr txBox="1"/>
          <p:nvPr/>
        </p:nvSpPr>
        <p:spPr>
          <a:xfrm>
            <a:off x="678186" y="3832108"/>
            <a:ext cx="10046964" cy="2012859"/>
          </a:xfrm>
          <a:prstGeom prst="rect">
            <a:avLst/>
          </a:prstGeom>
          <a:noFill/>
        </p:spPr>
        <p:txBody>
          <a:bodyPr wrap="square" rtlCol="0">
            <a:spAutoFit/>
          </a:bodyPr>
          <a:lstStyle/>
          <a:p>
            <a:pPr marL="457200" indent="-457200" algn="just">
              <a:lnSpc>
                <a:spcPct val="130000"/>
              </a:lnSpc>
              <a:buAutoNum type="alphaLcParenR"/>
            </a:pPr>
            <a:r>
              <a:rPr lang="en-US" sz="2400" dirty="0" err="1" smtClean="0"/>
              <a:t>Hãy</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a:t>
            </a:r>
          </a:p>
          <a:p>
            <a:pPr marL="457200" indent="-457200" algn="just">
              <a:lnSpc>
                <a:spcPct val="130000"/>
              </a:lnSpc>
              <a:buAutoNum type="alphaLcParenR"/>
            </a:pP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có</a:t>
            </a:r>
            <a:r>
              <a:rPr lang="en-US" sz="2400" dirty="0" smtClean="0"/>
              <a:t> </a:t>
            </a:r>
            <a:r>
              <a:rPr lang="en-US" sz="2400" dirty="0" err="1" smtClean="0"/>
              <a:t>hợp</a:t>
            </a:r>
            <a:r>
              <a:rPr lang="en-US" sz="2400" dirty="0" smtClean="0"/>
              <a:t> </a:t>
            </a:r>
            <a:r>
              <a:rPr lang="en-US" sz="2400" dirty="0" err="1" smtClean="0"/>
              <a:t>lí</a:t>
            </a:r>
            <a:r>
              <a:rPr lang="en-US" sz="2400" dirty="0" smtClean="0"/>
              <a:t> </a:t>
            </a:r>
            <a:r>
              <a:rPr lang="en-US" sz="2400" dirty="0" err="1" smtClean="0"/>
              <a:t>không</a:t>
            </a:r>
            <a:r>
              <a:rPr lang="en-US" sz="2400" dirty="0" smtClean="0"/>
              <a:t>? </a:t>
            </a:r>
            <a:r>
              <a:rPr lang="en-US" sz="2400" dirty="0" err="1" smtClean="0"/>
              <a:t>Vì</a:t>
            </a:r>
            <a:r>
              <a:rPr lang="en-US" sz="2400" dirty="0" smtClean="0"/>
              <a:t> </a:t>
            </a:r>
            <a:r>
              <a:rPr lang="en-US" sz="2400" dirty="0" err="1" smtClean="0"/>
              <a:t>sao</a:t>
            </a:r>
            <a:r>
              <a:rPr lang="en-US" sz="2400" dirty="0" smtClean="0"/>
              <a:t>?</a:t>
            </a:r>
          </a:p>
          <a:p>
            <a:pPr marL="457200" indent="-457200" algn="just">
              <a:lnSpc>
                <a:spcPct val="130000"/>
              </a:lnSpc>
              <a:buAutoNum type="alphaLcParenR"/>
            </a:pPr>
            <a:r>
              <a:rPr lang="en-US" sz="2400" dirty="0" err="1" smtClean="0"/>
              <a:t>Căn</a:t>
            </a:r>
            <a:r>
              <a:rPr lang="en-US" sz="2400" dirty="0" smtClean="0"/>
              <a:t> </a:t>
            </a:r>
            <a:r>
              <a:rPr lang="en-US" sz="2400" dirty="0" err="1" smtClean="0"/>
              <a:t>cứ</a:t>
            </a:r>
            <a:r>
              <a:rPr lang="en-US" sz="2400" dirty="0" smtClean="0"/>
              <a:t> </a:t>
            </a:r>
            <a:r>
              <a:rPr lang="en-US" sz="2400" dirty="0" err="1" smtClean="0"/>
              <a:t>vào</a:t>
            </a:r>
            <a:r>
              <a:rPr lang="en-US" sz="2400" dirty="0" smtClean="0"/>
              <a:t> </a:t>
            </a:r>
            <a:r>
              <a:rPr lang="en-US" sz="2400" dirty="0" err="1" smtClean="0"/>
              <a:t>dãy</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trên</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chều</a:t>
            </a:r>
            <a:r>
              <a:rPr lang="en-US" sz="2400" dirty="0" smtClean="0"/>
              <a:t> </a:t>
            </a:r>
            <a:r>
              <a:rPr lang="en-US" sz="2400" dirty="0" err="1" smtClean="0"/>
              <a:t>cao</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bạn</a:t>
            </a:r>
            <a:r>
              <a:rPr lang="en-US" sz="2400" dirty="0" smtClean="0"/>
              <a:t> </a:t>
            </a:r>
            <a:r>
              <a:rPr lang="en-US" sz="2400" dirty="0" err="1" smtClean="0"/>
              <a:t>thấp</a:t>
            </a:r>
            <a:r>
              <a:rPr lang="en-US" sz="2400" dirty="0" smtClean="0"/>
              <a:t> </a:t>
            </a:r>
            <a:r>
              <a:rPr lang="en-US" sz="2400" dirty="0" err="1" smtClean="0"/>
              <a:t>nhất</a:t>
            </a:r>
            <a:r>
              <a:rPr lang="en-US" sz="2400" dirty="0" smtClean="0"/>
              <a:t> </a:t>
            </a:r>
            <a:r>
              <a:rPr lang="en-US" sz="2400" dirty="0" err="1" smtClean="0"/>
              <a:t>trong</a:t>
            </a:r>
            <a:r>
              <a:rPr lang="en-US" sz="2400" dirty="0" smtClean="0"/>
              <a:t> </a:t>
            </a:r>
            <a:r>
              <a:rPr lang="en-US" sz="2400" dirty="0" err="1" smtClean="0"/>
              <a:t>cùng</a:t>
            </a:r>
            <a:r>
              <a:rPr lang="en-US" sz="2400" dirty="0" smtClean="0"/>
              <a:t> </a:t>
            </a:r>
            <a:r>
              <a:rPr lang="en-US" sz="2400" dirty="0" err="1" smtClean="0"/>
              <a:t>tổ</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dirty="0" err="1" smtClean="0"/>
              <a:t>Châu</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a:t>
            </a:r>
            <a:endParaRPr lang="vi-VN" sz="2400" dirty="0"/>
          </a:p>
        </p:txBody>
      </p:sp>
    </p:spTree>
    <p:custDataLst>
      <p:tags r:id="rId1"/>
    </p:custDataLst>
    <p:extLst>
      <p:ext uri="{BB962C8B-B14F-4D97-AF65-F5344CB8AC3E}">
        <p14:creationId xmlns:p14="http://schemas.microsoft.com/office/powerpoint/2010/main" val="3144962441"/>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strVal val="#ppt_w+.3"/>
                                          </p:val>
                                        </p:tav>
                                        <p:tav tm="100000">
                                          <p:val>
                                            <p:strVal val="#ppt_w"/>
                                          </p:val>
                                        </p:tav>
                                      </p:tavLst>
                                    </p:anim>
                                    <p:anim calcmode="lin" valueType="num">
                                      <p:cBhvr>
                                        <p:cTn id="8" dur="1000" fill="hold"/>
                                        <p:tgtEl>
                                          <p:spTgt spid="23"/>
                                        </p:tgtEl>
                                        <p:attrNameLst>
                                          <p:attrName>ppt_h</p:attrName>
                                        </p:attrNameLst>
                                      </p:cBhvr>
                                      <p:tavLst>
                                        <p:tav tm="0">
                                          <p:val>
                                            <p:strVal val="#ppt_h"/>
                                          </p:val>
                                        </p:tav>
                                        <p:tav tm="100000">
                                          <p:val>
                                            <p:strVal val="#ppt_h"/>
                                          </p:val>
                                        </p:tav>
                                      </p:tavLst>
                                    </p:anim>
                                    <p:animEffect transition="in" filter="fade">
                                      <p:cBhvr>
                                        <p:cTn id="9" dur="10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2" presetClass="entr" presetSubtype="4" fill="hold" grpId="0" nodeType="after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4" fill="hold" grpId="0" nodeType="afterEffect">
                                  <p:stCondLst>
                                    <p:cond delay="0"/>
                                  </p:stCondLst>
                                  <p:childTnLst>
                                    <p:set>
                                      <p:cBhvr>
                                        <p:cTn id="23" dur="1" fill="hold">
                                          <p:stCondLst>
                                            <p:cond delay="0"/>
                                          </p:stCondLst>
                                        </p:cTn>
                                        <p:tgtEl>
                                          <p:spTgt spid="19">
                                            <p:txEl>
                                              <p:pRg st="0" end="0"/>
                                            </p:txEl>
                                          </p:spTgt>
                                        </p:tgtEl>
                                        <p:attrNameLst>
                                          <p:attrName>style.visibility</p:attrName>
                                        </p:attrNameLst>
                                      </p:cBhvr>
                                      <p:to>
                                        <p:strVal val="visible"/>
                                      </p:to>
                                    </p:set>
                                    <p:anim calcmode="lin" valueType="num">
                                      <p:cBhvr additive="base">
                                        <p:cTn id="24"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1500"/>
                            </p:stCondLst>
                            <p:childTnLst>
                              <p:par>
                                <p:cTn id="27" presetID="2" presetClass="entr" presetSubtype="4" fill="hold" grpId="0" nodeType="afterEffect">
                                  <p:stCondLst>
                                    <p:cond delay="0"/>
                                  </p:stCondLst>
                                  <p:childTnLst>
                                    <p:set>
                                      <p:cBhvr>
                                        <p:cTn id="28" dur="1" fill="hold">
                                          <p:stCondLst>
                                            <p:cond delay="0"/>
                                          </p:stCondLst>
                                        </p:cTn>
                                        <p:tgtEl>
                                          <p:spTgt spid="19">
                                            <p:txEl>
                                              <p:pRg st="1" end="1"/>
                                            </p:txEl>
                                          </p:spTgt>
                                        </p:tgtEl>
                                        <p:attrNameLst>
                                          <p:attrName>style.visibility</p:attrName>
                                        </p:attrNameLst>
                                      </p:cBhvr>
                                      <p:to>
                                        <p:strVal val="visible"/>
                                      </p:to>
                                    </p:set>
                                    <p:anim calcmode="lin" valueType="num">
                                      <p:cBhvr additive="base">
                                        <p:cTn id="29" dur="500" fill="hold"/>
                                        <p:tgtEl>
                                          <p:spTgt spid="19">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2" presetClass="entr" presetSubtype="4" fill="hold" grpId="0" nodeType="afterEffect">
                                  <p:stCondLst>
                                    <p:cond delay="0"/>
                                  </p:stCondLst>
                                  <p:childTnLst>
                                    <p:set>
                                      <p:cBhvr>
                                        <p:cTn id="33" dur="1" fill="hold">
                                          <p:stCondLst>
                                            <p:cond delay="0"/>
                                          </p:stCondLst>
                                        </p:cTn>
                                        <p:tgtEl>
                                          <p:spTgt spid="19">
                                            <p:txEl>
                                              <p:pRg st="2" end="2"/>
                                            </p:txEl>
                                          </p:spTgt>
                                        </p:tgtEl>
                                        <p:attrNameLst>
                                          <p:attrName>style.visibility</p:attrName>
                                        </p:attrNameLst>
                                      </p:cBhvr>
                                      <p:to>
                                        <p:strVal val="visible"/>
                                      </p:to>
                                    </p:set>
                                    <p:anim calcmode="lin" valueType="num">
                                      <p:cBhvr additive="base">
                                        <p:cTn id="3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allAtOnce"/>
      <p:bldP spid="19"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705350" y="161895"/>
            <a:ext cx="2590800" cy="523220"/>
          </a:xfrm>
          <a:prstGeom prst="rect">
            <a:avLst/>
          </a:prstGeom>
          <a:noFill/>
        </p:spPr>
        <p:txBody>
          <a:bodyPr wrap="square" rtlCol="0">
            <a:spAutoFit/>
          </a:bodyPr>
          <a:lstStyle/>
          <a:p>
            <a:pPr algn="ctr"/>
            <a:r>
              <a:rPr lang="en-US" sz="2800" b="1" dirty="0" err="1" smtClean="0">
                <a:solidFill>
                  <a:srgbClr val="FF0000"/>
                </a:solidFill>
              </a:rPr>
              <a:t>Giải</a:t>
            </a:r>
            <a:r>
              <a:rPr lang="en-US" sz="2800" b="1" dirty="0" smtClean="0">
                <a:solidFill>
                  <a:srgbClr val="FF0000"/>
                </a:solidFill>
              </a:rPr>
              <a:t>:</a:t>
            </a:r>
          </a:p>
        </p:txBody>
      </p:sp>
      <p:sp>
        <p:nvSpPr>
          <p:cNvPr id="6" name="TextBox 5"/>
          <p:cNvSpPr txBox="1"/>
          <p:nvPr/>
        </p:nvSpPr>
        <p:spPr>
          <a:xfrm>
            <a:off x="962025" y="636970"/>
            <a:ext cx="10801350" cy="461665"/>
          </a:xfrm>
          <a:prstGeom prst="rect">
            <a:avLst/>
          </a:prstGeom>
          <a:noFill/>
        </p:spPr>
        <p:txBody>
          <a:bodyPr wrap="square" rtlCol="0">
            <a:spAutoFit/>
          </a:bodyPr>
          <a:lstStyle/>
          <a:p>
            <a:r>
              <a:rPr lang="en-US" sz="2400" dirty="0" smtClean="0"/>
              <a:t>a) </a:t>
            </a:r>
            <a:r>
              <a:rPr lang="en-US" sz="2400" i="1" dirty="0" err="1" smtClean="0"/>
              <a:t>Đối</a:t>
            </a:r>
            <a:r>
              <a:rPr lang="en-US" sz="2400" i="1" dirty="0" smtClean="0"/>
              <a:t> </a:t>
            </a:r>
            <a:r>
              <a:rPr lang="en-US" sz="2400" i="1" dirty="0" err="1" smtClean="0"/>
              <a:t>tượng</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Các</a:t>
            </a:r>
            <a:r>
              <a:rPr lang="en-US" sz="2400" dirty="0" smtClean="0"/>
              <a:t> </a:t>
            </a:r>
            <a:r>
              <a:rPr lang="en-US" sz="2400" dirty="0" err="1" smtClean="0"/>
              <a:t>bạn</a:t>
            </a:r>
            <a:r>
              <a:rPr lang="en-US" sz="2400" dirty="0" smtClean="0"/>
              <a:t> </a:t>
            </a:r>
            <a:r>
              <a:rPr lang="en-US" sz="2400" dirty="0" err="1" smtClean="0"/>
              <a:t>cùng</a:t>
            </a:r>
            <a:r>
              <a:rPr lang="en-US" sz="2400" dirty="0" smtClean="0"/>
              <a:t> </a:t>
            </a:r>
            <a:r>
              <a:rPr lang="en-US" sz="2400" dirty="0" err="1" smtClean="0"/>
              <a:t>trong</a:t>
            </a:r>
            <a:r>
              <a:rPr lang="en-US" sz="2400" dirty="0" smtClean="0"/>
              <a:t> </a:t>
            </a:r>
            <a:r>
              <a:rPr lang="en-US" sz="2400" dirty="0" err="1" smtClean="0"/>
              <a:t>tổ</a:t>
            </a:r>
            <a:r>
              <a:rPr lang="en-US" sz="2400" dirty="0" smtClean="0"/>
              <a:t> </a:t>
            </a:r>
            <a:r>
              <a:rPr lang="en-US" sz="2400" dirty="0" err="1" smtClean="0"/>
              <a:t>của</a:t>
            </a:r>
            <a:r>
              <a:rPr lang="en-US" sz="2400" dirty="0" smtClean="0"/>
              <a:t> </a:t>
            </a:r>
            <a:r>
              <a:rPr lang="en-US" sz="2400" dirty="0" err="1" smtClean="0"/>
              <a:t>Châu</a:t>
            </a:r>
            <a:r>
              <a:rPr lang="en-US" sz="2400" dirty="0" smtClean="0"/>
              <a:t> </a:t>
            </a:r>
            <a:r>
              <a:rPr lang="en-US" sz="2400" dirty="0" err="1" smtClean="0"/>
              <a:t>lớp</a:t>
            </a:r>
            <a:r>
              <a:rPr lang="en-US" sz="2400" dirty="0" smtClean="0"/>
              <a:t> 6B.</a:t>
            </a:r>
            <a:endParaRPr lang="vi-VN" sz="2400" dirty="0"/>
          </a:p>
        </p:txBody>
      </p:sp>
      <p:sp>
        <p:nvSpPr>
          <p:cNvPr id="50" name="TextBox 49"/>
          <p:cNvSpPr txBox="1"/>
          <p:nvPr/>
        </p:nvSpPr>
        <p:spPr>
          <a:xfrm>
            <a:off x="1171575" y="1342877"/>
            <a:ext cx="10801350" cy="461665"/>
          </a:xfrm>
          <a:prstGeom prst="rect">
            <a:avLst/>
          </a:prstGeom>
          <a:noFill/>
        </p:spPr>
        <p:txBody>
          <a:bodyPr wrap="square" rtlCol="0">
            <a:spAutoFit/>
          </a:bodyPr>
          <a:lstStyle/>
          <a:p>
            <a:r>
              <a:rPr lang="en-US" sz="2400" i="1" dirty="0" err="1" smtClean="0"/>
              <a:t>Tiêu</a:t>
            </a:r>
            <a:r>
              <a:rPr lang="en-US" sz="2400" i="1" dirty="0" smtClean="0"/>
              <a:t> </a:t>
            </a:r>
            <a:r>
              <a:rPr lang="en-US" sz="2400" i="1" dirty="0" err="1" smtClean="0"/>
              <a:t>chí</a:t>
            </a:r>
            <a:r>
              <a:rPr lang="en-US" sz="2400" i="1" dirty="0" smtClean="0"/>
              <a:t> </a:t>
            </a:r>
            <a:r>
              <a:rPr lang="en-US" sz="2400" i="1" dirty="0" err="1" smtClean="0"/>
              <a:t>thống</a:t>
            </a:r>
            <a:r>
              <a:rPr lang="en-US" sz="2400" i="1" dirty="0" smtClean="0"/>
              <a:t> </a:t>
            </a:r>
            <a:r>
              <a:rPr lang="en-US" sz="2400" i="1" dirty="0" err="1" smtClean="0"/>
              <a:t>kê</a:t>
            </a:r>
            <a:r>
              <a:rPr lang="en-US" sz="2400" i="1" dirty="0" smtClean="0"/>
              <a:t>: </a:t>
            </a:r>
            <a:r>
              <a:rPr lang="en-US" sz="2400" dirty="0" err="1" smtClean="0"/>
              <a:t>số</a:t>
            </a:r>
            <a:r>
              <a:rPr lang="en-US" sz="2400" dirty="0" smtClean="0"/>
              <a:t> </a:t>
            </a:r>
            <a:r>
              <a:rPr lang="en-US" sz="2400" dirty="0" err="1" smtClean="0"/>
              <a:t>đo</a:t>
            </a:r>
            <a:r>
              <a:rPr lang="en-US" sz="2400" dirty="0" smtClean="0"/>
              <a:t> </a:t>
            </a:r>
            <a:r>
              <a:rPr lang="en-US" sz="2400" dirty="0" err="1" smtClean="0"/>
              <a:t>chiều</a:t>
            </a:r>
            <a:r>
              <a:rPr lang="en-US" sz="2400" dirty="0" smtClean="0"/>
              <a:t> </a:t>
            </a:r>
            <a:r>
              <a:rPr lang="en-US" sz="2400" dirty="0" err="1" smtClean="0"/>
              <a:t>cao</a:t>
            </a:r>
            <a:r>
              <a:rPr lang="en-US" sz="2400" dirty="0" smtClean="0"/>
              <a:t> </a:t>
            </a:r>
            <a:r>
              <a:rPr lang="en-US" sz="2400" dirty="0" err="1" smtClean="0"/>
              <a:t>của</a:t>
            </a:r>
            <a:r>
              <a:rPr lang="en-US" sz="2400" dirty="0" smtClean="0"/>
              <a:t> </a:t>
            </a:r>
            <a:r>
              <a:rPr lang="en-US" sz="2400" dirty="0" err="1" smtClean="0"/>
              <a:t>các</a:t>
            </a:r>
            <a:r>
              <a:rPr lang="en-US" sz="2400" dirty="0" smtClean="0"/>
              <a:t> </a:t>
            </a:r>
            <a:r>
              <a:rPr lang="en-US" sz="2400" dirty="0" err="1" smtClean="0"/>
              <a:t>bạn</a:t>
            </a:r>
            <a:r>
              <a:rPr lang="en-US" sz="2400" dirty="0" smtClean="0"/>
              <a:t>.</a:t>
            </a:r>
            <a:endParaRPr lang="vi-VN" sz="2400" dirty="0"/>
          </a:p>
        </p:txBody>
      </p:sp>
      <p:sp>
        <p:nvSpPr>
          <p:cNvPr id="51" name="TextBox 50"/>
          <p:cNvSpPr txBox="1"/>
          <p:nvPr/>
        </p:nvSpPr>
        <p:spPr>
          <a:xfrm>
            <a:off x="962025" y="2048784"/>
            <a:ext cx="11068050" cy="1482714"/>
          </a:xfrm>
          <a:prstGeom prst="rect">
            <a:avLst/>
          </a:prstGeom>
          <a:noFill/>
        </p:spPr>
        <p:txBody>
          <a:bodyPr wrap="square" rtlCol="0">
            <a:spAutoFit/>
          </a:bodyPr>
          <a:lstStyle/>
          <a:p>
            <a:pPr algn="just">
              <a:lnSpc>
                <a:spcPct val="130000"/>
              </a:lnSpc>
            </a:pPr>
            <a:r>
              <a:rPr lang="en-US" sz="2400" dirty="0" smtClean="0"/>
              <a:t>b) </a:t>
            </a:r>
            <a:r>
              <a:rPr lang="vi-VN" sz="2400" dirty="0"/>
              <a:t>Bạn Châu liệt kê như vậy chưa hợp lí vì với cách này, giáo viên sẽ khó biết được những bạn nào có chiều cao bằng nhau, chiều cao cao nhất, chiều cao thấp </a:t>
            </a:r>
            <a:r>
              <a:rPr lang="vi-VN" sz="2400" dirty="0" smtClean="0"/>
              <a:t>nhất</a:t>
            </a:r>
            <a:r>
              <a:rPr lang="en-US" sz="2400" dirty="0" smtClean="0"/>
              <a:t>.</a:t>
            </a:r>
            <a:r>
              <a:rPr lang="vi-VN" sz="2400" dirty="0"/>
              <a:t> </a:t>
            </a:r>
            <a:endParaRPr lang="en-US" sz="2400" dirty="0"/>
          </a:p>
        </p:txBody>
      </p:sp>
      <p:sp>
        <p:nvSpPr>
          <p:cNvPr id="12" name="Rectangle 11"/>
          <p:cNvSpPr/>
          <p:nvPr/>
        </p:nvSpPr>
        <p:spPr>
          <a:xfrm>
            <a:off x="2458754" y="2978195"/>
            <a:ext cx="7083991" cy="522451"/>
          </a:xfrm>
          <a:prstGeom prst="rect">
            <a:avLst/>
          </a:prstGeom>
        </p:spPr>
        <p:txBody>
          <a:bodyPr wrap="none">
            <a:spAutoFit/>
          </a:bodyPr>
          <a:lstStyle/>
          <a:p>
            <a:pPr algn="just">
              <a:lnSpc>
                <a:spcPct val="130000"/>
              </a:lnSpc>
            </a:pPr>
            <a:r>
              <a:rPr lang="vi-VN" sz="2400" dirty="0"/>
              <a:t>Bảng thống kê chiều cao của các bạn nhóm Châu:</a:t>
            </a:r>
            <a:endParaRPr lang="en-US" sz="2400" dirty="0"/>
          </a:p>
        </p:txBody>
      </p:sp>
      <p:graphicFrame>
        <p:nvGraphicFramePr>
          <p:cNvPr id="14" name="Table 13"/>
          <p:cNvGraphicFramePr>
            <a:graphicFrameLocks noGrp="1"/>
          </p:cNvGraphicFramePr>
          <p:nvPr>
            <p:extLst>
              <p:ext uri="{D42A27DB-BD31-4B8C-83A1-F6EECF244321}">
                <p14:modId xmlns:p14="http://schemas.microsoft.com/office/powerpoint/2010/main" val="583984837"/>
              </p:ext>
            </p:extLst>
          </p:nvPr>
        </p:nvGraphicFramePr>
        <p:xfrm>
          <a:off x="266699" y="3624296"/>
          <a:ext cx="11763376" cy="1714702"/>
        </p:xfrm>
        <a:graphic>
          <a:graphicData uri="http://schemas.openxmlformats.org/drawingml/2006/table">
            <a:tbl>
              <a:tblPr firstRow="1" firstCol="1" bandRow="1">
                <a:tableStyleId>{93296810-A885-4BE3-A3E7-6D5BEEA58F35}</a:tableStyleId>
              </a:tblPr>
              <a:tblGrid>
                <a:gridCol w="2208180">
                  <a:extLst>
                    <a:ext uri="{9D8B030D-6E8A-4147-A177-3AD203B41FA5}">
                      <a16:colId xmlns="" xmlns:a16="http://schemas.microsoft.com/office/drawing/2014/main" val="57201372"/>
                    </a:ext>
                  </a:extLst>
                </a:gridCol>
                <a:gridCol w="1210551">
                  <a:extLst>
                    <a:ext uri="{9D8B030D-6E8A-4147-A177-3AD203B41FA5}">
                      <a16:colId xmlns="" xmlns:a16="http://schemas.microsoft.com/office/drawing/2014/main" val="1485632985"/>
                    </a:ext>
                  </a:extLst>
                </a:gridCol>
                <a:gridCol w="1213098">
                  <a:extLst>
                    <a:ext uri="{9D8B030D-6E8A-4147-A177-3AD203B41FA5}">
                      <a16:colId xmlns="" xmlns:a16="http://schemas.microsoft.com/office/drawing/2014/main" val="3631381269"/>
                    </a:ext>
                  </a:extLst>
                </a:gridCol>
                <a:gridCol w="1047676">
                  <a:extLst>
                    <a:ext uri="{9D8B030D-6E8A-4147-A177-3AD203B41FA5}">
                      <a16:colId xmlns="" xmlns:a16="http://schemas.microsoft.com/office/drawing/2014/main" val="3612017030"/>
                    </a:ext>
                  </a:extLst>
                </a:gridCol>
                <a:gridCol w="1102816">
                  <a:extLst>
                    <a:ext uri="{9D8B030D-6E8A-4147-A177-3AD203B41FA5}">
                      <a16:colId xmlns="" xmlns:a16="http://schemas.microsoft.com/office/drawing/2014/main" val="669157882"/>
                    </a:ext>
                  </a:extLst>
                </a:gridCol>
                <a:gridCol w="1176338">
                  <a:extLst>
                    <a:ext uri="{9D8B030D-6E8A-4147-A177-3AD203B41FA5}">
                      <a16:colId xmlns="" xmlns:a16="http://schemas.microsoft.com/office/drawing/2014/main" val="337695585"/>
                    </a:ext>
                  </a:extLst>
                </a:gridCol>
                <a:gridCol w="1378521">
                  <a:extLst>
                    <a:ext uri="{9D8B030D-6E8A-4147-A177-3AD203B41FA5}">
                      <a16:colId xmlns="" xmlns:a16="http://schemas.microsoft.com/office/drawing/2014/main" val="2094464154"/>
                    </a:ext>
                  </a:extLst>
                </a:gridCol>
                <a:gridCol w="1360140">
                  <a:extLst>
                    <a:ext uri="{9D8B030D-6E8A-4147-A177-3AD203B41FA5}">
                      <a16:colId xmlns="" xmlns:a16="http://schemas.microsoft.com/office/drawing/2014/main" val="3594896488"/>
                    </a:ext>
                  </a:extLst>
                </a:gridCol>
                <a:gridCol w="1066056">
                  <a:extLst>
                    <a:ext uri="{9D8B030D-6E8A-4147-A177-3AD203B41FA5}">
                      <a16:colId xmlns="" xmlns:a16="http://schemas.microsoft.com/office/drawing/2014/main" val="3893348322"/>
                    </a:ext>
                  </a:extLst>
                </a:gridCol>
              </a:tblGrid>
              <a:tr h="988475">
                <a:tc>
                  <a:txBody>
                    <a:bodyPr/>
                    <a:lstStyle/>
                    <a:p>
                      <a:pPr marL="0" marR="0" algn="ctr">
                        <a:lnSpc>
                          <a:spcPct val="135000"/>
                        </a:lnSpc>
                        <a:spcBef>
                          <a:spcPts val="600"/>
                        </a:spcBef>
                        <a:spcAft>
                          <a:spcPts val="600"/>
                        </a:spcAft>
                      </a:pPr>
                      <a:r>
                        <a:rPr lang="vi-VN" sz="2400" dirty="0">
                          <a:effectLst/>
                        </a:rPr>
                        <a:t>Số đo chiều cao (cm)</a:t>
                      </a:r>
                      <a:endPar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138</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146</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150</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154</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tc>
                  <a:txBody>
                    <a:bodyPr/>
                    <a:lstStyle/>
                    <a:p>
                      <a:pPr marL="0" marR="0" algn="ctr">
                        <a:lnSpc>
                          <a:spcPct val="135000"/>
                        </a:lnSpc>
                        <a:spcBef>
                          <a:spcPts val="600"/>
                        </a:spcBef>
                        <a:spcAft>
                          <a:spcPts val="600"/>
                        </a:spcAft>
                      </a:pPr>
                      <a:r>
                        <a:rPr lang="vi-VN" sz="2400" dirty="0">
                          <a:solidFill>
                            <a:schemeClr val="tx1"/>
                          </a:solidFill>
                          <a:effectLst/>
                        </a:rPr>
                        <a:t>252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solidFill>
                      <a:srgbClr val="D2E3CD"/>
                    </a:solidFill>
                  </a:tcPr>
                </a:tc>
                <a:extLst>
                  <a:ext uri="{0D108BD9-81ED-4DB2-BD59-A6C34878D82A}">
                    <a16:rowId xmlns="" xmlns:a16="http://schemas.microsoft.com/office/drawing/2014/main" val="1490401063"/>
                  </a:ext>
                </a:extLst>
              </a:tr>
              <a:tr h="631900">
                <a:tc>
                  <a:txBody>
                    <a:bodyPr/>
                    <a:lstStyle/>
                    <a:p>
                      <a:pPr marL="0" marR="0" algn="ctr">
                        <a:lnSpc>
                          <a:spcPct val="135000"/>
                        </a:lnSpc>
                        <a:spcBef>
                          <a:spcPts val="600"/>
                        </a:spcBef>
                        <a:spcAft>
                          <a:spcPts val="600"/>
                        </a:spcAft>
                      </a:pPr>
                      <a:r>
                        <a:rPr lang="vi-VN" sz="2400">
                          <a:effectLst/>
                        </a:rPr>
                        <a:t>Số lượng (HS)</a:t>
                      </a:r>
                      <a:endPar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a:solidFill>
                            <a:schemeClr val="tx1"/>
                          </a:solidFill>
                          <a:effectLst/>
                        </a:rPr>
                        <a:t>1</a:t>
                      </a:r>
                      <a:endParaRPr lang="en-US"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2</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tc>
                  <a:txBody>
                    <a:bodyPr/>
                    <a:lstStyle/>
                    <a:p>
                      <a:pPr marL="0" marR="0" algn="ctr">
                        <a:lnSpc>
                          <a:spcPct val="135000"/>
                        </a:lnSpc>
                        <a:spcBef>
                          <a:spcPts val="600"/>
                        </a:spcBef>
                        <a:spcAft>
                          <a:spcPts val="600"/>
                        </a:spcAft>
                      </a:pPr>
                      <a:r>
                        <a:rPr lang="vi-VN" sz="2400" dirty="0">
                          <a:solidFill>
                            <a:schemeClr val="tx1"/>
                          </a:solidFill>
                          <a:effectLst/>
                        </a:rPr>
                        <a:t>1</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7625" marR="47625" marT="47625" marB="47625"/>
                </a:tc>
                <a:extLst>
                  <a:ext uri="{0D108BD9-81ED-4DB2-BD59-A6C34878D82A}">
                    <a16:rowId xmlns="" xmlns:a16="http://schemas.microsoft.com/office/drawing/2014/main" val="1403709694"/>
                  </a:ext>
                </a:extLst>
              </a:tr>
            </a:tbl>
          </a:graphicData>
        </a:graphic>
      </p:graphicFrame>
      <p:sp>
        <p:nvSpPr>
          <p:cNvPr id="15" name="Rectangle 14"/>
          <p:cNvSpPr/>
          <p:nvPr/>
        </p:nvSpPr>
        <p:spPr>
          <a:xfrm>
            <a:off x="381000" y="5435450"/>
            <a:ext cx="11649075" cy="1243417"/>
          </a:xfrm>
          <a:prstGeom prst="rect">
            <a:avLst/>
          </a:prstGeom>
        </p:spPr>
        <p:txBody>
          <a:bodyPr wrap="square">
            <a:spAutoFit/>
          </a:bodyPr>
          <a:lstStyle/>
          <a:p>
            <a:pPr algn="just">
              <a:lnSpc>
                <a:spcPct val="135000"/>
              </a:lnSpc>
              <a:spcBef>
                <a:spcPts val="600"/>
              </a:spcBef>
              <a:spcAft>
                <a:spcPts val="600"/>
              </a:spcAft>
            </a:pPr>
            <a:r>
              <a:rPr lang="vi-VN" sz="2400" dirty="0">
                <a:solidFill>
                  <a:srgbClr val="000000"/>
                </a:solidFill>
                <a:ea typeface="Calibri" panose="020F0502020204030204" pitchFamily="34" charset="0"/>
              </a:rPr>
              <a:t>c) Số đo chiều cao trung bình của bốn bạn thấp nhất trong cùng tổ với bạn Châu là:</a:t>
            </a:r>
            <a:endParaRPr lang="en-US" sz="2400" dirty="0">
              <a:solidFill>
                <a:srgbClr val="000000"/>
              </a:solidFill>
              <a:ea typeface="Calibri" panose="020F0502020204030204" pitchFamily="34" charset="0"/>
            </a:endParaRPr>
          </a:p>
          <a:p>
            <a:pPr algn="ctr">
              <a:lnSpc>
                <a:spcPct val="135000"/>
              </a:lnSpc>
              <a:spcBef>
                <a:spcPts val="600"/>
              </a:spcBef>
              <a:spcAft>
                <a:spcPts val="600"/>
              </a:spcAft>
            </a:pPr>
            <a:r>
              <a:rPr lang="en-GB" sz="2400" dirty="0">
                <a:solidFill>
                  <a:srgbClr val="000000"/>
                </a:solidFill>
                <a:ea typeface="Calibri" panose="020F0502020204030204" pitchFamily="34" charset="0"/>
              </a:rPr>
              <a:t>              </a:t>
            </a:r>
            <a:r>
              <a:rPr lang="vi-VN" sz="2400" dirty="0">
                <a:solidFill>
                  <a:srgbClr val="000000"/>
                </a:solidFill>
                <a:ea typeface="Calibri" panose="020F0502020204030204" pitchFamily="34" charset="0"/>
              </a:rPr>
              <a:t> (138 + 140 x 2 + 142) : 4 = 140 cm</a:t>
            </a:r>
            <a:endParaRPr lang="en-US" sz="2400" dirty="0">
              <a:solidFill>
                <a:srgbClr val="000000"/>
              </a:solidFill>
              <a:ea typeface="Calibri" panose="020F0502020204030204" pitchFamily="34" charset="0"/>
            </a:endParaRPr>
          </a:p>
        </p:txBody>
      </p:sp>
    </p:spTree>
    <p:custDataLst>
      <p:tags r:id="rId1"/>
    </p:custDataLst>
    <p:extLst>
      <p:ext uri="{BB962C8B-B14F-4D97-AF65-F5344CB8AC3E}">
        <p14:creationId xmlns:p14="http://schemas.microsoft.com/office/powerpoint/2010/main" val="414752181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ppt_x"/>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1"/>
                                        </p:tgtEl>
                                        <p:attrNameLst>
                                          <p:attrName>style.visibility</p:attrName>
                                        </p:attrNameLst>
                                      </p:cBhvr>
                                      <p:to>
                                        <p:strVal val="visible"/>
                                      </p:to>
                                    </p:set>
                                    <p:animEffect transition="in" filter="randombar(horizontal)">
                                      <p:cBhvr>
                                        <p:cTn id="24" dur="500"/>
                                        <p:tgtEl>
                                          <p:spTgt spid="5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randombar(horizontal)">
                                      <p:cBhvr>
                                        <p:cTn id="39" dur="500"/>
                                        <p:tgtEl>
                                          <p:spTgt spid="15">
                                            <p:txEl>
                                              <p:pRg st="0" end="0"/>
                                            </p:txEl>
                                          </p:spTgt>
                                        </p:tgtEl>
                                      </p:cBhvr>
                                    </p:animEffect>
                                  </p:childTnLst>
                                </p:cTn>
                              </p:par>
                            </p:childTnLst>
                          </p:cTn>
                        </p:par>
                        <p:par>
                          <p:cTn id="40" fill="hold">
                            <p:stCondLst>
                              <p:cond delay="500"/>
                            </p:stCondLst>
                            <p:childTnLst>
                              <p:par>
                                <p:cTn id="41" presetID="14" presetClass="entr" presetSubtype="10" fill="hold" grpId="0" nodeType="afterEffect">
                                  <p:stCondLst>
                                    <p:cond delay="0"/>
                                  </p:stCondLst>
                                  <p:childTnLst>
                                    <p:set>
                                      <p:cBhvr>
                                        <p:cTn id="42" dur="1" fill="hold">
                                          <p:stCondLst>
                                            <p:cond delay="0"/>
                                          </p:stCondLst>
                                        </p:cTn>
                                        <p:tgtEl>
                                          <p:spTgt spid="15">
                                            <p:txEl>
                                              <p:pRg st="1" end="1"/>
                                            </p:txEl>
                                          </p:spTgt>
                                        </p:tgtEl>
                                        <p:attrNameLst>
                                          <p:attrName>style.visibility</p:attrName>
                                        </p:attrNameLst>
                                      </p:cBhvr>
                                      <p:to>
                                        <p:strVal val="visible"/>
                                      </p:to>
                                    </p:set>
                                    <p:animEffect transition="in" filter="randombar(horizontal)">
                                      <p:cBhvr>
                                        <p:cTn id="43"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0" grpId="0"/>
      <p:bldP spid="51" grpId="0"/>
      <p:bldP spid="12" grpId="0"/>
      <p:bldP spid="15" grpId="0" uiExpand="1"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 name="TextBox 42"/>
          <p:cNvSpPr txBox="1"/>
          <p:nvPr/>
        </p:nvSpPr>
        <p:spPr>
          <a:xfrm>
            <a:off x="659136" y="96748"/>
            <a:ext cx="110299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3. </a:t>
            </a:r>
            <a:r>
              <a:rPr lang="en-US" sz="2400" dirty="0" err="1" smtClean="0"/>
              <a:t>Bác</a:t>
            </a:r>
            <a:r>
              <a:rPr lang="en-US" sz="2400" dirty="0" smtClean="0"/>
              <a:t> </a:t>
            </a:r>
            <a:r>
              <a:rPr lang="en-US" sz="2400" dirty="0" err="1" smtClean="0"/>
              <a:t>Hoàn</a:t>
            </a:r>
            <a:r>
              <a:rPr lang="en-US" sz="2400" dirty="0" smtClean="0"/>
              <a:t> </a:t>
            </a:r>
            <a:r>
              <a:rPr lang="en-US" sz="2400" dirty="0" err="1" smtClean="0"/>
              <a:t>khai</a:t>
            </a:r>
            <a:r>
              <a:rPr lang="en-US" sz="2400" dirty="0" smtClean="0"/>
              <a:t> </a:t>
            </a:r>
            <a:r>
              <a:rPr lang="en-US" sz="2400" dirty="0" err="1" smtClean="0"/>
              <a:t>trương</a:t>
            </a:r>
            <a:r>
              <a:rPr lang="en-US" sz="2400" dirty="0" smtClean="0"/>
              <a:t> </a:t>
            </a:r>
            <a:r>
              <a:rPr lang="en-US" sz="2400" dirty="0" err="1" smtClean="0"/>
              <a:t>cửa</a:t>
            </a:r>
            <a:r>
              <a:rPr lang="en-US" sz="2400" dirty="0" smtClean="0"/>
              <a:t> </a:t>
            </a:r>
            <a:r>
              <a:rPr lang="en-US" sz="2400" dirty="0" err="1" smtClean="0"/>
              <a:t>hàng</a:t>
            </a:r>
            <a:r>
              <a:rPr lang="en-US" sz="2400" dirty="0" smtClean="0"/>
              <a:t> </a:t>
            </a:r>
            <a:r>
              <a:rPr lang="en-US" sz="2400" dirty="0" err="1" smtClean="0"/>
              <a:t>bán</a:t>
            </a:r>
            <a:r>
              <a:rPr lang="en-US" sz="2400" dirty="0" smtClean="0"/>
              <a:t> </a:t>
            </a:r>
            <a:r>
              <a:rPr lang="en-US" sz="2400" dirty="0" err="1" smtClean="0"/>
              <a:t>áo</a:t>
            </a:r>
            <a:r>
              <a:rPr lang="en-US" sz="2400" dirty="0" smtClean="0"/>
              <a:t> </a:t>
            </a:r>
            <a:r>
              <a:rPr lang="en-US" sz="2400" dirty="0" err="1" smtClean="0"/>
              <a:t>sơ</a:t>
            </a:r>
            <a:r>
              <a:rPr lang="en-US" sz="2400" dirty="0" smtClean="0"/>
              <a:t> mi.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lượng</a:t>
            </a:r>
            <a:r>
              <a:rPr lang="en-US" sz="2400" dirty="0" smtClean="0"/>
              <a:t> </a:t>
            </a:r>
            <a:r>
              <a:rPr lang="en-US" sz="2400" dirty="0" err="1" smtClean="0"/>
              <a:t>các</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đã</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tiên</a:t>
            </a:r>
            <a:r>
              <a:rPr lang="en-US" sz="2400" dirty="0" smtClean="0"/>
              <a:t> </a:t>
            </a:r>
            <a:r>
              <a:rPr lang="en-US" sz="2400" dirty="0" err="1" smtClean="0"/>
              <a:t>như</a:t>
            </a:r>
            <a:r>
              <a:rPr lang="en-US" sz="2400" dirty="0" smtClean="0"/>
              <a:t> </a:t>
            </a:r>
            <a:r>
              <a:rPr lang="en-US" sz="2400" dirty="0" err="1" smtClean="0"/>
              <a:t>bảng</a:t>
            </a:r>
            <a:r>
              <a:rPr lang="en-US" sz="2400" dirty="0" smtClean="0"/>
              <a:t> </a:t>
            </a:r>
            <a:r>
              <a:rPr lang="en-US" sz="2400" dirty="0" err="1" smtClean="0"/>
              <a:t>sau</a:t>
            </a:r>
            <a:r>
              <a:rPr lang="en-US" sz="2400" dirty="0" smtClean="0"/>
              <a:t>:</a:t>
            </a:r>
          </a:p>
        </p:txBody>
      </p:sp>
      <p:graphicFrame>
        <p:nvGraphicFramePr>
          <p:cNvPr id="2" name="Table 1"/>
          <p:cNvGraphicFramePr>
            <a:graphicFrameLocks noGrp="1"/>
          </p:cNvGraphicFramePr>
          <p:nvPr>
            <p:extLst>
              <p:ext uri="{D42A27DB-BD31-4B8C-83A1-F6EECF244321}">
                <p14:modId xmlns:p14="http://schemas.microsoft.com/office/powerpoint/2010/main" val="592464459"/>
              </p:ext>
            </p:extLst>
          </p:nvPr>
        </p:nvGraphicFramePr>
        <p:xfrm>
          <a:off x="659136" y="1234118"/>
          <a:ext cx="11029950" cy="1594485"/>
        </p:xfrm>
        <a:graphic>
          <a:graphicData uri="http://schemas.openxmlformats.org/drawingml/2006/table">
            <a:tbl>
              <a:tblPr firstRow="1" bandRow="1">
                <a:tableStyleId>{5C22544A-7EE6-4342-B048-85BDC9FD1C3A}</a:tableStyleId>
              </a:tblPr>
              <a:tblGrid>
                <a:gridCol w="2303118">
                  <a:extLst>
                    <a:ext uri="{9D8B030D-6E8A-4147-A177-3AD203B41FA5}">
                      <a16:colId xmlns="" xmlns:a16="http://schemas.microsoft.com/office/drawing/2014/main" val="535435985"/>
                    </a:ext>
                  </a:extLst>
                </a:gridCol>
                <a:gridCol w="1536681">
                  <a:extLst>
                    <a:ext uri="{9D8B030D-6E8A-4147-A177-3AD203B41FA5}">
                      <a16:colId xmlns="" xmlns:a16="http://schemas.microsoft.com/office/drawing/2014/main" val="3600100556"/>
                    </a:ext>
                  </a:extLst>
                </a:gridCol>
                <a:gridCol w="1517710">
                  <a:extLst>
                    <a:ext uri="{9D8B030D-6E8A-4147-A177-3AD203B41FA5}">
                      <a16:colId xmlns="" xmlns:a16="http://schemas.microsoft.com/office/drawing/2014/main" val="513041665"/>
                    </a:ext>
                  </a:extLst>
                </a:gridCol>
                <a:gridCol w="1498738">
                  <a:extLst>
                    <a:ext uri="{9D8B030D-6E8A-4147-A177-3AD203B41FA5}">
                      <a16:colId xmlns="" xmlns:a16="http://schemas.microsoft.com/office/drawing/2014/main" val="1309294415"/>
                    </a:ext>
                  </a:extLst>
                </a:gridCol>
                <a:gridCol w="1479767">
                  <a:extLst>
                    <a:ext uri="{9D8B030D-6E8A-4147-A177-3AD203B41FA5}">
                      <a16:colId xmlns="" xmlns:a16="http://schemas.microsoft.com/office/drawing/2014/main" val="2332912415"/>
                    </a:ext>
                  </a:extLst>
                </a:gridCol>
                <a:gridCol w="1346967">
                  <a:extLst>
                    <a:ext uri="{9D8B030D-6E8A-4147-A177-3AD203B41FA5}">
                      <a16:colId xmlns="" xmlns:a16="http://schemas.microsoft.com/office/drawing/2014/main" val="1450201146"/>
                    </a:ext>
                  </a:extLst>
                </a:gridCol>
                <a:gridCol w="1346969">
                  <a:extLst>
                    <a:ext uri="{9D8B030D-6E8A-4147-A177-3AD203B41FA5}">
                      <a16:colId xmlns="" xmlns:a16="http://schemas.microsoft.com/office/drawing/2014/main" val="2655057882"/>
                    </a:ext>
                  </a:extLst>
                </a:gridCol>
              </a:tblGrid>
              <a:tr h="771525">
                <a:tc>
                  <a:txBody>
                    <a:bodyPr/>
                    <a:lstStyle/>
                    <a:p>
                      <a:pPr algn="ctr"/>
                      <a:r>
                        <a:rPr lang="en-US" sz="2400" dirty="0" err="1" smtClean="0"/>
                        <a:t>Cỡ</a:t>
                      </a:r>
                      <a:r>
                        <a:rPr lang="en-US" sz="2400" baseline="0" dirty="0" smtClean="0"/>
                        <a:t> </a:t>
                      </a:r>
                      <a:r>
                        <a:rPr lang="en-US" sz="2400" baseline="0" dirty="0" err="1" smtClean="0"/>
                        <a:t>áo</a:t>
                      </a:r>
                      <a:endParaRPr lang="vi-VN"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37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39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41</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42</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2813650229"/>
                  </a:ext>
                </a:extLst>
              </a:tr>
              <a:tr h="771525">
                <a:tc>
                  <a:txBody>
                    <a:bodyPr/>
                    <a:lstStyle/>
                    <a:p>
                      <a:pPr algn="ctr"/>
                      <a:r>
                        <a:rPr lang="en-US" sz="2400" b="1" dirty="0" err="1" smtClean="0">
                          <a:solidFill>
                            <a:schemeClr val="bg1"/>
                          </a:solidFill>
                        </a:rPr>
                        <a:t>Số</a:t>
                      </a:r>
                      <a:r>
                        <a:rPr lang="en-US" sz="2400" b="1" baseline="0" dirty="0" smtClean="0">
                          <a:solidFill>
                            <a:schemeClr val="bg1"/>
                          </a:solidFill>
                        </a:rPr>
                        <a:t> </a:t>
                      </a:r>
                      <a:r>
                        <a:rPr lang="en-US" sz="2400" b="1" baseline="0" dirty="0" err="1" smtClean="0">
                          <a:solidFill>
                            <a:schemeClr val="bg1"/>
                          </a:solidFill>
                        </a:rPr>
                        <a:t>áo</a:t>
                      </a:r>
                      <a:r>
                        <a:rPr lang="en-US" sz="2400" b="1" baseline="0" dirty="0" smtClean="0">
                          <a:solidFill>
                            <a:schemeClr val="bg1"/>
                          </a:solidFill>
                        </a:rPr>
                        <a:t> </a:t>
                      </a:r>
                      <a:r>
                        <a:rPr lang="en-US" sz="2400" b="1" baseline="0" dirty="0" err="1" smtClean="0">
                          <a:solidFill>
                            <a:schemeClr val="bg1"/>
                          </a:solidFill>
                        </a:rPr>
                        <a:t>bán</a:t>
                      </a:r>
                      <a:r>
                        <a:rPr lang="en-US" sz="2400" b="1" baseline="0" dirty="0" smtClean="0">
                          <a:solidFill>
                            <a:schemeClr val="bg1"/>
                          </a:solidFill>
                        </a:rPr>
                        <a:t> </a:t>
                      </a:r>
                      <a:r>
                        <a:rPr lang="en-US" sz="2400" b="1" baseline="0" dirty="0" err="1" smtClean="0">
                          <a:solidFill>
                            <a:schemeClr val="bg1"/>
                          </a:solidFill>
                        </a:rPr>
                        <a:t>được</a:t>
                      </a:r>
                      <a:endParaRPr lang="vi-VN" sz="24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2A6"/>
                    </a:solidFill>
                  </a:tcPr>
                </a:tc>
                <a:tc>
                  <a:txBody>
                    <a:bodyPr/>
                    <a:lstStyle/>
                    <a:p>
                      <a:pPr algn="ctr"/>
                      <a:r>
                        <a:rPr lang="en-US" sz="2400" dirty="0" smtClean="0">
                          <a:solidFill>
                            <a:schemeClr val="tx1"/>
                          </a:solidFill>
                        </a:rPr>
                        <a:t>20</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29</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56</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65</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47</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en-US" sz="2400" dirty="0" smtClean="0">
                          <a:solidFill>
                            <a:schemeClr val="tx1"/>
                          </a:solidFill>
                        </a:rPr>
                        <a:t>18</a:t>
                      </a:r>
                      <a:endParaRPr lang="vi-VN" sz="2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3298628731"/>
                  </a:ext>
                </a:extLst>
              </a:tr>
            </a:tbl>
          </a:graphicData>
        </a:graphic>
      </p:graphicFrame>
      <p:sp>
        <p:nvSpPr>
          <p:cNvPr id="5" name="TextBox 4"/>
          <p:cNvSpPr txBox="1"/>
          <p:nvPr/>
        </p:nvSpPr>
        <p:spPr>
          <a:xfrm>
            <a:off x="659136" y="2917111"/>
            <a:ext cx="10001250" cy="461665"/>
          </a:xfrm>
          <a:prstGeom prst="rect">
            <a:avLst/>
          </a:prstGeom>
          <a:noFill/>
        </p:spPr>
        <p:txBody>
          <a:bodyPr wrap="square" rtlCol="0">
            <a:spAutoFit/>
          </a:bodyPr>
          <a:lstStyle/>
          <a:p>
            <a:r>
              <a:rPr lang="en-US" sz="2400" dirty="0" smtClean="0"/>
              <a:t>a)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Ít</a:t>
            </a:r>
            <a:r>
              <a:rPr lang="en-US" sz="2400" dirty="0" smtClean="0"/>
              <a:t> </a:t>
            </a:r>
            <a:r>
              <a:rPr lang="en-US" sz="2400" dirty="0" err="1" smtClean="0"/>
              <a:t>nhất</a:t>
            </a:r>
            <a:r>
              <a:rPr lang="en-US" sz="2400" dirty="0" smtClean="0"/>
              <a:t>?</a:t>
            </a:r>
            <a:endParaRPr lang="vi-VN" sz="2400" dirty="0"/>
          </a:p>
        </p:txBody>
      </p:sp>
      <p:sp>
        <p:nvSpPr>
          <p:cNvPr id="45" name="TextBox 44"/>
          <p:cNvSpPr txBox="1"/>
          <p:nvPr/>
        </p:nvSpPr>
        <p:spPr>
          <a:xfrm>
            <a:off x="659136" y="3378776"/>
            <a:ext cx="100012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về</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áo</a:t>
            </a:r>
            <a:r>
              <a:rPr lang="en-US" sz="2400" dirty="0" smtClean="0"/>
              <a:t> </a:t>
            </a:r>
            <a:r>
              <a:rPr lang="en-US" sz="2400" dirty="0" err="1" smtClean="0"/>
              <a:t>cỡ</a:t>
            </a:r>
            <a:r>
              <a:rPr lang="en-US" sz="2400" dirty="0" smtClean="0"/>
              <a:t> </a:t>
            </a:r>
            <a:r>
              <a:rPr lang="en-US" sz="2400" dirty="0" err="1" smtClean="0"/>
              <a:t>nào</a:t>
            </a:r>
            <a:r>
              <a:rPr lang="en-US" sz="2400" dirty="0" smtClean="0"/>
              <a:t>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vi-VN" sz="2400" dirty="0"/>
          </a:p>
        </p:txBody>
      </p:sp>
      <p:sp>
        <p:nvSpPr>
          <p:cNvPr id="8" name="TextBox 7"/>
          <p:cNvSpPr txBox="1"/>
          <p:nvPr/>
        </p:nvSpPr>
        <p:spPr>
          <a:xfrm>
            <a:off x="659136" y="4381358"/>
            <a:ext cx="1619250" cy="461665"/>
          </a:xfrm>
          <a:prstGeom prst="rect">
            <a:avLst/>
          </a:prstGeom>
          <a:noFill/>
        </p:spPr>
        <p:txBody>
          <a:bodyPr wrap="square" rtlCol="0">
            <a:spAutoFit/>
          </a:bodyPr>
          <a:lstStyle/>
          <a:p>
            <a:r>
              <a:rPr lang="en-US" sz="2400" b="1" u="sng" dirty="0" err="1" smtClean="0"/>
              <a:t>Trả</a:t>
            </a:r>
            <a:r>
              <a:rPr lang="en-US" sz="2400" b="1" u="sng" dirty="0" smtClean="0"/>
              <a:t> </a:t>
            </a:r>
            <a:r>
              <a:rPr lang="en-US" sz="2400" b="1" u="sng" dirty="0" err="1" smtClean="0"/>
              <a:t>lời</a:t>
            </a:r>
            <a:r>
              <a:rPr lang="en-US" sz="2400" b="1" u="sng" dirty="0" smtClean="0"/>
              <a:t>:</a:t>
            </a:r>
            <a:endParaRPr lang="vi-VN" sz="2400" b="1" u="sng" dirty="0"/>
          </a:p>
        </p:txBody>
      </p:sp>
      <p:sp>
        <p:nvSpPr>
          <p:cNvPr id="49" name="TextBox 48"/>
          <p:cNvSpPr txBox="1"/>
          <p:nvPr/>
        </p:nvSpPr>
        <p:spPr>
          <a:xfrm>
            <a:off x="659136" y="4843023"/>
            <a:ext cx="10001250" cy="461665"/>
          </a:xfrm>
          <a:prstGeom prst="rect">
            <a:avLst/>
          </a:prstGeom>
          <a:noFill/>
        </p:spPr>
        <p:txBody>
          <a:bodyPr wrap="square" rtlCol="0">
            <a:spAutoFit/>
          </a:bodyPr>
          <a:lstStyle/>
          <a:p>
            <a:pPr marL="457200" indent="-457200">
              <a:buAutoNum type="alphaLcParenR"/>
            </a:pPr>
            <a:r>
              <a:rPr lang="en-US" sz="2400" dirty="0" err="1" smtClean="0"/>
              <a:t>Áo</a:t>
            </a:r>
            <a:r>
              <a:rPr lang="en-US" sz="2400" dirty="0" smtClean="0"/>
              <a:t> </a:t>
            </a:r>
            <a:r>
              <a:rPr lang="en-US" sz="2400" dirty="0" err="1" smtClean="0"/>
              <a:t>cỡ</a:t>
            </a:r>
            <a:r>
              <a:rPr lang="en-US" sz="2400" dirty="0" smtClean="0"/>
              <a:t> 40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nhất</a:t>
            </a:r>
            <a:r>
              <a:rPr lang="en-US" sz="2400" dirty="0" smtClean="0"/>
              <a:t>? </a:t>
            </a:r>
            <a:r>
              <a:rPr lang="en-US" sz="2400" dirty="0" err="1" smtClean="0"/>
              <a:t>Áo</a:t>
            </a:r>
            <a:r>
              <a:rPr lang="en-US" sz="2400" dirty="0" smtClean="0"/>
              <a:t> </a:t>
            </a:r>
            <a:r>
              <a:rPr lang="en-US" sz="2400" dirty="0" err="1" smtClean="0"/>
              <a:t>cỡ</a:t>
            </a:r>
            <a:r>
              <a:rPr lang="en-US" sz="2400" dirty="0" smtClean="0"/>
              <a:t> 42 </a:t>
            </a:r>
            <a:r>
              <a:rPr lang="en-US" sz="2400" dirty="0" err="1" smtClean="0"/>
              <a:t>bán</a:t>
            </a:r>
            <a:r>
              <a:rPr lang="en-US" sz="2400" dirty="0" smtClean="0"/>
              <a:t> </a:t>
            </a:r>
            <a:r>
              <a:rPr lang="en-US" sz="2400" dirty="0" err="1" smtClean="0"/>
              <a:t>được</a:t>
            </a:r>
            <a:r>
              <a:rPr lang="en-US" sz="2400" dirty="0" smtClean="0"/>
              <a:t> </a:t>
            </a:r>
            <a:r>
              <a:rPr lang="en-US" sz="2400" dirty="0" err="1" smtClean="0"/>
              <a:t>ít</a:t>
            </a:r>
            <a:r>
              <a:rPr lang="en-US" sz="2400" dirty="0" smtClean="0"/>
              <a:t> </a:t>
            </a:r>
            <a:r>
              <a:rPr lang="en-US" sz="2400" dirty="0" err="1" smtClean="0"/>
              <a:t>nhất</a:t>
            </a:r>
            <a:r>
              <a:rPr lang="en-US" sz="2400" dirty="0" smtClean="0"/>
              <a:t>.</a:t>
            </a:r>
          </a:p>
        </p:txBody>
      </p:sp>
      <p:sp>
        <p:nvSpPr>
          <p:cNvPr id="50" name="TextBox 49"/>
          <p:cNvSpPr txBox="1"/>
          <p:nvPr/>
        </p:nvSpPr>
        <p:spPr>
          <a:xfrm>
            <a:off x="659136" y="5535520"/>
            <a:ext cx="10001250" cy="1200329"/>
          </a:xfrm>
          <a:prstGeom prst="rect">
            <a:avLst/>
          </a:prstGeom>
          <a:noFill/>
        </p:spPr>
        <p:txBody>
          <a:bodyPr wrap="square" rtlCol="0">
            <a:spAutoFit/>
          </a:bodyPr>
          <a:lstStyle/>
          <a:p>
            <a:r>
              <a:rPr lang="en-US" sz="2400" dirty="0" smtClean="0"/>
              <a:t>b) </a:t>
            </a:r>
            <a:r>
              <a:rPr lang="en-US" sz="2400" dirty="0" err="1" smtClean="0"/>
              <a:t>Bác</a:t>
            </a:r>
            <a:r>
              <a:rPr lang="en-US" sz="2400" dirty="0" smtClean="0"/>
              <a:t> </a:t>
            </a:r>
            <a:r>
              <a:rPr lang="en-US" sz="2400" dirty="0" err="1" smtClean="0"/>
              <a:t>Hoàn</a:t>
            </a:r>
            <a:r>
              <a:rPr lang="en-US" sz="2400" dirty="0" smtClean="0"/>
              <a:t> </a:t>
            </a:r>
            <a:r>
              <a:rPr lang="en-US" sz="2400" dirty="0" err="1" smtClean="0"/>
              <a:t>nên</a:t>
            </a:r>
            <a:r>
              <a:rPr lang="en-US" sz="2400" dirty="0" smtClean="0"/>
              <a:t> </a:t>
            </a:r>
            <a:r>
              <a:rPr lang="en-US" sz="2400" dirty="0" err="1" smtClean="0"/>
              <a:t>nhập</a:t>
            </a:r>
            <a:r>
              <a:rPr lang="en-US" sz="2400" dirty="0" smtClean="0"/>
              <a:t> </a:t>
            </a:r>
            <a:r>
              <a:rPr lang="en-US" sz="2400" dirty="0" err="1" smtClean="0"/>
              <a:t>những</a:t>
            </a:r>
            <a:r>
              <a:rPr lang="en-US" sz="2400" dirty="0" smtClean="0"/>
              <a:t> </a:t>
            </a:r>
            <a:r>
              <a:rPr lang="en-US" sz="2400" dirty="0" err="1" smtClean="0"/>
              <a:t>loại</a:t>
            </a:r>
            <a:r>
              <a:rPr lang="en-US" sz="2400" dirty="0" smtClean="0"/>
              <a:t> </a:t>
            </a:r>
            <a:r>
              <a:rPr lang="en-US" sz="2400" dirty="0" err="1" smtClean="0"/>
              <a:t>cơ</a:t>
            </a:r>
            <a:r>
              <a:rPr lang="en-US" sz="2400" dirty="0" smtClean="0"/>
              <a:t> </a:t>
            </a:r>
            <a:r>
              <a:rPr lang="en-US" sz="2400" dirty="0" err="1" smtClean="0"/>
              <a:t>áo</a:t>
            </a:r>
            <a:r>
              <a:rPr lang="en-US" sz="2400" dirty="0" smtClean="0"/>
              <a:t>: 39, 40, 41 </a:t>
            </a:r>
            <a:r>
              <a:rPr lang="en-US" sz="2400" dirty="0" err="1" smtClean="0"/>
              <a:t>để</a:t>
            </a:r>
            <a:r>
              <a:rPr lang="en-US" sz="2400" dirty="0" smtClean="0"/>
              <a:t> </a:t>
            </a:r>
            <a:r>
              <a:rPr lang="en-US" sz="2400" dirty="0" err="1" smtClean="0"/>
              <a:t>bán</a:t>
            </a:r>
            <a:r>
              <a:rPr lang="en-US" sz="2400" dirty="0" smtClean="0"/>
              <a:t> </a:t>
            </a:r>
            <a:r>
              <a:rPr lang="en-US" sz="2400" dirty="0" err="1" smtClean="0"/>
              <a:t>trong</a:t>
            </a:r>
            <a:r>
              <a:rPr lang="en-US" sz="2400" dirty="0" smtClean="0"/>
              <a:t> </a:t>
            </a:r>
            <a:r>
              <a:rPr lang="en-US" sz="2400" dirty="0" err="1" smtClean="0"/>
              <a:t>tháng</a:t>
            </a:r>
            <a:r>
              <a:rPr lang="en-US" sz="2400" dirty="0" smtClean="0"/>
              <a:t> </a:t>
            </a:r>
            <a:r>
              <a:rPr lang="en-US" sz="2400" dirty="0" err="1" smtClean="0"/>
              <a:t>tiếp</a:t>
            </a:r>
            <a:r>
              <a:rPr lang="en-US" sz="2400" dirty="0" smtClean="0"/>
              <a:t> </a:t>
            </a:r>
            <a:r>
              <a:rPr lang="en-US" sz="2400" dirty="0" err="1" smtClean="0"/>
              <a:t>theo.</a:t>
            </a:r>
            <a:endParaRPr lang="en-US" sz="2400" dirty="0" smtClean="0"/>
          </a:p>
          <a:p>
            <a:endParaRPr lang="en-US" sz="2400" dirty="0" smtClean="0"/>
          </a:p>
        </p:txBody>
      </p:sp>
    </p:spTree>
    <p:custDataLst>
      <p:tags r:id="rId1"/>
    </p:custDataLst>
    <p:extLst>
      <p:ext uri="{BB962C8B-B14F-4D97-AF65-F5344CB8AC3E}">
        <p14:creationId xmlns:p14="http://schemas.microsoft.com/office/powerpoint/2010/main" val="708424250"/>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45"/>
                                        </p:tgtEl>
                                        <p:attrNameLst>
                                          <p:attrName>style.visibility</p:attrName>
                                        </p:attrNameLst>
                                      </p:cBhvr>
                                      <p:to>
                                        <p:strVal val="visible"/>
                                      </p:to>
                                    </p:set>
                                    <p:anim calcmode="lin" valueType="num">
                                      <p:cBhvr additive="base">
                                        <p:cTn id="22" dur="500" fill="hold"/>
                                        <p:tgtEl>
                                          <p:spTgt spid="45"/>
                                        </p:tgtEl>
                                        <p:attrNameLst>
                                          <p:attrName>ppt_x</p:attrName>
                                        </p:attrNameLst>
                                      </p:cBhvr>
                                      <p:tavLst>
                                        <p:tav tm="0">
                                          <p:val>
                                            <p:strVal val="#ppt_x"/>
                                          </p:val>
                                        </p:tav>
                                        <p:tav tm="100000">
                                          <p:val>
                                            <p:strVal val="#ppt_x"/>
                                          </p:val>
                                        </p:tav>
                                      </p:tavLst>
                                    </p:anim>
                                    <p:anim calcmode="lin" valueType="num">
                                      <p:cBhvr additive="base">
                                        <p:cTn id="23"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additive="base">
                                        <p:cTn id="33" dur="500" fill="hold"/>
                                        <p:tgtEl>
                                          <p:spTgt spid="49"/>
                                        </p:tgtEl>
                                        <p:attrNameLst>
                                          <p:attrName>ppt_x</p:attrName>
                                        </p:attrNameLst>
                                      </p:cBhvr>
                                      <p:tavLst>
                                        <p:tav tm="0">
                                          <p:val>
                                            <p:strVal val="#ppt_x"/>
                                          </p:val>
                                        </p:tav>
                                        <p:tav tm="100000">
                                          <p:val>
                                            <p:strVal val="#ppt_x"/>
                                          </p:val>
                                        </p:tav>
                                      </p:tavLst>
                                    </p:anim>
                                    <p:anim calcmode="lin" valueType="num">
                                      <p:cBhvr additive="base">
                                        <p:cTn id="34"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500" fill="hold"/>
                                        <p:tgtEl>
                                          <p:spTgt spid="50"/>
                                        </p:tgtEl>
                                        <p:attrNameLst>
                                          <p:attrName>ppt_x</p:attrName>
                                        </p:attrNameLst>
                                      </p:cBhvr>
                                      <p:tavLst>
                                        <p:tav tm="0">
                                          <p:val>
                                            <p:strVal val="#ppt_x"/>
                                          </p:val>
                                        </p:tav>
                                        <p:tav tm="100000">
                                          <p:val>
                                            <p:strVal val="#ppt_x"/>
                                          </p:val>
                                        </p:tav>
                                      </p:tavLst>
                                    </p:anim>
                                    <p:anim calcmode="lin" valueType="num">
                                      <p:cBhvr additive="base">
                                        <p:cTn id="40"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 grpId="0"/>
      <p:bldP spid="45" grpId="0"/>
      <p:bldP spid="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247650" y="400050"/>
            <a:ext cx="117157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4</a:t>
            </a:r>
            <a:r>
              <a:rPr lang="en-US" sz="2400" b="1" dirty="0" smtClean="0"/>
              <a:t>. </a:t>
            </a:r>
            <a:r>
              <a:rPr lang="en-US" sz="2400" dirty="0" err="1" smtClean="0"/>
              <a:t>Một</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trong</a:t>
            </a:r>
            <a:r>
              <a:rPr lang="en-US" sz="2400" dirty="0" smtClean="0"/>
              <a:t> </a:t>
            </a:r>
            <a:r>
              <a:rPr lang="en-US" sz="2400" dirty="0" err="1" smtClean="0"/>
              <a:t>bốn</a:t>
            </a:r>
            <a:r>
              <a:rPr lang="en-US" sz="2400" dirty="0" smtClean="0"/>
              <a:t> </a:t>
            </a:r>
            <a:r>
              <a:rPr lang="en-US" sz="2400" dirty="0" err="1" smtClean="0"/>
              <a:t>tháng</a:t>
            </a:r>
            <a:r>
              <a:rPr lang="en-US" sz="2400" dirty="0" smtClean="0"/>
              <a:t> </a:t>
            </a:r>
            <a:r>
              <a:rPr lang="en-US" sz="2400" dirty="0" err="1" smtClean="0"/>
              <a:t>đầu</a:t>
            </a:r>
            <a:r>
              <a:rPr lang="en-US" sz="2400" dirty="0" smtClean="0"/>
              <a:t> </a:t>
            </a:r>
            <a:r>
              <a:rPr lang="en-US" sz="2400" dirty="0" err="1" smtClean="0"/>
              <a:t>năm</a:t>
            </a:r>
            <a:r>
              <a:rPr lang="en-US" sz="2400" dirty="0" smtClean="0"/>
              <a:t> 2020 ở </a:t>
            </a:r>
            <a:r>
              <a:rPr lang="en-US" sz="2400" dirty="0" err="1" smtClean="0"/>
              <a:t>biểu</a:t>
            </a:r>
            <a:r>
              <a:rPr lang="en-US" sz="2400" dirty="0" smtClean="0"/>
              <a:t> </a:t>
            </a:r>
            <a:r>
              <a:rPr lang="en-US" sz="2400" dirty="0" err="1" smtClean="0"/>
              <a:t>đồ</a:t>
            </a:r>
            <a:r>
              <a:rPr lang="en-US" sz="2400" dirty="0" smtClean="0"/>
              <a:t>  </a:t>
            </a:r>
            <a:r>
              <a:rPr lang="en-US" sz="2400" dirty="0" err="1" smtClean="0"/>
              <a:t>trong</a:t>
            </a:r>
            <a:r>
              <a:rPr lang="en-US" sz="2400" dirty="0" smtClean="0"/>
              <a:t> </a:t>
            </a:r>
            <a:r>
              <a:rPr lang="en-US" sz="2400" i="1" dirty="0" err="1" smtClean="0"/>
              <a:t>Hình</a:t>
            </a:r>
            <a:r>
              <a:rPr lang="en-US" sz="2400" i="1" dirty="0" smtClean="0"/>
              <a:t> 4.</a:t>
            </a:r>
            <a:endParaRPr lang="vi-VN" sz="2400" i="1" dirty="0"/>
          </a:p>
        </p:txBody>
      </p:sp>
      <p:sp>
        <p:nvSpPr>
          <p:cNvPr id="29" name="TextBox 28"/>
          <p:cNvSpPr txBox="1"/>
          <p:nvPr/>
        </p:nvSpPr>
        <p:spPr>
          <a:xfrm>
            <a:off x="247650" y="4696819"/>
            <a:ext cx="11715750" cy="522451"/>
          </a:xfrm>
          <a:prstGeom prst="rect">
            <a:avLst/>
          </a:prstGeom>
          <a:noFill/>
        </p:spPr>
        <p:txBody>
          <a:bodyPr wrap="square" rtlCol="0">
            <a:spAutoFit/>
          </a:bodyPr>
          <a:lstStyle/>
          <a:p>
            <a:pPr algn="just">
              <a:lnSpc>
                <a:spcPct val="130000"/>
              </a:lnSpc>
            </a:pPr>
            <a:r>
              <a:rPr lang="en-US" sz="2400" dirty="0" smtClean="0"/>
              <a:t>a) </a:t>
            </a:r>
            <a:r>
              <a:rPr lang="en-US" sz="2400" dirty="0" err="1" smtClean="0"/>
              <a:t>Tháng</a:t>
            </a:r>
            <a:r>
              <a:rPr lang="en-US" sz="2400" dirty="0" smtClean="0"/>
              <a:t> </a:t>
            </a:r>
            <a:r>
              <a:rPr lang="en-US" sz="2400" dirty="0" err="1" smtClean="0"/>
              <a:t>nào</a:t>
            </a:r>
            <a:r>
              <a:rPr lang="en-US" sz="2400" dirty="0" smtClean="0"/>
              <a:t> </a:t>
            </a:r>
            <a:r>
              <a:rPr lang="en-US" sz="2400" dirty="0" err="1" smtClean="0"/>
              <a:t>hệ</a:t>
            </a:r>
            <a:r>
              <a:rPr lang="en-US" sz="2400" dirty="0" smtClean="0"/>
              <a:t> </a:t>
            </a:r>
            <a:r>
              <a:rPr lang="en-US" sz="2400" dirty="0" err="1" smtClean="0"/>
              <a:t>thống</a:t>
            </a:r>
            <a:r>
              <a:rPr lang="en-US" sz="2400" dirty="0" smtClean="0"/>
              <a:t> </a:t>
            </a:r>
            <a:r>
              <a:rPr lang="en-US" sz="2400" dirty="0" err="1" smtClean="0"/>
              <a:t>siêu</a:t>
            </a:r>
            <a:r>
              <a:rPr lang="en-US" sz="2400" dirty="0" smtClean="0"/>
              <a:t> </a:t>
            </a:r>
            <a:r>
              <a:rPr lang="en-US" sz="2400" dirty="0" err="1" smtClean="0"/>
              <a:t>thị</a:t>
            </a:r>
            <a:r>
              <a:rPr lang="en-US" sz="2400" dirty="0" smtClean="0"/>
              <a:t> </a:t>
            </a:r>
            <a:r>
              <a:rPr lang="en-US" sz="2400" dirty="0" err="1" smtClean="0"/>
              <a:t>bán</a:t>
            </a:r>
            <a:r>
              <a:rPr lang="en-US" sz="2400" dirty="0" smtClean="0"/>
              <a:t> </a:t>
            </a:r>
            <a:r>
              <a:rPr lang="en-US" sz="2400" dirty="0" err="1" smtClean="0"/>
              <a:t>được</a:t>
            </a:r>
            <a:r>
              <a:rPr lang="en-US" sz="2400" dirty="0" smtClean="0"/>
              <a:t> </a:t>
            </a:r>
            <a:r>
              <a:rPr lang="en-US" sz="2400" dirty="0" err="1" smtClean="0"/>
              <a:t>nhiều</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nhất</a:t>
            </a:r>
            <a:r>
              <a:rPr lang="en-US" sz="2400" dirty="0" smtClean="0"/>
              <a:t>?</a:t>
            </a:r>
            <a:endParaRPr lang="vi-VN" sz="2400" i="1" dirty="0"/>
          </a:p>
        </p:txBody>
      </p:sp>
      <p:sp>
        <p:nvSpPr>
          <p:cNvPr id="30" name="TextBox 29"/>
          <p:cNvSpPr txBox="1"/>
          <p:nvPr/>
        </p:nvSpPr>
        <p:spPr>
          <a:xfrm>
            <a:off x="247650" y="5420291"/>
            <a:ext cx="11715750" cy="1052596"/>
          </a:xfrm>
          <a:prstGeom prst="rect">
            <a:avLst/>
          </a:prstGeom>
          <a:noFill/>
        </p:spPr>
        <p:txBody>
          <a:bodyPr wrap="square" rtlCol="0">
            <a:spAutoFit/>
          </a:bodyPr>
          <a:lstStyle/>
          <a:p>
            <a:pPr algn="just">
              <a:lnSpc>
                <a:spcPct val="130000"/>
              </a:lnSpc>
            </a:pPr>
            <a:r>
              <a:rPr lang="en-US" sz="2400" dirty="0" smtClean="0"/>
              <a:t>b) </a:t>
            </a:r>
            <a:r>
              <a:rPr lang="en-US" sz="2400" dirty="0" err="1" smtClean="0"/>
              <a:t>Tính</a:t>
            </a:r>
            <a:r>
              <a:rPr lang="en-US" sz="2400" dirty="0" smtClean="0"/>
              <a:t> </a:t>
            </a:r>
            <a:r>
              <a:rPr lang="en-US" sz="2400" dirty="0" err="1" smtClean="0"/>
              <a:t>tỉ</a:t>
            </a:r>
            <a:r>
              <a:rPr lang="en-US" sz="2400" dirty="0" smtClean="0"/>
              <a:t> </a:t>
            </a:r>
            <a:r>
              <a:rPr lang="en-US" sz="2400" dirty="0" err="1" smtClean="0"/>
              <a:t>số</a:t>
            </a:r>
            <a:r>
              <a:rPr lang="en-US" sz="2400" dirty="0" smtClean="0"/>
              <a:t> </a:t>
            </a:r>
            <a:r>
              <a:rPr lang="en-US" sz="2400" dirty="0" err="1" smtClean="0"/>
              <a:t>của</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tháng</a:t>
            </a:r>
            <a:r>
              <a:rPr lang="en-US" sz="2400" dirty="0" smtClean="0"/>
              <a:t> 1 </a:t>
            </a:r>
            <a:r>
              <a:rPr lang="en-US" sz="2400" dirty="0" err="1" smtClean="0"/>
              <a:t>và</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thịt</a:t>
            </a:r>
            <a:r>
              <a:rPr lang="en-US" sz="2400" dirty="0" smtClean="0"/>
              <a:t> </a:t>
            </a:r>
            <a:r>
              <a:rPr lang="en-US" sz="2400" dirty="0" err="1" smtClean="0"/>
              <a:t>lợn</a:t>
            </a:r>
            <a:r>
              <a:rPr lang="en-US" sz="2400" dirty="0" smtClean="0"/>
              <a:t> </a:t>
            </a:r>
            <a:r>
              <a:rPr lang="en-US" sz="2400" dirty="0" err="1" smtClean="0"/>
              <a:t>bán</a:t>
            </a:r>
            <a:r>
              <a:rPr lang="en-US" sz="2400" dirty="0" smtClean="0"/>
              <a:t> </a:t>
            </a:r>
            <a:r>
              <a:rPr lang="en-US" sz="2400" dirty="0" err="1" smtClean="0"/>
              <a:t>ra</a:t>
            </a:r>
            <a:r>
              <a:rPr lang="en-US" sz="2400" dirty="0" smtClean="0"/>
              <a:t> </a:t>
            </a:r>
            <a:r>
              <a:rPr lang="en-US" sz="2400" dirty="0" err="1" smtClean="0"/>
              <a:t>trong</a:t>
            </a:r>
            <a:r>
              <a:rPr lang="en-US" sz="2400" dirty="0" smtClean="0"/>
              <a:t> </a:t>
            </a:r>
            <a:r>
              <a:rPr lang="en-US" sz="2400" dirty="0" err="1" smtClean="0"/>
              <a:t>cả</a:t>
            </a:r>
            <a:r>
              <a:rPr lang="en-US" sz="2400" dirty="0" smtClean="0"/>
              <a:t> </a:t>
            </a:r>
            <a:r>
              <a:rPr lang="en-US" sz="2400" dirty="0" err="1" smtClean="0"/>
              <a:t>bốn</a:t>
            </a:r>
            <a:r>
              <a:rPr lang="en-US" sz="2400" dirty="0" smtClean="0"/>
              <a:t> </a:t>
            </a:r>
            <a:r>
              <a:rPr lang="en-US" sz="2400" dirty="0" err="1" smtClean="0"/>
              <a:t>tháng</a:t>
            </a:r>
            <a:r>
              <a:rPr lang="en-US" sz="2400" dirty="0" smtClean="0"/>
              <a:t>.</a:t>
            </a:r>
            <a:endParaRPr lang="vi-VN" sz="2400" i="1" dirty="0"/>
          </a:p>
        </p:txBody>
      </p:sp>
      <p:pic>
        <p:nvPicPr>
          <p:cNvPr id="4" name="Picture 3"/>
          <p:cNvPicPr>
            <a:picLocks noChangeAspect="1"/>
          </p:cNvPicPr>
          <p:nvPr/>
        </p:nvPicPr>
        <p:blipFill>
          <a:blip r:embed="rId4"/>
          <a:stretch>
            <a:fillRect/>
          </a:stretch>
        </p:blipFill>
        <p:spPr>
          <a:xfrm>
            <a:off x="3946725" y="1324542"/>
            <a:ext cx="3978075" cy="3372277"/>
          </a:xfrm>
          <a:prstGeom prst="rect">
            <a:avLst/>
          </a:prstGeom>
        </p:spPr>
      </p:pic>
    </p:spTree>
    <p:custDataLst>
      <p:tags r:id="rId1"/>
    </p:custDataLst>
    <p:extLst>
      <p:ext uri="{BB962C8B-B14F-4D97-AF65-F5344CB8AC3E}">
        <p14:creationId xmlns:p14="http://schemas.microsoft.com/office/powerpoint/2010/main" val="283684099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randombar(horizontal)">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randombar(horizontal)">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9" grpId="0"/>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 name="Picture 22"/>
          <p:cNvPicPr>
            <a:picLocks noChangeAspect="1"/>
          </p:cNvPicPr>
          <p:nvPr/>
        </p:nvPicPr>
        <p:blipFill>
          <a:blip r:embed="rId4"/>
          <a:stretch>
            <a:fillRect/>
          </a:stretch>
        </p:blipFill>
        <p:spPr>
          <a:xfrm>
            <a:off x="4080074" y="257742"/>
            <a:ext cx="3978075" cy="3372277"/>
          </a:xfrm>
          <a:prstGeom prst="rect">
            <a:avLst/>
          </a:prstGeom>
        </p:spPr>
      </p:pic>
      <mc:AlternateContent xmlns:mc="http://schemas.openxmlformats.org/markup-compatibility/2006" xmlns:a14="http://schemas.microsoft.com/office/drawing/2010/main">
        <mc:Choice Requires="a14">
          <p:sp>
            <p:nvSpPr>
              <p:cNvPr id="2" name="Rectangle 1"/>
              <p:cNvSpPr/>
              <p:nvPr/>
            </p:nvSpPr>
            <p:spPr>
              <a:xfrm>
                <a:off x="209551" y="3477619"/>
                <a:ext cx="11772900" cy="3237938"/>
              </a:xfrm>
              <a:prstGeom prst="rect">
                <a:avLst/>
              </a:prstGeom>
            </p:spPr>
            <p:txBody>
              <a:bodyPr wrap="square">
                <a:spAutoFit/>
              </a:bodyPr>
              <a:lstStyle/>
              <a:p>
                <a:pPr algn="just">
                  <a:lnSpc>
                    <a:spcPct val="135000"/>
                  </a:lnSpc>
                  <a:spcBef>
                    <a:spcPts val="600"/>
                  </a:spcBef>
                  <a:spcAft>
                    <a:spcPts val="600"/>
                  </a:spcAft>
                </a:pPr>
                <a:r>
                  <a:rPr lang="vi-VN" sz="2800" dirty="0">
                    <a:solidFill>
                      <a:srgbClr val="000000"/>
                    </a:solidFill>
                    <a:ea typeface="Calibri" panose="020F0502020204030204" pitchFamily="34" charset="0"/>
                  </a:rPr>
                  <a:t>a) Tháng 1 hệ thống siêu thị bán được nhiều thịt lợn nhất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r>
                  <a:rPr lang="vi-VN" sz="2800" dirty="0">
                    <a:solidFill>
                      <a:srgbClr val="000000"/>
                    </a:solidFill>
                    <a:ea typeface="Calibri" panose="020F0502020204030204" pitchFamily="34" charset="0"/>
                  </a:rPr>
                  <a:t>b) Tỉ số của lượng thịt lợn bán ra trong tháng 1 và tổng lượng thịt lợn bán ra trong cả bốn </a:t>
                </a:r>
                <a:r>
                  <a:rPr lang="vi-VN" sz="2800" dirty="0" smtClean="0">
                    <a:solidFill>
                      <a:srgbClr val="000000"/>
                    </a:solidFill>
                    <a:ea typeface="Calibri" panose="020F0502020204030204" pitchFamily="34" charset="0"/>
                  </a:rPr>
                  <a:t>tháng</a:t>
                </a:r>
                <a:r>
                  <a:rPr lang="en-US" sz="2800" dirty="0" smtClean="0">
                    <a:solidFill>
                      <a:srgbClr val="000000"/>
                    </a:solidFill>
                    <a:ea typeface="Calibri" panose="020F0502020204030204" pitchFamily="34" charset="0"/>
                  </a:rPr>
                  <a:t> </a:t>
                </a:r>
                <a:r>
                  <a:rPr lang="en-US" sz="2800" dirty="0" err="1" smtClean="0">
                    <a:solidFill>
                      <a:srgbClr val="000000"/>
                    </a:solidFill>
                    <a:ea typeface="Calibri" panose="020F0502020204030204" pitchFamily="34" charset="0"/>
                  </a:rPr>
                  <a:t>là</a:t>
                </a:r>
                <a:r>
                  <a:rPr lang="en-US" sz="2800" dirty="0" smtClean="0">
                    <a:solidFill>
                      <a:srgbClr val="000000"/>
                    </a:solidFill>
                    <a:ea typeface="Calibri" panose="020F0502020204030204" pitchFamily="34" charset="0"/>
                  </a:rPr>
                  <a:t>:</a:t>
                </a:r>
                <a:endParaRPr lang="en-US" sz="2800" dirty="0">
                  <a:solidFill>
                    <a:srgbClr val="000000"/>
                  </a:solidFill>
                  <a:ea typeface="Calibri" panose="020F0502020204030204" pitchFamily="34" charset="0"/>
                </a:endParaRPr>
              </a:p>
              <a:p>
                <a:pPr algn="just">
                  <a:lnSpc>
                    <a:spcPct val="135000"/>
                  </a:lnSpc>
                  <a:spcBef>
                    <a:spcPts val="600"/>
                  </a:spcBef>
                  <a:spcAft>
                    <a:spcPts val="600"/>
                  </a:spcAft>
                </a:pPr>
                <a14:m>
                  <m:oMathPara xmlns:m="http://schemas.openxmlformats.org/officeDocument/2006/math">
                    <m:oMathParaPr>
                      <m:jc m:val="centerGroup"/>
                    </m:oMathParaPr>
                    <m:oMath xmlns:m="http://schemas.openxmlformats.org/officeDocument/2006/math">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40</m:t>
                          </m:r>
                        </m:num>
                        <m:den>
                          <m:r>
                            <a:rPr lang="en-GB" sz="2800" i="1">
                              <a:solidFill>
                                <a:srgbClr val="000000"/>
                              </a:solidFill>
                              <a:latin typeface="Cambria Math" panose="02040503050406030204" pitchFamily="18" charset="0"/>
                              <a:ea typeface="Calibri" panose="020F0502020204030204" pitchFamily="34" charset="0"/>
                            </a:rPr>
                            <m:t>120</m:t>
                          </m:r>
                        </m:den>
                      </m:f>
                      <m:r>
                        <a:rPr lang="en-GB" sz="2800" i="1">
                          <a:solidFill>
                            <a:srgbClr val="000000"/>
                          </a:solidFill>
                          <a:latin typeface="Cambria Math" panose="02040503050406030204" pitchFamily="18" charset="0"/>
                          <a:ea typeface="Calibri" panose="020F0502020204030204" pitchFamily="34" charset="0"/>
                        </a:rPr>
                        <m:t>=</m:t>
                      </m:r>
                      <m:f>
                        <m:fPr>
                          <m:ctrlPr>
                            <a:rPr lang="en-US" sz="2800" i="1">
                              <a:solidFill>
                                <a:srgbClr val="000000"/>
                              </a:solidFill>
                              <a:latin typeface="Cambria Math" panose="02040503050406030204" pitchFamily="18" charset="0"/>
                              <a:ea typeface="Calibri" panose="020F0502020204030204" pitchFamily="34" charset="0"/>
                            </a:rPr>
                          </m:ctrlPr>
                        </m:fPr>
                        <m:num>
                          <m:r>
                            <a:rPr lang="en-GB" sz="2800" i="1">
                              <a:solidFill>
                                <a:srgbClr val="000000"/>
                              </a:solidFill>
                              <a:latin typeface="Cambria Math" panose="02040503050406030204" pitchFamily="18" charset="0"/>
                              <a:ea typeface="Calibri" panose="020F0502020204030204" pitchFamily="34" charset="0"/>
                            </a:rPr>
                            <m:t>1</m:t>
                          </m:r>
                        </m:num>
                        <m:den>
                          <m:r>
                            <a:rPr lang="en-GB" sz="2800" i="1">
                              <a:solidFill>
                                <a:srgbClr val="000000"/>
                              </a:solidFill>
                              <a:latin typeface="Cambria Math" panose="02040503050406030204" pitchFamily="18" charset="0"/>
                              <a:ea typeface="Calibri" panose="020F0502020204030204" pitchFamily="34" charset="0"/>
                            </a:rPr>
                            <m:t>3</m:t>
                          </m:r>
                        </m:den>
                      </m:f>
                    </m:oMath>
                  </m:oMathPara>
                </a14:m>
                <a:endParaRPr lang="en-US" sz="2800" dirty="0">
                  <a:solidFill>
                    <a:srgbClr val="000000"/>
                  </a:solidFill>
                  <a:ea typeface="Calibri" panose="020F050202020403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09551" y="3477619"/>
                <a:ext cx="11772900" cy="3237938"/>
              </a:xfrm>
              <a:prstGeom prst="rect">
                <a:avLst/>
              </a:prstGeom>
              <a:blipFill>
                <a:blip r:embed="rId5"/>
                <a:stretch>
                  <a:fillRect l="-1035" r="-1035"/>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327004845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990600" y="198452"/>
            <a:ext cx="10687050" cy="1052596"/>
          </a:xfrm>
          <a:prstGeom prst="rect">
            <a:avLst/>
          </a:prstGeom>
          <a:noFill/>
        </p:spPr>
        <p:txBody>
          <a:bodyPr wrap="square" rtlCol="0">
            <a:spAutoFit/>
          </a:bodyPr>
          <a:lstStyle/>
          <a:p>
            <a:pPr algn="just">
              <a:lnSpc>
                <a:spcPct val="130000"/>
              </a:lnSpc>
            </a:pPr>
            <a:r>
              <a:rPr lang="en-US" sz="2400" b="1" dirty="0" err="1" smtClean="0">
                <a:solidFill>
                  <a:srgbClr val="0070C0"/>
                </a:solidFill>
              </a:rPr>
              <a:t>Bài</a:t>
            </a:r>
            <a:r>
              <a:rPr lang="en-US" sz="2400" b="1" dirty="0" smtClean="0">
                <a:solidFill>
                  <a:srgbClr val="0070C0"/>
                </a:solidFill>
              </a:rPr>
              <a:t> 6. </a:t>
            </a:r>
            <a:r>
              <a:rPr lang="en-US" sz="2400" dirty="0" err="1" smtClean="0"/>
              <a:t>Biểu</a:t>
            </a:r>
            <a:r>
              <a:rPr lang="en-US" sz="2400" dirty="0" smtClean="0"/>
              <a:t> </a:t>
            </a:r>
            <a:r>
              <a:rPr lang="en-US" sz="2400" dirty="0" err="1" smtClean="0"/>
              <a:t>đồ</a:t>
            </a:r>
            <a:r>
              <a:rPr lang="en-US" sz="2400" dirty="0" smtClean="0"/>
              <a:t> </a:t>
            </a:r>
            <a:r>
              <a:rPr lang="en-US" sz="2400" dirty="0" err="1" smtClean="0"/>
              <a:t>hình</a:t>
            </a:r>
            <a:r>
              <a:rPr lang="en-US" sz="2400" dirty="0" smtClean="0"/>
              <a:t> 7 </a:t>
            </a:r>
            <a:r>
              <a:rPr lang="en-US" sz="2400" dirty="0" err="1" smtClean="0"/>
              <a:t>sau</a:t>
            </a:r>
            <a:r>
              <a:rPr lang="en-US" sz="2400" dirty="0" smtClean="0"/>
              <a:t> </a:t>
            </a:r>
            <a:r>
              <a:rPr lang="en-US" sz="2400" dirty="0" err="1" smtClean="0"/>
              <a:t>cho</a:t>
            </a:r>
            <a:r>
              <a:rPr lang="en-US" sz="2400" dirty="0" smtClean="0"/>
              <a:t> </a:t>
            </a:r>
            <a:r>
              <a:rPr lang="en-US" sz="2400" dirty="0" err="1" smtClean="0"/>
              <a:t>biết</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chủ</a:t>
            </a:r>
            <a:r>
              <a:rPr lang="en-US" sz="2400" dirty="0" smtClean="0"/>
              <a:t> </a:t>
            </a:r>
            <a:r>
              <a:rPr lang="en-US" sz="2400" dirty="0" err="1" smtClean="0"/>
              <a:t>yếu</a:t>
            </a:r>
            <a:r>
              <a:rPr lang="en-US" sz="2400" dirty="0" smtClean="0"/>
              <a:t> ở </a:t>
            </a:r>
            <a:r>
              <a:rPr lang="en-US" sz="2400" dirty="0" err="1" smtClean="0"/>
              <a:t>Việt</a:t>
            </a:r>
            <a:r>
              <a:rPr lang="en-US" sz="2400" dirty="0" smtClean="0"/>
              <a:t> Nam </a:t>
            </a:r>
            <a:r>
              <a:rPr lang="en-US" sz="2400" dirty="0" err="1" smtClean="0"/>
              <a:t>năm</a:t>
            </a:r>
            <a:r>
              <a:rPr lang="en-US" sz="2400" dirty="0" smtClean="0"/>
              <a:t> 2018.</a:t>
            </a:r>
            <a:endParaRPr lang="vi-VN" sz="2400" dirty="0"/>
          </a:p>
        </p:txBody>
      </p:sp>
      <p:graphicFrame>
        <p:nvGraphicFramePr>
          <p:cNvPr id="13" name="Chart 12"/>
          <p:cNvGraphicFramePr/>
          <p:nvPr>
            <p:extLst>
              <p:ext uri="{D42A27DB-BD31-4B8C-83A1-F6EECF244321}">
                <p14:modId xmlns:p14="http://schemas.microsoft.com/office/powerpoint/2010/main" val="1015103379"/>
              </p:ext>
            </p:extLst>
          </p:nvPr>
        </p:nvGraphicFramePr>
        <p:xfrm>
          <a:off x="0" y="183938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Box 16"/>
          <p:cNvSpPr txBox="1"/>
          <p:nvPr/>
        </p:nvSpPr>
        <p:spPr>
          <a:xfrm>
            <a:off x="7658100" y="1535708"/>
            <a:ext cx="4019550" cy="1532727"/>
          </a:xfrm>
          <a:prstGeom prst="rect">
            <a:avLst/>
          </a:prstGeom>
          <a:noFill/>
        </p:spPr>
        <p:txBody>
          <a:bodyPr wrap="square" rtlCol="0">
            <a:spAutoFit/>
          </a:bodyPr>
          <a:lstStyle/>
          <a:p>
            <a:pPr algn="just">
              <a:lnSpc>
                <a:spcPct val="130000"/>
              </a:lnSpc>
            </a:pPr>
            <a:r>
              <a:rPr lang="en-US" sz="2400" dirty="0" smtClean="0"/>
              <a:t>a) </a:t>
            </a:r>
            <a:r>
              <a:rPr lang="en-US" sz="2400" dirty="0" err="1" smtClean="0"/>
              <a:t>Tính</a:t>
            </a:r>
            <a:r>
              <a:rPr lang="en-US" sz="2400" dirty="0" smtClean="0"/>
              <a:t> </a:t>
            </a:r>
            <a:r>
              <a:rPr lang="en-US" sz="2400" dirty="0" err="1" smtClean="0"/>
              <a:t>theo</a:t>
            </a:r>
            <a:r>
              <a:rPr lang="en-US" sz="2400" dirty="0" smtClean="0"/>
              <a:t> </a:t>
            </a:r>
            <a:r>
              <a:rPr lang="en-US" sz="2400" dirty="0" err="1" smtClean="0"/>
              <a:t>tấn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năm</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trên</a:t>
            </a:r>
            <a:r>
              <a:rPr lang="en-US" sz="2400" dirty="0" smtClean="0"/>
              <a:t>.</a:t>
            </a:r>
            <a:endParaRPr lang="vi-VN" sz="2400" dirty="0"/>
          </a:p>
        </p:txBody>
      </p:sp>
      <p:sp>
        <p:nvSpPr>
          <p:cNvPr id="38" name="TextBox 37"/>
          <p:cNvSpPr txBox="1"/>
          <p:nvPr/>
        </p:nvSpPr>
        <p:spPr>
          <a:xfrm>
            <a:off x="7658100" y="3353095"/>
            <a:ext cx="4019550" cy="2012859"/>
          </a:xfrm>
          <a:prstGeom prst="rect">
            <a:avLst/>
          </a:prstGeom>
          <a:noFill/>
        </p:spPr>
        <p:txBody>
          <a:bodyPr wrap="square" rtlCol="0">
            <a:spAutoFit/>
          </a:bodyPr>
          <a:lstStyle/>
          <a:p>
            <a:pPr algn="just">
              <a:lnSpc>
                <a:spcPct val="130000"/>
              </a:lnSpc>
            </a:pPr>
            <a:r>
              <a:rPr lang="en-US" sz="2400" dirty="0" smtClean="0"/>
              <a:t>b) </a:t>
            </a:r>
            <a:r>
              <a:rPr lang="en-US" sz="2400" dirty="0" err="1" smtClean="0"/>
              <a:t>Lượng</a:t>
            </a:r>
            <a:r>
              <a:rPr lang="en-US" sz="2400" dirty="0" smtClean="0"/>
              <a:t> </a:t>
            </a:r>
            <a:r>
              <a:rPr lang="en-US" sz="2400" dirty="0" err="1" smtClean="0"/>
              <a:t>gạo</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nhiều</a:t>
            </a:r>
            <a:r>
              <a:rPr lang="en-US" sz="2400" dirty="0" smtClean="0"/>
              <a:t> </a:t>
            </a:r>
            <a:r>
              <a:rPr lang="en-US" sz="2400" dirty="0" err="1" smtClean="0"/>
              <a:t>hơn</a:t>
            </a:r>
            <a:r>
              <a:rPr lang="en-US" sz="2400" dirty="0" smtClean="0"/>
              <a:t> </a:t>
            </a:r>
            <a:r>
              <a:rPr lang="en-US" sz="2400" dirty="0" err="1" smtClean="0"/>
              <a:t>tổng</a:t>
            </a:r>
            <a:r>
              <a:rPr lang="en-US" sz="2400" dirty="0" smtClean="0"/>
              <a:t> </a:t>
            </a:r>
            <a:r>
              <a:rPr lang="en-US" sz="2400" dirty="0" err="1" smtClean="0"/>
              <a:t>lượng</a:t>
            </a:r>
            <a:r>
              <a:rPr lang="en-US" sz="2400" dirty="0" smtClean="0"/>
              <a:t> </a:t>
            </a:r>
            <a:r>
              <a:rPr lang="en-US" sz="2400" dirty="0" err="1" smtClean="0"/>
              <a:t>xuất</a:t>
            </a:r>
            <a:r>
              <a:rPr lang="en-US" sz="2400" dirty="0" smtClean="0"/>
              <a:t> </a:t>
            </a:r>
            <a:r>
              <a:rPr lang="en-US" sz="2400" dirty="0" err="1" smtClean="0"/>
              <a:t>khẩu</a:t>
            </a:r>
            <a:r>
              <a:rPr lang="en-US" sz="2400" dirty="0" smtClean="0"/>
              <a:t> </a:t>
            </a:r>
            <a:r>
              <a:rPr lang="en-US" sz="2400" dirty="0" err="1" smtClean="0"/>
              <a:t>của</a:t>
            </a:r>
            <a:r>
              <a:rPr lang="en-US" sz="2400" dirty="0" smtClean="0"/>
              <a:t> </a:t>
            </a:r>
            <a:r>
              <a:rPr lang="en-US" sz="2400" dirty="0" err="1" smtClean="0"/>
              <a:t>bốn</a:t>
            </a:r>
            <a:r>
              <a:rPr lang="en-US" sz="2400" dirty="0" smtClean="0"/>
              <a:t> </a:t>
            </a:r>
            <a:r>
              <a:rPr lang="en-US" sz="2400" dirty="0" err="1" smtClean="0"/>
              <a:t>mặt</a:t>
            </a:r>
            <a:r>
              <a:rPr lang="en-US" sz="2400" dirty="0" smtClean="0"/>
              <a:t> </a:t>
            </a:r>
            <a:r>
              <a:rPr lang="en-US" sz="2400" dirty="0" err="1" smtClean="0"/>
              <a:t>hàng</a:t>
            </a:r>
            <a:r>
              <a:rPr lang="en-US" sz="2400" dirty="0" smtClean="0"/>
              <a:t> </a:t>
            </a:r>
            <a:r>
              <a:rPr lang="en-US" sz="2400" dirty="0" err="1" smtClean="0"/>
              <a:t>còn</a:t>
            </a:r>
            <a:r>
              <a:rPr lang="en-US" sz="2400" dirty="0" smtClean="0"/>
              <a:t> </a:t>
            </a:r>
            <a:r>
              <a:rPr lang="en-US" sz="2400" dirty="0" err="1" smtClean="0"/>
              <a:t>lại</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tấn</a:t>
            </a:r>
            <a:r>
              <a:rPr lang="en-US" sz="2400" dirty="0" smtClean="0"/>
              <a:t>?</a:t>
            </a:r>
            <a:endParaRPr lang="vi-VN" sz="2400" dirty="0"/>
          </a:p>
        </p:txBody>
      </p:sp>
    </p:spTree>
    <p:custDataLst>
      <p:tags r:id="rId1"/>
    </p:custDataLst>
    <p:extLst>
      <p:ext uri="{BB962C8B-B14F-4D97-AF65-F5344CB8AC3E}">
        <p14:creationId xmlns:p14="http://schemas.microsoft.com/office/powerpoint/2010/main" val="35134672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ppt_x"/>
                                          </p:val>
                                        </p:tav>
                                        <p:tav tm="100000">
                                          <p:val>
                                            <p:strVal val="#ppt_x"/>
                                          </p:val>
                                        </p:tav>
                                      </p:tavLst>
                                    </p:anim>
                                    <p:anim calcmode="lin" valueType="num">
                                      <p:cBhvr additive="base">
                                        <p:cTn id="23"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13" grpId="0">
        <p:bldAsOne/>
      </p:bldGraphic>
      <p:bldP spid="17" grpId="0"/>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3827394247"/>
              </p:ext>
            </p:extLst>
          </p:nvPr>
        </p:nvGraphicFramePr>
        <p:xfrm>
          <a:off x="2038350" y="182033"/>
          <a:ext cx="7435850" cy="4637617"/>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p:cNvSpPr/>
          <p:nvPr/>
        </p:nvSpPr>
        <p:spPr>
          <a:xfrm>
            <a:off x="426972" y="4649628"/>
            <a:ext cx="11003027" cy="892552"/>
          </a:xfrm>
          <a:prstGeom prst="rect">
            <a:avLst/>
          </a:prstGeom>
        </p:spPr>
        <p:txBody>
          <a:bodyPr wrap="square">
            <a:spAutoFit/>
          </a:bodyPr>
          <a:lstStyle/>
          <a:p>
            <a:pPr algn="ctr">
              <a:lnSpc>
                <a:spcPct val="130000"/>
              </a:lnSpc>
            </a:pPr>
            <a:r>
              <a:rPr lang="en-US" sz="2000" dirty="0" smtClean="0"/>
              <a:t>a) </a:t>
            </a:r>
            <a:r>
              <a:rPr lang="en-US" sz="2000" dirty="0" err="1" smtClean="0"/>
              <a:t>Tổng</a:t>
            </a:r>
            <a:r>
              <a:rPr lang="en-US" sz="2000" dirty="0" smtClean="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năm</a:t>
            </a:r>
            <a:r>
              <a:rPr lang="en-US" sz="2000" dirty="0"/>
              <a:t> </a:t>
            </a:r>
            <a:r>
              <a:rPr lang="en-US" sz="2000" dirty="0" err="1"/>
              <a:t>mặt</a:t>
            </a:r>
            <a:r>
              <a:rPr lang="en-US" sz="2000" dirty="0"/>
              <a:t> </a:t>
            </a:r>
            <a:r>
              <a:rPr lang="en-US" sz="2000" dirty="0" err="1"/>
              <a:t>hàng</a:t>
            </a:r>
            <a:r>
              <a:rPr lang="en-US" sz="2000" dirty="0"/>
              <a:t> </a:t>
            </a:r>
            <a:r>
              <a:rPr lang="en-US" sz="2000" dirty="0" err="1" smtClean="0"/>
              <a:t>trên</a:t>
            </a:r>
            <a:r>
              <a:rPr lang="en-US" sz="2000" dirty="0" smtClean="0"/>
              <a:t> </a:t>
            </a:r>
            <a:r>
              <a:rPr lang="en-US" sz="2000" dirty="0" err="1" smtClean="0"/>
              <a:t>là</a:t>
            </a:r>
            <a:r>
              <a:rPr lang="en-US" sz="2000" dirty="0" smtClean="0"/>
              <a:t>:</a:t>
            </a:r>
          </a:p>
          <a:p>
            <a:pPr algn="ctr">
              <a:lnSpc>
                <a:spcPct val="130000"/>
              </a:lnSpc>
            </a:pPr>
            <a:r>
              <a:rPr lang="en-US" sz="2000" dirty="0" smtClean="0"/>
              <a:t> 373 498 + 1878 278 +232750 + 6 114 934 + 127 338 = 8 726 798 (tấn) </a:t>
            </a:r>
          </a:p>
        </p:txBody>
      </p:sp>
      <p:sp>
        <p:nvSpPr>
          <p:cNvPr id="36" name="Rectangle 35"/>
          <p:cNvSpPr/>
          <p:nvPr/>
        </p:nvSpPr>
        <p:spPr>
          <a:xfrm>
            <a:off x="426972" y="5542180"/>
            <a:ext cx="11003027" cy="892552"/>
          </a:xfrm>
          <a:prstGeom prst="rect">
            <a:avLst/>
          </a:prstGeom>
        </p:spPr>
        <p:txBody>
          <a:bodyPr wrap="square">
            <a:spAutoFit/>
          </a:bodyPr>
          <a:lstStyle/>
          <a:p>
            <a:pPr algn="ctr">
              <a:lnSpc>
                <a:spcPct val="130000"/>
              </a:lnSpc>
            </a:pPr>
            <a:r>
              <a:rPr lang="en-US" sz="2000" dirty="0" smtClean="0"/>
              <a:t>b) </a:t>
            </a:r>
            <a:r>
              <a:rPr lang="en-US" sz="2000" dirty="0" err="1" smtClean="0"/>
              <a:t>Lượng</a:t>
            </a:r>
            <a:r>
              <a:rPr lang="en-US" sz="2000" dirty="0" smtClean="0"/>
              <a:t> </a:t>
            </a:r>
            <a:r>
              <a:rPr lang="en-US" sz="2000" dirty="0" err="1"/>
              <a:t>gạo</a:t>
            </a:r>
            <a:r>
              <a:rPr lang="en-US" sz="2000" dirty="0"/>
              <a:t> </a:t>
            </a:r>
            <a:r>
              <a:rPr lang="en-US" sz="2000" dirty="0" err="1"/>
              <a:t>xuất</a:t>
            </a:r>
            <a:r>
              <a:rPr lang="en-US" sz="2000" dirty="0"/>
              <a:t> </a:t>
            </a:r>
            <a:r>
              <a:rPr lang="en-US" sz="2000" dirty="0" err="1"/>
              <a:t>khẩu</a:t>
            </a:r>
            <a:r>
              <a:rPr lang="en-US" sz="2000" dirty="0"/>
              <a:t> </a:t>
            </a:r>
            <a:r>
              <a:rPr lang="en-US" sz="2000" dirty="0" err="1"/>
              <a:t>nhiều</a:t>
            </a:r>
            <a:r>
              <a:rPr lang="en-US" sz="2000" dirty="0"/>
              <a:t> </a:t>
            </a:r>
            <a:r>
              <a:rPr lang="en-US" sz="2000" dirty="0" err="1"/>
              <a:t>hơn</a:t>
            </a:r>
            <a:r>
              <a:rPr lang="en-US" sz="2000" dirty="0"/>
              <a:t> </a:t>
            </a:r>
            <a:r>
              <a:rPr lang="en-US" sz="2000" dirty="0" err="1"/>
              <a:t>tổng</a:t>
            </a:r>
            <a:r>
              <a:rPr lang="en-US" sz="2000" dirty="0"/>
              <a:t> </a:t>
            </a:r>
            <a:r>
              <a:rPr lang="en-US" sz="2000" dirty="0" err="1"/>
              <a:t>lượng</a:t>
            </a:r>
            <a:r>
              <a:rPr lang="en-US" sz="2000" dirty="0"/>
              <a:t> </a:t>
            </a:r>
            <a:r>
              <a:rPr lang="en-US" sz="2000" dirty="0" err="1"/>
              <a:t>xuất</a:t>
            </a:r>
            <a:r>
              <a:rPr lang="en-US" sz="2000" dirty="0"/>
              <a:t> </a:t>
            </a:r>
            <a:r>
              <a:rPr lang="en-US" sz="2000" dirty="0" err="1"/>
              <a:t>khẩu</a:t>
            </a:r>
            <a:r>
              <a:rPr lang="en-US" sz="2000" dirty="0"/>
              <a:t> </a:t>
            </a:r>
            <a:r>
              <a:rPr lang="en-US" sz="2000" dirty="0" err="1"/>
              <a:t>của</a:t>
            </a:r>
            <a:r>
              <a:rPr lang="en-US" sz="2000" dirty="0"/>
              <a:t> </a:t>
            </a:r>
            <a:r>
              <a:rPr lang="en-US" sz="2000" dirty="0" err="1"/>
              <a:t>bốn</a:t>
            </a:r>
            <a:r>
              <a:rPr lang="en-US" sz="2000" dirty="0"/>
              <a:t> </a:t>
            </a:r>
            <a:r>
              <a:rPr lang="en-US" sz="2000" dirty="0" err="1"/>
              <a:t>mặt</a:t>
            </a:r>
            <a:r>
              <a:rPr lang="en-US" sz="2000" dirty="0"/>
              <a:t> </a:t>
            </a:r>
            <a:r>
              <a:rPr lang="en-US" sz="2000" dirty="0" err="1"/>
              <a:t>hàng</a:t>
            </a:r>
            <a:r>
              <a:rPr lang="en-US" sz="2000" dirty="0"/>
              <a:t> </a:t>
            </a:r>
            <a:r>
              <a:rPr lang="en-US" sz="2000" dirty="0" err="1"/>
              <a:t>còn</a:t>
            </a:r>
            <a:r>
              <a:rPr lang="en-US" sz="2000" dirty="0"/>
              <a:t> </a:t>
            </a:r>
            <a:r>
              <a:rPr lang="en-US" sz="2000" dirty="0" err="1"/>
              <a:t>lại</a:t>
            </a:r>
            <a:r>
              <a:rPr lang="en-US" sz="2000" dirty="0"/>
              <a:t> </a:t>
            </a:r>
            <a:r>
              <a:rPr lang="en-US" sz="2000" dirty="0" err="1" smtClean="0"/>
              <a:t>là</a:t>
            </a:r>
            <a:r>
              <a:rPr lang="en-US" sz="2000" dirty="0" smtClean="0"/>
              <a:t>:</a:t>
            </a:r>
          </a:p>
          <a:p>
            <a:pPr algn="ctr">
              <a:lnSpc>
                <a:spcPct val="130000"/>
              </a:lnSpc>
            </a:pPr>
            <a:r>
              <a:rPr lang="en-US" sz="2000" dirty="0" smtClean="0"/>
              <a:t>6 114 934 –( </a:t>
            </a:r>
            <a:r>
              <a:rPr lang="en-US" sz="2000" dirty="0"/>
              <a:t>373 498 </a:t>
            </a:r>
            <a:r>
              <a:rPr lang="en-US" sz="2000" dirty="0" smtClean="0"/>
              <a:t>+ 1878 </a:t>
            </a:r>
            <a:r>
              <a:rPr lang="en-US" sz="2000" dirty="0"/>
              <a:t>278 </a:t>
            </a:r>
            <a:r>
              <a:rPr lang="en-US" sz="2000" dirty="0" smtClean="0"/>
              <a:t>+232750 + </a:t>
            </a:r>
            <a:r>
              <a:rPr lang="en-US" sz="2000" dirty="0"/>
              <a:t>127 </a:t>
            </a:r>
            <a:r>
              <a:rPr lang="en-US" sz="2000" dirty="0" smtClean="0"/>
              <a:t>338) = </a:t>
            </a:r>
            <a:r>
              <a:rPr lang="en-US" sz="2000" smtClean="0"/>
              <a:t>3 503 070 </a:t>
            </a:r>
            <a:r>
              <a:rPr lang="en-US" sz="2000" dirty="0" smtClean="0"/>
              <a:t>(tấn)</a:t>
            </a:r>
          </a:p>
        </p:txBody>
      </p:sp>
    </p:spTree>
    <p:custDataLst>
      <p:tags r:id="rId1"/>
    </p:custDataLst>
    <p:extLst>
      <p:ext uri="{BB962C8B-B14F-4D97-AF65-F5344CB8AC3E}">
        <p14:creationId xmlns:p14="http://schemas.microsoft.com/office/powerpoint/2010/main" val="29105895"/>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randombar(horizont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6"/>
                                        </p:tgtEl>
                                        <p:attrNameLst>
                                          <p:attrName>style.visibility</p:attrName>
                                        </p:attrNameLst>
                                      </p:cBhvr>
                                      <p:to>
                                        <p:strVal val="visible"/>
                                      </p:to>
                                    </p:set>
                                    <p:anim calcmode="lin" valueType="num">
                                      <p:cBhvr additive="base">
                                        <p:cTn id="18" dur="500" fill="hold"/>
                                        <p:tgtEl>
                                          <p:spTgt spid="36"/>
                                        </p:tgtEl>
                                        <p:attrNameLst>
                                          <p:attrName>ppt_x</p:attrName>
                                        </p:attrNameLst>
                                      </p:cBhvr>
                                      <p:tavLst>
                                        <p:tav tm="0">
                                          <p:val>
                                            <p:strVal val="#ppt_x"/>
                                          </p:val>
                                        </p:tav>
                                        <p:tav tm="100000">
                                          <p:val>
                                            <p:strVal val="#ppt_x"/>
                                          </p:val>
                                        </p:tav>
                                      </p:tavLst>
                                    </p:anim>
                                    <p:anim calcmode="lin" valueType="num">
                                      <p:cBhvr additive="base">
                                        <p:cTn id="1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5" grpId="0">
        <p:bldAsOne/>
      </p:bldGraphic>
      <p:bldP spid="7" grpId="0"/>
      <p:bldP spid="3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4262868" y="419100"/>
            <a:ext cx="3985782" cy="1015663"/>
          </a:xfrm>
          <a:prstGeom prst="rect">
            <a:avLst/>
          </a:prstGeom>
          <a:noFill/>
        </p:spPr>
        <p:txBody>
          <a:bodyPr wrap="square" rtlCol="0">
            <a:spAutoFit/>
            <a:scene3d>
              <a:camera prst="orthographicFront"/>
              <a:lightRig rig="threePt" dir="t"/>
            </a:scene3d>
            <a:sp3d contourW="12700"/>
          </a:bodyPr>
          <a:lstStyle/>
          <a:p>
            <a:pPr algn="ctr"/>
            <a:r>
              <a:rPr lang="en-US" altLang="zh-CN" sz="6000" b="1" dirty="0" smtClean="0">
                <a:solidFill>
                  <a:srgbClr val="002060"/>
                </a:solidFill>
                <a:effectLst>
                  <a:outerShdw blurRad="38100" dist="38100" dir="2700000" algn="tl">
                    <a:srgbClr val="000000">
                      <a:alpha val="43137"/>
                    </a:srgbClr>
                  </a:outerShdw>
                </a:effectLst>
                <a:ea typeface="汉仪夏日体W" panose="00020600040101010101" pitchFamily="18" charset="-122"/>
              </a:rPr>
              <a:t>CỦNG CỐ</a:t>
            </a:r>
            <a:endParaRPr lang="zh-CN" altLang="en-US" sz="6000" b="1" dirty="0">
              <a:solidFill>
                <a:srgbClr val="002060"/>
              </a:solidFill>
              <a:effectLst>
                <a:outerShdw blurRad="38100" dist="38100" dir="2700000" algn="tl">
                  <a:srgbClr val="000000">
                    <a:alpha val="43137"/>
                  </a:srgbClr>
                </a:outerShdw>
              </a:effectLst>
              <a:ea typeface="汉仪夏日体W" panose="00020600040101010101" pitchFamily="18" charset="-122"/>
            </a:endParaRPr>
          </a:p>
        </p:txBody>
      </p:sp>
      <p:pic>
        <p:nvPicPr>
          <p:cNvPr id="6" name="图片 5"/>
          <p:cNvPicPr>
            <a:picLocks noChangeAspect="1"/>
          </p:cNvPicPr>
          <p:nvPr/>
        </p:nvPicPr>
        <p:blipFill>
          <a:blip r:embed="rId3"/>
          <a:stretch>
            <a:fillRect/>
          </a:stretch>
        </p:blipFill>
        <p:spPr>
          <a:xfrm rot="21138913">
            <a:off x="370027" y="235223"/>
            <a:ext cx="2146464" cy="1847724"/>
          </a:xfrm>
          <a:prstGeom prst="rect">
            <a:avLst/>
          </a:prstGeom>
        </p:spPr>
      </p:pic>
      <p:pic>
        <p:nvPicPr>
          <p:cNvPr id="9" name="图片 8"/>
          <p:cNvPicPr>
            <a:picLocks noChangeAspect="1"/>
          </p:cNvPicPr>
          <p:nvPr/>
        </p:nvPicPr>
        <p:blipFill>
          <a:blip r:embed="rId4"/>
          <a:stretch>
            <a:fillRect/>
          </a:stretch>
        </p:blipFill>
        <p:spPr>
          <a:xfrm rot="375023">
            <a:off x="9951172" y="124858"/>
            <a:ext cx="2370280" cy="1403436"/>
          </a:xfrm>
          <a:prstGeom prst="rect">
            <a:avLst/>
          </a:prstGeom>
        </p:spPr>
      </p:pic>
      <p:sp>
        <p:nvSpPr>
          <p:cNvPr id="5" name="Rounded Rectangle 4"/>
          <p:cNvSpPr/>
          <p:nvPr/>
        </p:nvSpPr>
        <p:spPr>
          <a:xfrm>
            <a:off x="363444" y="2263817"/>
            <a:ext cx="4533900" cy="112395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lumMod val="95000"/>
                    <a:lumOff val="5000"/>
                  </a:schemeClr>
                </a:solidFill>
              </a:rPr>
              <a:t>Thu </a:t>
            </a:r>
            <a:r>
              <a:rPr lang="en-US" sz="2400" b="1" dirty="0" err="1" smtClean="0">
                <a:solidFill>
                  <a:schemeClr val="tx1">
                    <a:lumMod val="95000"/>
                    <a:lumOff val="5000"/>
                  </a:schemeClr>
                </a:solidFill>
              </a:rPr>
              <a:t>thập</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tổ</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chức</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phân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tích</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và</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xử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lí</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11" name="Straight Arrow Connector 10"/>
          <p:cNvCxnSpPr/>
          <p:nvPr/>
        </p:nvCxnSpPr>
        <p:spPr>
          <a:xfrm flipH="1">
            <a:off x="3732097" y="1434763"/>
            <a:ext cx="2523663" cy="829054"/>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p:cNvCxnSpPr/>
          <p:nvPr/>
        </p:nvCxnSpPr>
        <p:spPr>
          <a:xfrm>
            <a:off x="6255759" y="1434763"/>
            <a:ext cx="2126241" cy="778043"/>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7" name="Rounded Rectangle 16"/>
          <p:cNvSpPr/>
          <p:nvPr/>
        </p:nvSpPr>
        <p:spPr>
          <a:xfrm>
            <a:off x="7164294" y="2263817"/>
            <a:ext cx="4058185" cy="12318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chemeClr val="tx1">
                    <a:lumMod val="95000"/>
                    <a:lumOff val="5000"/>
                  </a:schemeClr>
                </a:solidFill>
              </a:rPr>
              <a:t>Biểu</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diễn</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dữ</a:t>
            </a:r>
            <a:r>
              <a:rPr lang="en-US" sz="2400" b="1" dirty="0" smtClean="0">
                <a:solidFill>
                  <a:schemeClr val="tx1">
                    <a:lumMod val="95000"/>
                    <a:lumOff val="5000"/>
                  </a:schemeClr>
                </a:solidFill>
              </a:rPr>
              <a:t> </a:t>
            </a:r>
            <a:r>
              <a:rPr lang="en-US" sz="2400" b="1" dirty="0" err="1" smtClean="0">
                <a:solidFill>
                  <a:schemeClr val="tx1">
                    <a:lumMod val="95000"/>
                    <a:lumOff val="5000"/>
                  </a:schemeClr>
                </a:solidFill>
              </a:rPr>
              <a:t>liệu</a:t>
            </a:r>
            <a:endParaRPr lang="vi-VN" sz="2400" b="1" dirty="0">
              <a:solidFill>
                <a:schemeClr val="tx1">
                  <a:lumMod val="95000"/>
                  <a:lumOff val="5000"/>
                </a:schemeClr>
              </a:solidFill>
            </a:endParaRPr>
          </a:p>
        </p:txBody>
      </p:sp>
      <p:cxnSp>
        <p:nvCxnSpPr>
          <p:cNvPr id="22" name="Straight Arrow Connector 21"/>
          <p:cNvCxnSpPr/>
          <p:nvPr/>
        </p:nvCxnSpPr>
        <p:spPr>
          <a:xfrm flipH="1">
            <a:off x="4648200" y="3546686"/>
            <a:ext cx="3600450" cy="1072939"/>
          </a:xfrm>
          <a:prstGeom prst="straightConnector1">
            <a:avLst/>
          </a:prstGeom>
          <a:ln w="28575">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8305800" y="3546686"/>
            <a:ext cx="0" cy="1072939"/>
          </a:xfrm>
          <a:prstGeom prst="straightConnector1">
            <a:avLst/>
          </a:prstGeom>
          <a:ln w="28575">
            <a:tailEnd type="triangle"/>
          </a:ln>
        </p:spPr>
        <p:style>
          <a:lnRef idx="3">
            <a:schemeClr val="dk1"/>
          </a:lnRef>
          <a:fillRef idx="0">
            <a:schemeClr val="dk1"/>
          </a:fillRef>
          <a:effectRef idx="2">
            <a:schemeClr val="dk1"/>
          </a:effectRef>
          <a:fontRef idx="minor">
            <a:schemeClr val="tx1"/>
          </a:fontRef>
        </p:style>
      </p:cxnSp>
      <p:cxnSp>
        <p:nvCxnSpPr>
          <p:cNvPr id="40" name="Straight Arrow Connector 39"/>
          <p:cNvCxnSpPr>
            <a:endCxn id="46" idx="0"/>
          </p:cNvCxnSpPr>
          <p:nvPr/>
        </p:nvCxnSpPr>
        <p:spPr>
          <a:xfrm>
            <a:off x="8329013" y="3546686"/>
            <a:ext cx="2459196" cy="112395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41" name="Rounded Rectangle 40"/>
          <p:cNvSpPr/>
          <p:nvPr/>
        </p:nvSpPr>
        <p:spPr>
          <a:xfrm>
            <a:off x="2992344" y="4661491"/>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Bảng</a:t>
            </a:r>
            <a:r>
              <a:rPr lang="en-US" sz="2800" b="1" dirty="0" smtClean="0"/>
              <a:t> </a:t>
            </a:r>
            <a:r>
              <a:rPr lang="en-US" sz="2800" b="1" dirty="0" err="1" smtClean="0"/>
              <a:t>số</a:t>
            </a:r>
            <a:r>
              <a:rPr lang="en-US" sz="2800" b="1" dirty="0" smtClean="0"/>
              <a:t> </a:t>
            </a:r>
            <a:r>
              <a:rPr lang="en-US" sz="2800" b="1" dirty="0" err="1" smtClean="0"/>
              <a:t>liệu</a:t>
            </a:r>
            <a:endParaRPr lang="vi-VN" sz="2800" b="1" dirty="0"/>
          </a:p>
        </p:txBody>
      </p:sp>
      <p:sp>
        <p:nvSpPr>
          <p:cNvPr id="42" name="Rounded Rectangle 41"/>
          <p:cNvSpPr/>
          <p:nvPr/>
        </p:nvSpPr>
        <p:spPr>
          <a:xfrm>
            <a:off x="6467475" y="4670636"/>
            <a:ext cx="2695575"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tranh</a:t>
            </a:r>
            <a:endParaRPr lang="vi-VN" sz="2800" b="1" dirty="0"/>
          </a:p>
        </p:txBody>
      </p:sp>
      <p:sp>
        <p:nvSpPr>
          <p:cNvPr id="46" name="Rounded Rectangle 45"/>
          <p:cNvSpPr/>
          <p:nvPr/>
        </p:nvSpPr>
        <p:spPr>
          <a:xfrm>
            <a:off x="9626804" y="4670636"/>
            <a:ext cx="2322810"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t>Biểu</a:t>
            </a:r>
            <a:r>
              <a:rPr lang="en-US" sz="2800" b="1" dirty="0" smtClean="0"/>
              <a:t> </a:t>
            </a:r>
            <a:r>
              <a:rPr lang="en-US" sz="2800" b="1" dirty="0" err="1" smtClean="0"/>
              <a:t>đồ</a:t>
            </a:r>
            <a:r>
              <a:rPr lang="en-US" sz="2800" b="1" dirty="0" smtClean="0"/>
              <a:t> </a:t>
            </a:r>
            <a:r>
              <a:rPr lang="en-US" sz="2800" b="1" dirty="0" err="1" smtClean="0"/>
              <a:t>cột</a:t>
            </a:r>
            <a:endParaRPr lang="vi-VN" sz="2800" b="1" dirty="0"/>
          </a:p>
        </p:txBody>
      </p:sp>
    </p:spTree>
    <p:extLst>
      <p:ext uri="{BB962C8B-B14F-4D97-AF65-F5344CB8AC3E}">
        <p14:creationId xmlns:p14="http://schemas.microsoft.com/office/powerpoint/2010/main" val="69595853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childTnLst>
                          </p:cTn>
                        </p:par>
                        <p:par>
                          <p:cTn id="19" fill="hold">
                            <p:stCondLst>
                              <p:cond delay="500"/>
                            </p:stCondLst>
                            <p:childTnLst>
                              <p:par>
                                <p:cTn id="20" presetID="42" presetClass="entr" presetSubtype="0"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3"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0-#ppt_h/2"/>
                                          </p:val>
                                        </p:tav>
                                        <p:tav tm="100000">
                                          <p:val>
                                            <p:strVal val="#ppt_y"/>
                                          </p:val>
                                        </p:tav>
                                      </p:tavLst>
                                    </p:anim>
                                  </p:childTnLst>
                                </p:cTn>
                              </p:par>
                              <p:par>
                                <p:cTn id="31" presetID="2" presetClass="entr" presetSubtype="3" fill="hold" grpId="0"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1+#ppt_w/2"/>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9"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0-#ppt_w/2"/>
                                          </p:val>
                                        </p:tav>
                                        <p:tav tm="100000">
                                          <p:val>
                                            <p:strVal val="#ppt_x"/>
                                          </p:val>
                                        </p:tav>
                                      </p:tavLst>
                                    </p:anim>
                                    <p:anim calcmode="lin" valueType="num">
                                      <p:cBhvr additive="base">
                                        <p:cTn id="40" dur="500" fill="hold"/>
                                        <p:tgtEl>
                                          <p:spTgt spid="14"/>
                                        </p:tgtEl>
                                        <p:attrNameLst>
                                          <p:attrName>ppt_y</p:attrName>
                                        </p:attrNameLst>
                                      </p:cBhvr>
                                      <p:tavLst>
                                        <p:tav tm="0">
                                          <p:val>
                                            <p:strVal val="0-#ppt_h/2"/>
                                          </p:val>
                                        </p:tav>
                                        <p:tav tm="100000">
                                          <p:val>
                                            <p:strVal val="#ppt_y"/>
                                          </p:val>
                                        </p:tav>
                                      </p:tavLst>
                                    </p:anim>
                                  </p:childTnLst>
                                </p:cTn>
                              </p:par>
                            </p:childTnLst>
                          </p:cTn>
                        </p:par>
                        <p:par>
                          <p:cTn id="41" fill="hold">
                            <p:stCondLst>
                              <p:cond delay="500"/>
                            </p:stCondLst>
                            <p:childTnLst>
                              <p:par>
                                <p:cTn id="42" presetID="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randombar(horizontal)">
                                      <p:cBhvr>
                                        <p:cTn id="50" dur="500"/>
                                        <p:tgtEl>
                                          <p:spTgt spid="22"/>
                                        </p:tgtEl>
                                      </p:cBhvr>
                                    </p:animEffect>
                                  </p:childTnLst>
                                </p:cTn>
                              </p:par>
                            </p:childTnLst>
                          </p:cTn>
                        </p:par>
                        <p:par>
                          <p:cTn id="51" fill="hold">
                            <p:stCondLst>
                              <p:cond delay="500"/>
                            </p:stCondLst>
                            <p:childTnLst>
                              <p:par>
                                <p:cTn id="52" presetID="14" presetClass="entr" presetSubtype="10" fill="hold" grpId="0" nodeType="after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randombar(horizontal)">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randombar(horizontal)">
                                      <p:cBhvr>
                                        <p:cTn id="59" dur="500"/>
                                        <p:tgtEl>
                                          <p:spTgt spid="30"/>
                                        </p:tgtEl>
                                      </p:cBhvr>
                                    </p:animEffect>
                                  </p:childTnLst>
                                </p:cTn>
                              </p:par>
                            </p:childTnLst>
                          </p:cTn>
                        </p:par>
                        <p:par>
                          <p:cTn id="60" fill="hold">
                            <p:stCondLst>
                              <p:cond delay="500"/>
                            </p:stCondLst>
                            <p:childTnLst>
                              <p:par>
                                <p:cTn id="61" presetID="14" presetClass="entr" presetSubtype="10"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randombar(horizontal)">
                                      <p:cBhvr>
                                        <p:cTn id="63" dur="500"/>
                                        <p:tgtEl>
                                          <p:spTgt spid="42"/>
                                        </p:tgtEl>
                                      </p:cBhvr>
                                    </p:animEffect>
                                  </p:childTnLst>
                                </p:cTn>
                              </p:par>
                            </p:childTnLst>
                          </p:cTn>
                        </p:par>
                      </p:childTnLst>
                    </p:cTn>
                  </p:par>
                  <p:par>
                    <p:cTn id="64" fill="hold">
                      <p:stCondLst>
                        <p:cond delay="indefinite"/>
                      </p:stCondLst>
                      <p:childTnLst>
                        <p:par>
                          <p:cTn id="65" fill="hold">
                            <p:stCondLst>
                              <p:cond delay="0"/>
                            </p:stCondLst>
                            <p:childTnLst>
                              <p:par>
                                <p:cTn id="66" presetID="14" presetClass="entr" presetSubtype="10" fill="hold" nodeType="click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randombar(horizontal)">
                                      <p:cBhvr>
                                        <p:cTn id="68" dur="500"/>
                                        <p:tgtEl>
                                          <p:spTgt spid="40"/>
                                        </p:tgtEl>
                                      </p:cBhvr>
                                    </p:animEffect>
                                  </p:childTnLst>
                                </p:cTn>
                              </p:par>
                            </p:childTnLst>
                          </p:cTn>
                        </p:par>
                        <p:par>
                          <p:cTn id="69" fill="hold">
                            <p:stCondLst>
                              <p:cond delay="500"/>
                            </p:stCondLst>
                            <p:childTnLst>
                              <p:par>
                                <p:cTn id="70" presetID="14" presetClass="entr" presetSubtype="10" fill="hold" grpId="0"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randombar(horizontal)">
                                      <p:cBhvr>
                                        <p:cTn id="72"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7" grpId="0" animBg="1"/>
      <p:bldP spid="41" grpId="0" animBg="1"/>
      <p:bldP spid="42" grpId="0" animBg="1"/>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1" name="组合 20"/>
          <p:cNvGrpSpPr/>
          <p:nvPr/>
        </p:nvGrpSpPr>
        <p:grpSpPr>
          <a:xfrm>
            <a:off x="2802433" y="708083"/>
            <a:ext cx="6228044" cy="709410"/>
            <a:chOff x="3477279" y="455613"/>
            <a:chExt cx="5237443" cy="577850"/>
          </a:xfrm>
        </p:grpSpPr>
        <p:sp>
          <p:nvSpPr>
            <p:cNvPr id="22"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FF5F59"/>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文本框 27"/>
            <p:cNvSpPr txBox="1"/>
            <p:nvPr/>
          </p:nvSpPr>
          <p:spPr>
            <a:xfrm>
              <a:off x="3477279" y="455613"/>
              <a:ext cx="5237443" cy="526469"/>
            </a:xfrm>
            <a:prstGeom prst="rect">
              <a:avLst/>
            </a:prstGeom>
            <a:noFill/>
          </p:spPr>
          <p:txBody>
            <a:bodyPr wrap="square" rtlCol="0">
              <a:spAutoFit/>
              <a:scene3d>
                <a:camera prst="orthographicFront"/>
                <a:lightRig rig="threePt" dir="t"/>
              </a:scene3d>
              <a:sp3d contourW="12700"/>
            </a:bodyPr>
            <a:lstStyle/>
            <a:p>
              <a:pPr algn="ctr"/>
              <a:r>
                <a:rPr lang="en-US" altLang="zh-CN" sz="36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HƯỚNG DẪN VỀ NHÀ</a:t>
              </a:r>
              <a:endParaRPr lang="zh-CN" altLang="en-US" sz="3600" b="1" dirty="0">
                <a:solidFill>
                  <a:schemeClr val="bg1"/>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grpSp>
      <p:sp>
        <p:nvSpPr>
          <p:cNvPr id="4" name="Rectangle 3"/>
          <p:cNvSpPr/>
          <p:nvPr/>
        </p:nvSpPr>
        <p:spPr>
          <a:xfrm>
            <a:off x="-400050" y="1871448"/>
            <a:ext cx="8705850" cy="840230"/>
          </a:xfrm>
          <a:prstGeom prst="rect">
            <a:avLst/>
          </a:prstGeom>
        </p:spPr>
        <p:txBody>
          <a:bodyPr wrap="square">
            <a:spAutoFit/>
          </a:bodyPr>
          <a:lstStyle/>
          <a:p>
            <a:pPr algn="ctr">
              <a:lnSpc>
                <a:spcPct val="135000"/>
              </a:lnSpc>
              <a:spcBef>
                <a:spcPts val="600"/>
              </a:spcBef>
              <a:spcAft>
                <a:spcPts val="600"/>
              </a:spcAft>
            </a:pPr>
            <a:r>
              <a:rPr lang="en-US" sz="3600" dirty="0" smtClean="0">
                <a:solidFill>
                  <a:srgbClr val="000000"/>
                </a:solidFill>
                <a:latin typeface="Times New Roman" panose="02020603050405020304" pitchFamily="18" charset="0"/>
                <a:ea typeface="Calibri" panose="020F0502020204030204" pitchFamily="34" charset="0"/>
              </a:rPr>
              <a:t>- </a:t>
            </a:r>
            <a:r>
              <a:rPr lang="vi-VN" sz="3600" dirty="0" smtClean="0">
                <a:solidFill>
                  <a:srgbClr val="000000"/>
                </a:solidFill>
                <a:latin typeface="Times New Roman" panose="02020603050405020304" pitchFamily="18" charset="0"/>
                <a:ea typeface="Calibri" panose="020F0502020204030204" pitchFamily="34" charset="0"/>
              </a:rPr>
              <a:t>Ghi </a:t>
            </a:r>
            <a:r>
              <a:rPr lang="vi-VN" sz="3600" dirty="0">
                <a:solidFill>
                  <a:srgbClr val="000000"/>
                </a:solidFill>
                <a:latin typeface="Times New Roman" panose="02020603050405020304" pitchFamily="18" charset="0"/>
                <a:ea typeface="Calibri" panose="020F0502020204030204" pitchFamily="34" charset="0"/>
              </a:rPr>
              <a:t>nhớ kiến thức trong bài. </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6" name="Rectangle 25"/>
          <p:cNvSpPr/>
          <p:nvPr/>
        </p:nvSpPr>
        <p:spPr>
          <a:xfrm>
            <a:off x="1104900" y="2908912"/>
            <a:ext cx="10077450" cy="15881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Hoàn thành các bài tập còn lại </a:t>
            </a:r>
            <a:r>
              <a:rPr lang="vi-VN" sz="3600" dirty="0" smtClean="0">
                <a:solidFill>
                  <a:srgbClr val="000000"/>
                </a:solidFill>
                <a:latin typeface="Times New Roman" panose="02020603050405020304" pitchFamily="18" charset="0"/>
                <a:ea typeface="Calibri" panose="020F0502020204030204" pitchFamily="34" charset="0"/>
              </a:rPr>
              <a:t>SGK </a:t>
            </a:r>
            <a:r>
              <a:rPr lang="vi-VN" sz="3600" dirty="0">
                <a:solidFill>
                  <a:srgbClr val="000000"/>
                </a:solidFill>
                <a:latin typeface="Times New Roman" panose="02020603050405020304" pitchFamily="18" charset="0"/>
                <a:ea typeface="Calibri" panose="020F0502020204030204" pitchFamily="34" charset="0"/>
              </a:rPr>
              <a:t>(Bài 1, </a:t>
            </a:r>
            <a:r>
              <a:rPr lang="en-US" sz="3600" dirty="0" smtClean="0">
                <a:solidFill>
                  <a:srgbClr val="000000"/>
                </a:solidFill>
                <a:latin typeface="Times New Roman" panose="02020603050405020304" pitchFamily="18" charset="0"/>
                <a:ea typeface="Calibri" panose="020F0502020204030204" pitchFamily="34" charset="0"/>
              </a:rPr>
              <a:t>5</a:t>
            </a:r>
            <a:r>
              <a:rPr lang="vi-VN" sz="3600" dirty="0" smtClean="0">
                <a:solidFill>
                  <a:srgbClr val="000000"/>
                </a:solidFill>
                <a:latin typeface="Times New Roman" panose="02020603050405020304" pitchFamily="18" charset="0"/>
                <a:ea typeface="Calibri" panose="020F0502020204030204" pitchFamily="34" charset="0"/>
              </a:rPr>
              <a:t>)</a:t>
            </a:r>
            <a:r>
              <a:rPr lang="en-GB" sz="3600" dirty="0" smtClean="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và</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các</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bài</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tập</a:t>
            </a:r>
            <a:r>
              <a:rPr lang="en-GB" sz="3600" dirty="0">
                <a:solidFill>
                  <a:srgbClr val="000000"/>
                </a:solidFill>
                <a:latin typeface="Times New Roman" panose="02020603050405020304" pitchFamily="18" charset="0"/>
                <a:ea typeface="Calibri" panose="020F0502020204030204" pitchFamily="34" charset="0"/>
              </a:rPr>
              <a:t> </a:t>
            </a:r>
            <a:r>
              <a:rPr lang="en-GB" sz="3600" dirty="0" err="1">
                <a:solidFill>
                  <a:srgbClr val="000000"/>
                </a:solidFill>
                <a:latin typeface="Times New Roman" panose="02020603050405020304" pitchFamily="18" charset="0"/>
                <a:ea typeface="Calibri" panose="020F0502020204030204" pitchFamily="34" charset="0"/>
              </a:rPr>
              <a:t>trong</a:t>
            </a:r>
            <a:r>
              <a:rPr lang="en-GB" sz="3600" dirty="0">
                <a:solidFill>
                  <a:srgbClr val="000000"/>
                </a:solidFill>
                <a:latin typeface="Times New Roman" panose="02020603050405020304" pitchFamily="18" charset="0"/>
                <a:ea typeface="Calibri" panose="020F0502020204030204" pitchFamily="34" charset="0"/>
              </a:rPr>
              <a:t> </a:t>
            </a:r>
            <a:r>
              <a:rPr lang="en-GB" sz="3600" dirty="0" smtClean="0">
                <a:solidFill>
                  <a:srgbClr val="000000"/>
                </a:solidFill>
                <a:latin typeface="Times New Roman" panose="02020603050405020304" pitchFamily="18" charset="0"/>
                <a:ea typeface="Calibri" panose="020F0502020204030204" pitchFamily="34" charset="0"/>
              </a:rPr>
              <a:t>SBT</a:t>
            </a:r>
            <a:endParaRPr lang="en-US" sz="3600" dirty="0">
              <a:solidFill>
                <a:srgbClr val="000000"/>
              </a:solidFill>
              <a:latin typeface="Times New Roman" panose="02020603050405020304" pitchFamily="18" charset="0"/>
              <a:ea typeface="Calibri" panose="020F0502020204030204" pitchFamily="34" charset="0"/>
            </a:endParaRPr>
          </a:p>
        </p:txBody>
      </p:sp>
      <p:sp>
        <p:nvSpPr>
          <p:cNvPr id="27" name="Rectangle 26"/>
          <p:cNvSpPr/>
          <p:nvPr/>
        </p:nvSpPr>
        <p:spPr>
          <a:xfrm>
            <a:off x="1104900" y="4694273"/>
            <a:ext cx="10077450" cy="761427"/>
          </a:xfrm>
          <a:prstGeom prst="rect">
            <a:avLst/>
          </a:prstGeom>
        </p:spPr>
        <p:txBody>
          <a:bodyPr wrap="square">
            <a:spAutoFit/>
          </a:bodyPr>
          <a:lstStyle/>
          <a:p>
            <a:pPr algn="just">
              <a:lnSpc>
                <a:spcPct val="135000"/>
              </a:lnSpc>
              <a:spcBef>
                <a:spcPts val="600"/>
              </a:spcBef>
              <a:spcAft>
                <a:spcPts val="600"/>
              </a:spcAft>
            </a:pPr>
            <a:r>
              <a:rPr lang="vi-VN" sz="3600" dirty="0">
                <a:solidFill>
                  <a:srgbClr val="000000"/>
                </a:solidFill>
                <a:latin typeface="Times New Roman" panose="02020603050405020304" pitchFamily="18" charset="0"/>
                <a:ea typeface="Calibri" panose="020F0502020204030204" pitchFamily="34" charset="0"/>
              </a:rPr>
              <a:t>- Chuẩn bị bài mới “ </a:t>
            </a:r>
            <a:r>
              <a:rPr lang="en-GB" sz="3600" b="1" dirty="0" err="1">
                <a:solidFill>
                  <a:srgbClr val="000000"/>
                </a:solidFill>
                <a:latin typeface="Times New Roman" panose="02020603050405020304" pitchFamily="18" charset="0"/>
                <a:ea typeface="Calibri" panose="020F0502020204030204" pitchFamily="34" charset="0"/>
              </a:rPr>
              <a:t>Biểu</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đồ</a:t>
            </a:r>
            <a:r>
              <a:rPr lang="en-GB" sz="3600" b="1" dirty="0">
                <a:solidFill>
                  <a:srgbClr val="000000"/>
                </a:solidFill>
                <a:latin typeface="Times New Roman" panose="02020603050405020304" pitchFamily="18" charset="0"/>
                <a:ea typeface="Calibri" panose="020F0502020204030204" pitchFamily="34" charset="0"/>
              </a:rPr>
              <a:t> </a:t>
            </a:r>
            <a:r>
              <a:rPr lang="en-GB" sz="3600" b="1" dirty="0" err="1">
                <a:solidFill>
                  <a:srgbClr val="000000"/>
                </a:solidFill>
                <a:latin typeface="Times New Roman" panose="02020603050405020304" pitchFamily="18" charset="0"/>
                <a:ea typeface="Calibri" panose="020F0502020204030204" pitchFamily="34" charset="0"/>
              </a:rPr>
              <a:t>kép</a:t>
            </a:r>
            <a:r>
              <a:rPr lang="vi-VN" sz="3600" dirty="0">
                <a:solidFill>
                  <a:srgbClr val="000000"/>
                </a:solidFill>
                <a:latin typeface="Times New Roman" panose="02020603050405020304" pitchFamily="18" charset="0"/>
                <a:ea typeface="Calibri" panose="020F0502020204030204" pitchFamily="34" charset="0"/>
              </a:rPr>
              <a:t>”.</a:t>
            </a:r>
            <a:endParaRPr lang="en-US" sz="3600" dirty="0">
              <a:solidFill>
                <a:srgbClr val="000000"/>
              </a:solidFill>
              <a:latin typeface="Times New Roman" panose="02020603050405020304" pitchFamily="18" charset="0"/>
              <a:ea typeface="Calibri" panose="020F0502020204030204" pitchFamily="34" charset="0"/>
            </a:endParaRPr>
          </a:p>
        </p:txBody>
      </p:sp>
    </p:spTree>
    <p:custDataLst>
      <p:tags r:id="rId1"/>
    </p:custDataLst>
    <p:extLst>
      <p:ext uri="{BB962C8B-B14F-4D97-AF65-F5344CB8AC3E}">
        <p14:creationId xmlns:p14="http://schemas.microsoft.com/office/powerpoint/2010/main" val="104579010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3"/>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additive="base">
                                        <p:cTn id="18" dur="500" fill="hold"/>
                                        <p:tgtEl>
                                          <p:spTgt spid="26"/>
                                        </p:tgtEl>
                                        <p:attrNameLst>
                                          <p:attrName>ppt_x</p:attrName>
                                        </p:attrNameLst>
                                      </p:cBhvr>
                                      <p:tavLst>
                                        <p:tav tm="0">
                                          <p:val>
                                            <p:strVal val="#ppt_x"/>
                                          </p:val>
                                        </p:tav>
                                        <p:tav tm="100000">
                                          <p:val>
                                            <p:strVal val="#ppt_x"/>
                                          </p:val>
                                        </p:tav>
                                      </p:tavLst>
                                    </p:anim>
                                    <p:anim calcmode="lin" valueType="num">
                                      <p:cBhvr additive="base">
                                        <p:cTn id="19" dur="500" fill="hold"/>
                                        <p:tgtEl>
                                          <p:spTgt spid="26"/>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fill="hold"/>
                                        <p:tgtEl>
                                          <p:spTgt spid="27"/>
                                        </p:tgtEl>
                                        <p:attrNameLst>
                                          <p:attrName>ppt_x</p:attrName>
                                        </p:attrNameLst>
                                      </p:cBhvr>
                                      <p:tavLst>
                                        <p:tav tm="0">
                                          <p:val>
                                            <p:strVal val="#ppt_x"/>
                                          </p:val>
                                        </p:tav>
                                        <p:tav tm="100000">
                                          <p:val>
                                            <p:strVal val="#ppt_x"/>
                                          </p:val>
                                        </p:tav>
                                      </p:tavLst>
                                    </p:anim>
                                    <p:anim calcmode="lin" valueType="num">
                                      <p:cBhvr additive="base">
                                        <p:cTn id="2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43950" y="1530293"/>
            <a:ext cx="8033330" cy="1838802"/>
            <a:chOff x="1654404" y="1425576"/>
            <a:chExt cx="8002359" cy="930275"/>
          </a:xfrm>
        </p:grpSpPr>
        <p:sp>
          <p:nvSpPr>
            <p:cNvPr id="31" name="MH_Other_1"/>
            <p:cNvSpPr/>
            <p:nvPr>
              <p:custDataLst>
                <p:tags r:id="rId6"/>
              </p:custDataLst>
            </p:nvPr>
          </p:nvSpPr>
          <p:spPr>
            <a:xfrm>
              <a:off x="1654404" y="1425576"/>
              <a:ext cx="800235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1"/>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sz="2800" kern="0">
                <a:solidFill>
                  <a:sysClr val="window" lastClr="FFFF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2" name="MH_Other_2"/>
            <p:cNvSpPr/>
            <p:nvPr>
              <p:custDataLst>
                <p:tags r:id="rId7"/>
              </p:custDataLst>
            </p:nvPr>
          </p:nvSpPr>
          <p:spPr>
            <a:xfrm>
              <a:off x="8174038" y="1528763"/>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sz="2800" kern="0" dirty="0" smtClean="0">
                  <a:ln w="18415" cmpd="sng">
                    <a:noFill/>
                    <a:prstDash val="solid"/>
                  </a:ln>
                  <a:solidFill>
                    <a:schemeClr val="accent1"/>
                  </a:solidFill>
                  <a:latin typeface="Times New Roman" panose="02020603050405020304" pitchFamily="18" charset="0"/>
                  <a:ea typeface="幼圆" panose="02010509060101010101" pitchFamily="49" charset="-122"/>
                  <a:cs typeface="Times New Roman" panose="02020603050405020304" pitchFamily="18" charset="0"/>
                </a:rPr>
                <a:t>I</a:t>
              </a:r>
              <a:endParaRPr lang="en-US" sz="2800" kern="0" dirty="0">
                <a:ln w="18415" cmpd="sng">
                  <a:noFill/>
                  <a:prstDash val="solid"/>
                </a:ln>
                <a:solidFill>
                  <a:schemeClr val="accent1"/>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3" name="MH_SubTitle_1"/>
            <p:cNvSpPr/>
            <p:nvPr>
              <p:custDataLst>
                <p:tags r:id="rId8"/>
              </p:custDataLst>
            </p:nvPr>
          </p:nvSpPr>
          <p:spPr>
            <a:xfrm>
              <a:off x="1888761" y="1612900"/>
              <a:ext cx="6805978" cy="515938"/>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800" b="1" kern="0" dirty="0" smtClean="0">
                  <a:solidFill>
                    <a:srgbClr val="C00000"/>
                  </a:solidFill>
                  <a:latin typeface="Times New Roman" panose="02020603050405020304" pitchFamily="18" charset="0"/>
                  <a:ea typeface="幼圆" panose="02010509060101010101" pitchFamily="49" charset="-122"/>
                  <a:cs typeface="Times New Roman" panose="02020603050405020304" pitchFamily="18" charset="0"/>
                </a:rPr>
                <a:t>THU THẬP, TỔ CHỨC, PHÂN TÍCH VÀ XỬ LÍ DỮ LIỆU</a:t>
              </a:r>
              <a:endParaRPr lang="en-US" altLang="zh-CN" sz="2800" b="1" kern="0" dirty="0">
                <a:solidFill>
                  <a:srgbClr val="C00000"/>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4" name="MH_Other_3"/>
            <p:cNvSpPr/>
            <p:nvPr>
              <p:custDataLst>
                <p:tags r:id="rId9"/>
              </p:custDataLst>
            </p:nvPr>
          </p:nvSpPr>
          <p:spPr>
            <a:xfrm>
              <a:off x="8050214" y="1641476"/>
              <a:ext cx="592137" cy="460375"/>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1"/>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sz="2800" kern="0">
                <a:solidFill>
                  <a:sysClr val="window" lastClr="FFFFFF"/>
                </a:solidFill>
                <a:latin typeface="Times New Roman" panose="02020603050405020304" pitchFamily="18" charset="0"/>
                <a:ea typeface="幼圆" panose="02010509060101010101" pitchFamily="49" charset="-122"/>
                <a:cs typeface="Times New Roman" panose="02020603050405020304" pitchFamily="18" charset="0"/>
              </a:endParaRPr>
            </a:p>
          </p:txBody>
        </p:sp>
      </p:grpSp>
      <p:grpSp>
        <p:nvGrpSpPr>
          <p:cNvPr id="3" name="组合 2"/>
          <p:cNvGrpSpPr/>
          <p:nvPr/>
        </p:nvGrpSpPr>
        <p:grpSpPr>
          <a:xfrm>
            <a:off x="499333" y="3599043"/>
            <a:ext cx="8207938" cy="1174268"/>
            <a:chOff x="1592464" y="2490789"/>
            <a:chExt cx="8064299" cy="930275"/>
          </a:xfrm>
        </p:grpSpPr>
        <p:sp>
          <p:nvSpPr>
            <p:cNvPr id="37" name="MH_Other_4"/>
            <p:cNvSpPr/>
            <p:nvPr>
              <p:custDataLst>
                <p:tags r:id="rId2"/>
              </p:custDataLst>
            </p:nvPr>
          </p:nvSpPr>
          <p:spPr>
            <a:xfrm>
              <a:off x="1592464" y="2490789"/>
              <a:ext cx="8064299" cy="930275"/>
            </a:xfrm>
            <a:custGeom>
              <a:avLst/>
              <a:gdLst/>
              <a:ahLst/>
              <a:cxnLst/>
              <a:rect l="l" t="t" r="r" b="b"/>
              <a:pathLst>
                <a:path w="6120680" h="1296144">
                  <a:moveTo>
                    <a:pt x="4464500" y="0"/>
                  </a:moveTo>
                  <a:lnTo>
                    <a:pt x="5904652" y="0"/>
                  </a:lnTo>
                  <a:cubicBezTo>
                    <a:pt x="6023961" y="0"/>
                    <a:pt x="6120680" y="96719"/>
                    <a:pt x="6120680" y="216028"/>
                  </a:cubicBezTo>
                  <a:lnTo>
                    <a:pt x="6120680" y="1080116"/>
                  </a:lnTo>
                  <a:cubicBezTo>
                    <a:pt x="6120680" y="1199425"/>
                    <a:pt x="6023961" y="1296144"/>
                    <a:pt x="5904652" y="1296144"/>
                  </a:cubicBezTo>
                  <a:lnTo>
                    <a:pt x="4464500" y="1296144"/>
                  </a:lnTo>
                  <a:cubicBezTo>
                    <a:pt x="4345193" y="1296144"/>
                    <a:pt x="4248474" y="1199427"/>
                    <a:pt x="4248473" y="1080120"/>
                  </a:cubicBezTo>
                  <a:lnTo>
                    <a:pt x="0" y="1080120"/>
                  </a:lnTo>
                  <a:lnTo>
                    <a:pt x="0" y="144016"/>
                  </a:lnTo>
                  <a:lnTo>
                    <a:pt x="4261700" y="144016"/>
                  </a:lnTo>
                  <a:cubicBezTo>
                    <a:pt x="4290610" y="59972"/>
                    <a:pt x="4370551" y="0"/>
                    <a:pt x="4464500" y="0"/>
                  </a:cubicBezTo>
                  <a:close/>
                </a:path>
              </a:pathLst>
            </a:custGeom>
            <a:solidFill>
              <a:schemeClr val="accent2"/>
            </a:solidFill>
            <a:ln w="25400" cap="flat" cmpd="sng" algn="ctr">
              <a:noFill/>
              <a:prstDash val="solid"/>
            </a:ln>
            <a:effectLst/>
          </p:spPr>
          <p:txBody>
            <a:bodyPr anchor="ctr">
              <a:scene3d>
                <a:camera prst="orthographicFront"/>
                <a:lightRig rig="threePt" dir="t"/>
              </a:scene3d>
              <a:sp3d contourW="12700"/>
            </a:bodyPr>
            <a:lstStyle/>
            <a:p>
              <a:pPr algn="ctr">
                <a:defRPr/>
              </a:pPr>
              <a:endParaRPr lang="en-US" sz="2800" kern="0">
                <a:solidFill>
                  <a:sysClr val="window" lastClr="FFFFFF"/>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8" name="MH_Other_5"/>
            <p:cNvSpPr/>
            <p:nvPr>
              <p:custDataLst>
                <p:tags r:id="rId3"/>
              </p:custDataLst>
            </p:nvPr>
          </p:nvSpPr>
          <p:spPr>
            <a:xfrm>
              <a:off x="8174038" y="2593975"/>
              <a:ext cx="1358900" cy="723900"/>
            </a:xfrm>
            <a:prstGeom prst="roundRect">
              <a:avLst/>
            </a:prstGeom>
            <a:solidFill>
              <a:sysClr val="window" lastClr="FFFFFF"/>
            </a:solidFill>
            <a:ln w="25400" cap="flat" cmpd="sng" algn="ctr">
              <a:noFill/>
              <a:prstDash val="solid"/>
            </a:ln>
            <a:effectLst/>
          </p:spPr>
          <p:txBody>
            <a:bodyPr lIns="0" tIns="0" rIns="144000" bIns="0" anchor="ctr">
              <a:scene3d>
                <a:camera prst="orthographicFront"/>
                <a:lightRig rig="threePt" dir="t"/>
              </a:scene3d>
              <a:sp3d contourW="12700"/>
            </a:bodyPr>
            <a:lstStyle/>
            <a:p>
              <a:pPr algn="r">
                <a:defRPr/>
              </a:pPr>
              <a:r>
                <a:rPr lang="en-US" altLang="zh-CN" sz="2800" kern="0" dirty="0" smtClean="0">
                  <a:ln w="18415" cmpd="sng">
                    <a:noFill/>
                    <a:prstDash val="solid"/>
                  </a:ln>
                  <a:solidFill>
                    <a:schemeClr val="accent2"/>
                  </a:solidFill>
                  <a:latin typeface="Times New Roman" panose="02020603050405020304" pitchFamily="18" charset="0"/>
                  <a:ea typeface="幼圆" panose="02010509060101010101" pitchFamily="49" charset="-122"/>
                  <a:cs typeface="Times New Roman" panose="02020603050405020304" pitchFamily="18" charset="0"/>
                </a:rPr>
                <a:t>II</a:t>
              </a:r>
              <a:endParaRPr lang="en-US" altLang="zh-CN" sz="2800" kern="0" dirty="0">
                <a:ln w="18415" cmpd="sng">
                  <a:noFill/>
                  <a:prstDash val="solid"/>
                </a:ln>
                <a:solidFill>
                  <a:schemeClr val="accent2"/>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39" name="MH_SubTitle_2"/>
            <p:cNvSpPr/>
            <p:nvPr>
              <p:custDataLst>
                <p:tags r:id="rId4"/>
              </p:custDataLst>
            </p:nvPr>
          </p:nvSpPr>
          <p:spPr>
            <a:xfrm>
              <a:off x="1888761" y="2678114"/>
              <a:ext cx="6874916" cy="515937"/>
            </a:xfrm>
            <a:prstGeom prst="homePlate">
              <a:avLst/>
            </a:prstGeom>
            <a:solidFill>
              <a:sysClr val="window" lastClr="FFFFFF"/>
            </a:solidFill>
            <a:ln w="25400" cap="flat" cmpd="sng" algn="ctr">
              <a:solidFill>
                <a:sysClr val="window" lastClr="FFFFFF"/>
              </a:solidFill>
              <a:prstDash val="solid"/>
            </a:ln>
            <a:effectLst/>
          </p:spPr>
          <p:txBody>
            <a:bodyPr lIns="0" tIns="0" rIns="648000" bIns="0" anchor="ctr">
              <a:noAutofit/>
              <a:scene3d>
                <a:camera prst="orthographicFront"/>
                <a:lightRig rig="threePt" dir="t"/>
              </a:scene3d>
              <a:sp3d contourW="12700"/>
            </a:bodyPr>
            <a:lstStyle/>
            <a:p>
              <a:pPr algn="ctr">
                <a:lnSpc>
                  <a:spcPct val="130000"/>
                </a:lnSpc>
                <a:defRPr/>
              </a:pPr>
              <a:r>
                <a:rPr lang="en-US" altLang="zh-CN" sz="2800" b="1" kern="0" dirty="0" smtClean="0">
                  <a:solidFill>
                    <a:schemeClr val="accent6">
                      <a:lumMod val="50000"/>
                    </a:schemeClr>
                  </a:solidFill>
                  <a:latin typeface="Times New Roman" panose="02020603050405020304" pitchFamily="18" charset="0"/>
                  <a:ea typeface="幼圆" panose="02010509060101010101" pitchFamily="49" charset="-122"/>
                  <a:cs typeface="Times New Roman" panose="02020603050405020304" pitchFamily="18" charset="0"/>
                </a:rPr>
                <a:t>BIỂU DIỄN DỮ LIỆU</a:t>
              </a:r>
              <a:endParaRPr lang="en-US" altLang="zh-CN" sz="2800" b="1" kern="0" dirty="0">
                <a:solidFill>
                  <a:schemeClr val="accent6">
                    <a:lumMod val="50000"/>
                  </a:schemeClr>
                </a:solidFill>
                <a:latin typeface="Times New Roman" panose="02020603050405020304" pitchFamily="18" charset="0"/>
                <a:ea typeface="幼圆" panose="02010509060101010101" pitchFamily="49" charset="-122"/>
                <a:cs typeface="Times New Roman" panose="02020603050405020304" pitchFamily="18" charset="0"/>
              </a:endParaRPr>
            </a:p>
          </p:txBody>
        </p:sp>
        <p:sp>
          <p:nvSpPr>
            <p:cNvPr id="40" name="MH_Other_6"/>
            <p:cNvSpPr/>
            <p:nvPr>
              <p:custDataLst>
                <p:tags r:id="rId5"/>
              </p:custDataLst>
            </p:nvPr>
          </p:nvSpPr>
          <p:spPr>
            <a:xfrm>
              <a:off x="8050214" y="2705101"/>
              <a:ext cx="592137" cy="461963"/>
            </a:xfrm>
            <a:custGeom>
              <a:avLst/>
              <a:gdLst/>
              <a:ahLst/>
              <a:cxnLst/>
              <a:rect l="l" t="t" r="r" b="b"/>
              <a:pathLst>
                <a:path w="689637" h="641477">
                  <a:moveTo>
                    <a:pt x="0" y="0"/>
                  </a:moveTo>
                  <a:lnTo>
                    <a:pt x="368899" y="0"/>
                  </a:lnTo>
                  <a:lnTo>
                    <a:pt x="689637" y="320739"/>
                  </a:lnTo>
                  <a:lnTo>
                    <a:pt x="368899" y="641477"/>
                  </a:lnTo>
                  <a:lnTo>
                    <a:pt x="0" y="641477"/>
                  </a:lnTo>
                  <a:close/>
                </a:path>
              </a:pathLst>
            </a:custGeom>
            <a:solidFill>
              <a:schemeClr val="accent2"/>
            </a:solidFill>
            <a:ln w="25400" cap="flat" cmpd="sng" algn="ctr">
              <a:solidFill>
                <a:sysClr val="window" lastClr="FFFFFF"/>
              </a:solidFill>
              <a:prstDash val="solid"/>
            </a:ln>
            <a:effectLst/>
          </p:spPr>
          <p:txBody>
            <a:bodyPr anchor="ctr">
              <a:scene3d>
                <a:camera prst="orthographicFront"/>
                <a:lightRig rig="threePt" dir="t"/>
              </a:scene3d>
              <a:sp3d contourW="12700"/>
            </a:bodyPr>
            <a:lstStyle/>
            <a:p>
              <a:pPr algn="ctr">
                <a:defRPr/>
              </a:pPr>
              <a:endParaRPr lang="en-US" sz="2800" kern="0">
                <a:solidFill>
                  <a:sysClr val="window" lastClr="FFFFFF"/>
                </a:solidFill>
                <a:latin typeface="Times New Roman" panose="02020603050405020304" pitchFamily="18" charset="0"/>
                <a:ea typeface="幼圆" panose="02010509060101010101" pitchFamily="49" charset="-122"/>
                <a:cs typeface="Times New Roman" panose="02020603050405020304" pitchFamily="18" charset="0"/>
              </a:endParaRPr>
            </a:p>
          </p:txBody>
        </p:sp>
      </p:grpSp>
      <p:sp>
        <p:nvSpPr>
          <p:cNvPr id="6" name="Rounded Rectangle 5"/>
          <p:cNvSpPr/>
          <p:nvPr/>
        </p:nvSpPr>
        <p:spPr>
          <a:xfrm>
            <a:off x="8909073" y="2645916"/>
            <a:ext cx="3011377" cy="795553"/>
          </a:xfrm>
          <a:prstGeom prst="roundRect">
            <a:avLst/>
          </a:prstGeom>
          <a:solidFill>
            <a:srgbClr val="F29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1. </a:t>
            </a:r>
            <a:r>
              <a:rPr lang="en-US" sz="2800" b="1" dirty="0" err="1" smtClean="0">
                <a:latin typeface="Times New Roman" panose="02020603050405020304" pitchFamily="18" charset="0"/>
                <a:cs typeface="Times New Roman" panose="02020603050405020304" pitchFamily="18" charset="0"/>
              </a:rPr>
              <a:t>Bảng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số</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liệu</a:t>
            </a:r>
            <a:endParaRPr lang="vi-VN" sz="2800" b="1" dirty="0">
              <a:latin typeface="Times New Roman" panose="02020603050405020304" pitchFamily="18" charset="0"/>
              <a:cs typeface="Times New Roman" panose="02020603050405020304" pitchFamily="18" charset="0"/>
            </a:endParaRPr>
          </a:p>
        </p:txBody>
      </p:sp>
      <p:sp>
        <p:nvSpPr>
          <p:cNvPr id="24" name="Rounded Rectangle 23"/>
          <p:cNvSpPr/>
          <p:nvPr/>
        </p:nvSpPr>
        <p:spPr>
          <a:xfrm>
            <a:off x="8948713" y="3892696"/>
            <a:ext cx="3011377" cy="795553"/>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2.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tranh</a:t>
            </a:r>
            <a:endParaRPr lang="vi-VN" sz="2800" b="1" dirty="0">
              <a:latin typeface="Times New Roman" panose="02020603050405020304" pitchFamily="18" charset="0"/>
              <a:cs typeface="Times New Roman" panose="02020603050405020304" pitchFamily="18" charset="0"/>
            </a:endParaRPr>
          </a:p>
        </p:txBody>
      </p:sp>
      <p:cxnSp>
        <p:nvCxnSpPr>
          <p:cNvPr id="8" name="Straight Arrow Connector 7"/>
          <p:cNvCxnSpPr>
            <a:endCxn id="6" idx="1"/>
          </p:cNvCxnSpPr>
          <p:nvPr/>
        </p:nvCxnSpPr>
        <p:spPr>
          <a:xfrm flipV="1">
            <a:off x="8453455" y="3043693"/>
            <a:ext cx="455618" cy="664534"/>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endCxn id="24" idx="1"/>
          </p:cNvCxnSpPr>
          <p:nvPr/>
        </p:nvCxnSpPr>
        <p:spPr>
          <a:xfrm flipV="1">
            <a:off x="8546309" y="4290473"/>
            <a:ext cx="402404" cy="879"/>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841498" y="521106"/>
            <a:ext cx="5735782" cy="584775"/>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algn="ctr"/>
            <a:r>
              <a:rPr lang="en-US" sz="3200" b="1" dirty="0" smtClean="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NỘI DUNG</a:t>
            </a:r>
            <a:endParaRPr lang="vi-VN" sz="32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17" name="Straight Arrow Connector 16"/>
          <p:cNvCxnSpPr/>
          <p:nvPr/>
        </p:nvCxnSpPr>
        <p:spPr>
          <a:xfrm>
            <a:off x="8254238" y="4630484"/>
            <a:ext cx="851662" cy="980901"/>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9027307" y="5308779"/>
            <a:ext cx="3011377" cy="795553"/>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anose="02020603050405020304" pitchFamily="18" charset="0"/>
                <a:cs typeface="Times New Roman" panose="02020603050405020304" pitchFamily="18" charset="0"/>
              </a:rPr>
              <a:t>3. </a:t>
            </a:r>
            <a:r>
              <a:rPr lang="en-US" sz="2800" b="1" dirty="0" err="1" smtClean="0">
                <a:latin typeface="Times New Roman" panose="02020603050405020304" pitchFamily="18" charset="0"/>
                <a:cs typeface="Times New Roman" panose="02020603050405020304" pitchFamily="18" charset="0"/>
              </a:rPr>
              <a:t>Biểu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đồ</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cột</a:t>
            </a:r>
            <a:endParaRPr lang="vi-VN" sz="28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769895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par>
                          <p:cTn id="23" fill="hold">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childTnLst>
                          </p:cTn>
                        </p:par>
                        <p:par>
                          <p:cTn id="33" fill="hold">
                            <p:stCondLst>
                              <p:cond delay="500"/>
                            </p:stCondLst>
                            <p:childTnLst>
                              <p:par>
                                <p:cTn id="34" presetID="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additive="base">
                                        <p:cTn id="36" dur="500" fill="hold"/>
                                        <p:tgtEl>
                                          <p:spTgt spid="24"/>
                                        </p:tgtEl>
                                        <p:attrNameLst>
                                          <p:attrName>ppt_x</p:attrName>
                                        </p:attrNameLst>
                                      </p:cBhvr>
                                      <p:tavLst>
                                        <p:tav tm="0">
                                          <p:val>
                                            <p:strVal val="0-#ppt_w/2"/>
                                          </p:val>
                                        </p:tav>
                                        <p:tav tm="100000">
                                          <p:val>
                                            <p:strVal val="#ppt_x"/>
                                          </p:val>
                                        </p:tav>
                                      </p:tavLst>
                                    </p:anim>
                                    <p:anim calcmode="lin" valueType="num">
                                      <p:cBhvr additive="base">
                                        <p:cTn id="37"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
                            </p:stCondLst>
                            <p:childTnLst>
                              <p:par>
                                <p:cTn id="44" presetID="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additive="base">
                                        <p:cTn id="46" dur="500" fill="hold"/>
                                        <p:tgtEl>
                                          <p:spTgt spid="22"/>
                                        </p:tgtEl>
                                        <p:attrNameLst>
                                          <p:attrName>ppt_x</p:attrName>
                                        </p:attrNameLst>
                                      </p:cBhvr>
                                      <p:tavLst>
                                        <p:tav tm="0">
                                          <p:val>
                                            <p:strVal val="0-#ppt_w/2"/>
                                          </p:val>
                                        </p:tav>
                                        <p:tav tm="100000">
                                          <p:val>
                                            <p:strVal val="#ppt_x"/>
                                          </p:val>
                                        </p:tav>
                                      </p:tavLst>
                                    </p:anim>
                                    <p:anim calcmode="lin" valueType="num">
                                      <p:cBhvr additive="base">
                                        <p:cTn id="47"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4" grpId="0" animBg="1"/>
      <p:bldP spid="12" grpId="0"/>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1599633" y="2065713"/>
            <a:ext cx="9589298" cy="2206501"/>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6000" b="1" dirty="0" smtClean="0">
                <a:solidFill>
                  <a:schemeClr val="bg1"/>
                </a:solidFill>
                <a:effectLst>
                  <a:outerShdw blurRad="76200" dist="38100" dir="2700000" algn="tl">
                    <a:srgbClr val="000000">
                      <a:alpha val="70000"/>
                    </a:srgbClr>
                  </a:outerShdw>
                </a:effectLst>
                <a:latin typeface="Times New Roman" panose="02020603050405020304" pitchFamily="18" charset="0"/>
                <a:ea typeface="汉仪夏日体W" panose="00020600040101010101" pitchFamily="18" charset="-122"/>
                <a:cs typeface="Times New Roman" panose="02020603050405020304" pitchFamily="18" charset="0"/>
              </a:rPr>
              <a:t>CẢM ƠN CÁC EM ĐÃ CHÚ Ý BÀI GIẢNG!</a:t>
            </a:r>
            <a:endParaRPr lang="zh-CN" altLang="en-US" sz="6000" b="1" dirty="0">
              <a:solidFill>
                <a:schemeClr val="bg1"/>
              </a:solidFill>
              <a:effectLst>
                <a:outerShdw blurRad="76200" dist="38100" dir="2700000" algn="tl">
                  <a:srgbClr val="000000">
                    <a:alpha val="70000"/>
                  </a:srgb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spTree>
    <p:extLst>
      <p:ext uri="{BB962C8B-B14F-4D97-AF65-F5344CB8AC3E}">
        <p14:creationId xmlns:p14="http://schemas.microsoft.com/office/powerpoint/2010/main" val="22205498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00A2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128969" y="2557730"/>
            <a:ext cx="9934061" cy="1642694"/>
          </a:xfrm>
          <a:prstGeom prst="rect">
            <a:avLst/>
          </a:prstGeom>
          <a:noFill/>
        </p:spPr>
        <p:txBody>
          <a:bodyPr wrap="square" rtlCol="0">
            <a:spAutoFit/>
            <a:scene3d>
              <a:camera prst="orthographicFront"/>
              <a:lightRig rig="threePt" dir="t"/>
            </a:scene3d>
            <a:sp3d contourW="12700"/>
          </a:bodyPr>
          <a:lstStyle/>
          <a:p>
            <a:pPr algn="ctr">
              <a:lnSpc>
                <a:spcPct val="120000"/>
              </a:lnSpc>
            </a:pPr>
            <a:r>
              <a:rPr lang="en-US" altLang="zh-CN" sz="4400" b="1" dirty="0" smtClean="0">
                <a:solidFill>
                  <a:schemeClr val="bg1"/>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THU THẬP, TỔ CHỨC, PHÂN TÍCH VÀ XỬ LÍ DỮ LIỆU</a:t>
            </a:r>
            <a:endParaRPr lang="zh-CN" altLang="en-US" sz="4400" b="1" dirty="0">
              <a:solidFill>
                <a:schemeClr val="bg1"/>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sp>
        <p:nvSpPr>
          <p:cNvPr id="4" name="文本框 3"/>
          <p:cNvSpPr txBox="1"/>
          <p:nvPr/>
        </p:nvSpPr>
        <p:spPr>
          <a:xfrm>
            <a:off x="4764548" y="927229"/>
            <a:ext cx="2662908" cy="1446550"/>
          </a:xfrm>
          <a:prstGeom prst="rect">
            <a:avLst/>
          </a:prstGeom>
          <a:noFill/>
        </p:spPr>
        <p:txBody>
          <a:bodyPr wrap="none" rtlCol="0">
            <a:spAutoFit/>
            <a:scene3d>
              <a:camera prst="orthographicFront"/>
              <a:lightRig rig="threePt" dir="t"/>
            </a:scene3d>
            <a:sp3d contourW="12700"/>
          </a:bodyPr>
          <a:lstStyle/>
          <a:p>
            <a:pPr algn="ctr"/>
            <a:r>
              <a:rPr lang="en-US" altLang="zh-CN" sz="8800" b="1" dirty="0" err="1" smtClean="0">
                <a:solidFill>
                  <a:srgbClr val="F7EA5D"/>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Bài</a:t>
            </a:r>
            <a:r>
              <a:rPr lang="en-US" altLang="zh-CN" sz="8800" b="1" dirty="0" smtClean="0">
                <a:solidFill>
                  <a:srgbClr val="F7EA5D"/>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 </a:t>
            </a:r>
            <a:r>
              <a:rPr lang="en-US" altLang="zh-CN" sz="8800" b="1" dirty="0">
                <a:solidFill>
                  <a:srgbClr val="F7EA5D"/>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rPr>
              <a:t>1</a:t>
            </a:r>
            <a:endParaRPr lang="zh-CN" altLang="en-US" sz="8800" b="1" dirty="0">
              <a:solidFill>
                <a:srgbClr val="F7EA5D"/>
              </a:solidFill>
              <a:effectLst>
                <a:outerShdw blurRad="38100" dist="38100" dir="2700000" algn="tl">
                  <a:srgbClr val="000000">
                    <a:alpha val="43137"/>
                  </a:srgbClr>
                </a:outerShdw>
              </a:effectLst>
              <a:latin typeface="Times New Roman" panose="02020603050405020304" pitchFamily="18" charset="0"/>
              <a:ea typeface="汉仪夏日体W" panose="00020600040101010101" pitchFamily="18" charset="-122"/>
              <a:cs typeface="Times New Roman" panose="02020603050405020304" pitchFamily="18" charset="0"/>
            </a:endParaRPr>
          </a:p>
        </p:txBody>
      </p:sp>
      <p:pic>
        <p:nvPicPr>
          <p:cNvPr id="6" name="图片 5"/>
          <p:cNvPicPr>
            <a:picLocks noChangeAspect="1"/>
          </p:cNvPicPr>
          <p:nvPr/>
        </p:nvPicPr>
        <p:blipFill>
          <a:blip r:embed="rId3"/>
          <a:stretch>
            <a:fillRect/>
          </a:stretch>
        </p:blipFill>
        <p:spPr>
          <a:xfrm rot="21138913">
            <a:off x="-343768" y="-33142"/>
            <a:ext cx="2892893" cy="2490267"/>
          </a:xfrm>
          <a:prstGeom prst="rect">
            <a:avLst/>
          </a:prstGeom>
        </p:spPr>
      </p:pic>
      <p:pic>
        <p:nvPicPr>
          <p:cNvPr id="9" name="图片 8"/>
          <p:cNvPicPr>
            <a:picLocks noChangeAspect="1"/>
          </p:cNvPicPr>
          <p:nvPr/>
        </p:nvPicPr>
        <p:blipFill>
          <a:blip r:embed="rId4"/>
          <a:stretch>
            <a:fillRect/>
          </a:stretch>
        </p:blipFill>
        <p:spPr>
          <a:xfrm rot="375023">
            <a:off x="9253519" y="-64561"/>
            <a:ext cx="2863123" cy="1695247"/>
          </a:xfrm>
          <a:prstGeom prst="rect">
            <a:avLst/>
          </a:prstGeom>
        </p:spPr>
      </p:pic>
      <p:pic>
        <p:nvPicPr>
          <p:cNvPr id="10" name="图片 9"/>
          <p:cNvPicPr>
            <a:picLocks noChangeAspect="1"/>
          </p:cNvPicPr>
          <p:nvPr/>
        </p:nvPicPr>
        <p:blipFill>
          <a:blip r:embed="rId5"/>
          <a:stretch>
            <a:fillRect/>
          </a:stretch>
        </p:blipFill>
        <p:spPr>
          <a:xfrm>
            <a:off x="5393160" y="4754693"/>
            <a:ext cx="1803546" cy="1958471"/>
          </a:xfrm>
          <a:prstGeom prst="rect">
            <a:avLst/>
          </a:prstGeom>
        </p:spPr>
      </p:pic>
    </p:spTree>
    <p:extLst>
      <p:ext uri="{BB962C8B-B14F-4D97-AF65-F5344CB8AC3E}">
        <p14:creationId xmlns:p14="http://schemas.microsoft.com/office/powerpoint/2010/main" val="1775805187"/>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anim calcmode="lin" valueType="num">
                                      <p:cBhvr>
                                        <p:cTn id="17" dur="500" fill="hold"/>
                                        <p:tgtEl>
                                          <p:spTgt spid="9"/>
                                        </p:tgtEl>
                                        <p:attrNameLst>
                                          <p:attrName>ppt_x</p:attrName>
                                        </p:attrNameLst>
                                      </p:cBhvr>
                                      <p:tavLst>
                                        <p:tav tm="0">
                                          <p:val>
                                            <p:fltVal val="0.5"/>
                                          </p:val>
                                        </p:tav>
                                        <p:tav tm="100000">
                                          <p:val>
                                            <p:strVal val="#ppt_x"/>
                                          </p:val>
                                        </p:tav>
                                      </p:tavLst>
                                    </p:anim>
                                    <p:anim calcmode="lin" valueType="num">
                                      <p:cBhvr>
                                        <p:cTn id="18" dur="500" fill="hold"/>
                                        <p:tgtEl>
                                          <p:spTgt spid="9"/>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anim calcmode="lin" valueType="num">
                                      <p:cBhvr>
                                        <p:cTn id="24" dur="500" fill="hold"/>
                                        <p:tgtEl>
                                          <p:spTgt spid="10"/>
                                        </p:tgtEl>
                                        <p:attrNameLst>
                                          <p:attrName>ppt_x</p:attrName>
                                        </p:attrNameLst>
                                      </p:cBhvr>
                                      <p:tavLst>
                                        <p:tav tm="0">
                                          <p:val>
                                            <p:fltVal val="0.5"/>
                                          </p:val>
                                        </p:tav>
                                        <p:tav tm="100000">
                                          <p:val>
                                            <p:strVal val="#ppt_x"/>
                                          </p:val>
                                        </p:tav>
                                      </p:tavLst>
                                    </p:anim>
                                    <p:anim calcmode="lin" valueType="num">
                                      <p:cBhvr>
                                        <p:cTn id="25" dur="500" fill="hold"/>
                                        <p:tgtEl>
                                          <p:spTgt spid="10"/>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42"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1000"/>
                                        <p:tgtEl>
                                          <p:spTgt spid="4"/>
                                        </p:tgtEl>
                                      </p:cBhvr>
                                    </p:animEffect>
                                    <p:anim calcmode="lin" valueType="num">
                                      <p:cBhvr>
                                        <p:cTn id="30" dur="1000" fill="hold"/>
                                        <p:tgtEl>
                                          <p:spTgt spid="4"/>
                                        </p:tgtEl>
                                        <p:attrNameLst>
                                          <p:attrName>ppt_x</p:attrName>
                                        </p:attrNameLst>
                                      </p:cBhvr>
                                      <p:tavLst>
                                        <p:tav tm="0">
                                          <p:val>
                                            <p:strVal val="#ppt_x"/>
                                          </p:val>
                                        </p:tav>
                                        <p:tav tm="100000">
                                          <p:val>
                                            <p:strVal val="#ppt_x"/>
                                          </p:val>
                                        </p:tav>
                                      </p:tavLst>
                                    </p:anim>
                                    <p:anim calcmode="lin" valueType="num">
                                      <p:cBhvr>
                                        <p:cTn id="31" dur="1000" fill="hold"/>
                                        <p:tgtEl>
                                          <p:spTgt spid="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组合 10"/>
          <p:cNvGrpSpPr/>
          <p:nvPr/>
        </p:nvGrpSpPr>
        <p:grpSpPr>
          <a:xfrm>
            <a:off x="1136015" y="371744"/>
            <a:ext cx="9743546" cy="661719"/>
            <a:chOff x="1136015" y="371744"/>
            <a:chExt cx="9743546" cy="661719"/>
          </a:xfrm>
        </p:grpSpPr>
        <p:sp>
          <p:nvSpPr>
            <p:cNvPr id="12" name="Freeform 6"/>
            <p:cNvSpPr>
              <a:spLocks/>
            </p:cNvSpPr>
            <p:nvPr/>
          </p:nvSpPr>
          <p:spPr bwMode="auto">
            <a:xfrm>
              <a:off x="1136015" y="371744"/>
              <a:ext cx="9743546" cy="661719"/>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rgbClr val="7030A0"/>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100" b="1" dirty="0"/>
            </a:p>
          </p:txBody>
        </p:sp>
        <p:sp>
          <p:nvSpPr>
            <p:cNvPr id="14" name="文本框 13"/>
            <p:cNvSpPr txBox="1"/>
            <p:nvPr/>
          </p:nvSpPr>
          <p:spPr>
            <a:xfrm>
              <a:off x="1967926" y="425718"/>
              <a:ext cx="8256170" cy="461665"/>
            </a:xfrm>
            <a:prstGeom prst="rect">
              <a:avLst/>
            </a:prstGeom>
            <a:noFill/>
          </p:spPr>
          <p:txBody>
            <a:bodyPr wrap="none" rtlCol="0">
              <a:spAutoFit/>
              <a:scene3d>
                <a:camera prst="orthographicFront"/>
                <a:lightRig rig="threePt" dir="t"/>
              </a:scene3d>
              <a:sp3d contourW="12700"/>
            </a:bodyPr>
            <a:lstStyle/>
            <a:p>
              <a:pPr algn="ctr"/>
              <a:r>
                <a:rPr lang="en-US" altLang="zh-CN" sz="24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I. THU THẬP. TỔ CHỨC, PHÂN TÍCH VÀ XỬ LÍ DỮ LIỆU</a:t>
              </a:r>
              <a:endParaRPr lang="zh-CN" altLang="en-US" sz="24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pic>
        <p:nvPicPr>
          <p:cNvPr id="4" name="Picture 3"/>
          <p:cNvPicPr>
            <a:picLocks noChangeAspect="1"/>
          </p:cNvPicPr>
          <p:nvPr/>
        </p:nvPicPr>
        <p:blipFill>
          <a:blip r:embed="rId4">
            <a:clrChange>
              <a:clrFrom>
                <a:srgbClr val="FFFFFF"/>
              </a:clrFrom>
              <a:clrTo>
                <a:srgbClr val="FFFFFF">
                  <a:alpha val="0"/>
                </a:srgbClr>
              </a:clrTo>
            </a:clrChange>
          </a:blip>
          <a:stretch>
            <a:fillRect/>
          </a:stretch>
        </p:blipFill>
        <p:spPr>
          <a:xfrm>
            <a:off x="577276" y="1223962"/>
            <a:ext cx="1056351" cy="571587"/>
          </a:xfrm>
          <a:prstGeom prst="rect">
            <a:avLst/>
          </a:prstGeom>
        </p:spPr>
      </p:pic>
      <p:sp>
        <p:nvSpPr>
          <p:cNvPr id="5" name="TextBox 4"/>
          <p:cNvSpPr txBox="1"/>
          <p:nvPr/>
        </p:nvSpPr>
        <p:spPr>
          <a:xfrm>
            <a:off x="1812174" y="1237426"/>
            <a:ext cx="8811491" cy="830997"/>
          </a:xfrm>
          <a:prstGeom prst="rect">
            <a:avLst/>
          </a:prstGeom>
          <a:noFill/>
        </p:spPr>
        <p:txBody>
          <a:bodyPr wrap="square" rtlCol="0">
            <a:spAutoFit/>
          </a:bodyPr>
          <a:lstStyle/>
          <a:p>
            <a:pPr algn="just"/>
            <a:r>
              <a:rPr lang="en-US" sz="2400" dirty="0" err="1" smtClean="0"/>
              <a:t>Hãy</a:t>
            </a:r>
            <a:r>
              <a:rPr lang="en-US" sz="2400" dirty="0" smtClean="0"/>
              <a:t> </a:t>
            </a:r>
            <a:r>
              <a:rPr lang="en-US" sz="2400" dirty="0" err="1" smtClean="0"/>
              <a:t>nêu</a:t>
            </a:r>
            <a:r>
              <a:rPr lang="en-US" sz="2400" dirty="0" smtClean="0"/>
              <a:t> </a:t>
            </a:r>
            <a:r>
              <a:rPr lang="en-US" sz="2400" dirty="0" err="1" smtClean="0"/>
              <a:t>một</a:t>
            </a:r>
            <a:r>
              <a:rPr lang="en-US" sz="2400" dirty="0" smtClean="0"/>
              <a:t> </a:t>
            </a:r>
            <a:r>
              <a:rPr lang="en-US" sz="2400" dirty="0" err="1" smtClean="0"/>
              <a:t>số</a:t>
            </a:r>
            <a:r>
              <a:rPr lang="en-US" sz="2400" dirty="0" smtClean="0"/>
              <a:t> </a:t>
            </a:r>
            <a:r>
              <a:rPr lang="en-US" sz="2400" dirty="0" err="1" smtClean="0"/>
              <a:t>cách</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smtClean="0"/>
              <a:t>, </a:t>
            </a:r>
            <a:r>
              <a:rPr lang="en-US" sz="2400" dirty="0" err="1" smtClean="0"/>
              <a:t>kiểm</a:t>
            </a:r>
            <a:r>
              <a:rPr lang="en-US" sz="2400" dirty="0" smtClean="0"/>
              <a:t> </a:t>
            </a:r>
            <a:r>
              <a:rPr lang="en-US" sz="2400" dirty="0" err="1" smtClean="0"/>
              <a:t>đếm</a:t>
            </a:r>
            <a:r>
              <a:rPr lang="en-US" sz="2400" dirty="0" smtClean="0"/>
              <a:t>, </a:t>
            </a:r>
            <a:r>
              <a:rPr lang="en-US" sz="2400" dirty="0" err="1" smtClean="0"/>
              <a:t>ghi</a:t>
            </a:r>
            <a:r>
              <a:rPr lang="en-US" sz="2400" dirty="0" smtClean="0"/>
              <a:t> </a:t>
            </a:r>
            <a:r>
              <a:rPr lang="en-US" sz="2400" dirty="0" err="1" smtClean="0"/>
              <a:t>chép</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đã</a:t>
            </a:r>
            <a:r>
              <a:rPr lang="en-US" sz="2400" dirty="0" smtClean="0"/>
              <a:t> </a:t>
            </a:r>
            <a:r>
              <a:rPr lang="en-US" sz="2400" dirty="0" err="1" smtClean="0"/>
              <a:t>học</a:t>
            </a:r>
            <a:r>
              <a:rPr lang="en-US" sz="2400" dirty="0" smtClean="0"/>
              <a:t> ở </a:t>
            </a:r>
            <a:r>
              <a:rPr lang="en-US" sz="2400" dirty="0" err="1" smtClean="0"/>
              <a:t>tiểu</a:t>
            </a:r>
            <a:r>
              <a:rPr lang="en-US" sz="2400" dirty="0" smtClean="0"/>
              <a:t> </a:t>
            </a:r>
            <a:r>
              <a:rPr lang="en-US" sz="2400" dirty="0" err="1" smtClean="0"/>
              <a:t>học</a:t>
            </a:r>
            <a:r>
              <a:rPr lang="en-US" sz="2400" dirty="0" smtClean="0"/>
              <a:t>.</a:t>
            </a:r>
            <a:endParaRPr lang="vi-VN" sz="2400" dirty="0"/>
          </a:p>
        </p:txBody>
      </p:sp>
      <p:sp>
        <p:nvSpPr>
          <p:cNvPr id="9" name="TextBox 8"/>
          <p:cNvSpPr txBox="1"/>
          <p:nvPr/>
        </p:nvSpPr>
        <p:spPr>
          <a:xfrm>
            <a:off x="3840480" y="2272386"/>
            <a:ext cx="3624348" cy="523220"/>
          </a:xfrm>
          <a:prstGeom prst="rect">
            <a:avLst/>
          </a:prstGeom>
          <a:solidFill>
            <a:schemeClr val="accent1">
              <a:lumMod val="40000"/>
              <a:lumOff val="60000"/>
            </a:schemeClr>
          </a:solidFill>
          <a:ln>
            <a:solidFill>
              <a:schemeClr val="tx1"/>
            </a:solidFill>
            <a:prstDash val="dash"/>
          </a:ln>
        </p:spPr>
        <p:txBody>
          <a:bodyPr wrap="square" rtlCol="0">
            <a:spAutoFit/>
          </a:bodyPr>
          <a:lstStyle/>
          <a:p>
            <a:pPr algn="ctr"/>
            <a:r>
              <a:rPr lang="en-US" sz="2800" b="1" dirty="0" err="1" smtClean="0">
                <a:solidFill>
                  <a:srgbClr val="FF0000"/>
                </a:solidFill>
                <a:effectLst>
                  <a:outerShdw blurRad="38100" dist="38100" dir="2700000" algn="tl">
                    <a:srgbClr val="000000">
                      <a:alpha val="43137"/>
                    </a:srgbClr>
                  </a:outerShdw>
                </a:effectLst>
              </a:rPr>
              <a:t>Hoạt</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động</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cặp</a:t>
            </a:r>
            <a:r>
              <a:rPr lang="en-US" sz="2800" b="1" dirty="0" smtClean="0">
                <a:solidFill>
                  <a:srgbClr val="FF0000"/>
                </a:solidFill>
                <a:effectLst>
                  <a:outerShdw blurRad="38100" dist="38100" dir="2700000" algn="tl">
                    <a:srgbClr val="000000">
                      <a:alpha val="43137"/>
                    </a:srgbClr>
                  </a:outerShdw>
                </a:effectLst>
              </a:rPr>
              <a:t> </a:t>
            </a:r>
            <a:r>
              <a:rPr lang="en-US" sz="2800" b="1" dirty="0" err="1" smtClean="0">
                <a:solidFill>
                  <a:srgbClr val="FF0000"/>
                </a:solidFill>
                <a:effectLst>
                  <a:outerShdw blurRad="38100" dist="38100" dir="2700000" algn="tl">
                    <a:srgbClr val="000000">
                      <a:alpha val="43137"/>
                    </a:srgbClr>
                  </a:outerShdw>
                </a:effectLst>
              </a:rPr>
              <a:t>đôi</a:t>
            </a:r>
            <a:endParaRPr lang="vi-VN" sz="2800" b="1" dirty="0">
              <a:solidFill>
                <a:srgbClr val="FF0000"/>
              </a:solidFill>
              <a:effectLst>
                <a:outerShdw blurRad="38100" dist="38100" dir="2700000" algn="tl">
                  <a:srgbClr val="000000">
                    <a:alpha val="43137"/>
                  </a:srgbClr>
                </a:outerShdw>
              </a:effectLst>
            </a:endParaRPr>
          </a:p>
        </p:txBody>
      </p:sp>
      <p:sp>
        <p:nvSpPr>
          <p:cNvPr id="10" name="TextBox 9"/>
          <p:cNvSpPr txBox="1"/>
          <p:nvPr/>
        </p:nvSpPr>
        <p:spPr>
          <a:xfrm>
            <a:off x="750887" y="2992385"/>
            <a:ext cx="10513801" cy="978729"/>
          </a:xfrm>
          <a:prstGeom prst="rect">
            <a:avLst/>
          </a:prstGeom>
          <a:noFill/>
        </p:spPr>
        <p:txBody>
          <a:bodyPr wrap="square" rtlCol="0">
            <a:spAutoFit/>
          </a:bodyPr>
          <a:lstStyle/>
          <a:p>
            <a:pPr>
              <a:lnSpc>
                <a:spcPct val="120000"/>
              </a:lnSpc>
            </a:pPr>
            <a:r>
              <a:rPr lang="en-US" sz="2400"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err="1" smtClean="0"/>
              <a:t>Em</a:t>
            </a:r>
            <a:r>
              <a:rPr lang="en-US" sz="2400" dirty="0" smtClean="0"/>
              <a:t> </a:t>
            </a:r>
            <a:r>
              <a:rPr lang="en-US" sz="2400" dirty="0" err="1" smtClean="0"/>
              <a:t>hãy</a:t>
            </a:r>
            <a:r>
              <a:rPr lang="en-US" sz="2400" dirty="0" smtClean="0"/>
              <a:t> </a:t>
            </a:r>
            <a:r>
              <a:rPr lang="en-US" sz="2400" dirty="0" err="1" smtClean="0"/>
              <a:t>trao</a:t>
            </a:r>
            <a:r>
              <a:rPr lang="en-US" sz="2400" dirty="0" smtClean="0"/>
              <a:t> </a:t>
            </a:r>
            <a:r>
              <a:rPr lang="en-US" sz="2400" dirty="0" err="1" smtClean="0"/>
              <a:t>đổi</a:t>
            </a:r>
            <a:r>
              <a:rPr lang="en-US" sz="2400" dirty="0" smtClean="0"/>
              <a:t>, </a:t>
            </a:r>
            <a:r>
              <a:rPr lang="en-US" sz="2400" dirty="0" err="1" smtClean="0"/>
              <a:t>thảo</a:t>
            </a:r>
            <a:r>
              <a:rPr lang="en-US" sz="2400" dirty="0" smtClean="0"/>
              <a:t> </a:t>
            </a:r>
            <a:r>
              <a:rPr lang="en-US" sz="2400" dirty="0" err="1" smtClean="0"/>
              <a:t>luận</a:t>
            </a:r>
            <a:r>
              <a:rPr lang="en-US" sz="2400" dirty="0" smtClean="0"/>
              <a:t> </a:t>
            </a:r>
            <a:r>
              <a:rPr lang="en-US" sz="2400" dirty="0" err="1" smtClean="0"/>
              <a:t>với</a:t>
            </a:r>
            <a:r>
              <a:rPr lang="en-US" sz="2400" dirty="0" smtClean="0"/>
              <a:t> </a:t>
            </a:r>
            <a:r>
              <a:rPr lang="en-US" sz="2400" dirty="0" err="1" smtClean="0"/>
              <a:t>bạn</a:t>
            </a:r>
            <a:r>
              <a:rPr lang="en-US" sz="2400" dirty="0" smtClean="0"/>
              <a:t> </a:t>
            </a:r>
            <a:r>
              <a:rPr lang="en-US" sz="2400" i="1" u="sng" dirty="0" err="1" smtClean="0"/>
              <a:t>hoàn</a:t>
            </a:r>
            <a:r>
              <a:rPr lang="en-US" sz="2400" i="1" u="sng" dirty="0" smtClean="0"/>
              <a:t> </a:t>
            </a:r>
            <a:r>
              <a:rPr lang="en-US" sz="2400" i="1" u="sng" dirty="0" err="1" smtClean="0"/>
              <a:t>thành</a:t>
            </a:r>
            <a:r>
              <a:rPr lang="en-US" sz="2400" i="1" u="sng"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smtClean="0">
                <a:effectLst>
                  <a:outerShdw blurRad="38100" dist="38100" dir="2700000" algn="tl">
                    <a:srgbClr val="000000">
                      <a:alpha val="43137"/>
                    </a:srgbClr>
                  </a:outerShdw>
                </a:effectLst>
              </a:rPr>
              <a:t>HĐ1 </a:t>
            </a:r>
            <a:r>
              <a:rPr lang="en-US" sz="2400" dirty="0" smtClean="0"/>
              <a:t> </a:t>
            </a:r>
            <a:r>
              <a:rPr lang="en-US" sz="2400" dirty="0" err="1" smtClean="0"/>
              <a:t>và</a:t>
            </a:r>
            <a:r>
              <a:rPr lang="en-US" sz="2400" dirty="0" smtClean="0"/>
              <a:t> </a:t>
            </a:r>
            <a:r>
              <a:rPr lang="en-US" sz="2400" i="1" u="sng" dirty="0" err="1" smtClean="0"/>
              <a:t>lấy</a:t>
            </a:r>
            <a:r>
              <a:rPr lang="en-US" sz="2400" i="1" u="sng" dirty="0" smtClean="0"/>
              <a:t> </a:t>
            </a:r>
            <a:r>
              <a:rPr lang="en-US" sz="2400" i="1" u="sng" dirty="0" err="1" smtClean="0"/>
              <a:t>ví</a:t>
            </a:r>
            <a:r>
              <a:rPr lang="en-US" sz="2400" i="1" u="sng" dirty="0" smtClean="0"/>
              <a:t> </a:t>
            </a:r>
            <a:r>
              <a:rPr lang="en-US" sz="2400" i="1" u="sng" dirty="0" err="1" smtClean="0"/>
              <a:t>dụ</a:t>
            </a:r>
            <a:r>
              <a:rPr lang="en-US" sz="2400" dirty="0" smtClean="0"/>
              <a:t> </a:t>
            </a:r>
            <a:r>
              <a:rPr lang="en-US" sz="2400" dirty="0" err="1" smtClean="0"/>
              <a:t>về</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phân</a:t>
            </a:r>
            <a:r>
              <a:rPr lang="en-US" sz="2400" dirty="0" smtClean="0"/>
              <a:t> </a:t>
            </a:r>
            <a:r>
              <a:rPr lang="en-US" sz="2400" dirty="0" err="1" smtClean="0"/>
              <a:t>loại</a:t>
            </a:r>
            <a:r>
              <a:rPr lang="en-US" sz="2400" dirty="0"/>
              <a:t> </a:t>
            </a:r>
            <a:r>
              <a:rPr lang="en-US" sz="2400" dirty="0" err="1" smtClean="0"/>
              <a:t>số</a:t>
            </a:r>
            <a:r>
              <a:rPr lang="en-US" sz="2400" dirty="0" smtClean="0"/>
              <a:t> </a:t>
            </a:r>
            <a:r>
              <a:rPr lang="en-US" sz="2400" dirty="0" err="1" smtClean="0"/>
              <a:t>liệu</a:t>
            </a:r>
            <a:r>
              <a:rPr lang="en-US" sz="2400" dirty="0" smtClean="0"/>
              <a:t> </a:t>
            </a:r>
            <a:r>
              <a:rPr lang="en-US" sz="2400" dirty="0" err="1" smtClean="0"/>
              <a:t>thống</a:t>
            </a:r>
            <a:r>
              <a:rPr lang="en-US" sz="2400" dirty="0" smtClean="0"/>
              <a:t> </a:t>
            </a:r>
            <a:r>
              <a:rPr lang="en-US" sz="2400" dirty="0" err="1" smtClean="0"/>
              <a:t>kê</a:t>
            </a:r>
            <a:r>
              <a:rPr lang="en-US" sz="2400" dirty="0" smtClean="0"/>
              <a:t>.</a:t>
            </a:r>
            <a:endParaRPr lang="vi-VN" sz="2400" b="1" dirty="0">
              <a:effectLst>
                <a:outerShdw blurRad="38100" dist="38100" dir="2700000" algn="tl">
                  <a:srgbClr val="000000">
                    <a:alpha val="43137"/>
                  </a:srgbClr>
                </a:outerShdw>
              </a:effectLst>
            </a:endParaRPr>
          </a:p>
        </p:txBody>
      </p:sp>
      <p:sp>
        <p:nvSpPr>
          <p:cNvPr id="46" name="TextBox 45"/>
          <p:cNvSpPr txBox="1"/>
          <p:nvPr/>
        </p:nvSpPr>
        <p:spPr>
          <a:xfrm>
            <a:off x="750887" y="3961312"/>
            <a:ext cx="5084649" cy="461665"/>
          </a:xfrm>
          <a:prstGeom prst="rect">
            <a:avLst/>
          </a:prstGeom>
          <a:noFill/>
        </p:spPr>
        <p:txBody>
          <a:bodyPr wrap="square" rtlCol="0">
            <a:spAutoFit/>
          </a:bodyPr>
          <a:lstStyle/>
          <a:p>
            <a:r>
              <a:rPr lang="en-US" sz="2400"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2 </a:t>
            </a:r>
            <a:r>
              <a:rPr lang="en-US" sz="2400" dirty="0" err="1" smtClean="0"/>
              <a:t>phút</a:t>
            </a:r>
            <a:r>
              <a:rPr lang="en-US" sz="2400" dirty="0" smtClean="0"/>
              <a:t>.</a:t>
            </a:r>
            <a:endParaRPr lang="vi-VN" sz="2400" b="1" dirty="0">
              <a:effectLst>
                <a:outerShdw blurRad="38100" dist="38100" dir="2700000" algn="tl">
                  <a:srgbClr val="000000">
                    <a:alpha val="43137"/>
                  </a:srgbClr>
                </a:outerShdw>
              </a:effectLst>
            </a:endParaRPr>
          </a:p>
        </p:txBody>
      </p:sp>
      <p:grpSp>
        <p:nvGrpSpPr>
          <p:cNvPr id="47" name="Group 46"/>
          <p:cNvGrpSpPr/>
          <p:nvPr/>
        </p:nvGrpSpPr>
        <p:grpSpPr>
          <a:xfrm>
            <a:off x="1000728" y="4550074"/>
            <a:ext cx="10434381" cy="1883978"/>
            <a:chOff x="1916630" y="695101"/>
            <a:chExt cx="14273441" cy="3168623"/>
          </a:xfrm>
          <a:solidFill>
            <a:srgbClr val="CCFF66"/>
          </a:solidFill>
        </p:grpSpPr>
        <p:grpSp>
          <p:nvGrpSpPr>
            <p:cNvPr id="48" name="Group 3"/>
            <p:cNvGrpSpPr/>
            <p:nvPr/>
          </p:nvGrpSpPr>
          <p:grpSpPr>
            <a:xfrm>
              <a:off x="1975799" y="695101"/>
              <a:ext cx="14214272" cy="3168623"/>
              <a:chOff x="329482" y="10"/>
              <a:chExt cx="17913300" cy="8105587"/>
            </a:xfrm>
            <a:grpFill/>
          </p:grpSpPr>
          <p:grpSp>
            <p:nvGrpSpPr>
              <p:cNvPr id="50" name="Group 4"/>
              <p:cNvGrpSpPr/>
              <p:nvPr/>
            </p:nvGrpSpPr>
            <p:grpSpPr>
              <a:xfrm>
                <a:off x="1108646" y="281638"/>
                <a:ext cx="17134134" cy="7823959"/>
                <a:chOff x="668340" y="0"/>
                <a:chExt cx="10329192" cy="4716619"/>
              </a:xfrm>
              <a:grpFill/>
            </p:grpSpPr>
            <p:sp>
              <p:nvSpPr>
                <p:cNvPr id="53" name="Freeform 5"/>
                <p:cNvSpPr/>
                <p:nvPr/>
              </p:nvSpPr>
              <p:spPr>
                <a:xfrm>
                  <a:off x="668340" y="0"/>
                  <a:ext cx="10329192" cy="4716619"/>
                </a:xfrm>
                <a:custGeom>
                  <a:avLst/>
                  <a:gdLst/>
                  <a:ahLst/>
                  <a:cxnLst/>
                  <a:rect l="l" t="t" r="r" b="b"/>
                  <a:pathLst>
                    <a:path w="10809882" h="7119301">
                      <a:moveTo>
                        <a:pt x="278431" y="16918"/>
                      </a:moveTo>
                      <a:cubicBezTo>
                        <a:pt x="278431" y="16918"/>
                        <a:pt x="604014" y="12258"/>
                        <a:pt x="1062558" y="12454"/>
                      </a:cubicBezTo>
                      <a:cubicBezTo>
                        <a:pt x="8804229" y="12671"/>
                        <a:pt x="10535814" y="0"/>
                        <a:pt x="10535814" y="0"/>
                      </a:cubicBezTo>
                      <a:cubicBezTo>
                        <a:pt x="10603278" y="0"/>
                        <a:pt x="10679215" y="0"/>
                        <a:pt x="10757988" y="85073"/>
                      </a:cubicBezTo>
                      <a:cubicBezTo>
                        <a:pt x="10800966" y="131488"/>
                        <a:pt x="10802035" y="240224"/>
                        <a:pt x="10802439" y="320281"/>
                      </a:cubicBezTo>
                      <a:cubicBezTo>
                        <a:pt x="10802439" y="320281"/>
                        <a:pt x="10800735" y="5267917"/>
                        <a:pt x="10800735" y="6356717"/>
                      </a:cubicBezTo>
                      <a:cubicBezTo>
                        <a:pt x="10800735" y="6570876"/>
                        <a:pt x="10809883" y="6870054"/>
                        <a:pt x="10809883" y="6870054"/>
                      </a:cubicBezTo>
                      <a:cubicBezTo>
                        <a:pt x="10809883" y="6998723"/>
                        <a:pt x="10805713" y="7119301"/>
                        <a:pt x="10552875" y="7111167"/>
                      </a:cubicBezTo>
                      <a:cubicBezTo>
                        <a:pt x="10552875" y="7111167"/>
                        <a:pt x="10176403" y="7090868"/>
                        <a:pt x="9081481" y="7098467"/>
                      </a:cubicBezTo>
                      <a:cubicBezTo>
                        <a:pt x="2545013" y="7106601"/>
                        <a:pt x="304023" y="7119301"/>
                        <a:pt x="304023" y="7119301"/>
                      </a:cubicBezTo>
                      <a:cubicBezTo>
                        <a:pt x="132548" y="7119301"/>
                        <a:pt x="4213" y="7018231"/>
                        <a:pt x="8532" y="6815685"/>
                      </a:cubicBezTo>
                      <a:cubicBezTo>
                        <a:pt x="8532" y="6815685"/>
                        <a:pt x="9630" y="6317143"/>
                        <a:pt x="4815" y="1670849"/>
                      </a:cubicBezTo>
                      <a:cubicBezTo>
                        <a:pt x="0" y="663668"/>
                        <a:pt x="25592" y="330596"/>
                        <a:pt x="25592" y="330596"/>
                      </a:cubicBezTo>
                      <a:cubicBezTo>
                        <a:pt x="27224" y="150571"/>
                        <a:pt x="143504" y="16918"/>
                        <a:pt x="278431" y="16918"/>
                      </a:cubicBezTo>
                      <a:close/>
                    </a:path>
                  </a:pathLst>
                </a:custGeom>
                <a:grpFill/>
              </p:spPr>
            </p:sp>
          </p:grpSp>
          <p:grpSp>
            <p:nvGrpSpPr>
              <p:cNvPr id="51" name="Group 6"/>
              <p:cNvGrpSpPr/>
              <p:nvPr/>
            </p:nvGrpSpPr>
            <p:grpSpPr>
              <a:xfrm>
                <a:off x="329482" y="10"/>
                <a:ext cx="17913300" cy="8105587"/>
                <a:chOff x="-4212" y="6"/>
                <a:chExt cx="10825341" cy="4898358"/>
              </a:xfrm>
              <a:grpFill/>
            </p:grpSpPr>
            <p:sp>
              <p:nvSpPr>
                <p:cNvPr id="52" name="Freeform 7"/>
                <p:cNvSpPr/>
                <p:nvPr/>
              </p:nvSpPr>
              <p:spPr>
                <a:xfrm>
                  <a:off x="-4212" y="6"/>
                  <a:ext cx="10825341" cy="4898358"/>
                </a:xfrm>
                <a:custGeom>
                  <a:avLst/>
                  <a:gdLst/>
                  <a:ahLst/>
                  <a:cxnLst/>
                  <a:rect l="l" t="t" r="r" b="b"/>
                  <a:pathLst>
                    <a:path w="10825342" h="7087086">
                      <a:moveTo>
                        <a:pt x="278431" y="16918"/>
                      </a:moveTo>
                      <a:cubicBezTo>
                        <a:pt x="278431" y="16918"/>
                        <a:pt x="604014" y="12258"/>
                        <a:pt x="1062834" y="12454"/>
                      </a:cubicBezTo>
                      <a:cubicBezTo>
                        <a:pt x="8817733" y="12671"/>
                        <a:pt x="10551274" y="0"/>
                        <a:pt x="10551274" y="0"/>
                      </a:cubicBezTo>
                      <a:cubicBezTo>
                        <a:pt x="10618737" y="0"/>
                        <a:pt x="10694674" y="0"/>
                        <a:pt x="10773448" y="85073"/>
                      </a:cubicBezTo>
                      <a:cubicBezTo>
                        <a:pt x="10816426" y="131488"/>
                        <a:pt x="10817494" y="240224"/>
                        <a:pt x="10817899" y="320281"/>
                      </a:cubicBezTo>
                      <a:cubicBezTo>
                        <a:pt x="10817899" y="320281"/>
                        <a:pt x="10816195" y="5241263"/>
                        <a:pt x="10816195" y="6324502"/>
                      </a:cubicBezTo>
                      <a:cubicBezTo>
                        <a:pt x="10816195" y="6538661"/>
                        <a:pt x="10825342" y="6837839"/>
                        <a:pt x="10825342" y="6837839"/>
                      </a:cubicBezTo>
                      <a:cubicBezTo>
                        <a:pt x="10825342" y="6966508"/>
                        <a:pt x="10821173" y="7087086"/>
                        <a:pt x="10568335" y="7078952"/>
                      </a:cubicBezTo>
                      <a:cubicBezTo>
                        <a:pt x="10568335" y="7078952"/>
                        <a:pt x="10191862" y="7058653"/>
                        <a:pt x="9095459" y="7066252"/>
                      </a:cubicBezTo>
                      <a:cubicBezTo>
                        <a:pt x="2547822" y="7074386"/>
                        <a:pt x="304023" y="7087086"/>
                        <a:pt x="304023" y="7087086"/>
                      </a:cubicBezTo>
                      <a:cubicBezTo>
                        <a:pt x="132548" y="7087086"/>
                        <a:pt x="4213" y="6986016"/>
                        <a:pt x="8532" y="6783470"/>
                      </a:cubicBezTo>
                      <a:cubicBezTo>
                        <a:pt x="8532" y="6783470"/>
                        <a:pt x="9630" y="6284928"/>
                        <a:pt x="4815" y="1666310"/>
                      </a:cubicBezTo>
                      <a:cubicBezTo>
                        <a:pt x="0" y="663668"/>
                        <a:pt x="25592" y="330596"/>
                        <a:pt x="25592" y="330596"/>
                      </a:cubicBezTo>
                      <a:cubicBezTo>
                        <a:pt x="27224" y="150571"/>
                        <a:pt x="143504" y="16918"/>
                        <a:pt x="278431" y="16918"/>
                      </a:cubicBezTo>
                      <a:close/>
                    </a:path>
                  </a:pathLst>
                </a:custGeom>
                <a:grpFill/>
              </p:spPr>
            </p:sp>
          </p:grpSp>
        </p:grpSp>
        <p:pic>
          <p:nvPicPr>
            <p:cNvPr id="49" name="Picture 48"/>
            <p:cNvPicPr>
              <a:picLocks noChangeAspect="1"/>
            </p:cNvPicPr>
            <p:nvPr/>
          </p:nvPicPr>
          <p:blipFill>
            <a:blip r:embed="rId5"/>
            <a:stretch>
              <a:fillRect/>
            </a:stretch>
          </p:blipFill>
          <p:spPr>
            <a:xfrm>
              <a:off x="1916630" y="741983"/>
              <a:ext cx="1022990" cy="922483"/>
            </a:xfrm>
            <a:prstGeom prst="ellipse">
              <a:avLst/>
            </a:prstGeom>
            <a:grpFill/>
          </p:spPr>
        </p:pic>
      </p:grpSp>
      <p:sp>
        <p:nvSpPr>
          <p:cNvPr id="54" name="Rectangle 53"/>
          <p:cNvSpPr/>
          <p:nvPr/>
        </p:nvSpPr>
        <p:spPr>
          <a:xfrm>
            <a:off x="1754249" y="4550074"/>
            <a:ext cx="9510439" cy="1772793"/>
          </a:xfrm>
          <a:prstGeom prst="rect">
            <a:avLst/>
          </a:prstGeom>
        </p:spPr>
        <p:txBody>
          <a:bodyPr wrap="square">
            <a:spAutoFit/>
          </a:bodyPr>
          <a:lstStyle/>
          <a:p>
            <a:pPr algn="just" defTabSz="609630">
              <a:lnSpc>
                <a:spcPct val="130000"/>
              </a:lnSpc>
              <a:defRPr/>
            </a:pPr>
            <a:r>
              <a:rPr lang="en-US" sz="2800" dirty="0" err="1">
                <a:solidFill>
                  <a:prstClr val="black"/>
                </a:solidFill>
                <a:latin typeface="Arial" panose="020B0604020202020204" pitchFamily="34" charset="0"/>
                <a:cs typeface="Arial" panose="020B0604020202020204" pitchFamily="34" charset="0"/>
              </a:rPr>
              <a:t>Sau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khi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thập</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tổ</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chức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loại</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diễn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bằng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bảng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hoặc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biểu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đồ</a:t>
            </a:r>
            <a:r>
              <a:rPr lang="en-US" sz="2800" dirty="0">
                <a:solidFill>
                  <a:prstClr val="black"/>
                </a:solidFill>
                <a:latin typeface="Arial" panose="020B0604020202020204" pitchFamily="34" charset="0"/>
                <a:cs typeface="Arial" panose="020B0604020202020204" pitchFamily="34" charset="0"/>
              </a:rPr>
              <a:t>, ta </a:t>
            </a:r>
            <a:r>
              <a:rPr lang="en-US" sz="2800" dirty="0" err="1">
                <a:solidFill>
                  <a:prstClr val="black"/>
                </a:solidFill>
                <a:latin typeface="Arial" panose="020B0604020202020204" pitchFamily="34" charset="0"/>
                <a:cs typeface="Arial" panose="020B0604020202020204" pitchFamily="34" charset="0"/>
              </a:rPr>
              <a:t>cần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phân</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xử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lí</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các</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dữ</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liệu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đó</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để</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tìm</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những</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thông</a:t>
            </a:r>
            <a:r>
              <a:rPr lang="en-US" sz="2800" dirty="0">
                <a:solidFill>
                  <a:prstClr val="black"/>
                </a:solidFill>
                <a:latin typeface="Arial" panose="020B0604020202020204" pitchFamily="34" charset="0"/>
                <a:cs typeface="Arial" panose="020B0604020202020204" pitchFamily="34" charset="0"/>
              </a:rPr>
              <a:t> tin </a:t>
            </a:r>
            <a:r>
              <a:rPr lang="en-US" sz="2800" dirty="0" err="1">
                <a:solidFill>
                  <a:prstClr val="black"/>
                </a:solidFill>
                <a:latin typeface="Arial" panose="020B0604020202020204" pitchFamily="34" charset="0"/>
                <a:cs typeface="Arial" panose="020B0604020202020204" pitchFamily="34" charset="0"/>
              </a:rPr>
              <a:t>hữu</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ích</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và</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rút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ra</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kết</a:t>
            </a:r>
            <a:r>
              <a:rPr lang="en-US" sz="2800" dirty="0">
                <a:solidFill>
                  <a:prstClr val="black"/>
                </a:solidFill>
                <a:latin typeface="Arial" panose="020B0604020202020204" pitchFamily="34" charset="0"/>
                <a:cs typeface="Arial" panose="020B0604020202020204" pitchFamily="34" charset="0"/>
              </a:rPr>
              <a:t> </a:t>
            </a:r>
            <a:r>
              <a:rPr lang="en-US" sz="2800" dirty="0" err="1">
                <a:solidFill>
                  <a:prstClr val="black"/>
                </a:solidFill>
                <a:latin typeface="Arial" panose="020B0604020202020204" pitchFamily="34" charset="0"/>
                <a:cs typeface="Arial" panose="020B0604020202020204" pitchFamily="34" charset="0"/>
              </a:rPr>
              <a:t>luận</a:t>
            </a:r>
            <a:r>
              <a:rPr lang="en-US" sz="2800" dirty="0">
                <a:solidFill>
                  <a:prstClr val="black"/>
                </a:solidFill>
                <a:latin typeface="Arial" panose="020B0604020202020204" pitchFamily="34" charset="0"/>
                <a:cs typeface="Arial" panose="020B0604020202020204" pitchFamily="34" charset="0"/>
              </a:rPr>
              <a:t>.</a:t>
            </a:r>
          </a:p>
        </p:txBody>
      </p:sp>
    </p:spTree>
    <p:custDataLst>
      <p:tags r:id="rId1"/>
    </p:custDataLst>
    <p:extLst>
      <p:ext uri="{BB962C8B-B14F-4D97-AF65-F5344CB8AC3E}">
        <p14:creationId xmlns:p14="http://schemas.microsoft.com/office/powerpoint/2010/main" val="2889931004"/>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3"/>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par>
                          <p:cTn id="10" fill="hold">
                            <p:stCondLst>
                              <p:cond delay="1000"/>
                            </p:stCondLst>
                            <p:childTnLst>
                              <p:par>
                                <p:cTn id="11" presetID="2" presetClass="entr" presetSubtype="4"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ppt_x"/>
                                          </p:val>
                                        </p:tav>
                                        <p:tav tm="100000">
                                          <p:val>
                                            <p:strVal val="#ppt_x"/>
                                          </p:val>
                                        </p:tav>
                                      </p:tavLst>
                                    </p:anim>
                                    <p:anim calcmode="lin" valueType="num">
                                      <p:cBhvr additive="base">
                                        <p:cTn id="29" dur="500" fill="hold"/>
                                        <p:tgtEl>
                                          <p:spTgt spid="10"/>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additive="base">
                                        <p:cTn id="39" dur="500" fill="hold"/>
                                        <p:tgtEl>
                                          <p:spTgt spid="47"/>
                                        </p:tgtEl>
                                        <p:attrNameLst>
                                          <p:attrName>ppt_x</p:attrName>
                                        </p:attrNameLst>
                                      </p:cBhvr>
                                      <p:tavLst>
                                        <p:tav tm="0">
                                          <p:val>
                                            <p:strVal val="#ppt_x"/>
                                          </p:val>
                                        </p:tav>
                                        <p:tav tm="100000">
                                          <p:val>
                                            <p:strVal val="#ppt_x"/>
                                          </p:val>
                                        </p:tav>
                                      </p:tavLst>
                                    </p:anim>
                                    <p:anim calcmode="lin" valueType="num">
                                      <p:cBhvr additive="base">
                                        <p:cTn id="40" dur="500" fill="hold"/>
                                        <p:tgtEl>
                                          <p:spTgt spid="47"/>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14" presetClass="entr" presetSubtype="10" fill="hold" grpId="0"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randombar(horizontal)">
                                      <p:cBhvr>
                                        <p:cTn id="44"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46"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组合 14"/>
          <p:cNvGrpSpPr/>
          <p:nvPr/>
        </p:nvGrpSpPr>
        <p:grpSpPr>
          <a:xfrm>
            <a:off x="392213" y="124535"/>
            <a:ext cx="3225689" cy="941957"/>
            <a:chOff x="3632200" y="425718"/>
            <a:chExt cx="4927600" cy="646331"/>
          </a:xfrm>
          <a:solidFill>
            <a:schemeClr val="accent3">
              <a:lumMod val="60000"/>
              <a:lumOff val="40000"/>
            </a:schemeClr>
          </a:solidFill>
        </p:grpSpPr>
        <p:sp>
          <p:nvSpPr>
            <p:cNvPr id="16" name="Freeform 6"/>
            <p:cNvSpPr>
              <a:spLocks/>
            </p:cNvSpPr>
            <p:nvPr/>
          </p:nvSpPr>
          <p:spPr bwMode="auto">
            <a:xfrm>
              <a:off x="3632200" y="455613"/>
              <a:ext cx="4927600" cy="577850"/>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grp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文本框 20"/>
            <p:cNvSpPr txBox="1"/>
            <p:nvPr/>
          </p:nvSpPr>
          <p:spPr>
            <a:xfrm>
              <a:off x="6003634" y="425718"/>
              <a:ext cx="184731" cy="646331"/>
            </a:xfrm>
            <a:prstGeom prst="rect">
              <a:avLst/>
            </a:prstGeom>
            <a:grpFill/>
          </p:spPr>
          <p:txBody>
            <a:bodyPr wrap="none" rtlCol="0">
              <a:spAutoFit/>
              <a:scene3d>
                <a:camera prst="orthographicFront"/>
                <a:lightRig rig="threePt" dir="t"/>
              </a:scene3d>
              <a:sp3d contourW="12700"/>
            </a:bodyPr>
            <a:lstStyle/>
            <a:p>
              <a:pPr algn="ctr"/>
              <a:endParaRPr lang="zh-CN" altLang="en-US" sz="3600"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17" name="MH_Other_5"/>
          <p:cNvSpPr/>
          <p:nvPr>
            <p:custDataLst>
              <p:tags r:id="rId2"/>
            </p:custDataLst>
          </p:nvPr>
        </p:nvSpPr>
        <p:spPr>
          <a:xfrm rot="18900000">
            <a:off x="85579" y="395537"/>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18" name="MH_Other_6"/>
          <p:cNvSpPr/>
          <p:nvPr>
            <p:custDataLst>
              <p:tags r:id="rId3"/>
            </p:custDataLst>
          </p:nvPr>
        </p:nvSpPr>
        <p:spPr>
          <a:xfrm rot="2149474">
            <a:off x="2740552"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 name="TextBox 1"/>
          <p:cNvSpPr txBox="1"/>
          <p:nvPr/>
        </p:nvSpPr>
        <p:spPr>
          <a:xfrm>
            <a:off x="248392" y="302371"/>
            <a:ext cx="3262480" cy="707886"/>
          </a:xfrm>
          <a:prstGeom prst="rect">
            <a:avLst/>
          </a:prstGeom>
          <a:noFill/>
        </p:spPr>
        <p:txBody>
          <a:bodyPr wrap="square" rtlCol="0">
            <a:spAutoFit/>
          </a:bodyPr>
          <a:lstStyle/>
          <a:p>
            <a:pPr algn="ctr"/>
            <a:r>
              <a:rPr lang="en-US" sz="4000" b="1" dirty="0" err="1" smtClean="0">
                <a:effectLst>
                  <a:outerShdw blurRad="38100" dist="38100" dir="2700000" algn="tl">
                    <a:srgbClr val="000000">
                      <a:alpha val="43137"/>
                    </a:srgbClr>
                  </a:outerShdw>
                </a:effectLst>
              </a:rPr>
              <a:t>Ví</a:t>
            </a:r>
            <a:r>
              <a:rPr lang="en-US" sz="4000" b="1" dirty="0" smtClean="0">
                <a:effectLst>
                  <a:outerShdw blurRad="38100" dist="38100" dir="2700000" algn="tl">
                    <a:srgbClr val="000000">
                      <a:alpha val="43137"/>
                    </a:srgbClr>
                  </a:outerShdw>
                </a:effectLst>
              </a:rPr>
              <a:t> </a:t>
            </a:r>
            <a:r>
              <a:rPr lang="en-US" sz="4000" b="1" dirty="0" err="1" smtClean="0">
                <a:effectLst>
                  <a:outerShdw blurRad="38100" dist="38100" dir="2700000" algn="tl">
                    <a:srgbClr val="000000">
                      <a:alpha val="43137"/>
                    </a:srgbClr>
                  </a:outerShdw>
                </a:effectLst>
              </a:rPr>
              <a:t>dụ</a:t>
            </a:r>
            <a:r>
              <a:rPr lang="en-US" sz="4000" b="1" dirty="0" smtClean="0">
                <a:effectLst>
                  <a:outerShdw blurRad="38100" dist="38100" dir="2700000" algn="tl">
                    <a:srgbClr val="000000">
                      <a:alpha val="43137"/>
                    </a:srgbClr>
                  </a:outerShdw>
                </a:effectLst>
              </a:rPr>
              <a:t> 1:</a:t>
            </a:r>
            <a:r>
              <a:rPr lang="en-US" sz="4000" b="1" dirty="0">
                <a:effectLst>
                  <a:outerShdw blurRad="38100" dist="38100" dir="2700000" algn="tl">
                    <a:srgbClr val="000000">
                      <a:alpha val="43137"/>
                    </a:srgbClr>
                  </a:outerShdw>
                </a:effectLst>
              </a:rPr>
              <a:t> </a:t>
            </a:r>
            <a:endParaRPr lang="vi-VN" sz="4000" b="1" dirty="0">
              <a:effectLst>
                <a:outerShdw blurRad="38100" dist="38100" dir="2700000" algn="tl">
                  <a:srgbClr val="000000">
                    <a:alpha val="43137"/>
                  </a:srgbClr>
                </a:outerShdw>
              </a:effectLst>
            </a:endParaRPr>
          </a:p>
        </p:txBody>
      </p:sp>
      <p:sp>
        <p:nvSpPr>
          <p:cNvPr id="8" name="TextBox 7"/>
          <p:cNvSpPr txBox="1"/>
          <p:nvPr/>
        </p:nvSpPr>
        <p:spPr>
          <a:xfrm>
            <a:off x="659714" y="934274"/>
            <a:ext cx="11004066" cy="2012859"/>
          </a:xfrm>
          <a:prstGeom prst="rect">
            <a:avLst/>
          </a:prstGeom>
          <a:noFill/>
        </p:spPr>
        <p:txBody>
          <a:bodyPr wrap="square" rtlCol="0">
            <a:spAutoFit/>
          </a:bodyPr>
          <a:lstStyle/>
          <a:p>
            <a:pPr algn="just">
              <a:lnSpc>
                <a:spcPct val="130000"/>
              </a:lnSpc>
            </a:pPr>
            <a:r>
              <a:rPr lang="en-US" sz="2400" dirty="0" err="1" smtClean="0"/>
              <a:t>Nhà</a:t>
            </a:r>
            <a:r>
              <a:rPr lang="en-US" sz="2400" dirty="0" smtClean="0"/>
              <a:t> </a:t>
            </a:r>
            <a:r>
              <a:rPr lang="en-US" sz="2400" dirty="0" err="1" smtClean="0"/>
              <a:t>trường</a:t>
            </a:r>
            <a:r>
              <a:rPr lang="en-US" sz="2400" dirty="0" smtClean="0"/>
              <a:t> </a:t>
            </a:r>
            <a:r>
              <a:rPr lang="en-US" sz="2400" dirty="0" err="1" smtClean="0"/>
              <a:t>dự</a:t>
            </a:r>
            <a:r>
              <a:rPr lang="en-US" sz="2400" dirty="0" smtClean="0"/>
              <a:t> </a:t>
            </a:r>
            <a:r>
              <a:rPr lang="en-US" sz="2400" dirty="0" err="1" smtClean="0"/>
              <a:t>định</a:t>
            </a:r>
            <a:r>
              <a:rPr lang="en-US" sz="2400" dirty="0" smtClean="0"/>
              <a:t> </a:t>
            </a:r>
            <a:r>
              <a:rPr lang="en-US" sz="2400" dirty="0" err="1" smtClean="0"/>
              <a:t>mở</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thể</a:t>
            </a:r>
            <a:r>
              <a:rPr lang="en-US" sz="2400" dirty="0" smtClean="0"/>
              <a:t> </a:t>
            </a:r>
            <a:r>
              <a:rPr lang="en-US" sz="2400" dirty="0" err="1" smtClean="0"/>
              <a:t>thao</a:t>
            </a:r>
            <a:r>
              <a:rPr lang="en-US" sz="2400" dirty="0" smtClean="0"/>
              <a:t>: </a:t>
            </a:r>
            <a:r>
              <a:rPr lang="en-US" sz="2400" dirty="0" err="1" smtClean="0"/>
              <a:t>cầu</a:t>
            </a:r>
            <a:r>
              <a:rPr lang="en-US" sz="2400" dirty="0" smtClean="0"/>
              <a:t> </a:t>
            </a:r>
            <a:r>
              <a:rPr lang="en-US" sz="2400" dirty="0" err="1" smtClean="0"/>
              <a:t>lông</a:t>
            </a:r>
            <a:r>
              <a:rPr lang="en-US" sz="2400" dirty="0" smtClean="0"/>
              <a:t>; </a:t>
            </a:r>
            <a:r>
              <a:rPr lang="en-US" sz="2400" dirty="0" err="1" smtClean="0"/>
              <a:t>bóng</a:t>
            </a:r>
            <a:r>
              <a:rPr lang="en-US" sz="2400" dirty="0" smtClean="0"/>
              <a:t> </a:t>
            </a:r>
            <a:r>
              <a:rPr lang="en-US" sz="2400" dirty="0" err="1" smtClean="0"/>
              <a:t>rổ</a:t>
            </a:r>
            <a:r>
              <a:rPr lang="en-US" sz="2400" dirty="0" smtClean="0"/>
              <a:t>; </a:t>
            </a:r>
            <a:r>
              <a:rPr lang="en-US" sz="2400" dirty="0" err="1" smtClean="0"/>
              <a:t>thể</a:t>
            </a:r>
            <a:r>
              <a:rPr lang="en-US" sz="2400" dirty="0" smtClean="0"/>
              <a:t> </a:t>
            </a:r>
            <a:r>
              <a:rPr lang="en-US" sz="2400" dirty="0" err="1" smtClean="0"/>
              <a:t>dục</a:t>
            </a:r>
            <a:r>
              <a:rPr lang="en-US" sz="2400" dirty="0" smtClean="0"/>
              <a:t> </a:t>
            </a:r>
            <a:r>
              <a:rPr lang="en-US" sz="2400" dirty="0" err="1" smtClean="0"/>
              <a:t>nhịp</a:t>
            </a:r>
            <a:r>
              <a:rPr lang="en-US" sz="2400" dirty="0" smtClean="0"/>
              <a:t> </a:t>
            </a:r>
            <a:r>
              <a:rPr lang="en-US" sz="2400" dirty="0" err="1" smtClean="0"/>
              <a:t>điệu</a:t>
            </a:r>
            <a:r>
              <a:rPr lang="en-US" sz="2400" dirty="0" smtClean="0"/>
              <a:t>; </a:t>
            </a:r>
            <a:r>
              <a:rPr lang="en-US" sz="2400" dirty="0" err="1" smtClean="0"/>
              <a:t>bóng</a:t>
            </a:r>
            <a:r>
              <a:rPr lang="en-US" sz="2400" dirty="0" smtClean="0"/>
              <a:t> </a:t>
            </a:r>
            <a:r>
              <a:rPr lang="en-US" sz="2400" dirty="0" err="1" smtClean="0"/>
              <a:t>đá</a:t>
            </a:r>
            <a:r>
              <a:rPr lang="en-US" sz="2400" dirty="0" smtClean="0"/>
              <a:t>. </a:t>
            </a:r>
            <a:r>
              <a:rPr lang="en-US" sz="2400" dirty="0" err="1" smtClean="0"/>
              <a:t>Mỗi</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 </a:t>
            </a:r>
            <a:r>
              <a:rPr lang="en-US" sz="2400" dirty="0" err="1" smtClean="0"/>
              <a:t>đều</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đúng</a:t>
            </a:r>
            <a:r>
              <a:rPr lang="en-US" sz="2400" dirty="0" smtClean="0"/>
              <a:t> </a:t>
            </a:r>
            <a:r>
              <a:rPr lang="en-US" sz="2400" dirty="0" err="1" smtClean="0"/>
              <a:t>một</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Để</a:t>
            </a:r>
            <a:r>
              <a:rPr lang="en-US" sz="2400" dirty="0" smtClean="0"/>
              <a:t> </a:t>
            </a:r>
            <a:r>
              <a:rPr lang="en-US" sz="2400" dirty="0" err="1" smtClean="0"/>
              <a:t>tổ</a:t>
            </a:r>
            <a:r>
              <a:rPr lang="en-US" sz="2400" dirty="0" smtClean="0"/>
              <a:t> </a:t>
            </a:r>
            <a:r>
              <a:rPr lang="en-US" sz="2400" dirty="0" err="1" smtClean="0"/>
              <a:t>chức</a:t>
            </a:r>
            <a:r>
              <a:rPr lang="en-US" sz="2400" dirty="0" smtClean="0"/>
              <a:t> </a:t>
            </a:r>
            <a:r>
              <a:rPr lang="en-US" sz="2400" dirty="0" err="1" smtClean="0"/>
              <a:t>bốn</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 </a:t>
            </a:r>
            <a:r>
              <a:rPr lang="en-US" sz="2400" dirty="0" err="1" smtClean="0"/>
              <a:t>trên</a:t>
            </a:r>
            <a:r>
              <a:rPr lang="en-US" sz="2400" dirty="0" smtClean="0"/>
              <a:t>, </a:t>
            </a:r>
            <a:r>
              <a:rPr lang="en-US" sz="2400" dirty="0" err="1" smtClean="0"/>
              <a:t>giáo</a:t>
            </a:r>
            <a:r>
              <a:rPr lang="en-US" sz="2400" dirty="0" smtClean="0"/>
              <a:t> </a:t>
            </a:r>
            <a:r>
              <a:rPr lang="en-US" sz="2400" dirty="0" err="1" smtClean="0"/>
              <a:t>viên</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tiến</a:t>
            </a:r>
            <a:r>
              <a:rPr lang="en-US" sz="2400" dirty="0" smtClean="0"/>
              <a:t> </a:t>
            </a:r>
            <a:r>
              <a:rPr lang="en-US" sz="2400" dirty="0" err="1" smtClean="0"/>
              <a:t>hành</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số</a:t>
            </a:r>
            <a:r>
              <a:rPr lang="en-US" sz="2400" dirty="0" smtClean="0"/>
              <a:t> </a:t>
            </a:r>
            <a:r>
              <a:rPr lang="en-US" sz="2400" dirty="0" err="1" smtClean="0"/>
              <a:t>bạn</a:t>
            </a:r>
            <a:r>
              <a:rPr lang="en-US" sz="2400" dirty="0" smtClean="0"/>
              <a:t> </a:t>
            </a:r>
            <a:r>
              <a:rPr lang="en-US" sz="2400" dirty="0" err="1" smtClean="0"/>
              <a:t>của</a:t>
            </a:r>
            <a:r>
              <a:rPr lang="en-US" sz="2400" dirty="0" smtClean="0"/>
              <a:t> </a:t>
            </a:r>
            <a:r>
              <a:rPr lang="en-US" sz="2400" dirty="0" err="1" smtClean="0"/>
              <a:t>lớp</a:t>
            </a:r>
            <a:r>
              <a:rPr lang="en-US" sz="2400" dirty="0" smtClean="0"/>
              <a:t> </a:t>
            </a:r>
            <a:r>
              <a:rPr lang="en-US" sz="2400" dirty="0" err="1" smtClean="0"/>
              <a:t>mình</a:t>
            </a:r>
            <a:r>
              <a:rPr lang="en-US" sz="2400" dirty="0" smtClean="0"/>
              <a:t> </a:t>
            </a:r>
            <a:r>
              <a:rPr lang="en-US" sz="2400" dirty="0" err="1" smtClean="0"/>
              <a:t>đăng</a:t>
            </a:r>
            <a:r>
              <a:rPr lang="en-US" sz="2400" dirty="0" smtClean="0"/>
              <a:t> </a:t>
            </a:r>
            <a:r>
              <a:rPr lang="en-US" sz="2400" dirty="0" err="1" smtClean="0"/>
              <a:t>kí</a:t>
            </a:r>
            <a:r>
              <a:rPr lang="en-US" sz="2400" dirty="0" smtClean="0"/>
              <a:t> </a:t>
            </a:r>
            <a:r>
              <a:rPr lang="en-US" sz="2400" dirty="0" err="1" smtClean="0"/>
              <a:t>tham</a:t>
            </a:r>
            <a:r>
              <a:rPr lang="en-US" sz="2400" dirty="0" smtClean="0"/>
              <a:t> </a:t>
            </a:r>
            <a:r>
              <a:rPr lang="en-US" sz="2400" dirty="0" err="1" smtClean="0"/>
              <a:t>gia</a:t>
            </a:r>
            <a:r>
              <a:rPr lang="en-US" sz="2400" dirty="0" smtClean="0"/>
              <a:t> </a:t>
            </a:r>
            <a:r>
              <a:rPr lang="en-US" sz="2400" dirty="0" err="1" smtClean="0"/>
              <a:t>từng</a:t>
            </a:r>
            <a:r>
              <a:rPr lang="en-US" sz="2400" dirty="0" smtClean="0"/>
              <a:t> </a:t>
            </a:r>
            <a:r>
              <a:rPr lang="en-US" sz="2400" dirty="0" err="1" smtClean="0"/>
              <a:t>câu</a:t>
            </a:r>
            <a:r>
              <a:rPr lang="en-US" sz="2400" dirty="0" smtClean="0"/>
              <a:t> </a:t>
            </a:r>
            <a:r>
              <a:rPr lang="en-US" sz="2400" dirty="0" err="1" smtClean="0"/>
              <a:t>lạc</a:t>
            </a:r>
            <a:r>
              <a:rPr lang="en-US" sz="2400" dirty="0" smtClean="0"/>
              <a:t> </a:t>
            </a:r>
            <a:r>
              <a:rPr lang="en-US" sz="2400" dirty="0" err="1" smtClean="0"/>
              <a:t>bộ</a:t>
            </a:r>
            <a:r>
              <a:rPr lang="en-US" sz="2400" dirty="0" smtClean="0"/>
              <a:t>.</a:t>
            </a:r>
            <a:endParaRPr lang="vi-VN" sz="2400" dirty="0"/>
          </a:p>
        </p:txBody>
      </p:sp>
      <p:sp>
        <p:nvSpPr>
          <p:cNvPr id="28" name="TextBox 27"/>
          <p:cNvSpPr txBox="1"/>
          <p:nvPr/>
        </p:nvSpPr>
        <p:spPr>
          <a:xfrm>
            <a:off x="320569" y="2871149"/>
            <a:ext cx="11415121" cy="1052596"/>
          </a:xfrm>
          <a:prstGeom prst="rect">
            <a:avLst/>
          </a:prstGeom>
          <a:noFill/>
        </p:spPr>
        <p:txBody>
          <a:bodyPr wrap="square" rtlCol="0">
            <a:spAutoFit/>
          </a:bodyPr>
          <a:lstStyle/>
          <a:p>
            <a:pPr marL="514350" indent="-514350" algn="just">
              <a:lnSpc>
                <a:spcPct val="130000"/>
              </a:lnSpc>
              <a:buAutoNum type="alphaLcParenR"/>
            </a:pPr>
            <a:r>
              <a:rPr lang="en-US" sz="2400" dirty="0" err="1" smtClean="0"/>
              <a:t>Lớp</a:t>
            </a:r>
            <a:r>
              <a:rPr lang="en-US" sz="2400" dirty="0" smtClean="0"/>
              <a:t> </a:t>
            </a:r>
            <a:r>
              <a:rPr lang="en-US" sz="2400" dirty="0" err="1" smtClean="0"/>
              <a:t>trưởng</a:t>
            </a:r>
            <a:r>
              <a:rPr lang="en-US" sz="2400" dirty="0" smtClean="0"/>
              <a:t> </a:t>
            </a:r>
            <a:r>
              <a:rPr lang="en-US" sz="2400" dirty="0" err="1" smtClean="0"/>
              <a:t>của</a:t>
            </a:r>
            <a:r>
              <a:rPr lang="en-US" sz="2400" dirty="0" smtClean="0"/>
              <a:t> </a:t>
            </a:r>
            <a:r>
              <a:rPr lang="en-US" sz="2400" dirty="0" err="1" smtClean="0"/>
              <a:t>lớp</a:t>
            </a:r>
            <a:r>
              <a:rPr lang="en-US" sz="2400" dirty="0" smtClean="0"/>
              <a:t> 6A </a:t>
            </a:r>
            <a:r>
              <a:rPr lang="en-US" sz="2400" dirty="0" err="1" smtClean="0"/>
              <a:t>cần</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nào</a:t>
            </a:r>
            <a:r>
              <a:rPr lang="en-US" sz="2400" dirty="0" smtClean="0"/>
              <a:t>? </a:t>
            </a:r>
            <a:r>
              <a:rPr lang="en-US" sz="2400" dirty="0" err="1" smtClean="0"/>
              <a:t>Nêu</a:t>
            </a:r>
            <a:r>
              <a:rPr lang="en-US" sz="2400" dirty="0" smtClean="0"/>
              <a:t> </a:t>
            </a:r>
            <a:r>
              <a:rPr lang="en-US" sz="2400" dirty="0" err="1" smtClean="0"/>
              <a:t>đối</a:t>
            </a:r>
            <a:r>
              <a:rPr lang="en-US" sz="2400" dirty="0" smtClean="0"/>
              <a:t> </a:t>
            </a:r>
            <a:r>
              <a:rPr lang="en-US" sz="2400" dirty="0" err="1" smtClean="0"/>
              <a:t>tượng</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và</a:t>
            </a:r>
            <a:r>
              <a:rPr lang="en-US" sz="2400" dirty="0" smtClean="0"/>
              <a:t> </a:t>
            </a:r>
            <a:r>
              <a:rPr lang="en-US" sz="2400" dirty="0" err="1" smtClean="0"/>
              <a:t>tiêu</a:t>
            </a:r>
            <a:r>
              <a:rPr lang="en-US" sz="2400" dirty="0" smtClean="0"/>
              <a:t> </a:t>
            </a:r>
            <a:r>
              <a:rPr lang="en-US" sz="2400" dirty="0" err="1" smtClean="0"/>
              <a:t>chí</a:t>
            </a:r>
            <a:r>
              <a:rPr lang="en-US" sz="2400" dirty="0" smtClean="0"/>
              <a:t> </a:t>
            </a:r>
            <a:r>
              <a:rPr lang="en-US" sz="2400" dirty="0" err="1" smtClean="0"/>
              <a:t>thống</a:t>
            </a:r>
            <a:r>
              <a:rPr lang="en-US" sz="2400" dirty="0" smtClean="0"/>
              <a:t> </a:t>
            </a:r>
            <a:r>
              <a:rPr lang="en-US" sz="2400" dirty="0" err="1" smtClean="0"/>
              <a:t>kê</a:t>
            </a:r>
            <a:r>
              <a:rPr lang="en-US" sz="2400" dirty="0" smtClean="0"/>
              <a:t>. </a:t>
            </a:r>
          </a:p>
        </p:txBody>
      </p:sp>
      <p:sp>
        <p:nvSpPr>
          <p:cNvPr id="9" name="Rectangle 8"/>
          <p:cNvSpPr/>
          <p:nvPr/>
        </p:nvSpPr>
        <p:spPr>
          <a:xfrm>
            <a:off x="392480" y="3873731"/>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lnSpc>
                <a:spcPct val="120000"/>
              </a:lnSpc>
              <a:buFontTx/>
              <a:buChar char="-"/>
            </a:pP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cần</a:t>
            </a:r>
            <a:r>
              <a:rPr lang="en-US" sz="2400" dirty="0" smtClean="0">
                <a:solidFill>
                  <a:schemeClr val="tx1"/>
                </a:solidFill>
              </a:rPr>
              <a:t> </a:t>
            </a:r>
            <a:r>
              <a:rPr lang="en-US" sz="2400" dirty="0" err="1" smtClean="0">
                <a:solidFill>
                  <a:schemeClr val="tx1"/>
                </a:solidFill>
              </a:rPr>
              <a:t>thu</a:t>
            </a:r>
            <a:r>
              <a:rPr lang="en-US" sz="2400" dirty="0" smtClean="0">
                <a:solidFill>
                  <a:schemeClr val="tx1"/>
                </a:solidFill>
              </a:rPr>
              <a:t> </a:t>
            </a:r>
            <a:r>
              <a:rPr lang="en-US" sz="2400" dirty="0" err="1" smtClean="0">
                <a:solidFill>
                  <a:schemeClr val="tx1"/>
                </a:solidFill>
              </a:rPr>
              <a:t>thập</a:t>
            </a:r>
            <a:r>
              <a:rPr lang="en-US" sz="2400" dirty="0" smtClean="0">
                <a:solidFill>
                  <a:schemeClr val="tx1"/>
                </a:solidFill>
              </a:rPr>
              <a:t> </a:t>
            </a:r>
            <a:r>
              <a:rPr lang="en-US" sz="2400" dirty="0" err="1" smtClean="0">
                <a:solidFill>
                  <a:schemeClr val="tx1"/>
                </a:solidFill>
              </a:rPr>
              <a:t>thông</a:t>
            </a:r>
            <a:r>
              <a:rPr lang="en-US" sz="2400" dirty="0" smtClean="0">
                <a:solidFill>
                  <a:schemeClr val="tx1"/>
                </a:solidFill>
              </a:rPr>
              <a:t> tin </a:t>
            </a:r>
            <a:r>
              <a:rPr lang="en-US" sz="2400" dirty="0" err="1" smtClean="0">
                <a:solidFill>
                  <a:schemeClr val="tx1"/>
                </a:solidFill>
              </a:rPr>
              <a:t>về</a:t>
            </a:r>
            <a:r>
              <a:rPr lang="en-US" sz="2400" dirty="0" smtClean="0">
                <a:solidFill>
                  <a:schemeClr val="tx1"/>
                </a:solidFill>
              </a:rPr>
              <a:t> </a:t>
            </a:r>
            <a:r>
              <a:rPr lang="en-US" sz="2400" dirty="0" err="1" smtClean="0">
                <a:solidFill>
                  <a:schemeClr val="tx1"/>
                </a:solidFill>
              </a:rPr>
              <a:t>việc</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trong</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a:t>
            </a:r>
          </a:p>
          <a:p>
            <a:pPr marL="457200" indent="-457200" algn="just">
              <a:lnSpc>
                <a:spcPct val="120000"/>
              </a:lnSpc>
              <a:buFontTx/>
              <a:buChar char="-"/>
            </a:pPr>
            <a:r>
              <a:rPr lang="en-US" sz="2400" b="1" dirty="0" err="1" smtClean="0">
                <a:solidFill>
                  <a:schemeClr val="tx1"/>
                </a:solidFill>
              </a:rPr>
              <a:t>Đối</a:t>
            </a:r>
            <a:r>
              <a:rPr lang="en-US" sz="2400" b="1" dirty="0" smtClean="0">
                <a:solidFill>
                  <a:schemeClr val="tx1"/>
                </a:solidFill>
              </a:rPr>
              <a:t> </a:t>
            </a:r>
            <a:r>
              <a:rPr lang="en-US" sz="2400" b="1" dirty="0" err="1" smtClean="0">
                <a:solidFill>
                  <a:schemeClr val="tx1"/>
                </a:solidFill>
              </a:rPr>
              <a:t>tượng</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dirty="0" smtClean="0">
                <a:solidFill>
                  <a:schemeClr val="tx1"/>
                </a:solidFill>
              </a:rPr>
              <a:t>: </a:t>
            </a:r>
            <a:r>
              <a:rPr lang="en-US" sz="2400" dirty="0" err="1" smtClean="0">
                <a:solidFill>
                  <a:schemeClr val="tx1"/>
                </a:solidFill>
              </a:rPr>
              <a:t>bốn</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cầu</a:t>
            </a:r>
            <a:r>
              <a:rPr lang="en-US" sz="2400" dirty="0" smtClean="0">
                <a:solidFill>
                  <a:schemeClr val="tx1"/>
                </a:solidFill>
              </a:rPr>
              <a:t> </a:t>
            </a:r>
            <a:r>
              <a:rPr lang="en-US" sz="2400" dirty="0" err="1" smtClean="0">
                <a:solidFill>
                  <a:schemeClr val="tx1"/>
                </a:solidFill>
              </a:rPr>
              <a:t>lông</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bàn</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dục</a:t>
            </a:r>
            <a:r>
              <a:rPr lang="en-US" sz="2400" dirty="0" smtClean="0">
                <a:solidFill>
                  <a:schemeClr val="tx1"/>
                </a:solidFill>
              </a:rPr>
              <a:t> </a:t>
            </a:r>
            <a:r>
              <a:rPr lang="en-US" sz="2400" dirty="0" err="1" smtClean="0">
                <a:solidFill>
                  <a:schemeClr val="tx1"/>
                </a:solidFill>
              </a:rPr>
              <a:t>nhịp</a:t>
            </a:r>
            <a:r>
              <a:rPr lang="en-US" sz="2400" dirty="0" smtClean="0">
                <a:solidFill>
                  <a:schemeClr val="tx1"/>
                </a:solidFill>
              </a:rPr>
              <a:t> </a:t>
            </a:r>
            <a:r>
              <a:rPr lang="en-US" sz="2400" dirty="0" err="1" smtClean="0">
                <a:solidFill>
                  <a:schemeClr val="tx1"/>
                </a:solidFill>
              </a:rPr>
              <a:t>điệu</a:t>
            </a:r>
            <a:r>
              <a:rPr lang="en-US" sz="2400" dirty="0" smtClean="0">
                <a:solidFill>
                  <a:schemeClr val="tx1"/>
                </a:solidFill>
              </a:rPr>
              <a:t>; </a:t>
            </a:r>
            <a:r>
              <a:rPr lang="en-US" sz="2400" dirty="0" err="1" smtClean="0">
                <a:solidFill>
                  <a:schemeClr val="tx1"/>
                </a:solidFill>
              </a:rPr>
              <a:t>bóng</a:t>
            </a:r>
            <a:r>
              <a:rPr lang="en-US" sz="2400" dirty="0" smtClean="0">
                <a:solidFill>
                  <a:schemeClr val="tx1"/>
                </a:solidFill>
              </a:rPr>
              <a:t> </a:t>
            </a:r>
            <a:r>
              <a:rPr lang="en-US" sz="2400" dirty="0" err="1" smtClean="0">
                <a:solidFill>
                  <a:schemeClr val="tx1"/>
                </a:solidFill>
              </a:rPr>
              <a:t>đá</a:t>
            </a:r>
            <a:r>
              <a:rPr lang="en-US" sz="2400" dirty="0" smtClean="0">
                <a:solidFill>
                  <a:schemeClr val="tx1"/>
                </a:solidFill>
              </a:rPr>
              <a:t>.   </a:t>
            </a:r>
          </a:p>
          <a:p>
            <a:pPr marL="457200" indent="-457200" algn="just">
              <a:lnSpc>
                <a:spcPct val="120000"/>
              </a:lnSpc>
              <a:buFontTx/>
              <a:buChar char="-"/>
            </a:pPr>
            <a:r>
              <a:rPr lang="en-US" sz="2400" b="1" dirty="0" err="1" smtClean="0">
                <a:solidFill>
                  <a:schemeClr val="tx1"/>
                </a:solidFill>
              </a:rPr>
              <a:t>Tiêu</a:t>
            </a:r>
            <a:r>
              <a:rPr lang="en-US" sz="2400" b="1" dirty="0" smtClean="0">
                <a:solidFill>
                  <a:schemeClr val="tx1"/>
                </a:solidFill>
              </a:rPr>
              <a:t> </a:t>
            </a:r>
            <a:r>
              <a:rPr lang="en-US" sz="2400" b="1" dirty="0" err="1" smtClean="0">
                <a:solidFill>
                  <a:schemeClr val="tx1"/>
                </a:solidFill>
              </a:rPr>
              <a:t>chí</a:t>
            </a:r>
            <a:r>
              <a:rPr lang="en-US" sz="2400" b="1" dirty="0" smtClean="0">
                <a:solidFill>
                  <a:schemeClr val="tx1"/>
                </a:solidFill>
              </a:rPr>
              <a:t> </a:t>
            </a:r>
            <a:r>
              <a:rPr lang="en-US" sz="2400" b="1" dirty="0" err="1" smtClean="0">
                <a:solidFill>
                  <a:schemeClr val="tx1"/>
                </a:solidFill>
              </a:rPr>
              <a:t>thống</a:t>
            </a:r>
            <a:r>
              <a:rPr lang="en-US" sz="2400" b="1" dirty="0" smtClean="0">
                <a:solidFill>
                  <a:schemeClr val="tx1"/>
                </a:solidFill>
              </a:rPr>
              <a:t> </a:t>
            </a:r>
            <a:r>
              <a:rPr lang="en-US" sz="2400" b="1" dirty="0" err="1" smtClean="0">
                <a:solidFill>
                  <a:schemeClr val="tx1"/>
                </a:solidFill>
              </a:rPr>
              <a:t>kê</a:t>
            </a:r>
            <a:r>
              <a:rPr lang="en-US" sz="2400" b="1"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đăng</a:t>
            </a:r>
            <a:r>
              <a:rPr lang="en-US" sz="2400" dirty="0" smtClean="0">
                <a:solidFill>
                  <a:schemeClr val="tx1"/>
                </a:solidFill>
              </a:rPr>
              <a:t> </a:t>
            </a:r>
            <a:r>
              <a:rPr lang="en-US" sz="2400" dirty="0" err="1" smtClean="0">
                <a:solidFill>
                  <a:schemeClr val="tx1"/>
                </a:solidFill>
              </a:rPr>
              <a:t>kí</a:t>
            </a:r>
            <a:r>
              <a:rPr lang="en-US" sz="2400" dirty="0" smtClean="0">
                <a:solidFill>
                  <a:schemeClr val="tx1"/>
                </a:solidFill>
              </a:rPr>
              <a:t> </a:t>
            </a:r>
            <a:r>
              <a:rPr lang="en-US" sz="2400" dirty="0" err="1" smtClean="0">
                <a:solidFill>
                  <a:schemeClr val="tx1"/>
                </a:solidFill>
              </a:rPr>
              <a:t>tham</a:t>
            </a:r>
            <a:r>
              <a:rPr lang="en-US" sz="2400" dirty="0" smtClean="0">
                <a:solidFill>
                  <a:schemeClr val="tx1"/>
                </a:solidFill>
              </a:rPr>
              <a:t> </a:t>
            </a:r>
            <a:r>
              <a:rPr lang="en-US" sz="2400" dirty="0" err="1" smtClean="0">
                <a:solidFill>
                  <a:schemeClr val="tx1"/>
                </a:solidFill>
              </a:rPr>
              <a:t>gia</a:t>
            </a:r>
            <a:r>
              <a:rPr lang="en-US" sz="2400" dirty="0" smtClean="0">
                <a:solidFill>
                  <a:schemeClr val="tx1"/>
                </a:solidFill>
              </a:rPr>
              <a:t> </a:t>
            </a:r>
            <a:r>
              <a:rPr lang="en-US" sz="2400" dirty="0" err="1" smtClean="0">
                <a:solidFill>
                  <a:schemeClr val="tx1"/>
                </a:solidFill>
              </a:rPr>
              <a:t>từng</a:t>
            </a:r>
            <a:r>
              <a:rPr lang="en-US" sz="2400" dirty="0" smtClean="0">
                <a:solidFill>
                  <a:schemeClr val="tx1"/>
                </a:solidFill>
              </a:rPr>
              <a:t> </a:t>
            </a:r>
            <a:r>
              <a:rPr lang="en-US" sz="2400" dirty="0" err="1" smtClean="0">
                <a:solidFill>
                  <a:schemeClr val="tx1"/>
                </a:solidFill>
              </a:rPr>
              <a:t>câu</a:t>
            </a:r>
            <a:r>
              <a:rPr lang="en-US" sz="2400" dirty="0" smtClean="0">
                <a:solidFill>
                  <a:schemeClr val="tx1"/>
                </a:solidFill>
              </a:rPr>
              <a:t> </a:t>
            </a:r>
            <a:r>
              <a:rPr lang="en-US" sz="2400" dirty="0" err="1" smtClean="0">
                <a:solidFill>
                  <a:schemeClr val="tx1"/>
                </a:solidFill>
              </a:rPr>
              <a:t>lạc</a:t>
            </a:r>
            <a:r>
              <a:rPr lang="en-US" sz="2400" dirty="0" smtClean="0">
                <a:solidFill>
                  <a:schemeClr val="tx1"/>
                </a:solidFill>
              </a:rPr>
              <a:t> </a:t>
            </a:r>
            <a:r>
              <a:rPr lang="en-US" sz="2400" dirty="0" err="1" smtClean="0">
                <a:solidFill>
                  <a:schemeClr val="tx1"/>
                </a:solidFill>
              </a:rPr>
              <a:t>bộ</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thao</a:t>
            </a:r>
            <a:r>
              <a:rPr lang="en-US" sz="2400" dirty="0" smtClean="0">
                <a:solidFill>
                  <a:schemeClr val="tx1"/>
                </a:solidFill>
              </a:rPr>
              <a:t> </a:t>
            </a:r>
            <a:r>
              <a:rPr lang="en-US" sz="2400" dirty="0" err="1" smtClean="0">
                <a:solidFill>
                  <a:schemeClr val="tx1"/>
                </a:solidFill>
              </a:rPr>
              <a:t>đó</a:t>
            </a:r>
            <a:r>
              <a:rPr lang="en-US" sz="2400" dirty="0" smtClean="0">
                <a:solidFill>
                  <a:schemeClr val="tx1"/>
                </a:solidFill>
              </a:rPr>
              <a:t>.</a:t>
            </a:r>
            <a:endParaRPr lang="vi-VN" sz="2400" dirty="0">
              <a:solidFill>
                <a:schemeClr val="tx1"/>
              </a:solidFill>
            </a:endParaRPr>
          </a:p>
        </p:txBody>
      </p:sp>
    </p:spTree>
    <p:custDataLst>
      <p:tags r:id="rId1"/>
    </p:custDataLst>
    <p:extLst>
      <p:ext uri="{BB962C8B-B14F-4D97-AF65-F5344CB8AC3E}">
        <p14:creationId xmlns:p14="http://schemas.microsoft.com/office/powerpoint/2010/main" val="3509945752"/>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additive="base">
                                        <p:cTn id="19" dur="500" fill="hold"/>
                                        <p:tgtEl>
                                          <p:spTgt spid="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bg/>
                                          </p:spTgt>
                                        </p:tgtEl>
                                        <p:attrNameLst>
                                          <p:attrName>style.visibility</p:attrName>
                                        </p:attrNameLst>
                                      </p:cBhvr>
                                      <p:to>
                                        <p:strVal val="visible"/>
                                      </p:to>
                                    </p:set>
                                    <p:anim calcmode="lin" valueType="num">
                                      <p:cBhvr additive="base">
                                        <p:cTn id="25" dur="500" fill="hold"/>
                                        <p:tgtEl>
                                          <p:spTgt spid="9">
                                            <p:bg/>
                                          </p:spTgt>
                                        </p:tgtEl>
                                        <p:attrNameLst>
                                          <p:attrName>ppt_x</p:attrName>
                                        </p:attrNameLst>
                                      </p:cBhvr>
                                      <p:tavLst>
                                        <p:tav tm="0">
                                          <p:val>
                                            <p:strVal val="#ppt_x"/>
                                          </p:val>
                                        </p:tav>
                                        <p:tav tm="100000">
                                          <p:val>
                                            <p:strVal val="#ppt_x"/>
                                          </p:val>
                                        </p:tav>
                                      </p:tavLst>
                                    </p:anim>
                                    <p:anim calcmode="lin" valueType="num">
                                      <p:cBhvr additive="base">
                                        <p:cTn id="26" dur="500" fill="hold"/>
                                        <p:tgtEl>
                                          <p:spTgt spid="9">
                                            <p:bg/>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grpId="0"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 calcmode="lin" valueType="num">
                                      <p:cBhvr additive="base">
                                        <p:cTn id="3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
                                            <p:txEl>
                                              <p:pRg st="0" end="0"/>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9">
                                            <p:txEl>
                                              <p:pRg st="1" end="1"/>
                                            </p:txEl>
                                          </p:spTgt>
                                        </p:tgtEl>
                                        <p:attrNameLst>
                                          <p:attrName>style.visibility</p:attrName>
                                        </p:attrNameLst>
                                      </p:cBhvr>
                                      <p:to>
                                        <p:strVal val="visible"/>
                                      </p:to>
                                    </p:set>
                                    <p:anim calcmode="lin" valueType="num">
                                      <p:cBhvr additive="base">
                                        <p:cTn id="34"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9">
                                            <p:txEl>
                                              <p:pRg st="2" end="2"/>
                                            </p:txEl>
                                          </p:spTgt>
                                        </p:tgtEl>
                                        <p:attrNameLst>
                                          <p:attrName>style.visibility</p:attrName>
                                        </p:attrNameLst>
                                      </p:cBhvr>
                                      <p:to>
                                        <p:strVal val="visible"/>
                                      </p:to>
                                    </p:set>
                                    <p:anim calcmode="lin" valueType="num">
                                      <p:cBhvr additive="base">
                                        <p:cTn id="4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8" grpId="0" build="allAtOnce"/>
      <p:bldP spid="9" grpId="0" uiExpand="1" build="allAtOnce"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53934" y="410067"/>
            <a:ext cx="10917381" cy="1692771"/>
          </a:xfrm>
          <a:prstGeom prst="rect">
            <a:avLst/>
          </a:prstGeom>
        </p:spPr>
        <p:txBody>
          <a:bodyPr wrap="square">
            <a:spAutoFit/>
          </a:bodyPr>
          <a:lstStyle/>
          <a:p>
            <a:pPr algn="just">
              <a:lnSpc>
                <a:spcPct val="130000"/>
              </a:lnSpc>
            </a:pPr>
            <a:r>
              <a:rPr lang="en-US" sz="2000" dirty="0" smtClean="0"/>
              <a:t>b) </a:t>
            </a:r>
            <a:r>
              <a:rPr lang="en-US" sz="2000" dirty="0" err="1" smtClean="0"/>
              <a:t>Bạn</a:t>
            </a:r>
            <a:r>
              <a:rPr lang="en-US" sz="2000" dirty="0" smtClean="0"/>
              <a:t> </a:t>
            </a:r>
            <a:r>
              <a:rPr lang="en-US" sz="2000" dirty="0" err="1"/>
              <a:t>lớp</a:t>
            </a:r>
            <a:r>
              <a:rPr lang="en-US" sz="2000" dirty="0"/>
              <a:t> </a:t>
            </a:r>
            <a:r>
              <a:rPr lang="en-US" sz="2000" dirty="0" err="1"/>
              <a:t>tưởng</a:t>
            </a:r>
            <a:r>
              <a:rPr lang="en-US" sz="2000" dirty="0"/>
              <a:t> </a:t>
            </a:r>
            <a:r>
              <a:rPr lang="en-US" sz="2000" dirty="0" err="1"/>
              <a:t>thống</a:t>
            </a:r>
            <a:r>
              <a:rPr lang="en-US" sz="2000" dirty="0"/>
              <a:t> </a:t>
            </a:r>
            <a:r>
              <a:rPr lang="en-US" sz="2000" dirty="0" err="1"/>
              <a:t>kê</a:t>
            </a:r>
            <a:r>
              <a:rPr lang="en-US" sz="2000" dirty="0"/>
              <a:t> </a:t>
            </a:r>
            <a:r>
              <a:rPr lang="en-US" sz="2000" dirty="0" err="1"/>
              <a:t>số</a:t>
            </a:r>
            <a:r>
              <a:rPr lang="en-US" sz="2000" dirty="0"/>
              <a:t>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từng</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của</a:t>
            </a:r>
            <a:r>
              <a:rPr lang="en-US" sz="2000" dirty="0"/>
              <a:t> </a:t>
            </a:r>
            <a:r>
              <a:rPr lang="en-US" sz="2000" dirty="0" err="1"/>
              <a:t>lớp</a:t>
            </a:r>
            <a:r>
              <a:rPr lang="en-US" sz="2000" dirty="0"/>
              <a:t> 6A </a:t>
            </a:r>
            <a:r>
              <a:rPr lang="en-US" sz="2000" dirty="0" err="1"/>
              <a:t>như</a:t>
            </a:r>
            <a:r>
              <a:rPr lang="en-US" sz="2000" dirty="0"/>
              <a:t> </a:t>
            </a:r>
            <a:r>
              <a:rPr lang="en-US" sz="2000" dirty="0" err="1"/>
              <a:t>sau</a:t>
            </a:r>
            <a:r>
              <a:rPr lang="en-US" sz="2000" dirty="0"/>
              <a:t>: </a:t>
            </a:r>
            <a:r>
              <a:rPr lang="en-US" sz="2000" dirty="0" err="1"/>
              <a:t>có</a:t>
            </a:r>
            <a:r>
              <a:rPr lang="en-US" sz="2000" dirty="0"/>
              <a:t> 18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cầu</a:t>
            </a:r>
            <a:r>
              <a:rPr lang="en-US" sz="2000" dirty="0"/>
              <a:t> </a:t>
            </a:r>
            <a:r>
              <a:rPr lang="en-US" sz="2000" dirty="0" err="1"/>
              <a:t>lông</a:t>
            </a:r>
            <a:r>
              <a:rPr lang="en-US" sz="2000" dirty="0"/>
              <a:t>; </a:t>
            </a:r>
            <a:r>
              <a:rPr lang="en-US" sz="2000" dirty="0" err="1"/>
              <a:t>có</a:t>
            </a:r>
            <a:r>
              <a:rPr lang="en-US" sz="2000" dirty="0"/>
              <a:t> 10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bàn</a:t>
            </a:r>
            <a:r>
              <a:rPr lang="en-US" sz="2000" dirty="0"/>
              <a:t>; </a:t>
            </a:r>
            <a:r>
              <a:rPr lang="en-US" sz="2000" dirty="0" err="1"/>
              <a:t>có</a:t>
            </a:r>
            <a:r>
              <a:rPr lang="en-US" sz="2000" dirty="0"/>
              <a:t> 6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nhịp</a:t>
            </a:r>
            <a:r>
              <a:rPr lang="en-US" sz="2000" dirty="0"/>
              <a:t> </a:t>
            </a:r>
            <a:r>
              <a:rPr lang="en-US" sz="2000" dirty="0" err="1"/>
              <a:t>điệu</a:t>
            </a:r>
            <a:r>
              <a:rPr lang="en-US" sz="2000" dirty="0"/>
              <a:t>; </a:t>
            </a:r>
            <a:r>
              <a:rPr lang="en-US" sz="2000" dirty="0" err="1"/>
              <a:t>có</a:t>
            </a:r>
            <a:r>
              <a:rPr lang="en-US" sz="2000" dirty="0"/>
              <a:t> 30 </a:t>
            </a:r>
            <a:r>
              <a:rPr lang="en-US" sz="2000" dirty="0" err="1"/>
              <a:t>bạn</a:t>
            </a:r>
            <a:r>
              <a:rPr lang="en-US" sz="2000" dirty="0"/>
              <a:t> </a:t>
            </a:r>
            <a:r>
              <a:rPr lang="en-US" sz="2000" dirty="0" err="1"/>
              <a:t>đăng</a:t>
            </a:r>
            <a:r>
              <a:rPr lang="en-US" sz="2000" dirty="0"/>
              <a:t> </a:t>
            </a:r>
            <a:r>
              <a:rPr lang="en-US" sz="2000" dirty="0" err="1"/>
              <a:t>kí</a:t>
            </a:r>
            <a:r>
              <a:rPr lang="en-US" sz="2000" dirty="0"/>
              <a:t> </a:t>
            </a:r>
            <a:r>
              <a:rPr lang="en-US" sz="2000" dirty="0" err="1"/>
              <a:t>tham</a:t>
            </a:r>
            <a:r>
              <a:rPr lang="en-US" sz="2000" dirty="0"/>
              <a:t> </a:t>
            </a:r>
            <a:r>
              <a:rPr lang="en-US" sz="2000" dirty="0" err="1"/>
              <a:t>gia</a:t>
            </a:r>
            <a:r>
              <a:rPr lang="en-US" sz="2000" dirty="0"/>
              <a:t> </a:t>
            </a:r>
            <a:r>
              <a:rPr lang="en-US" sz="2000" dirty="0" err="1"/>
              <a:t>câu</a:t>
            </a:r>
            <a:r>
              <a:rPr lang="en-US" sz="2000" dirty="0"/>
              <a:t> </a:t>
            </a:r>
            <a:r>
              <a:rPr lang="en-US" sz="2000" dirty="0" err="1"/>
              <a:t>lạc</a:t>
            </a:r>
            <a:r>
              <a:rPr lang="en-US" sz="2000" dirty="0"/>
              <a:t> </a:t>
            </a:r>
            <a:r>
              <a:rPr lang="en-US" sz="2000" dirty="0" err="1"/>
              <a:t>bộ</a:t>
            </a:r>
            <a:r>
              <a:rPr lang="en-US" sz="2000" dirty="0"/>
              <a:t> </a:t>
            </a:r>
            <a:r>
              <a:rPr lang="en-US" sz="2000" dirty="0" err="1"/>
              <a:t>bóng</a:t>
            </a:r>
            <a:r>
              <a:rPr lang="en-US" sz="2000" dirty="0"/>
              <a:t> </a:t>
            </a:r>
            <a:r>
              <a:rPr lang="en-US" sz="2000" dirty="0" err="1"/>
              <a:t>đá</a:t>
            </a:r>
            <a:r>
              <a:rPr lang="en-US" sz="2000" dirty="0"/>
              <a:t>. </a:t>
            </a:r>
            <a:r>
              <a:rPr lang="en-US" sz="2000" dirty="0" err="1"/>
              <a:t>Dãy</a:t>
            </a:r>
            <a:r>
              <a:rPr lang="en-US" sz="2000" dirty="0"/>
              <a:t> </a:t>
            </a:r>
            <a:r>
              <a:rPr lang="en-US" sz="2000" dirty="0" err="1"/>
              <a:t>số</a:t>
            </a:r>
            <a:r>
              <a:rPr lang="en-US" sz="2000" dirty="0"/>
              <a:t> </a:t>
            </a:r>
            <a:r>
              <a:rPr lang="en-US" sz="2000" dirty="0" err="1"/>
              <a:t>liệu</a:t>
            </a:r>
            <a:r>
              <a:rPr lang="en-US" sz="2000" dirty="0"/>
              <a:t> </a:t>
            </a:r>
            <a:r>
              <a:rPr lang="en-US" sz="2000" dirty="0" err="1"/>
              <a:t>bạn</a:t>
            </a:r>
            <a:r>
              <a:rPr lang="en-US" sz="2000" dirty="0"/>
              <a:t> </a:t>
            </a:r>
            <a:r>
              <a:rPr lang="en-US" sz="2000" dirty="0" err="1"/>
              <a:t>lớp</a:t>
            </a:r>
            <a:r>
              <a:rPr lang="en-US" sz="2000" dirty="0"/>
              <a:t> </a:t>
            </a:r>
            <a:r>
              <a:rPr lang="en-US" sz="2000" dirty="0" err="1"/>
              <a:t>trưởng</a:t>
            </a:r>
            <a:r>
              <a:rPr lang="en-US" sz="2000" dirty="0"/>
              <a:t> </a:t>
            </a:r>
            <a:r>
              <a:rPr lang="en-US" sz="2000" dirty="0" err="1"/>
              <a:t>liệt</a:t>
            </a:r>
            <a:r>
              <a:rPr lang="en-US" sz="2000" dirty="0"/>
              <a:t> </a:t>
            </a:r>
            <a:r>
              <a:rPr lang="en-US" sz="2000" dirty="0" err="1"/>
              <a:t>kê</a:t>
            </a:r>
            <a:r>
              <a:rPr lang="en-US" sz="2000" dirty="0"/>
              <a:t> </a:t>
            </a:r>
            <a:r>
              <a:rPr lang="en-US" sz="2000" dirty="0" err="1"/>
              <a:t>có</a:t>
            </a:r>
            <a:r>
              <a:rPr lang="en-US" sz="2000" dirty="0"/>
              <a:t> </a:t>
            </a:r>
            <a:r>
              <a:rPr lang="en-US" sz="2000" dirty="0" err="1"/>
              <a:t>hợp</a:t>
            </a:r>
            <a:r>
              <a:rPr lang="en-US" sz="2000" dirty="0"/>
              <a:t> </a:t>
            </a:r>
            <a:r>
              <a:rPr lang="en-US" sz="2000" dirty="0" err="1"/>
              <a:t>lí</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endParaRPr lang="vi-VN" sz="2000" dirty="0"/>
          </a:p>
        </p:txBody>
      </p:sp>
      <mc:AlternateContent xmlns:mc="http://schemas.openxmlformats.org/markup-compatibility/2006" xmlns:a14="http://schemas.microsoft.com/office/drawing/2010/main">
        <mc:Choice Requires="a14">
          <p:sp>
            <p:nvSpPr>
              <p:cNvPr id="6" name="Rectangle 5"/>
              <p:cNvSpPr/>
              <p:nvPr/>
            </p:nvSpPr>
            <p:spPr>
              <a:xfrm>
                <a:off x="476974" y="2277687"/>
                <a:ext cx="11271300" cy="2214835"/>
              </a:xfrm>
              <a:prstGeom prst="rect">
                <a:avLst/>
              </a:prstGeom>
              <a:solidFill>
                <a:schemeClr val="accent6">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a:t>
                </a:r>
              </a:p>
              <a:p>
                <a:pPr algn="ctr">
                  <a:lnSpc>
                    <a:spcPct val="130000"/>
                  </a:lnSpc>
                </a:pPr>
                <a:r>
                  <a:rPr lang="en-US" sz="2400" dirty="0" smtClean="0">
                    <a:solidFill>
                      <a:schemeClr val="tx1"/>
                    </a:solidFill>
                  </a:rPr>
                  <a:t>18 + 10  6 + 30 =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a:t>
                </a:r>
              </a:p>
              <a:p>
                <a:pPr algn="just">
                  <a:lnSpc>
                    <a:spcPct val="130000"/>
                  </a:lnSpc>
                </a:pPr>
                <a14:m>
                  <m:oMath xmlns:m="http://schemas.openxmlformats.org/officeDocument/2006/math">
                    <m:r>
                      <a:rPr lang="en-US" sz="2400" i="1" smtClean="0">
                        <a:solidFill>
                          <a:schemeClr val="tx1"/>
                        </a:solidFill>
                        <a:latin typeface="Cambria Math" panose="02040503050406030204" pitchFamily="18" charset="0"/>
                        <a:ea typeface="Cambria Math" panose="02040503050406030204" pitchFamily="18" charset="0"/>
                      </a:rPr>
                      <m:t>⇒</m:t>
                    </m:r>
                  </m:oMath>
                </a14:m>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bạn</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a:t>
                </a:r>
                <a:r>
                  <a:rPr lang="en-US" sz="2400" dirty="0" err="1" smtClean="0">
                    <a:solidFill>
                      <a:schemeClr val="tx1"/>
                    </a:solidFill>
                  </a:rPr>
                  <a:t>trưởng</a:t>
                </a:r>
                <a:r>
                  <a:rPr lang="en-US" sz="2400" dirty="0" smtClean="0">
                    <a:solidFill>
                      <a:schemeClr val="tx1"/>
                    </a:solidFill>
                  </a:rPr>
                  <a:t> </a:t>
                </a:r>
                <a:r>
                  <a:rPr lang="en-US" sz="2400" dirty="0" err="1" smtClean="0">
                    <a:solidFill>
                      <a:schemeClr val="tx1"/>
                    </a:solidFill>
                  </a:rPr>
                  <a:t>liệt</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không</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vì</a:t>
                </a:r>
                <a:r>
                  <a:rPr lang="en-US" sz="2400" dirty="0" smtClean="0">
                    <a:solidFill>
                      <a:schemeClr val="tx1"/>
                    </a:solidFill>
                  </a:rPr>
                  <a:t> </a:t>
                </a:r>
                <a:r>
                  <a:rPr lang="en-US" sz="2400" dirty="0" err="1" smtClean="0">
                    <a:solidFill>
                      <a:schemeClr val="tx1"/>
                    </a:solidFill>
                  </a:rPr>
                  <a:t>sĩ</a:t>
                </a:r>
                <a:r>
                  <a:rPr lang="en-US" sz="2400" dirty="0" smtClean="0">
                    <a:solidFill>
                      <a:schemeClr val="tx1"/>
                    </a:solidFill>
                  </a:rPr>
                  <a:t> </a:t>
                </a:r>
                <a:r>
                  <a:rPr lang="en-US" sz="2400" dirty="0" err="1" smtClean="0">
                    <a:solidFill>
                      <a:schemeClr val="tx1"/>
                    </a:solidFill>
                  </a:rPr>
                  <a:t>số</a:t>
                </a:r>
                <a:r>
                  <a:rPr lang="en-US" sz="2400" dirty="0" smtClean="0">
                    <a:solidFill>
                      <a:schemeClr val="tx1"/>
                    </a:solidFill>
                  </a:rPr>
                  <a:t> 64 </a:t>
                </a:r>
                <a:r>
                  <a:rPr lang="en-US" sz="2400" dirty="0" err="1" smtClean="0">
                    <a:solidFill>
                      <a:schemeClr val="tx1"/>
                    </a:solidFill>
                  </a:rPr>
                  <a:t>học</a:t>
                </a:r>
                <a:r>
                  <a:rPr lang="en-US" sz="2400" dirty="0" smtClean="0">
                    <a:solidFill>
                      <a:schemeClr val="tx1"/>
                    </a:solidFill>
                  </a:rPr>
                  <a:t> </a:t>
                </a:r>
                <a:r>
                  <a:rPr lang="en-US" sz="2400" dirty="0" err="1" smtClean="0">
                    <a:solidFill>
                      <a:schemeClr val="tx1"/>
                    </a:solidFill>
                  </a:rPr>
                  <a:t>sinh</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lớp</a:t>
                </a:r>
                <a:r>
                  <a:rPr lang="en-US" sz="2400" dirty="0" smtClean="0">
                    <a:solidFill>
                      <a:schemeClr val="tx1"/>
                    </a:solidFill>
                  </a:rPr>
                  <a:t> 6A </a:t>
                </a:r>
                <a:r>
                  <a:rPr lang="en-US" sz="2400" dirty="0" err="1" smtClean="0">
                    <a:solidFill>
                      <a:schemeClr val="tx1"/>
                    </a:solidFill>
                  </a:rPr>
                  <a:t>là</a:t>
                </a:r>
                <a:r>
                  <a:rPr lang="en-US" sz="2400" dirty="0" smtClean="0">
                    <a:solidFill>
                      <a:schemeClr val="tx1"/>
                    </a:solidFill>
                  </a:rPr>
                  <a:t> </a:t>
                </a:r>
                <a:r>
                  <a:rPr lang="en-US" sz="2400" dirty="0" err="1" smtClean="0">
                    <a:solidFill>
                      <a:schemeClr val="tx1"/>
                    </a:solidFill>
                  </a:rPr>
                  <a:t>quá</a:t>
                </a:r>
                <a:r>
                  <a:rPr lang="en-US" sz="2400" dirty="0" smtClean="0">
                    <a:solidFill>
                      <a:schemeClr val="tx1"/>
                    </a:solidFill>
                  </a:rPr>
                  <a:t> </a:t>
                </a:r>
                <a:r>
                  <a:rPr lang="en-US" sz="2400" dirty="0" err="1" smtClean="0">
                    <a:solidFill>
                      <a:schemeClr val="tx1"/>
                    </a:solidFill>
                  </a:rPr>
                  <a:t>lớn</a:t>
                </a:r>
                <a:r>
                  <a:rPr lang="en-US" sz="2400" dirty="0" smtClean="0">
                    <a:solidFill>
                      <a:schemeClr val="tx1"/>
                    </a:solidFill>
                  </a:rPr>
                  <a:t> so </a:t>
                </a:r>
                <a:r>
                  <a:rPr lang="en-US" sz="2400" dirty="0" err="1" smtClean="0">
                    <a:solidFill>
                      <a:schemeClr val="tx1"/>
                    </a:solidFill>
                  </a:rPr>
                  <a:t>với</a:t>
                </a:r>
                <a:r>
                  <a:rPr lang="en-US" sz="2400" dirty="0" smtClean="0">
                    <a:solidFill>
                      <a:schemeClr val="tx1"/>
                    </a:solidFill>
                  </a:rPr>
                  <a:t> </a:t>
                </a:r>
                <a:r>
                  <a:rPr lang="en-US" sz="2400" dirty="0" err="1" smtClean="0">
                    <a:solidFill>
                      <a:schemeClr val="tx1"/>
                    </a:solidFill>
                  </a:rPr>
                  <a:t>thực</a:t>
                </a:r>
                <a:r>
                  <a:rPr lang="en-US" sz="2400" dirty="0" smtClean="0">
                    <a:solidFill>
                      <a:schemeClr val="tx1"/>
                    </a:solidFill>
                  </a:rPr>
                  <a:t> </a:t>
                </a:r>
                <a:r>
                  <a:rPr lang="en-US" sz="2400" dirty="0" err="1" smtClean="0">
                    <a:solidFill>
                      <a:schemeClr val="tx1"/>
                    </a:solidFill>
                  </a:rPr>
                  <a:t>tế</a:t>
                </a:r>
                <a:r>
                  <a:rPr lang="en-US" sz="2400" dirty="0" smtClean="0">
                    <a:solidFill>
                      <a:schemeClr val="tx1"/>
                    </a:solidFill>
                  </a:rPr>
                  <a:t>.</a:t>
                </a:r>
              </a:p>
            </p:txBody>
          </p:sp>
        </mc:Choice>
        <mc:Fallback xmlns="">
          <p:sp>
            <p:nvSpPr>
              <p:cNvPr id="6" name="Rectangle 5"/>
              <p:cNvSpPr>
                <a:spLocks noRot="1" noChangeAspect="1" noMove="1" noResize="1" noEditPoints="1" noAdjustHandles="1" noChangeArrowheads="1" noChangeShapeType="1" noTextEdit="1"/>
              </p:cNvSpPr>
              <p:nvPr/>
            </p:nvSpPr>
            <p:spPr>
              <a:xfrm>
                <a:off x="476974" y="2277687"/>
                <a:ext cx="11271300" cy="2214835"/>
              </a:xfrm>
              <a:prstGeom prst="rect">
                <a:avLst/>
              </a:prstGeom>
              <a:blipFill>
                <a:blip r:embed="rId3"/>
                <a:stretch>
                  <a:fillRect l="-756" r="-810"/>
                </a:stretch>
              </a:blipFill>
              <a:ln>
                <a:solidFill>
                  <a:srgbClr val="002060"/>
                </a:solidFill>
              </a:ln>
            </p:spPr>
            <p:txBody>
              <a:bodyPr/>
              <a:lstStyle/>
              <a:p>
                <a:r>
                  <a:rPr lang="vi-VN">
                    <a:noFill/>
                  </a:rPr>
                  <a:t> </a:t>
                </a:r>
              </a:p>
            </p:txBody>
          </p:sp>
        </mc:Fallback>
      </mc:AlternateContent>
      <p:grpSp>
        <p:nvGrpSpPr>
          <p:cNvPr id="10" name="Group 9"/>
          <p:cNvGrpSpPr/>
          <p:nvPr/>
        </p:nvGrpSpPr>
        <p:grpSpPr>
          <a:xfrm>
            <a:off x="2937162" y="4326267"/>
            <a:ext cx="6350924" cy="2186074"/>
            <a:chOff x="2854035" y="4492522"/>
            <a:chExt cx="6350924" cy="2186074"/>
          </a:xfrm>
        </p:grpSpPr>
        <p:sp>
          <p:nvSpPr>
            <p:cNvPr id="7" name="Rounded Rectangle 6"/>
            <p:cNvSpPr/>
            <p:nvPr/>
          </p:nvSpPr>
          <p:spPr>
            <a:xfrm>
              <a:off x="2854035" y="4883047"/>
              <a:ext cx="6350924" cy="1795549"/>
            </a:xfrm>
            <a:prstGeom prst="roundRect">
              <a:avLst/>
            </a:prstGeom>
            <a:solidFill>
              <a:srgbClr val="F9D1A9"/>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2400" dirty="0" smtClean="0">
                  <a:solidFill>
                    <a:schemeClr val="tx1"/>
                  </a:solidFill>
                </a:rPr>
                <a:t>Ta </a:t>
              </a:r>
              <a:r>
                <a:rPr lang="en-US" sz="2400" dirty="0" err="1" smtClean="0">
                  <a:solidFill>
                    <a:schemeClr val="tx1"/>
                  </a:solidFill>
                </a:rPr>
                <a:t>có</a:t>
              </a:r>
              <a:r>
                <a:rPr lang="en-US" sz="2400" dirty="0" smtClean="0">
                  <a:solidFill>
                    <a:schemeClr val="tx1"/>
                  </a:solidFill>
                </a:rPr>
                <a:t> </a:t>
              </a:r>
              <a:r>
                <a:rPr lang="en-US" sz="2400" dirty="0" err="1" smtClean="0">
                  <a:solidFill>
                    <a:schemeClr val="tx1"/>
                  </a:solidFill>
                </a:rPr>
                <a:t>thể</a:t>
              </a:r>
              <a:r>
                <a:rPr lang="en-US" sz="2400" dirty="0" smtClean="0">
                  <a:solidFill>
                    <a:schemeClr val="tx1"/>
                  </a:solidFill>
                </a:rPr>
                <a:t> </a:t>
              </a:r>
              <a:r>
                <a:rPr lang="en-US" sz="2400" dirty="0" err="1" smtClean="0">
                  <a:solidFill>
                    <a:schemeClr val="tx1"/>
                  </a:solidFill>
                </a:rPr>
                <a:t>nhận</a:t>
              </a:r>
              <a:r>
                <a:rPr lang="en-US" sz="2400" dirty="0" smtClean="0">
                  <a:solidFill>
                    <a:schemeClr val="tx1"/>
                  </a:solidFill>
                </a:rPr>
                <a:t> </a:t>
              </a:r>
              <a:r>
                <a:rPr lang="en-US" sz="2400" dirty="0" err="1" smtClean="0">
                  <a:solidFill>
                    <a:schemeClr val="tx1"/>
                  </a:solidFill>
                </a:rPr>
                <a:t>biết</a:t>
              </a:r>
              <a:r>
                <a:rPr lang="en-US" sz="2400" dirty="0" smtClean="0">
                  <a:solidFill>
                    <a:schemeClr val="tx1"/>
                  </a:solidFill>
                </a:rPr>
                <a:t> </a:t>
              </a:r>
              <a:r>
                <a:rPr lang="en-US" sz="2400" dirty="0" err="1" smtClean="0">
                  <a:solidFill>
                    <a:schemeClr val="tx1"/>
                  </a:solidFill>
                </a:rPr>
                <a:t>được</a:t>
              </a:r>
              <a:r>
                <a:rPr lang="en-US" sz="2400" dirty="0" smtClean="0">
                  <a:solidFill>
                    <a:schemeClr val="tx1"/>
                  </a:solidFill>
                </a:rPr>
                <a:t> </a:t>
              </a:r>
              <a:r>
                <a:rPr lang="en-US" sz="2400" dirty="0" err="1" smtClean="0">
                  <a:solidFill>
                    <a:schemeClr val="tx1"/>
                  </a:solidFill>
                </a:rPr>
                <a:t>tính</a:t>
              </a:r>
              <a:r>
                <a:rPr lang="en-US" sz="2400" dirty="0" smtClean="0">
                  <a:solidFill>
                    <a:schemeClr val="tx1"/>
                  </a:solidFill>
                </a:rPr>
                <a:t> </a:t>
              </a:r>
              <a:r>
                <a:rPr lang="en-US" sz="2400" dirty="0" err="1" smtClean="0">
                  <a:solidFill>
                    <a:schemeClr val="tx1"/>
                  </a:solidFill>
                </a:rPr>
                <a:t>hợp</a:t>
              </a:r>
              <a:r>
                <a:rPr lang="en-US" sz="2400" dirty="0" smtClean="0">
                  <a:solidFill>
                    <a:schemeClr val="tx1"/>
                  </a:solidFill>
                </a:rPr>
                <a:t> </a:t>
              </a:r>
              <a:r>
                <a:rPr lang="en-US" sz="2400" dirty="0" err="1" smtClean="0">
                  <a:solidFill>
                    <a:schemeClr val="tx1"/>
                  </a:solidFill>
                </a:rPr>
                <a:t>lí</a:t>
              </a:r>
              <a:r>
                <a:rPr lang="en-US" sz="2400" dirty="0" smtClean="0">
                  <a:solidFill>
                    <a:schemeClr val="tx1"/>
                  </a:solidFill>
                </a:rPr>
                <a:t> </a:t>
              </a:r>
              <a:r>
                <a:rPr lang="en-US" sz="2400" dirty="0" err="1" smtClean="0">
                  <a:solidFill>
                    <a:schemeClr val="tx1"/>
                  </a:solidFill>
                </a:rPr>
                <a:t>của</a:t>
              </a:r>
              <a:r>
                <a:rPr lang="en-US" sz="2400" dirty="0" smtClean="0">
                  <a:solidFill>
                    <a:schemeClr val="tx1"/>
                  </a:solidFill>
                </a:rPr>
                <a:t> </a:t>
              </a:r>
              <a:r>
                <a:rPr lang="en-US" sz="2400" dirty="0" err="1" smtClean="0">
                  <a:solidFill>
                    <a:schemeClr val="tx1"/>
                  </a:solidFill>
                </a:rPr>
                <a:t>dữ</a:t>
              </a:r>
              <a:r>
                <a:rPr lang="en-US" sz="2400" dirty="0" smtClean="0">
                  <a:solidFill>
                    <a:schemeClr val="tx1"/>
                  </a:solidFill>
                </a:rPr>
                <a:t> </a:t>
              </a:r>
              <a:r>
                <a:rPr lang="en-US" sz="2400" dirty="0" err="1" smtClean="0">
                  <a:solidFill>
                    <a:schemeClr val="tx1"/>
                  </a:solidFill>
                </a:rPr>
                <a:t>liệu</a:t>
              </a:r>
              <a:r>
                <a:rPr lang="en-US" sz="2400" dirty="0" smtClean="0">
                  <a:solidFill>
                    <a:schemeClr val="tx1"/>
                  </a:solidFill>
                </a:rPr>
                <a:t> </a:t>
              </a:r>
              <a:r>
                <a:rPr lang="en-US" sz="2400" dirty="0" err="1" smtClean="0">
                  <a:solidFill>
                    <a:schemeClr val="tx1"/>
                  </a:solidFill>
                </a:rPr>
                <a:t>thống</a:t>
              </a:r>
              <a:r>
                <a:rPr lang="en-US" sz="2400" dirty="0" smtClean="0">
                  <a:solidFill>
                    <a:schemeClr val="tx1"/>
                  </a:solidFill>
                </a:rPr>
                <a:t> </a:t>
              </a:r>
              <a:r>
                <a:rPr lang="en-US" sz="2400" dirty="0" err="1" smtClean="0">
                  <a:solidFill>
                    <a:schemeClr val="tx1"/>
                  </a:solidFill>
                </a:rPr>
                <a:t>kê</a:t>
              </a:r>
              <a:r>
                <a:rPr lang="en-US" sz="2400" dirty="0" smtClean="0">
                  <a:solidFill>
                    <a:schemeClr val="tx1"/>
                  </a:solidFill>
                </a:rPr>
                <a:t> </a:t>
              </a:r>
              <a:r>
                <a:rPr lang="en-US" sz="2400" dirty="0" err="1" smtClean="0">
                  <a:solidFill>
                    <a:schemeClr val="tx1"/>
                  </a:solidFill>
                </a:rPr>
                <a:t>theo</a:t>
              </a:r>
              <a:r>
                <a:rPr lang="en-US" sz="2400" dirty="0" smtClean="0">
                  <a:solidFill>
                    <a:schemeClr val="tx1"/>
                  </a:solidFill>
                </a:rPr>
                <a:t> </a:t>
              </a:r>
              <a:r>
                <a:rPr lang="en-US" sz="2400" dirty="0" err="1" smtClean="0">
                  <a:solidFill>
                    <a:schemeClr val="tx1"/>
                  </a:solidFill>
                </a:rPr>
                <a:t>những</a:t>
              </a:r>
              <a:r>
                <a:rPr lang="en-US" sz="2400" dirty="0" smtClean="0">
                  <a:solidFill>
                    <a:schemeClr val="tx1"/>
                  </a:solidFill>
                </a:rPr>
                <a:t> </a:t>
              </a:r>
              <a:r>
                <a:rPr lang="en-US" sz="2400" dirty="0" err="1" smtClean="0">
                  <a:solidFill>
                    <a:schemeClr val="tx1"/>
                  </a:solidFill>
                </a:rPr>
                <a:t>tiêu</a:t>
              </a:r>
              <a:r>
                <a:rPr lang="en-US" sz="2400" dirty="0" smtClean="0">
                  <a:solidFill>
                    <a:schemeClr val="tx1"/>
                  </a:solidFill>
                </a:rPr>
                <a:t> </a:t>
              </a:r>
              <a:r>
                <a:rPr lang="en-US" sz="2400" dirty="0" err="1" smtClean="0">
                  <a:solidFill>
                    <a:schemeClr val="tx1"/>
                  </a:solidFill>
                </a:rPr>
                <a:t>chí</a:t>
              </a:r>
              <a:r>
                <a:rPr lang="en-US" sz="2400" dirty="0" smtClean="0">
                  <a:solidFill>
                    <a:schemeClr val="tx1"/>
                  </a:solidFill>
                </a:rPr>
                <a:t> </a:t>
              </a:r>
              <a:r>
                <a:rPr lang="en-US" sz="2400" dirty="0" err="1" smtClean="0">
                  <a:solidFill>
                    <a:schemeClr val="tx1"/>
                  </a:solidFill>
                </a:rPr>
                <a:t>đơn</a:t>
              </a:r>
              <a:r>
                <a:rPr lang="en-US" sz="2400" dirty="0" smtClean="0">
                  <a:solidFill>
                    <a:schemeClr val="tx1"/>
                  </a:solidFill>
                </a:rPr>
                <a:t> </a:t>
              </a:r>
              <a:r>
                <a:rPr lang="en-US" sz="2400" dirty="0" err="1" smtClean="0">
                  <a:solidFill>
                    <a:schemeClr val="tx1"/>
                  </a:solidFill>
                </a:rPr>
                <a:t>giản</a:t>
              </a:r>
              <a:r>
                <a:rPr lang="en-US" sz="2400" dirty="0" smtClean="0">
                  <a:solidFill>
                    <a:schemeClr val="tx1"/>
                  </a:solidFill>
                </a:rPr>
                <a:t>.</a:t>
              </a:r>
              <a:endParaRPr lang="vi-VN" sz="2400" dirty="0">
                <a:solidFill>
                  <a:schemeClr val="tx1"/>
                </a:solidFill>
              </a:endParaRPr>
            </a:p>
          </p:txBody>
        </p:sp>
        <p:pic>
          <p:nvPicPr>
            <p:cNvPr id="9" name="Picture 8"/>
            <p:cNvPicPr>
              <a:picLocks noChangeAspect="1"/>
            </p:cNvPicPr>
            <p:nvPr/>
          </p:nvPicPr>
          <p:blipFill>
            <a:blip r:embed="rId4"/>
            <a:stretch>
              <a:fillRect/>
            </a:stretch>
          </p:blipFill>
          <p:spPr>
            <a:xfrm>
              <a:off x="2854035" y="4492522"/>
              <a:ext cx="495300" cy="781050"/>
            </a:xfrm>
            <a:prstGeom prst="rect">
              <a:avLst/>
            </a:prstGeom>
          </p:spPr>
        </p:pic>
      </p:grpSp>
    </p:spTree>
    <p:extLst>
      <p:ext uri="{BB962C8B-B14F-4D97-AF65-F5344CB8AC3E}">
        <p14:creationId xmlns:p14="http://schemas.microsoft.com/office/powerpoint/2010/main" val="51995738"/>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 calcmode="lin" valueType="num">
                                      <p:cBhvr additive="base">
                                        <p:cTn id="13" dur="500" fill="hold"/>
                                        <p:tgtEl>
                                          <p:spTgt spid="6">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6">
                                            <p:bg/>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 calcmode="lin" valueType="num">
                                      <p:cBhvr additive="base">
                                        <p:cTn id="18"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
                                            <p:txEl>
                                              <p:pRg st="0" end="0"/>
                                            </p:txEl>
                                          </p:spTgt>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 calcmode="lin" valueType="num">
                                      <p:cBhvr additive="base">
                                        <p:cTn id="22"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
                                            <p:txEl>
                                              <p:pRg st="1" end="1"/>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 calcmode="lin" valueType="num">
                                      <p:cBhvr additive="base">
                                        <p:cTn id="26"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uiExpand="1" build="allAtOnce"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242522" y="391756"/>
            <a:ext cx="3816016" cy="888404"/>
          </a:xfrm>
          <a:prstGeom prst="rect">
            <a:avLst/>
          </a:prstGeom>
        </p:spPr>
      </p:pic>
      <p:sp>
        <p:nvSpPr>
          <p:cNvPr id="3" name="TextBox 4"/>
          <p:cNvSpPr txBox="1"/>
          <p:nvPr/>
        </p:nvSpPr>
        <p:spPr>
          <a:xfrm>
            <a:off x="-587501" y="163196"/>
            <a:ext cx="5295816" cy="955583"/>
          </a:xfrm>
          <a:prstGeom prst="rect">
            <a:avLst/>
          </a:prstGeom>
        </p:spPr>
        <p:txBody>
          <a:bodyPr wrap="square" lIns="0" tIns="0" rIns="0" bIns="0" rtlCol="0" anchor="t">
            <a:spAutoFit/>
          </a:bodyPr>
          <a:lstStyle/>
          <a:p>
            <a:pPr marL="0" marR="0" lvl="0" indent="0" algn="ctr" defTabSz="914400" rtl="0" eaLnBrk="1" fontAlgn="auto" latinLnBrk="0" hangingPunct="1">
              <a:lnSpc>
                <a:spcPts val="864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srgbClr val="000000"/>
                </a:solidFill>
                <a:effectLst/>
                <a:uLnTx/>
                <a:uFillTx/>
                <a:latin typeface="Arial" panose="020B0604020202020204" pitchFamily="34" charset="0"/>
                <a:cs typeface="Arial" panose="020B0604020202020204" pitchFamily="34" charset="0"/>
              </a:rPr>
              <a:t>Luyện</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a:t>
            </a:r>
            <a:r>
              <a:rPr kumimoji="0" lang="en-US" sz="3600" b="1" i="0" u="none" strike="noStrike" kern="1200" cap="none" spc="0" normalizeH="0" noProof="0" dirty="0" err="1" smtClean="0">
                <a:ln>
                  <a:noFill/>
                </a:ln>
                <a:solidFill>
                  <a:srgbClr val="000000"/>
                </a:solidFill>
                <a:effectLst/>
                <a:uLnTx/>
                <a:uFillTx/>
                <a:latin typeface="Arial" panose="020B0604020202020204" pitchFamily="34" charset="0"/>
                <a:cs typeface="Arial" panose="020B0604020202020204" pitchFamily="34" charset="0"/>
              </a:rPr>
              <a:t>tập</a:t>
            </a:r>
            <a:r>
              <a:rPr kumimoji="0" lang="en-US" sz="3600" b="1" i="0" u="none" strike="noStrike" kern="1200" cap="none" spc="0" normalizeH="0" noProof="0" dirty="0" smtClean="0">
                <a:ln>
                  <a:noFill/>
                </a:ln>
                <a:solidFill>
                  <a:srgbClr val="000000"/>
                </a:solidFill>
                <a:effectLst/>
                <a:uLnTx/>
                <a:uFillTx/>
                <a:latin typeface="Arial" panose="020B0604020202020204" pitchFamily="34" charset="0"/>
                <a:cs typeface="Arial" panose="020B0604020202020204" pitchFamily="34" charset="0"/>
              </a:rPr>
              <a:t> 1</a:t>
            </a:r>
            <a:endParaRPr kumimoji="0" lang="en-US" sz="3600" b="1"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448886" y="1512916"/>
            <a:ext cx="11288685" cy="1126462"/>
          </a:xfrm>
          <a:prstGeom prst="rect">
            <a:avLst/>
          </a:prstGeom>
          <a:noFill/>
        </p:spPr>
        <p:txBody>
          <a:bodyPr wrap="square" rtlCol="0">
            <a:spAutoFit/>
          </a:bodyPr>
          <a:lstStyle/>
          <a:p>
            <a:pPr algn="just">
              <a:lnSpc>
                <a:spcPct val="120000"/>
              </a:lnSpc>
            </a:pPr>
            <a:r>
              <a:rPr lang="en-US" sz="2800" dirty="0" err="1" smtClean="0"/>
              <a:t>Hãy</a:t>
            </a:r>
            <a:r>
              <a:rPr lang="en-US" sz="2800" dirty="0" smtClean="0"/>
              <a:t> </a:t>
            </a:r>
            <a:r>
              <a:rPr lang="en-US" sz="2800" dirty="0" err="1" smtClean="0"/>
              <a:t>thu</a:t>
            </a:r>
            <a:r>
              <a:rPr lang="en-US" sz="2800" dirty="0" smtClean="0"/>
              <a:t> </a:t>
            </a:r>
            <a:r>
              <a:rPr lang="en-US" sz="2800" dirty="0" err="1" smtClean="0"/>
              <a:t>thập</a:t>
            </a:r>
            <a:r>
              <a:rPr lang="en-US" sz="2800" dirty="0" smtClean="0"/>
              <a:t> </a:t>
            </a:r>
            <a:r>
              <a:rPr lang="en-US" sz="2800" dirty="0" err="1" smtClean="0"/>
              <a:t>dữ</a:t>
            </a:r>
            <a:r>
              <a:rPr lang="en-US" sz="2800" dirty="0" smtClean="0"/>
              <a:t> </a:t>
            </a:r>
            <a:r>
              <a:rPr lang="en-US" sz="2800" dirty="0" err="1" smtClean="0"/>
              <a:t>liệu</a:t>
            </a:r>
            <a:r>
              <a:rPr lang="en-US" sz="2800" dirty="0" smtClean="0"/>
              <a:t> </a:t>
            </a:r>
            <a:r>
              <a:rPr lang="en-US" sz="2800" dirty="0" err="1" smtClean="0"/>
              <a:t>về</a:t>
            </a:r>
            <a:r>
              <a:rPr lang="en-US" sz="2800" dirty="0" smtClean="0"/>
              <a:t> </a:t>
            </a:r>
            <a:r>
              <a:rPr lang="en-US" sz="2800" dirty="0" err="1" smtClean="0"/>
              <a:t>ngày</a:t>
            </a:r>
            <a:r>
              <a:rPr lang="en-US" sz="2800" dirty="0" smtClean="0"/>
              <a:t>, </a:t>
            </a:r>
            <a:r>
              <a:rPr lang="en-US" sz="2800" dirty="0" err="1" smtClean="0"/>
              <a:t>tháng</a:t>
            </a:r>
            <a:r>
              <a:rPr lang="en-US" sz="2800" dirty="0" smtClean="0"/>
              <a:t>, </a:t>
            </a:r>
            <a:r>
              <a:rPr lang="en-US" sz="2800" dirty="0" err="1" smtClean="0"/>
              <a:t>năm</a:t>
            </a:r>
            <a:r>
              <a:rPr lang="en-US" sz="2800" dirty="0" smtClean="0"/>
              <a:t> </a:t>
            </a:r>
            <a:r>
              <a:rPr lang="en-US" sz="2800" dirty="0" err="1" smtClean="0"/>
              <a:t>sinh</a:t>
            </a:r>
            <a:r>
              <a:rPr lang="en-US" sz="2800" dirty="0" smtClean="0"/>
              <a:t> </a:t>
            </a:r>
            <a:r>
              <a:rPr lang="en-US" sz="2800" dirty="0" err="1" smtClean="0"/>
              <a:t>của</a:t>
            </a:r>
            <a:r>
              <a:rPr lang="en-US" sz="2800" dirty="0" smtClean="0"/>
              <a:t> </a:t>
            </a:r>
            <a:r>
              <a:rPr lang="en-US" sz="2800" dirty="0" err="1" smtClean="0"/>
              <a:t>các</a:t>
            </a:r>
            <a:r>
              <a:rPr lang="en-US" sz="2800" dirty="0" smtClean="0"/>
              <a:t> </a:t>
            </a:r>
            <a:r>
              <a:rPr lang="en-US" sz="2800" dirty="0" err="1" smtClean="0"/>
              <a:t>bạn</a:t>
            </a:r>
            <a:r>
              <a:rPr lang="en-US" sz="2800" dirty="0" smtClean="0"/>
              <a:t> </a:t>
            </a:r>
            <a:r>
              <a:rPr lang="en-US" sz="2800" dirty="0" err="1" smtClean="0"/>
              <a:t>trong</a:t>
            </a:r>
            <a:r>
              <a:rPr lang="en-US" sz="2800" dirty="0" smtClean="0"/>
              <a:t> </a:t>
            </a:r>
            <a:r>
              <a:rPr lang="en-US" sz="2800" dirty="0" err="1" smtClean="0"/>
              <a:t>lớp</a:t>
            </a:r>
            <a:r>
              <a:rPr lang="en-US" sz="2800" dirty="0" smtClean="0"/>
              <a:t> </a:t>
            </a:r>
            <a:r>
              <a:rPr lang="en-US" sz="2800" dirty="0" err="1" smtClean="0"/>
              <a:t>và</a:t>
            </a:r>
            <a:r>
              <a:rPr lang="en-US" sz="2800" dirty="0" smtClean="0"/>
              <a:t> </a:t>
            </a:r>
            <a:r>
              <a:rPr lang="en-US" sz="2800" dirty="0" err="1" smtClean="0"/>
              <a:t>thống</a:t>
            </a:r>
            <a:r>
              <a:rPr lang="en-US" sz="2800" dirty="0" smtClean="0"/>
              <a:t> </a:t>
            </a:r>
            <a:r>
              <a:rPr lang="en-US" sz="2800" dirty="0" err="1" smtClean="0"/>
              <a:t>kê</a:t>
            </a:r>
            <a:r>
              <a:rPr lang="en-US" sz="2800" dirty="0" smtClean="0"/>
              <a:t> </a:t>
            </a:r>
            <a:r>
              <a:rPr lang="en-US" sz="2800" dirty="0" err="1" smtClean="0"/>
              <a:t>số</a:t>
            </a:r>
            <a:r>
              <a:rPr lang="en-US" sz="2800" dirty="0" smtClean="0"/>
              <a:t> </a:t>
            </a:r>
            <a:r>
              <a:rPr lang="en-US" sz="2800" dirty="0" err="1" smtClean="0"/>
              <a:t>bạn</a:t>
            </a:r>
            <a:r>
              <a:rPr lang="en-US" sz="2800" dirty="0" smtClean="0"/>
              <a:t> </a:t>
            </a:r>
            <a:r>
              <a:rPr lang="en-US" sz="2800" dirty="0" err="1" smtClean="0"/>
              <a:t>có</a:t>
            </a:r>
            <a:r>
              <a:rPr lang="en-US" sz="2800" dirty="0" smtClean="0"/>
              <a:t> </a:t>
            </a:r>
            <a:r>
              <a:rPr lang="en-US" sz="2800" dirty="0" err="1" smtClean="0"/>
              <a:t>cùng</a:t>
            </a:r>
            <a:r>
              <a:rPr lang="en-US" sz="2800" dirty="0" smtClean="0"/>
              <a:t> </a:t>
            </a:r>
            <a:r>
              <a:rPr lang="en-US" sz="2800" dirty="0" err="1" smtClean="0"/>
              <a:t>tháng</a:t>
            </a:r>
            <a:r>
              <a:rPr lang="en-US" sz="2800" dirty="0" smtClean="0"/>
              <a:t> </a:t>
            </a:r>
            <a:r>
              <a:rPr lang="en-US" sz="2800" dirty="0" err="1" smtClean="0"/>
              <a:t>sinh</a:t>
            </a:r>
            <a:r>
              <a:rPr lang="en-US" sz="2800" dirty="0" smtClean="0"/>
              <a:t>.</a:t>
            </a:r>
            <a:endParaRPr lang="vi-VN" sz="2800" dirty="0"/>
          </a:p>
        </p:txBody>
      </p:sp>
      <p:sp>
        <p:nvSpPr>
          <p:cNvPr id="5" name="Cloud Callout 4"/>
          <p:cNvSpPr/>
          <p:nvPr/>
        </p:nvSpPr>
        <p:spPr>
          <a:xfrm>
            <a:off x="5220393" y="2427316"/>
            <a:ext cx="6655723" cy="1845426"/>
          </a:xfrm>
          <a:prstGeom prst="cloudCallout">
            <a:avLst>
              <a:gd name="adj1" fmla="val -65176"/>
              <a:gd name="adj2" fmla="val 73438"/>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400" b="1" dirty="0" err="1" smtClean="0">
                <a:solidFill>
                  <a:srgbClr val="C00000"/>
                </a:solidFill>
              </a:rPr>
              <a:t>Em</a:t>
            </a:r>
            <a:r>
              <a:rPr lang="en-US" sz="2400" b="1" dirty="0" smtClean="0">
                <a:solidFill>
                  <a:srgbClr val="C00000"/>
                </a:solidFill>
              </a:rPr>
              <a:t> </a:t>
            </a:r>
            <a:r>
              <a:rPr lang="en-US" sz="2400" b="1" dirty="0" err="1" smtClean="0">
                <a:solidFill>
                  <a:srgbClr val="C00000"/>
                </a:solidFill>
              </a:rPr>
              <a:t>hãy</a:t>
            </a:r>
            <a:r>
              <a:rPr lang="en-US" sz="2400" b="1" dirty="0" smtClean="0">
                <a:solidFill>
                  <a:srgbClr val="C00000"/>
                </a:solidFill>
              </a:rPr>
              <a:t> </a:t>
            </a:r>
            <a:r>
              <a:rPr lang="en-US" sz="2400" b="1" dirty="0" err="1" smtClean="0">
                <a:solidFill>
                  <a:srgbClr val="C00000"/>
                </a:solidFill>
              </a:rPr>
              <a:t>xác</a:t>
            </a:r>
            <a:r>
              <a:rPr lang="en-US" sz="2400" b="1" dirty="0" smtClean="0">
                <a:solidFill>
                  <a:srgbClr val="C00000"/>
                </a:solidFill>
              </a:rPr>
              <a:t> </a:t>
            </a:r>
            <a:r>
              <a:rPr lang="en-US" sz="2400" b="1" dirty="0" err="1" smtClean="0">
                <a:solidFill>
                  <a:srgbClr val="C00000"/>
                </a:solidFill>
              </a:rPr>
              <a:t>định</a:t>
            </a:r>
            <a:r>
              <a:rPr lang="en-US" sz="2400" b="1" dirty="0" smtClean="0">
                <a:solidFill>
                  <a:srgbClr val="C00000"/>
                </a:solidFill>
              </a:rPr>
              <a:t> </a:t>
            </a:r>
            <a:r>
              <a:rPr lang="en-US" sz="2400" b="1" dirty="0" err="1" smtClean="0">
                <a:solidFill>
                  <a:srgbClr val="C00000"/>
                </a:solidFill>
              </a:rPr>
              <a:t>đối</a:t>
            </a:r>
            <a:r>
              <a:rPr lang="en-US" sz="2400" b="1" dirty="0" smtClean="0">
                <a:solidFill>
                  <a:srgbClr val="C00000"/>
                </a:solidFill>
              </a:rPr>
              <a:t> </a:t>
            </a:r>
            <a:r>
              <a:rPr lang="en-US" sz="2400" b="1" dirty="0" err="1" smtClean="0">
                <a:solidFill>
                  <a:srgbClr val="C00000"/>
                </a:solidFill>
              </a:rPr>
              <a:t>tượng</a:t>
            </a:r>
            <a:r>
              <a:rPr lang="en-US" sz="2400" b="1" dirty="0" smtClean="0">
                <a:solidFill>
                  <a:srgbClr val="C00000"/>
                </a:solidFill>
              </a:rPr>
              <a:t> </a:t>
            </a:r>
            <a:r>
              <a:rPr lang="en-US" sz="2400" b="1" dirty="0" err="1" smtClean="0">
                <a:solidFill>
                  <a:srgbClr val="C00000"/>
                </a:solidFill>
              </a:rPr>
              <a:t>và</a:t>
            </a:r>
            <a:r>
              <a:rPr lang="en-US" sz="2400" b="1" dirty="0" smtClean="0">
                <a:solidFill>
                  <a:srgbClr val="C00000"/>
                </a:solidFill>
              </a:rPr>
              <a:t> </a:t>
            </a:r>
            <a:r>
              <a:rPr lang="en-US" sz="2400" b="1" dirty="0" err="1" smtClean="0">
                <a:solidFill>
                  <a:srgbClr val="C00000"/>
                </a:solidFill>
              </a:rPr>
              <a:t>tiêu</a:t>
            </a:r>
            <a:r>
              <a:rPr lang="en-US" sz="2400" b="1" dirty="0" smtClean="0">
                <a:solidFill>
                  <a:srgbClr val="C00000"/>
                </a:solidFill>
              </a:rPr>
              <a:t> </a:t>
            </a:r>
            <a:r>
              <a:rPr lang="en-US" sz="2400" b="1" dirty="0" err="1" smtClean="0">
                <a:solidFill>
                  <a:srgbClr val="C00000"/>
                </a:solidFill>
              </a:rPr>
              <a:t>chí</a:t>
            </a:r>
            <a:r>
              <a:rPr lang="en-US" sz="2400" b="1" dirty="0" smtClean="0">
                <a:solidFill>
                  <a:srgbClr val="C00000"/>
                </a:solidFill>
              </a:rPr>
              <a:t> </a:t>
            </a:r>
            <a:r>
              <a:rPr lang="en-US" sz="2400" b="1" dirty="0" err="1" smtClean="0">
                <a:solidFill>
                  <a:srgbClr val="C00000"/>
                </a:solidFill>
              </a:rPr>
              <a:t>thống</a:t>
            </a:r>
            <a:r>
              <a:rPr lang="en-US" sz="2400" b="1" dirty="0" smtClean="0">
                <a:solidFill>
                  <a:srgbClr val="C00000"/>
                </a:solidFill>
              </a:rPr>
              <a:t> </a:t>
            </a:r>
            <a:r>
              <a:rPr lang="en-US" sz="2400" b="1" dirty="0" err="1" smtClean="0">
                <a:solidFill>
                  <a:srgbClr val="C00000"/>
                </a:solidFill>
              </a:rPr>
              <a:t>kê</a:t>
            </a:r>
            <a:r>
              <a:rPr lang="en-US" sz="2400" b="1" dirty="0" smtClean="0">
                <a:solidFill>
                  <a:srgbClr val="C00000"/>
                </a:solidFill>
              </a:rPr>
              <a:t> </a:t>
            </a:r>
            <a:endParaRPr lang="vi-VN" sz="2400" b="1" dirty="0">
              <a:solidFill>
                <a:srgbClr val="C00000"/>
              </a:solidFill>
            </a:endParaRPr>
          </a:p>
        </p:txBody>
      </p:sp>
      <p:pic>
        <p:nvPicPr>
          <p:cNvPr id="1026" name="Picture 2" descr="Những câu hỏi và hình ảnh hại não. - Home | Facebook"/>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72613" y="3791989"/>
            <a:ext cx="1685925" cy="27051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4082030" y="2575544"/>
            <a:ext cx="3623386" cy="727454"/>
          </a:xfrm>
          <a:prstGeom prst="roundRect">
            <a:avLst/>
          </a:prstGeom>
          <a:solidFill>
            <a:srgbClr val="00A2A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HOẠT ĐỘNG NHÓM</a:t>
            </a:r>
            <a:endParaRPr lang="vi-VN" sz="2800" b="1" dirty="0"/>
          </a:p>
        </p:txBody>
      </p:sp>
      <p:sp>
        <p:nvSpPr>
          <p:cNvPr id="7" name="TextBox 6"/>
          <p:cNvSpPr txBox="1"/>
          <p:nvPr/>
        </p:nvSpPr>
        <p:spPr>
          <a:xfrm>
            <a:off x="1363287" y="3239163"/>
            <a:ext cx="10008524" cy="978729"/>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Yêu</a:t>
            </a:r>
            <a:r>
              <a:rPr lang="en-US" sz="2400" b="1" u="sng" dirty="0" smtClean="0"/>
              <a:t> </a:t>
            </a:r>
            <a:r>
              <a:rPr lang="en-US" sz="2400" b="1" u="sng" dirty="0" err="1" smtClean="0"/>
              <a:t>cầu</a:t>
            </a:r>
            <a:r>
              <a:rPr lang="en-US" sz="2400" b="1" u="sng" dirty="0" smtClean="0"/>
              <a:t>: </a:t>
            </a:r>
            <a:r>
              <a:rPr lang="en-US" sz="2400" dirty="0" smtClean="0"/>
              <a:t>4 </a:t>
            </a:r>
            <a:r>
              <a:rPr lang="en-US" sz="2400" dirty="0" err="1" smtClean="0"/>
              <a:t>tổ</a:t>
            </a:r>
            <a:r>
              <a:rPr lang="en-US" sz="2400" dirty="0" smtClean="0"/>
              <a:t> </a:t>
            </a:r>
            <a:r>
              <a:rPr lang="en-US" sz="2400" dirty="0" err="1" smtClean="0"/>
              <a:t>tương</a:t>
            </a:r>
            <a:r>
              <a:rPr lang="en-US" sz="2400" dirty="0" smtClean="0"/>
              <a:t> </a:t>
            </a:r>
            <a:r>
              <a:rPr lang="en-US" sz="2400" dirty="0" err="1" smtClean="0"/>
              <a:t>ứng</a:t>
            </a:r>
            <a:r>
              <a:rPr lang="en-US" sz="2400" dirty="0" smtClean="0"/>
              <a:t> </a:t>
            </a:r>
            <a:r>
              <a:rPr lang="en-US" sz="2400" dirty="0" err="1" smtClean="0"/>
              <a:t>với</a:t>
            </a:r>
            <a:r>
              <a:rPr lang="en-US" sz="2400" dirty="0" smtClean="0"/>
              <a:t> 4 </a:t>
            </a:r>
            <a:r>
              <a:rPr lang="en-US" sz="2400" dirty="0" err="1" smtClean="0"/>
              <a:t>nhóm</a:t>
            </a:r>
            <a:r>
              <a:rPr lang="en-US" sz="2400" dirty="0" smtClean="0"/>
              <a:t>, </a:t>
            </a:r>
            <a:r>
              <a:rPr lang="en-US" sz="2400" dirty="0" err="1" smtClean="0"/>
              <a:t>phân</a:t>
            </a:r>
            <a:r>
              <a:rPr lang="en-US" sz="2400" dirty="0" smtClean="0"/>
              <a:t> </a:t>
            </a:r>
            <a:r>
              <a:rPr lang="en-US" sz="2400" dirty="0" err="1" smtClean="0"/>
              <a:t>công</a:t>
            </a:r>
            <a:r>
              <a:rPr lang="en-US" sz="2400" dirty="0" smtClean="0"/>
              <a:t> </a:t>
            </a:r>
            <a:r>
              <a:rPr lang="en-US" sz="2400" dirty="0" err="1" smtClean="0"/>
              <a:t>thu</a:t>
            </a:r>
            <a:r>
              <a:rPr lang="en-US" sz="2400" dirty="0" smtClean="0"/>
              <a:t> </a:t>
            </a:r>
            <a:r>
              <a:rPr lang="en-US" sz="2400" dirty="0" err="1" smtClean="0"/>
              <a:t>thập</a:t>
            </a:r>
            <a:r>
              <a:rPr lang="en-US" sz="2400" dirty="0" smtClean="0"/>
              <a:t> </a:t>
            </a:r>
            <a:r>
              <a:rPr lang="en-US" sz="2400" dirty="0" err="1" smtClean="0"/>
              <a:t>và</a:t>
            </a:r>
            <a:r>
              <a:rPr lang="en-US" sz="2400" dirty="0" smtClean="0"/>
              <a:t> </a:t>
            </a:r>
            <a:r>
              <a:rPr lang="en-US" sz="2400" dirty="0" err="1" smtClean="0"/>
              <a:t>thống</a:t>
            </a:r>
            <a:r>
              <a:rPr lang="en-US" sz="2400" dirty="0" smtClean="0"/>
              <a:t> </a:t>
            </a:r>
            <a:r>
              <a:rPr lang="en-US" sz="2400" dirty="0" err="1" smtClean="0"/>
              <a:t>kê</a:t>
            </a:r>
            <a:r>
              <a:rPr lang="en-US" sz="2400" dirty="0" smtClean="0"/>
              <a:t> </a:t>
            </a:r>
            <a:r>
              <a:rPr lang="en-US" sz="2400" dirty="0" err="1" smtClean="0"/>
              <a:t>dữ</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yêu</a:t>
            </a:r>
            <a:r>
              <a:rPr lang="en-US" sz="2400" dirty="0" smtClean="0"/>
              <a:t> </a:t>
            </a:r>
            <a:r>
              <a:rPr lang="en-US" sz="2400" dirty="0" err="1" smtClean="0"/>
              <a:t>cầu</a:t>
            </a:r>
            <a:r>
              <a:rPr lang="en-US" sz="2400" dirty="0" smtClean="0"/>
              <a:t> </a:t>
            </a:r>
            <a:r>
              <a:rPr lang="en-US" sz="2400" dirty="0" err="1" smtClean="0"/>
              <a:t>của</a:t>
            </a:r>
            <a:r>
              <a:rPr lang="en-US" sz="2400" dirty="0" smtClean="0"/>
              <a:t> </a:t>
            </a:r>
            <a:r>
              <a:rPr lang="en-US" sz="2400" b="1" dirty="0" err="1" smtClean="0">
                <a:solidFill>
                  <a:srgbClr val="002060"/>
                </a:solidFill>
              </a:rPr>
              <a:t>Luyện</a:t>
            </a:r>
            <a:r>
              <a:rPr lang="en-US" sz="2400" b="1" dirty="0" smtClean="0">
                <a:solidFill>
                  <a:srgbClr val="002060"/>
                </a:solidFill>
              </a:rPr>
              <a:t> </a:t>
            </a:r>
            <a:r>
              <a:rPr lang="en-US" sz="2400" b="1" dirty="0" err="1" smtClean="0">
                <a:solidFill>
                  <a:srgbClr val="002060"/>
                </a:solidFill>
              </a:rPr>
              <a:t>tập</a:t>
            </a:r>
            <a:r>
              <a:rPr lang="en-US" sz="2400" b="1" dirty="0" smtClean="0">
                <a:solidFill>
                  <a:srgbClr val="002060"/>
                </a:solidFill>
              </a:rPr>
              <a:t> 1 </a:t>
            </a:r>
            <a:r>
              <a:rPr lang="en-US" sz="2400" dirty="0" err="1" smtClean="0">
                <a:solidFill>
                  <a:schemeClr val="tx1">
                    <a:lumMod val="95000"/>
                    <a:lumOff val="5000"/>
                  </a:schemeClr>
                </a:solidFill>
              </a:rPr>
              <a:t>theo</a:t>
            </a:r>
            <a:r>
              <a:rPr lang="en-US" sz="2400" dirty="0" smtClean="0">
                <a:solidFill>
                  <a:schemeClr val="tx1">
                    <a:lumMod val="95000"/>
                    <a:lumOff val="5000"/>
                  </a:schemeClr>
                </a:solidFill>
              </a:rPr>
              <a:t> </a:t>
            </a:r>
            <a:r>
              <a:rPr lang="en-US" sz="2400" dirty="0" err="1" smtClean="0">
                <a:solidFill>
                  <a:schemeClr val="tx1">
                    <a:lumMod val="95000"/>
                    <a:lumOff val="5000"/>
                  </a:schemeClr>
                </a:solidFill>
              </a:rPr>
              <a:t>tổ</a:t>
            </a:r>
            <a:r>
              <a:rPr lang="en-US" sz="2400" dirty="0" smtClean="0">
                <a:solidFill>
                  <a:schemeClr val="tx1">
                    <a:lumMod val="95000"/>
                    <a:lumOff val="5000"/>
                  </a:schemeClr>
                </a:solidFill>
              </a:rPr>
              <a:t> </a:t>
            </a:r>
            <a:r>
              <a:rPr lang="en-US" sz="2400" dirty="0" err="1" smtClean="0"/>
              <a:t>và</a:t>
            </a:r>
            <a:r>
              <a:rPr lang="en-US" sz="2400" dirty="0" smtClean="0"/>
              <a:t> </a:t>
            </a:r>
            <a:r>
              <a:rPr lang="en-US" sz="2400" dirty="0" err="1" smtClean="0"/>
              <a:t>ghi</a:t>
            </a:r>
            <a:r>
              <a:rPr lang="en-US" sz="2400" dirty="0" smtClean="0"/>
              <a:t> </a:t>
            </a:r>
            <a:r>
              <a:rPr lang="en-US" sz="2400" dirty="0" err="1" smtClean="0"/>
              <a:t>theo</a:t>
            </a:r>
            <a:r>
              <a:rPr lang="en-US" sz="2400" dirty="0" smtClean="0"/>
              <a:t> </a:t>
            </a:r>
            <a:r>
              <a:rPr lang="en-US" sz="2400" dirty="0" err="1" smtClean="0"/>
              <a:t>bảng</a:t>
            </a:r>
            <a:r>
              <a:rPr lang="en-US" sz="2400" dirty="0" smtClean="0"/>
              <a:t> </a:t>
            </a:r>
            <a:r>
              <a:rPr lang="en-US" sz="2400" dirty="0" err="1" smtClean="0"/>
              <a:t>sau</a:t>
            </a:r>
            <a:r>
              <a:rPr lang="en-US" sz="2400" dirty="0" smtClean="0"/>
              <a:t>:</a:t>
            </a:r>
            <a:endParaRPr lang="vi-VN" sz="2400" b="1" dirty="0">
              <a:solidFill>
                <a:srgbClr val="002060"/>
              </a:solidFill>
            </a:endParaRPr>
          </a:p>
        </p:txBody>
      </p:sp>
      <p:sp>
        <p:nvSpPr>
          <p:cNvPr id="9" name="TextBox 8"/>
          <p:cNvSpPr txBox="1"/>
          <p:nvPr/>
        </p:nvSpPr>
        <p:spPr>
          <a:xfrm>
            <a:off x="1363287" y="4289250"/>
            <a:ext cx="9060872" cy="535531"/>
          </a:xfrm>
          <a:prstGeom prst="rect">
            <a:avLst/>
          </a:prstGeom>
          <a:noFill/>
        </p:spPr>
        <p:txBody>
          <a:bodyPr wrap="square" rtlCol="0">
            <a:spAutoFit/>
          </a:bodyPr>
          <a:lstStyle/>
          <a:p>
            <a:pPr>
              <a:lnSpc>
                <a:spcPct val="120000"/>
              </a:lnSpc>
            </a:pPr>
            <a:r>
              <a:rPr lang="en-US" sz="2400" b="1" u="sng" dirty="0" smtClean="0"/>
              <a:t>- </a:t>
            </a:r>
            <a:r>
              <a:rPr lang="en-US" sz="2400" b="1" u="sng" dirty="0" err="1" smtClean="0"/>
              <a:t>Thời</a:t>
            </a:r>
            <a:r>
              <a:rPr lang="en-US" sz="2400" b="1" u="sng" dirty="0" smtClean="0"/>
              <a:t> </a:t>
            </a:r>
            <a:r>
              <a:rPr lang="en-US" sz="2400" b="1" u="sng" dirty="0" err="1" smtClean="0"/>
              <a:t>gian</a:t>
            </a:r>
            <a:r>
              <a:rPr lang="en-US" sz="2400" b="1" u="sng" dirty="0" smtClean="0"/>
              <a:t>: </a:t>
            </a:r>
            <a:r>
              <a:rPr lang="en-US" sz="2400" dirty="0" smtClean="0"/>
              <a:t>5 </a:t>
            </a:r>
            <a:r>
              <a:rPr lang="en-US" sz="2400" dirty="0" err="1" smtClean="0"/>
              <a:t>phút</a:t>
            </a:r>
            <a:r>
              <a:rPr lang="en-US" sz="2400" dirty="0" smtClean="0"/>
              <a:t>.</a:t>
            </a:r>
            <a:endParaRPr lang="vi-VN" sz="2400" b="1" dirty="0">
              <a:solidFill>
                <a:srgbClr val="002060"/>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334579776"/>
              </p:ext>
            </p:extLst>
          </p:nvPr>
        </p:nvGraphicFramePr>
        <p:xfrm>
          <a:off x="242519" y="4872524"/>
          <a:ext cx="11633596" cy="1594778"/>
        </p:xfrm>
        <a:graphic>
          <a:graphicData uri="http://schemas.openxmlformats.org/drawingml/2006/table">
            <a:tbl>
              <a:tblPr firstRow="1" bandRow="1">
                <a:tableStyleId>{5940675A-B579-460E-94D1-54222C63F5DA}</a:tableStyleId>
              </a:tblPr>
              <a:tblGrid>
                <a:gridCol w="894892">
                  <a:extLst>
                    <a:ext uri="{9D8B030D-6E8A-4147-A177-3AD203B41FA5}">
                      <a16:colId xmlns="" xmlns:a16="http://schemas.microsoft.com/office/drawing/2014/main" val="20000"/>
                    </a:ext>
                  </a:extLst>
                </a:gridCol>
                <a:gridCol w="894892">
                  <a:extLst>
                    <a:ext uri="{9D8B030D-6E8A-4147-A177-3AD203B41FA5}">
                      <a16:colId xmlns="" xmlns:a16="http://schemas.microsoft.com/office/drawing/2014/main" val="20001"/>
                    </a:ext>
                  </a:extLst>
                </a:gridCol>
                <a:gridCol w="894892">
                  <a:extLst>
                    <a:ext uri="{9D8B030D-6E8A-4147-A177-3AD203B41FA5}">
                      <a16:colId xmlns="" xmlns:a16="http://schemas.microsoft.com/office/drawing/2014/main" val="20002"/>
                    </a:ext>
                  </a:extLst>
                </a:gridCol>
                <a:gridCol w="894892">
                  <a:extLst>
                    <a:ext uri="{9D8B030D-6E8A-4147-A177-3AD203B41FA5}">
                      <a16:colId xmlns="" xmlns:a16="http://schemas.microsoft.com/office/drawing/2014/main" val="20003"/>
                    </a:ext>
                  </a:extLst>
                </a:gridCol>
                <a:gridCol w="894892">
                  <a:extLst>
                    <a:ext uri="{9D8B030D-6E8A-4147-A177-3AD203B41FA5}">
                      <a16:colId xmlns="" xmlns:a16="http://schemas.microsoft.com/office/drawing/2014/main" val="20004"/>
                    </a:ext>
                  </a:extLst>
                </a:gridCol>
                <a:gridCol w="894892">
                  <a:extLst>
                    <a:ext uri="{9D8B030D-6E8A-4147-A177-3AD203B41FA5}">
                      <a16:colId xmlns="" xmlns:a16="http://schemas.microsoft.com/office/drawing/2014/main" val="2164933757"/>
                    </a:ext>
                  </a:extLst>
                </a:gridCol>
                <a:gridCol w="894892">
                  <a:extLst>
                    <a:ext uri="{9D8B030D-6E8A-4147-A177-3AD203B41FA5}">
                      <a16:colId xmlns="" xmlns:a16="http://schemas.microsoft.com/office/drawing/2014/main" val="2991951845"/>
                    </a:ext>
                  </a:extLst>
                </a:gridCol>
                <a:gridCol w="894892">
                  <a:extLst>
                    <a:ext uri="{9D8B030D-6E8A-4147-A177-3AD203B41FA5}">
                      <a16:colId xmlns="" xmlns:a16="http://schemas.microsoft.com/office/drawing/2014/main" val="506712507"/>
                    </a:ext>
                  </a:extLst>
                </a:gridCol>
                <a:gridCol w="894892">
                  <a:extLst>
                    <a:ext uri="{9D8B030D-6E8A-4147-A177-3AD203B41FA5}">
                      <a16:colId xmlns="" xmlns:a16="http://schemas.microsoft.com/office/drawing/2014/main" val="3516859023"/>
                    </a:ext>
                  </a:extLst>
                </a:gridCol>
                <a:gridCol w="894892">
                  <a:extLst>
                    <a:ext uri="{9D8B030D-6E8A-4147-A177-3AD203B41FA5}">
                      <a16:colId xmlns="" xmlns:a16="http://schemas.microsoft.com/office/drawing/2014/main" val="2949129605"/>
                    </a:ext>
                  </a:extLst>
                </a:gridCol>
                <a:gridCol w="894892">
                  <a:extLst>
                    <a:ext uri="{9D8B030D-6E8A-4147-A177-3AD203B41FA5}">
                      <a16:colId xmlns="" xmlns:a16="http://schemas.microsoft.com/office/drawing/2014/main" val="1942950817"/>
                    </a:ext>
                  </a:extLst>
                </a:gridCol>
                <a:gridCol w="894892">
                  <a:extLst>
                    <a:ext uri="{9D8B030D-6E8A-4147-A177-3AD203B41FA5}">
                      <a16:colId xmlns="" xmlns:a16="http://schemas.microsoft.com/office/drawing/2014/main" val="392731995"/>
                    </a:ext>
                  </a:extLst>
                </a:gridCol>
                <a:gridCol w="894892">
                  <a:extLst>
                    <a:ext uri="{9D8B030D-6E8A-4147-A177-3AD203B41FA5}">
                      <a16:colId xmlns="" xmlns:a16="http://schemas.microsoft.com/office/drawing/2014/main" val="3362869608"/>
                    </a:ext>
                  </a:extLst>
                </a:gridCol>
              </a:tblGrid>
              <a:tr h="680378">
                <a:tc>
                  <a:txBody>
                    <a:bodyPr/>
                    <a:lstStyle/>
                    <a:p>
                      <a:pPr algn="ctr"/>
                      <a:r>
                        <a:rPr lang="en-US" b="1" dirty="0" err="1" smtClean="0"/>
                        <a:t>Tháng</a:t>
                      </a:r>
                      <a:r>
                        <a:rPr lang="en-US" b="1" baseline="0" dirty="0" smtClean="0"/>
                        <a:t> </a:t>
                      </a:r>
                      <a:r>
                        <a:rPr lang="en-US" b="1" baseline="0" dirty="0" err="1" smtClean="0"/>
                        <a:t>sinh</a:t>
                      </a:r>
                      <a:endParaRPr lang="en-US" b="1" dirty="0"/>
                    </a:p>
                  </a:txBody>
                  <a:tcPr>
                    <a:solidFill>
                      <a:schemeClr val="accent6">
                        <a:lumMod val="60000"/>
                        <a:lumOff val="40000"/>
                      </a:schemeClr>
                    </a:solidFill>
                  </a:tcPr>
                </a:tc>
                <a:tc>
                  <a:txBody>
                    <a:bodyPr/>
                    <a:lstStyle/>
                    <a:p>
                      <a:pPr algn="ctr"/>
                      <a:r>
                        <a:rPr lang="en-US" b="1" dirty="0" smtClean="0"/>
                        <a:t>1</a:t>
                      </a:r>
                      <a:endParaRPr lang="en-US" b="1" dirty="0"/>
                    </a:p>
                  </a:txBody>
                  <a:tcPr/>
                </a:tc>
                <a:tc>
                  <a:txBody>
                    <a:bodyPr/>
                    <a:lstStyle/>
                    <a:p>
                      <a:pPr algn="ctr"/>
                      <a:r>
                        <a:rPr lang="en-US" b="1" dirty="0" smtClean="0"/>
                        <a:t>2</a:t>
                      </a:r>
                      <a:endParaRPr lang="en-US" b="1" dirty="0"/>
                    </a:p>
                  </a:txBody>
                  <a:tcPr/>
                </a:tc>
                <a:tc>
                  <a:txBody>
                    <a:bodyPr/>
                    <a:lstStyle/>
                    <a:p>
                      <a:pPr algn="ctr"/>
                      <a:r>
                        <a:rPr lang="en-US" b="1" dirty="0" smtClean="0"/>
                        <a:t>3</a:t>
                      </a:r>
                      <a:endParaRPr lang="en-US" b="1" dirty="0"/>
                    </a:p>
                  </a:txBody>
                  <a:tcPr/>
                </a:tc>
                <a:tc>
                  <a:txBody>
                    <a:bodyPr/>
                    <a:lstStyle/>
                    <a:p>
                      <a:pPr algn="ctr"/>
                      <a:r>
                        <a:rPr lang="en-US" b="1" dirty="0" smtClean="0"/>
                        <a:t>4</a:t>
                      </a:r>
                      <a:endParaRPr lang="en-US" b="1" dirty="0"/>
                    </a:p>
                  </a:txBody>
                  <a:tcPr/>
                </a:tc>
                <a:tc>
                  <a:txBody>
                    <a:bodyPr/>
                    <a:lstStyle/>
                    <a:p>
                      <a:pPr algn="ctr"/>
                      <a:r>
                        <a:rPr lang="en-US" b="1" dirty="0" smtClean="0"/>
                        <a:t>5</a:t>
                      </a:r>
                      <a:endParaRPr lang="en-US" b="1" dirty="0"/>
                    </a:p>
                  </a:txBody>
                  <a:tcPr/>
                </a:tc>
                <a:tc>
                  <a:txBody>
                    <a:bodyPr/>
                    <a:lstStyle/>
                    <a:p>
                      <a:pPr algn="ctr"/>
                      <a:r>
                        <a:rPr lang="en-US" b="1" dirty="0" smtClean="0"/>
                        <a:t>6</a:t>
                      </a:r>
                      <a:endParaRPr lang="en-US" b="1" dirty="0"/>
                    </a:p>
                  </a:txBody>
                  <a:tcPr/>
                </a:tc>
                <a:tc>
                  <a:txBody>
                    <a:bodyPr/>
                    <a:lstStyle/>
                    <a:p>
                      <a:pPr algn="ctr"/>
                      <a:r>
                        <a:rPr lang="en-US" b="1" dirty="0" smtClean="0"/>
                        <a:t>7</a:t>
                      </a:r>
                      <a:endParaRPr lang="en-US" b="1" dirty="0"/>
                    </a:p>
                  </a:txBody>
                  <a:tcPr/>
                </a:tc>
                <a:tc>
                  <a:txBody>
                    <a:bodyPr/>
                    <a:lstStyle/>
                    <a:p>
                      <a:pPr algn="ctr"/>
                      <a:r>
                        <a:rPr lang="en-US" b="1" dirty="0" smtClean="0"/>
                        <a:t>8</a:t>
                      </a:r>
                      <a:endParaRPr lang="en-US" b="1" dirty="0"/>
                    </a:p>
                  </a:txBody>
                  <a:tcPr/>
                </a:tc>
                <a:tc>
                  <a:txBody>
                    <a:bodyPr/>
                    <a:lstStyle/>
                    <a:p>
                      <a:pPr algn="ctr"/>
                      <a:r>
                        <a:rPr lang="en-US" b="1" dirty="0" smtClean="0"/>
                        <a:t>9</a:t>
                      </a:r>
                      <a:endParaRPr lang="en-US" b="1" dirty="0"/>
                    </a:p>
                  </a:txBody>
                  <a:tcPr/>
                </a:tc>
                <a:tc>
                  <a:txBody>
                    <a:bodyPr/>
                    <a:lstStyle/>
                    <a:p>
                      <a:pPr algn="ctr"/>
                      <a:r>
                        <a:rPr lang="en-US" b="1" dirty="0" smtClean="0"/>
                        <a:t>10</a:t>
                      </a:r>
                      <a:endParaRPr lang="en-US" b="1" dirty="0"/>
                    </a:p>
                  </a:txBody>
                  <a:tcPr/>
                </a:tc>
                <a:tc>
                  <a:txBody>
                    <a:bodyPr/>
                    <a:lstStyle/>
                    <a:p>
                      <a:pPr algn="ctr"/>
                      <a:r>
                        <a:rPr lang="en-US" b="1" dirty="0" smtClean="0"/>
                        <a:t>11</a:t>
                      </a:r>
                      <a:endParaRPr lang="en-US" b="1" dirty="0"/>
                    </a:p>
                  </a:txBody>
                  <a:tcPr/>
                </a:tc>
                <a:tc>
                  <a:txBody>
                    <a:bodyPr/>
                    <a:lstStyle/>
                    <a:p>
                      <a:pPr algn="ctr"/>
                      <a:r>
                        <a:rPr lang="en-US" b="1" dirty="0" smtClean="0"/>
                        <a:t>12</a:t>
                      </a:r>
                      <a:endParaRPr lang="en-US" b="1" dirty="0"/>
                    </a:p>
                  </a:txBody>
                  <a:tcPr/>
                </a:tc>
                <a:extLst>
                  <a:ext uri="{0D108BD9-81ED-4DB2-BD59-A6C34878D82A}">
                    <a16:rowId xmlns="" xmlns:a16="http://schemas.microsoft.com/office/drawing/2014/main" val="10000"/>
                  </a:ext>
                </a:extLst>
              </a:tr>
              <a:tr h="847961">
                <a:tc>
                  <a:txBody>
                    <a:bodyPr/>
                    <a:lstStyle/>
                    <a:p>
                      <a:pPr algn="ctr"/>
                      <a:r>
                        <a:rPr lang="en-US" b="1" dirty="0" err="1" smtClean="0"/>
                        <a:t>Tên</a:t>
                      </a:r>
                      <a:r>
                        <a:rPr lang="en-US" b="1" baseline="0" dirty="0" smtClean="0"/>
                        <a:t> </a:t>
                      </a:r>
                      <a:r>
                        <a:rPr lang="en-US" b="1" baseline="0" dirty="0" err="1" smtClean="0"/>
                        <a:t>thành</a:t>
                      </a:r>
                      <a:r>
                        <a:rPr lang="en-US" b="1" baseline="0" dirty="0" smtClean="0"/>
                        <a:t> </a:t>
                      </a:r>
                      <a:r>
                        <a:rPr lang="en-US" b="1" baseline="0" dirty="0" err="1" smtClean="0"/>
                        <a:t>viên</a:t>
                      </a:r>
                      <a:endParaRPr lang="en-US" b="1" dirty="0"/>
                    </a:p>
                  </a:txBody>
                  <a:tcPr>
                    <a:solidFill>
                      <a:schemeClr val="accent6">
                        <a:lumMod val="60000"/>
                        <a:lumOff val="40000"/>
                      </a:schemeClr>
                    </a:solidFill>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 xmlns:a16="http://schemas.microsoft.com/office/drawing/2014/main" val="10001"/>
                  </a:ext>
                </a:extLst>
              </a:tr>
            </a:tbl>
          </a:graphicData>
        </a:graphic>
      </p:graphicFrame>
    </p:spTree>
    <p:extLst>
      <p:ext uri="{BB962C8B-B14F-4D97-AF65-F5344CB8AC3E}">
        <p14:creationId xmlns:p14="http://schemas.microsoft.com/office/powerpoint/2010/main" val="3313513763"/>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Effect transition="in" filter="randombar(horizontal)">
                                      <p:cBhvr>
                                        <p:cTn id="21" dur="500"/>
                                        <p:tgtEl>
                                          <p:spTgt spid="102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nodeType="clickEffect">
                                  <p:stCondLst>
                                    <p:cond delay="0"/>
                                  </p:stCondLst>
                                  <p:childTnLst>
                                    <p:animEffect transition="out" filter="randombar(horizontal)">
                                      <p:cBhvr>
                                        <p:cTn id="28" dur="500"/>
                                        <p:tgtEl>
                                          <p:spTgt spid="1026"/>
                                        </p:tgtEl>
                                      </p:cBhvr>
                                    </p:animEffect>
                                    <p:set>
                                      <p:cBhvr>
                                        <p:cTn id="29" dur="1" fill="hold">
                                          <p:stCondLst>
                                            <p:cond delay="499"/>
                                          </p:stCondLst>
                                        </p:cTn>
                                        <p:tgtEl>
                                          <p:spTgt spid="1026"/>
                                        </p:tgtEl>
                                        <p:attrNameLst>
                                          <p:attrName>style.visibility</p:attrName>
                                        </p:attrNameLst>
                                      </p:cBhvr>
                                      <p:to>
                                        <p:strVal val="hidden"/>
                                      </p:to>
                                    </p:set>
                                  </p:childTnLst>
                                </p:cTn>
                              </p:par>
                              <p:par>
                                <p:cTn id="30" presetID="14" presetClass="exit" presetSubtype="10" fill="hold" grpId="1" nodeType="withEffect">
                                  <p:stCondLst>
                                    <p:cond delay="0"/>
                                  </p:stCondLst>
                                  <p:childTnLst>
                                    <p:animEffect transition="out" filter="randombar(horizontal)">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childTnLst>
                          </p:cTn>
                        </p:par>
                        <p:par>
                          <p:cTn id="33" fill="hold">
                            <p:stCondLst>
                              <p:cond delay="500"/>
                            </p:stCondLst>
                            <p:childTnLst>
                              <p:par>
                                <p:cTn id="34" presetID="14" presetClass="entr" presetSubtype="1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par>
                          <p:cTn id="47" fill="hold">
                            <p:stCondLst>
                              <p:cond delay="2000"/>
                            </p:stCondLst>
                            <p:childTnLst>
                              <p:par>
                                <p:cTn id="48" presetID="14" presetClass="entr" presetSubtype="10" fill="hold" nodeType="after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randombar(horizontal)">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5" grpId="1" animBg="1"/>
      <p:bldP spid="6" grpId="0" animBg="1"/>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9" name="组合 18"/>
          <p:cNvGrpSpPr/>
          <p:nvPr/>
        </p:nvGrpSpPr>
        <p:grpSpPr>
          <a:xfrm>
            <a:off x="174923" y="338636"/>
            <a:ext cx="2144683" cy="523221"/>
            <a:chOff x="4185645" y="1619395"/>
            <a:chExt cx="3580623" cy="427367"/>
          </a:xfrm>
        </p:grpSpPr>
        <p:sp>
          <p:nvSpPr>
            <p:cNvPr id="20" name="Freeform 6"/>
            <p:cNvSpPr>
              <a:spLocks/>
            </p:cNvSpPr>
            <p:nvPr/>
          </p:nvSpPr>
          <p:spPr bwMode="auto">
            <a:xfrm>
              <a:off x="4185645" y="1619396"/>
              <a:ext cx="3580623" cy="417092"/>
            </a:xfrm>
            <a:custGeom>
              <a:avLst/>
              <a:gdLst>
                <a:gd name="T0" fmla="*/ 3696 w 3696"/>
                <a:gd name="T1" fmla="*/ 364 h 364"/>
                <a:gd name="T2" fmla="*/ 0 w 3696"/>
                <a:gd name="T3" fmla="*/ 364 h 364"/>
                <a:gd name="T4" fmla="*/ 163 w 3696"/>
                <a:gd name="T5" fmla="*/ 183 h 364"/>
                <a:gd name="T6" fmla="*/ 0 w 3696"/>
                <a:gd name="T7" fmla="*/ 0 h 364"/>
                <a:gd name="T8" fmla="*/ 3696 w 3696"/>
                <a:gd name="T9" fmla="*/ 0 h 364"/>
                <a:gd name="T10" fmla="*/ 3502 w 3696"/>
                <a:gd name="T11" fmla="*/ 183 h 364"/>
                <a:gd name="T12" fmla="*/ 3696 w 3696"/>
                <a:gd name="T13" fmla="*/ 364 h 364"/>
              </a:gdLst>
              <a:ahLst/>
              <a:cxnLst>
                <a:cxn ang="0">
                  <a:pos x="T0" y="T1"/>
                </a:cxn>
                <a:cxn ang="0">
                  <a:pos x="T2" y="T3"/>
                </a:cxn>
                <a:cxn ang="0">
                  <a:pos x="T4" y="T5"/>
                </a:cxn>
                <a:cxn ang="0">
                  <a:pos x="T6" y="T7"/>
                </a:cxn>
                <a:cxn ang="0">
                  <a:pos x="T8" y="T9"/>
                </a:cxn>
                <a:cxn ang="0">
                  <a:pos x="T10" y="T11"/>
                </a:cxn>
                <a:cxn ang="0">
                  <a:pos x="T12" y="T13"/>
                </a:cxn>
              </a:cxnLst>
              <a:rect l="0" t="0" r="r" b="b"/>
              <a:pathLst>
                <a:path w="3696" h="364">
                  <a:moveTo>
                    <a:pt x="3696" y="364"/>
                  </a:moveTo>
                  <a:lnTo>
                    <a:pt x="0" y="364"/>
                  </a:lnTo>
                  <a:lnTo>
                    <a:pt x="163" y="183"/>
                  </a:lnTo>
                  <a:lnTo>
                    <a:pt x="0" y="0"/>
                  </a:lnTo>
                  <a:lnTo>
                    <a:pt x="3696" y="0"/>
                  </a:lnTo>
                  <a:lnTo>
                    <a:pt x="3502" y="183"/>
                  </a:lnTo>
                  <a:lnTo>
                    <a:pt x="3696" y="364"/>
                  </a:lnTo>
                  <a:close/>
                </a:path>
              </a:pathLst>
            </a:custGeom>
            <a:solidFill>
              <a:schemeClr val="accent6">
                <a:lumMod val="60000"/>
                <a:lumOff val="40000"/>
              </a:schemeClr>
            </a:solidFill>
            <a:ln>
              <a:noFill/>
            </a:ln>
            <a:effectLst>
              <a:outerShdw blurRad="241300" dist="38100" dir="5400000" algn="t"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1400"/>
            </a:p>
          </p:txBody>
        </p:sp>
        <p:sp>
          <p:nvSpPr>
            <p:cNvPr id="21" name="文本框 20"/>
            <p:cNvSpPr txBox="1"/>
            <p:nvPr/>
          </p:nvSpPr>
          <p:spPr>
            <a:xfrm>
              <a:off x="4776777" y="1619395"/>
              <a:ext cx="2272688" cy="427367"/>
            </a:xfrm>
            <a:prstGeom prst="rect">
              <a:avLst/>
            </a:prstGeom>
            <a:noFill/>
          </p:spPr>
          <p:txBody>
            <a:bodyPr wrap="none" rtlCol="0">
              <a:spAutoFit/>
              <a:scene3d>
                <a:camera prst="orthographicFront"/>
                <a:lightRig rig="threePt" dir="t"/>
              </a:scene3d>
              <a:sp3d contourW="12700"/>
            </a:bodyPr>
            <a:lstStyle/>
            <a:p>
              <a:pPr algn="ct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Ví</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a:t>
              </a:r>
              <a:r>
                <a:rPr lang="en-US" altLang="zh-CN" sz="2800" b="1" dirty="0" err="1" smtClean="0">
                  <a:solidFill>
                    <a:schemeClr val="bg1"/>
                  </a:solidFill>
                  <a:effectLst>
                    <a:outerShdw blurRad="38100" dist="38100" dir="2700000" algn="tl">
                      <a:srgbClr val="000000">
                        <a:alpha val="43137"/>
                      </a:srgbClr>
                    </a:outerShdw>
                  </a:effectLst>
                  <a:ea typeface="汉仪夏日体W" panose="00020600040101010101" pitchFamily="18" charset="-122"/>
                </a:rPr>
                <a:t>dụ</a:t>
              </a:r>
              <a:r>
                <a:rPr lang="en-US" altLang="zh-CN" sz="2800" b="1" dirty="0" smtClean="0">
                  <a:solidFill>
                    <a:schemeClr val="bg1"/>
                  </a:solidFill>
                  <a:effectLst>
                    <a:outerShdw blurRad="38100" dist="38100" dir="2700000" algn="tl">
                      <a:srgbClr val="000000">
                        <a:alpha val="43137"/>
                      </a:srgbClr>
                    </a:outerShdw>
                  </a:effectLst>
                  <a:ea typeface="汉仪夏日体W" panose="00020600040101010101" pitchFamily="18" charset="-122"/>
                </a:rPr>
                <a:t> 2</a:t>
              </a:r>
              <a:endParaRPr lang="zh-CN" altLang="en-US" sz="2800" b="1" dirty="0">
                <a:solidFill>
                  <a:schemeClr val="bg1"/>
                </a:solidFill>
                <a:effectLst>
                  <a:outerShdw blurRad="38100" dist="38100" dir="2700000" algn="tl">
                    <a:srgbClr val="000000">
                      <a:alpha val="43137"/>
                    </a:srgbClr>
                  </a:outerShdw>
                </a:effectLst>
                <a:ea typeface="汉仪夏日体W" panose="00020600040101010101" pitchFamily="18" charset="-122"/>
              </a:endParaRPr>
            </a:p>
          </p:txBody>
        </p:sp>
      </p:grpSp>
      <p:sp>
        <p:nvSpPr>
          <p:cNvPr id="28" name="MH_Other_5"/>
          <p:cNvSpPr/>
          <p:nvPr>
            <p:custDataLst>
              <p:tags r:id="rId2"/>
            </p:custDataLst>
          </p:nvPr>
        </p:nvSpPr>
        <p:spPr>
          <a:xfrm rot="18900000">
            <a:off x="-204873" y="374776"/>
            <a:ext cx="1148270" cy="213037"/>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1637 w 1153765"/>
              <a:gd name="connsiteY0" fmla="*/ 0 h 242604"/>
              <a:gd name="connsiteX1" fmla="*/ 1153765 w 1153765"/>
              <a:gd name="connsiteY1" fmla="*/ 0 h 242604"/>
              <a:gd name="connsiteX2" fmla="*/ 1153765 w 1153765"/>
              <a:gd name="connsiteY2" fmla="*/ 242604 h 242604"/>
              <a:gd name="connsiteX3" fmla="*/ 1637 w 1153765"/>
              <a:gd name="connsiteY3" fmla="*/ 242604 h 242604"/>
              <a:gd name="connsiteX4" fmla="*/ 0 w 1153765"/>
              <a:gd name="connsiteY4" fmla="*/ 57657 h 242604"/>
              <a:gd name="connsiteX5" fmla="*/ 1637 w 1153765"/>
              <a:gd name="connsiteY5" fmla="*/ 0 h 242604"/>
              <a:gd name="connsiteX0" fmla="*/ 85266 w 1237394"/>
              <a:gd name="connsiteY0" fmla="*/ 0 h 242604"/>
              <a:gd name="connsiteX1" fmla="*/ 1237394 w 1237394"/>
              <a:gd name="connsiteY1" fmla="*/ 0 h 242604"/>
              <a:gd name="connsiteX2" fmla="*/ 1237394 w 1237394"/>
              <a:gd name="connsiteY2" fmla="*/ 242604 h 242604"/>
              <a:gd name="connsiteX3" fmla="*/ 85266 w 1237394"/>
              <a:gd name="connsiteY3" fmla="*/ 242604 h 242604"/>
              <a:gd name="connsiteX4" fmla="*/ 85314 w 1237394"/>
              <a:gd name="connsiteY4" fmla="*/ 96385 h 242604"/>
              <a:gd name="connsiteX5" fmla="*/ 83629 w 1237394"/>
              <a:gd name="connsiteY5" fmla="*/ 57657 h 242604"/>
              <a:gd name="connsiteX6" fmla="*/ 85266 w 1237394"/>
              <a:gd name="connsiteY6" fmla="*/ 0 h 242604"/>
              <a:gd name="connsiteX0" fmla="*/ 105071 w 1257199"/>
              <a:gd name="connsiteY0" fmla="*/ 0 h 242604"/>
              <a:gd name="connsiteX1" fmla="*/ 1257199 w 1257199"/>
              <a:gd name="connsiteY1" fmla="*/ 0 h 242604"/>
              <a:gd name="connsiteX2" fmla="*/ 1257199 w 1257199"/>
              <a:gd name="connsiteY2" fmla="*/ 242604 h 242604"/>
              <a:gd name="connsiteX3" fmla="*/ 105071 w 1257199"/>
              <a:gd name="connsiteY3" fmla="*/ 242604 h 242604"/>
              <a:gd name="connsiteX4" fmla="*/ 52921 w 1257199"/>
              <a:gd name="connsiteY4" fmla="*/ 155317 h 242604"/>
              <a:gd name="connsiteX5" fmla="*/ 105119 w 1257199"/>
              <a:gd name="connsiteY5" fmla="*/ 96385 h 242604"/>
              <a:gd name="connsiteX6" fmla="*/ 103434 w 1257199"/>
              <a:gd name="connsiteY6" fmla="*/ 57657 h 242604"/>
              <a:gd name="connsiteX7" fmla="*/ 105071 w 1257199"/>
              <a:gd name="connsiteY7"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22233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71720 w 1275998"/>
              <a:gd name="connsiteY5" fmla="*/ 155317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5998"/>
              <a:gd name="connsiteY0" fmla="*/ 0 h 242604"/>
              <a:gd name="connsiteX1" fmla="*/ 1275998 w 1275998"/>
              <a:gd name="connsiteY1" fmla="*/ 0 h 242604"/>
              <a:gd name="connsiteX2" fmla="*/ 1275998 w 1275998"/>
              <a:gd name="connsiteY2" fmla="*/ 242604 h 242604"/>
              <a:gd name="connsiteX3" fmla="*/ 123870 w 1275998"/>
              <a:gd name="connsiteY3" fmla="*/ 242604 h 242604"/>
              <a:gd name="connsiteX4" fmla="*/ 26256 w 1275998"/>
              <a:gd name="connsiteY4" fmla="*/ 197412 h 242604"/>
              <a:gd name="connsiteX5" fmla="*/ 90242 w 1275998"/>
              <a:gd name="connsiteY5" fmla="*/ 150265 h 242604"/>
              <a:gd name="connsiteX6" fmla="*/ 123918 w 1275998"/>
              <a:gd name="connsiteY6" fmla="*/ 96385 h 242604"/>
              <a:gd name="connsiteX7" fmla="*/ 199688 w 1275998"/>
              <a:gd name="connsiteY7" fmla="*/ 57657 h 242604"/>
              <a:gd name="connsiteX8" fmla="*/ 123870 w 1275998"/>
              <a:gd name="connsiteY8" fmla="*/ 0 h 242604"/>
              <a:gd name="connsiteX0" fmla="*/ 123870 w 1277318"/>
              <a:gd name="connsiteY0" fmla="*/ 0 h 242604"/>
              <a:gd name="connsiteX1" fmla="*/ 1275998 w 1277318"/>
              <a:gd name="connsiteY1" fmla="*/ 0 h 242604"/>
              <a:gd name="connsiteX2" fmla="*/ 1277318 w 1277318"/>
              <a:gd name="connsiteY2" fmla="*/ 47554 h 242604"/>
              <a:gd name="connsiteX3" fmla="*/ 1275998 w 1277318"/>
              <a:gd name="connsiteY3" fmla="*/ 242604 h 242604"/>
              <a:gd name="connsiteX4" fmla="*/ 123870 w 1277318"/>
              <a:gd name="connsiteY4" fmla="*/ 242604 h 242604"/>
              <a:gd name="connsiteX5" fmla="*/ 26256 w 1277318"/>
              <a:gd name="connsiteY5" fmla="*/ 197412 h 242604"/>
              <a:gd name="connsiteX6" fmla="*/ 90242 w 1277318"/>
              <a:gd name="connsiteY6" fmla="*/ 150265 h 242604"/>
              <a:gd name="connsiteX7" fmla="*/ 123918 w 1277318"/>
              <a:gd name="connsiteY7" fmla="*/ 96385 h 242604"/>
              <a:gd name="connsiteX8" fmla="*/ 199688 w 1277318"/>
              <a:gd name="connsiteY8" fmla="*/ 57657 h 242604"/>
              <a:gd name="connsiteX9" fmla="*/ 123870 w 1277318"/>
              <a:gd name="connsiteY9"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8 w 1277318"/>
              <a:gd name="connsiteY3" fmla="*/ 175523 h 242604"/>
              <a:gd name="connsiteX4" fmla="*/ 1275998 w 1277318"/>
              <a:gd name="connsiteY4" fmla="*/ 242604 h 242604"/>
              <a:gd name="connsiteX5" fmla="*/ 123870 w 1277318"/>
              <a:gd name="connsiteY5" fmla="*/ 242604 h 242604"/>
              <a:gd name="connsiteX6" fmla="*/ 26256 w 1277318"/>
              <a:gd name="connsiteY6" fmla="*/ 197412 h 242604"/>
              <a:gd name="connsiteX7" fmla="*/ 90242 w 1277318"/>
              <a:gd name="connsiteY7" fmla="*/ 150265 h 242604"/>
              <a:gd name="connsiteX8" fmla="*/ 123918 w 1277318"/>
              <a:gd name="connsiteY8" fmla="*/ 96385 h 242604"/>
              <a:gd name="connsiteX9" fmla="*/ 199688 w 1277318"/>
              <a:gd name="connsiteY9" fmla="*/ 57657 h 242604"/>
              <a:gd name="connsiteX10" fmla="*/ 123870 w 1277318"/>
              <a:gd name="connsiteY10" fmla="*/ 0 h 242604"/>
              <a:gd name="connsiteX0" fmla="*/ 123870 w 1277318"/>
              <a:gd name="connsiteY0" fmla="*/ 0 h 242604"/>
              <a:gd name="connsiteX1" fmla="*/ 1275998 w 1277318"/>
              <a:gd name="connsiteY1" fmla="*/ 0 h 242604"/>
              <a:gd name="connsiteX2" fmla="*/ 1277318 w 1277318"/>
              <a:gd name="connsiteY2" fmla="*/ 47554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77318"/>
              <a:gd name="connsiteY0" fmla="*/ 0 h 242604"/>
              <a:gd name="connsiteX1" fmla="*/ 1275998 w 1277318"/>
              <a:gd name="connsiteY1" fmla="*/ 0 h 242604"/>
              <a:gd name="connsiteX2" fmla="*/ 1248694 w 1277318"/>
              <a:gd name="connsiteY2" fmla="*/ 42503 h 242604"/>
              <a:gd name="connsiteX3" fmla="*/ 1277317 w 1277318"/>
              <a:gd name="connsiteY3" fmla="*/ 98069 h 242604"/>
              <a:gd name="connsiteX4" fmla="*/ 1277318 w 1277318"/>
              <a:gd name="connsiteY4" fmla="*/ 175523 h 242604"/>
              <a:gd name="connsiteX5" fmla="*/ 1275998 w 1277318"/>
              <a:gd name="connsiteY5" fmla="*/ 242604 h 242604"/>
              <a:gd name="connsiteX6" fmla="*/ 123870 w 1277318"/>
              <a:gd name="connsiteY6" fmla="*/ 242604 h 242604"/>
              <a:gd name="connsiteX7" fmla="*/ 26256 w 1277318"/>
              <a:gd name="connsiteY7" fmla="*/ 197412 h 242604"/>
              <a:gd name="connsiteX8" fmla="*/ 90242 w 1277318"/>
              <a:gd name="connsiteY8" fmla="*/ 150265 h 242604"/>
              <a:gd name="connsiteX9" fmla="*/ 123918 w 1277318"/>
              <a:gd name="connsiteY9" fmla="*/ 96385 h 242604"/>
              <a:gd name="connsiteX10" fmla="*/ 199688 w 1277318"/>
              <a:gd name="connsiteY10" fmla="*/ 57657 h 242604"/>
              <a:gd name="connsiteX11" fmla="*/ 123870 w 1277318"/>
              <a:gd name="connsiteY11" fmla="*/ 0 h 242604"/>
              <a:gd name="connsiteX0" fmla="*/ 123870 w 1295839"/>
              <a:gd name="connsiteY0" fmla="*/ 0 h 242604"/>
              <a:gd name="connsiteX1" fmla="*/ 1275998 w 1295839"/>
              <a:gd name="connsiteY1" fmla="*/ 0 h 242604"/>
              <a:gd name="connsiteX2" fmla="*/ 1248694 w 1295839"/>
              <a:gd name="connsiteY2" fmla="*/ 42503 h 242604"/>
              <a:gd name="connsiteX3" fmla="*/ 1295839 w 1295839"/>
              <a:gd name="connsiteY3" fmla="*/ 89650 h 242604"/>
              <a:gd name="connsiteX4" fmla="*/ 1277318 w 1295839"/>
              <a:gd name="connsiteY4" fmla="*/ 175523 h 242604"/>
              <a:gd name="connsiteX5" fmla="*/ 1275998 w 1295839"/>
              <a:gd name="connsiteY5" fmla="*/ 242604 h 242604"/>
              <a:gd name="connsiteX6" fmla="*/ 123870 w 1295839"/>
              <a:gd name="connsiteY6" fmla="*/ 242604 h 242604"/>
              <a:gd name="connsiteX7" fmla="*/ 26256 w 1295839"/>
              <a:gd name="connsiteY7" fmla="*/ 197412 h 242604"/>
              <a:gd name="connsiteX8" fmla="*/ 90242 w 1295839"/>
              <a:gd name="connsiteY8" fmla="*/ 150265 h 242604"/>
              <a:gd name="connsiteX9" fmla="*/ 123918 w 1295839"/>
              <a:gd name="connsiteY9" fmla="*/ 96385 h 242604"/>
              <a:gd name="connsiteX10" fmla="*/ 199688 w 1295839"/>
              <a:gd name="connsiteY10" fmla="*/ 57657 h 242604"/>
              <a:gd name="connsiteX11" fmla="*/ 123870 w 1295839"/>
              <a:gd name="connsiteY11" fmla="*/ 0 h 242604"/>
              <a:gd name="connsiteX0" fmla="*/ 123870 w 1296242"/>
              <a:gd name="connsiteY0" fmla="*/ 0 h 242604"/>
              <a:gd name="connsiteX1" fmla="*/ 1275998 w 1296242"/>
              <a:gd name="connsiteY1" fmla="*/ 0 h 242604"/>
              <a:gd name="connsiteX2" fmla="*/ 1248694 w 1296242"/>
              <a:gd name="connsiteY2" fmla="*/ 42503 h 242604"/>
              <a:gd name="connsiteX3" fmla="*/ 1295839 w 1296242"/>
              <a:gd name="connsiteY3" fmla="*/ 89650 h 242604"/>
              <a:gd name="connsiteX4" fmla="*/ 1243642 w 1296242"/>
              <a:gd name="connsiteY4" fmla="*/ 141847 h 242604"/>
              <a:gd name="connsiteX5" fmla="*/ 1277318 w 1296242"/>
              <a:gd name="connsiteY5" fmla="*/ 175523 h 242604"/>
              <a:gd name="connsiteX6" fmla="*/ 1275998 w 1296242"/>
              <a:gd name="connsiteY6" fmla="*/ 242604 h 242604"/>
              <a:gd name="connsiteX7" fmla="*/ 123870 w 1296242"/>
              <a:gd name="connsiteY7" fmla="*/ 242604 h 242604"/>
              <a:gd name="connsiteX8" fmla="*/ 26256 w 1296242"/>
              <a:gd name="connsiteY8" fmla="*/ 197412 h 242604"/>
              <a:gd name="connsiteX9" fmla="*/ 90242 w 1296242"/>
              <a:gd name="connsiteY9" fmla="*/ 150265 h 242604"/>
              <a:gd name="connsiteX10" fmla="*/ 123918 w 1296242"/>
              <a:gd name="connsiteY10" fmla="*/ 96385 h 242604"/>
              <a:gd name="connsiteX11" fmla="*/ 199688 w 1296242"/>
              <a:gd name="connsiteY11" fmla="*/ 57657 h 242604"/>
              <a:gd name="connsiteX12" fmla="*/ 123870 w 1296242"/>
              <a:gd name="connsiteY12" fmla="*/ 0 h 242604"/>
              <a:gd name="connsiteX0" fmla="*/ 123870 w 1307634"/>
              <a:gd name="connsiteY0" fmla="*/ 0 h 242604"/>
              <a:gd name="connsiteX1" fmla="*/ 1275998 w 1307634"/>
              <a:gd name="connsiteY1" fmla="*/ 0 h 242604"/>
              <a:gd name="connsiteX2" fmla="*/ 1248694 w 1307634"/>
              <a:gd name="connsiteY2" fmla="*/ 42503 h 242604"/>
              <a:gd name="connsiteX3" fmla="*/ 1295839 w 1307634"/>
              <a:gd name="connsiteY3" fmla="*/ 89650 h 242604"/>
              <a:gd name="connsiteX4" fmla="*/ 1243642 w 1307634"/>
              <a:gd name="connsiteY4" fmla="*/ 141847 h 242604"/>
              <a:gd name="connsiteX5" fmla="*/ 1277318 w 1307634"/>
              <a:gd name="connsiteY5" fmla="*/ 175523 h 242604"/>
              <a:gd name="connsiteX6" fmla="*/ 1307627 w 1307634"/>
              <a:gd name="connsiteY6" fmla="*/ 229404 h 242604"/>
              <a:gd name="connsiteX7" fmla="*/ 1275998 w 1307634"/>
              <a:gd name="connsiteY7" fmla="*/ 242604 h 242604"/>
              <a:gd name="connsiteX8" fmla="*/ 123870 w 1307634"/>
              <a:gd name="connsiteY8" fmla="*/ 242604 h 242604"/>
              <a:gd name="connsiteX9" fmla="*/ 26256 w 1307634"/>
              <a:gd name="connsiteY9" fmla="*/ 197412 h 242604"/>
              <a:gd name="connsiteX10" fmla="*/ 90242 w 1307634"/>
              <a:gd name="connsiteY10" fmla="*/ 150265 h 242604"/>
              <a:gd name="connsiteX11" fmla="*/ 123918 w 1307634"/>
              <a:gd name="connsiteY11" fmla="*/ 96385 h 242604"/>
              <a:gd name="connsiteX12" fmla="*/ 199688 w 1307634"/>
              <a:gd name="connsiteY12" fmla="*/ 57657 h 242604"/>
              <a:gd name="connsiteX13" fmla="*/ 123870 w 1307634"/>
              <a:gd name="connsiteY13"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07634" h="242604">
                <a:moveTo>
                  <a:pt x="123870" y="0"/>
                </a:moveTo>
                <a:lnTo>
                  <a:pt x="1275998" y="0"/>
                </a:lnTo>
                <a:lnTo>
                  <a:pt x="1248694" y="42503"/>
                </a:lnTo>
                <a:cubicBezTo>
                  <a:pt x="1248694" y="59341"/>
                  <a:pt x="1295839" y="72812"/>
                  <a:pt x="1295839" y="89650"/>
                </a:cubicBezTo>
                <a:cubicBezTo>
                  <a:pt x="1301451" y="109856"/>
                  <a:pt x="1246729" y="127535"/>
                  <a:pt x="1243642" y="141847"/>
                </a:cubicBezTo>
                <a:cubicBezTo>
                  <a:pt x="1240555" y="156159"/>
                  <a:pt x="1271986" y="168507"/>
                  <a:pt x="1277318" y="175523"/>
                </a:cubicBezTo>
                <a:cubicBezTo>
                  <a:pt x="1276757" y="178329"/>
                  <a:pt x="1308188" y="226598"/>
                  <a:pt x="1307627" y="229404"/>
                </a:cubicBezTo>
                <a:lnTo>
                  <a:pt x="1275998" y="242604"/>
                </a:lnTo>
                <a:lnTo>
                  <a:pt x="123870" y="242604"/>
                </a:lnTo>
                <a:cubicBezTo>
                  <a:pt x="-84420" y="235072"/>
                  <a:pt x="34948" y="211960"/>
                  <a:pt x="26256" y="197412"/>
                </a:cubicBezTo>
                <a:cubicBezTo>
                  <a:pt x="17564" y="182864"/>
                  <a:pt x="73965" y="167103"/>
                  <a:pt x="90242" y="150265"/>
                </a:cubicBezTo>
                <a:cubicBezTo>
                  <a:pt x="106519" y="133427"/>
                  <a:pt x="115499" y="112662"/>
                  <a:pt x="123918" y="96385"/>
                </a:cubicBezTo>
                <a:cubicBezTo>
                  <a:pt x="132337" y="80108"/>
                  <a:pt x="199696" y="73721"/>
                  <a:pt x="199688" y="57657"/>
                </a:cubicBezTo>
                <a:cubicBezTo>
                  <a:pt x="200234" y="38438"/>
                  <a:pt x="123324" y="19219"/>
                  <a:pt x="123870"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29" name="MH_Other_6"/>
          <p:cNvSpPr/>
          <p:nvPr>
            <p:custDataLst>
              <p:tags r:id="rId3"/>
            </p:custDataLst>
          </p:nvPr>
        </p:nvSpPr>
        <p:spPr>
          <a:xfrm rot="2149474">
            <a:off x="1457217" y="336636"/>
            <a:ext cx="1220762" cy="218026"/>
          </a:xfrm>
          <a:custGeom>
            <a:avLst/>
            <a:gdLst>
              <a:gd name="connsiteX0" fmla="*/ 0 w 1152128"/>
              <a:gd name="connsiteY0" fmla="*/ 0 h 242604"/>
              <a:gd name="connsiteX1" fmla="*/ 1152128 w 1152128"/>
              <a:gd name="connsiteY1" fmla="*/ 0 h 242604"/>
              <a:gd name="connsiteX2" fmla="*/ 1152128 w 1152128"/>
              <a:gd name="connsiteY2" fmla="*/ 242604 h 242604"/>
              <a:gd name="connsiteX3" fmla="*/ 0 w 1152128"/>
              <a:gd name="connsiteY3" fmla="*/ 242604 h 242604"/>
              <a:gd name="connsiteX4" fmla="*/ 0 w 1152128"/>
              <a:gd name="connsiteY4" fmla="*/ 0 h 242604"/>
              <a:gd name="connsiteX0" fmla="*/ 220 w 1152348"/>
              <a:gd name="connsiteY0" fmla="*/ 0 h 242604"/>
              <a:gd name="connsiteX1" fmla="*/ 1152348 w 1152348"/>
              <a:gd name="connsiteY1" fmla="*/ 0 h 242604"/>
              <a:gd name="connsiteX2" fmla="*/ 1152348 w 1152348"/>
              <a:gd name="connsiteY2" fmla="*/ 242604 h 242604"/>
              <a:gd name="connsiteX3" fmla="*/ 220 w 1152348"/>
              <a:gd name="connsiteY3" fmla="*/ 242604 h 242604"/>
              <a:gd name="connsiteX4" fmla="*/ 0 w 1152348"/>
              <a:gd name="connsiteY4" fmla="*/ 216390 h 242604"/>
              <a:gd name="connsiteX5" fmla="*/ 220 w 1152348"/>
              <a:gd name="connsiteY5" fmla="*/ 0 h 242604"/>
              <a:gd name="connsiteX0" fmla="*/ 85407 w 1237535"/>
              <a:gd name="connsiteY0" fmla="*/ 0 h 242604"/>
              <a:gd name="connsiteX1" fmla="*/ 1237535 w 1237535"/>
              <a:gd name="connsiteY1" fmla="*/ 0 h 242604"/>
              <a:gd name="connsiteX2" fmla="*/ 1237535 w 1237535"/>
              <a:gd name="connsiteY2" fmla="*/ 242604 h 242604"/>
              <a:gd name="connsiteX3" fmla="*/ 85407 w 1237535"/>
              <a:gd name="connsiteY3" fmla="*/ 242604 h 242604"/>
              <a:gd name="connsiteX4" fmla="*/ 85187 w 1237535"/>
              <a:gd name="connsiteY4" fmla="*/ 216390 h 242604"/>
              <a:gd name="connsiteX5" fmla="*/ 85187 w 1237535"/>
              <a:gd name="connsiteY5" fmla="*/ 105258 h 242604"/>
              <a:gd name="connsiteX6" fmla="*/ 85407 w 1237535"/>
              <a:gd name="connsiteY6"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06409 w 1258757"/>
              <a:gd name="connsiteY5" fmla="*/ 105258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56923 w 1258757"/>
              <a:gd name="connsiteY5" fmla="*/ 105259 h 242604"/>
              <a:gd name="connsiteX6" fmla="*/ 50844 w 1258757"/>
              <a:gd name="connsiteY6" fmla="*/ 56429 h 242604"/>
              <a:gd name="connsiteX7" fmla="*/ 106629 w 1258757"/>
              <a:gd name="connsiteY7"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50844 w 1258757"/>
              <a:gd name="connsiteY7" fmla="*/ 56429 h 242604"/>
              <a:gd name="connsiteX8" fmla="*/ 106629 w 1258757"/>
              <a:gd name="connsiteY8"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106409 w 1258757"/>
              <a:gd name="connsiteY7" fmla="*/ 81686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56923 w 1258757"/>
              <a:gd name="connsiteY6" fmla="*/ 105259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24931 w 1258757"/>
              <a:gd name="connsiteY5" fmla="*/ 177662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8757 w 1258757"/>
              <a:gd name="connsiteY2" fmla="*/ 242604 h 242604"/>
              <a:gd name="connsiteX3" fmla="*/ 106629 w 1258757"/>
              <a:gd name="connsiteY3" fmla="*/ 242604 h 242604"/>
              <a:gd name="connsiteX4" fmla="*/ 106409 w 1258757"/>
              <a:gd name="connsiteY4" fmla="*/ 216390 h 242604"/>
              <a:gd name="connsiteX5" fmla="*/ 182180 w 1258757"/>
              <a:gd name="connsiteY5" fmla="*/ 167559 h 242604"/>
              <a:gd name="connsiteX6" fmla="*/ 128299 w 1258757"/>
              <a:gd name="connsiteY6" fmla="*/ 117046 h 242604"/>
              <a:gd name="connsiteX7" fmla="*/ 97990 w 1258757"/>
              <a:gd name="connsiteY7" fmla="*/ 90105 h 242604"/>
              <a:gd name="connsiteX8" fmla="*/ 50844 w 1258757"/>
              <a:gd name="connsiteY8" fmla="*/ 56429 h 242604"/>
              <a:gd name="connsiteX9" fmla="*/ 106629 w 1258757"/>
              <a:gd name="connsiteY9" fmla="*/ 0 h 242604"/>
              <a:gd name="connsiteX0" fmla="*/ 106629 w 1258757"/>
              <a:gd name="connsiteY0" fmla="*/ 0 h 242604"/>
              <a:gd name="connsiteX1" fmla="*/ 1258757 w 1258757"/>
              <a:gd name="connsiteY1" fmla="*/ 0 h 242604"/>
              <a:gd name="connsiteX2" fmla="*/ 1256443 w 1258757"/>
              <a:gd name="connsiteY2" fmla="*/ 42958 h 242604"/>
              <a:gd name="connsiteX3" fmla="*/ 1258757 w 1258757"/>
              <a:gd name="connsiteY3" fmla="*/ 242604 h 242604"/>
              <a:gd name="connsiteX4" fmla="*/ 106629 w 1258757"/>
              <a:gd name="connsiteY4" fmla="*/ 242604 h 242604"/>
              <a:gd name="connsiteX5" fmla="*/ 106409 w 1258757"/>
              <a:gd name="connsiteY5" fmla="*/ 216390 h 242604"/>
              <a:gd name="connsiteX6" fmla="*/ 182180 w 1258757"/>
              <a:gd name="connsiteY6" fmla="*/ 167559 h 242604"/>
              <a:gd name="connsiteX7" fmla="*/ 128299 w 1258757"/>
              <a:gd name="connsiteY7" fmla="*/ 117046 h 242604"/>
              <a:gd name="connsiteX8" fmla="*/ 97990 w 1258757"/>
              <a:gd name="connsiteY8" fmla="*/ 90105 h 242604"/>
              <a:gd name="connsiteX9" fmla="*/ 50844 w 1258757"/>
              <a:gd name="connsiteY9" fmla="*/ 56429 h 242604"/>
              <a:gd name="connsiteX10" fmla="*/ 106629 w 1258757"/>
              <a:gd name="connsiteY10" fmla="*/ 0 h 242604"/>
              <a:gd name="connsiteX0" fmla="*/ 106629 w 1343417"/>
              <a:gd name="connsiteY0" fmla="*/ 0 h 242604"/>
              <a:gd name="connsiteX1" fmla="*/ 1258757 w 1343417"/>
              <a:gd name="connsiteY1" fmla="*/ 0 h 242604"/>
              <a:gd name="connsiteX2" fmla="*/ 1256443 w 1343417"/>
              <a:gd name="connsiteY2" fmla="*/ 42958 h 242604"/>
              <a:gd name="connsiteX3" fmla="*/ 1256443 w 1343417"/>
              <a:gd name="connsiteY3" fmla="*/ 86737 h 242604"/>
              <a:gd name="connsiteX4" fmla="*/ 1258757 w 1343417"/>
              <a:gd name="connsiteY4" fmla="*/ 242604 h 242604"/>
              <a:gd name="connsiteX5" fmla="*/ 106629 w 1343417"/>
              <a:gd name="connsiteY5" fmla="*/ 242604 h 242604"/>
              <a:gd name="connsiteX6" fmla="*/ 106409 w 1343417"/>
              <a:gd name="connsiteY6" fmla="*/ 216390 h 242604"/>
              <a:gd name="connsiteX7" fmla="*/ 182180 w 1343417"/>
              <a:gd name="connsiteY7" fmla="*/ 167559 h 242604"/>
              <a:gd name="connsiteX8" fmla="*/ 128299 w 1343417"/>
              <a:gd name="connsiteY8" fmla="*/ 117046 h 242604"/>
              <a:gd name="connsiteX9" fmla="*/ 97990 w 1343417"/>
              <a:gd name="connsiteY9" fmla="*/ 90105 h 242604"/>
              <a:gd name="connsiteX10" fmla="*/ 50844 w 1343417"/>
              <a:gd name="connsiteY10" fmla="*/ 56429 h 242604"/>
              <a:gd name="connsiteX11" fmla="*/ 106629 w 1343417"/>
              <a:gd name="connsiteY11" fmla="*/ 0 h 242604"/>
              <a:gd name="connsiteX0" fmla="*/ 106629 w 1354171"/>
              <a:gd name="connsiteY0" fmla="*/ 0 h 242604"/>
              <a:gd name="connsiteX1" fmla="*/ 1258757 w 1354171"/>
              <a:gd name="connsiteY1" fmla="*/ 0 h 242604"/>
              <a:gd name="connsiteX2" fmla="*/ 1256443 w 1354171"/>
              <a:gd name="connsiteY2" fmla="*/ 42958 h 242604"/>
              <a:gd name="connsiteX3" fmla="*/ 1256443 w 1354171"/>
              <a:gd name="connsiteY3" fmla="*/ 86737 h 242604"/>
              <a:gd name="connsiteX4" fmla="*/ 1286751 w 1354171"/>
              <a:gd name="connsiteY4" fmla="*/ 123780 h 242604"/>
              <a:gd name="connsiteX5" fmla="*/ 1258757 w 1354171"/>
              <a:gd name="connsiteY5" fmla="*/ 242604 h 242604"/>
              <a:gd name="connsiteX6" fmla="*/ 106629 w 1354171"/>
              <a:gd name="connsiteY6" fmla="*/ 242604 h 242604"/>
              <a:gd name="connsiteX7" fmla="*/ 106409 w 1354171"/>
              <a:gd name="connsiteY7" fmla="*/ 216390 h 242604"/>
              <a:gd name="connsiteX8" fmla="*/ 182180 w 1354171"/>
              <a:gd name="connsiteY8" fmla="*/ 167559 h 242604"/>
              <a:gd name="connsiteX9" fmla="*/ 128299 w 1354171"/>
              <a:gd name="connsiteY9" fmla="*/ 117046 h 242604"/>
              <a:gd name="connsiteX10" fmla="*/ 97990 w 1354171"/>
              <a:gd name="connsiteY10" fmla="*/ 90105 h 242604"/>
              <a:gd name="connsiteX11" fmla="*/ 50844 w 1354171"/>
              <a:gd name="connsiteY11" fmla="*/ 56429 h 242604"/>
              <a:gd name="connsiteX12" fmla="*/ 106629 w 1354171"/>
              <a:gd name="connsiteY12" fmla="*/ 0 h 242604"/>
              <a:gd name="connsiteX0" fmla="*/ 106629 w 1370394"/>
              <a:gd name="connsiteY0" fmla="*/ 0 h 242604"/>
              <a:gd name="connsiteX1" fmla="*/ 1258757 w 1370394"/>
              <a:gd name="connsiteY1" fmla="*/ 0 h 242604"/>
              <a:gd name="connsiteX2" fmla="*/ 1256443 w 1370394"/>
              <a:gd name="connsiteY2" fmla="*/ 42958 h 242604"/>
              <a:gd name="connsiteX3" fmla="*/ 1256443 w 1370394"/>
              <a:gd name="connsiteY3" fmla="*/ 86737 h 242604"/>
              <a:gd name="connsiteX4" fmla="*/ 1286751 w 1370394"/>
              <a:gd name="connsiteY4" fmla="*/ 123780 h 242604"/>
              <a:gd name="connsiteX5" fmla="*/ 1328847 w 1370394"/>
              <a:gd name="connsiteY5" fmla="*/ 169243 h 242604"/>
              <a:gd name="connsiteX6" fmla="*/ 1258757 w 1370394"/>
              <a:gd name="connsiteY6" fmla="*/ 242604 h 242604"/>
              <a:gd name="connsiteX7" fmla="*/ 106629 w 1370394"/>
              <a:gd name="connsiteY7" fmla="*/ 242604 h 242604"/>
              <a:gd name="connsiteX8" fmla="*/ 106409 w 1370394"/>
              <a:gd name="connsiteY8" fmla="*/ 216390 h 242604"/>
              <a:gd name="connsiteX9" fmla="*/ 182180 w 1370394"/>
              <a:gd name="connsiteY9" fmla="*/ 167559 h 242604"/>
              <a:gd name="connsiteX10" fmla="*/ 128299 w 1370394"/>
              <a:gd name="connsiteY10" fmla="*/ 117046 h 242604"/>
              <a:gd name="connsiteX11" fmla="*/ 97990 w 1370394"/>
              <a:gd name="connsiteY11" fmla="*/ 90105 h 242604"/>
              <a:gd name="connsiteX12" fmla="*/ 50844 w 1370394"/>
              <a:gd name="connsiteY12" fmla="*/ 56429 h 242604"/>
              <a:gd name="connsiteX13" fmla="*/ 106629 w 1370394"/>
              <a:gd name="connsiteY13" fmla="*/ 0 h 242604"/>
              <a:gd name="connsiteX0" fmla="*/ 106629 w 1375326"/>
              <a:gd name="connsiteY0" fmla="*/ 0 h 242894"/>
              <a:gd name="connsiteX1" fmla="*/ 1258757 w 1375326"/>
              <a:gd name="connsiteY1" fmla="*/ 0 h 242894"/>
              <a:gd name="connsiteX2" fmla="*/ 1256443 w 1375326"/>
              <a:gd name="connsiteY2" fmla="*/ 42958 h 242894"/>
              <a:gd name="connsiteX3" fmla="*/ 1256443 w 1375326"/>
              <a:gd name="connsiteY3" fmla="*/ 86737 h 242894"/>
              <a:gd name="connsiteX4" fmla="*/ 1286751 w 1375326"/>
              <a:gd name="connsiteY4" fmla="*/ 123780 h 242894"/>
              <a:gd name="connsiteX5" fmla="*/ 1328847 w 1375326"/>
              <a:gd name="connsiteY5" fmla="*/ 169243 h 242894"/>
              <a:gd name="connsiteX6" fmla="*/ 1344000 w 1375326"/>
              <a:gd name="connsiteY6" fmla="*/ 234911 h 242894"/>
              <a:gd name="connsiteX7" fmla="*/ 1258757 w 1375326"/>
              <a:gd name="connsiteY7" fmla="*/ 242604 h 242894"/>
              <a:gd name="connsiteX8" fmla="*/ 106629 w 1375326"/>
              <a:gd name="connsiteY8" fmla="*/ 242604 h 242894"/>
              <a:gd name="connsiteX9" fmla="*/ 106409 w 1375326"/>
              <a:gd name="connsiteY9" fmla="*/ 216390 h 242894"/>
              <a:gd name="connsiteX10" fmla="*/ 182180 w 1375326"/>
              <a:gd name="connsiteY10" fmla="*/ 167559 h 242894"/>
              <a:gd name="connsiteX11" fmla="*/ 128299 w 1375326"/>
              <a:gd name="connsiteY11" fmla="*/ 117046 h 242894"/>
              <a:gd name="connsiteX12" fmla="*/ 97990 w 1375326"/>
              <a:gd name="connsiteY12" fmla="*/ 90105 h 242894"/>
              <a:gd name="connsiteX13" fmla="*/ 50844 w 1375326"/>
              <a:gd name="connsiteY13" fmla="*/ 56429 h 242894"/>
              <a:gd name="connsiteX14" fmla="*/ 106629 w 1375326"/>
              <a:gd name="connsiteY14" fmla="*/ 0 h 24289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86751 w 1358377"/>
              <a:gd name="connsiteY4" fmla="*/ 123780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56443 w 1358377"/>
              <a:gd name="connsiteY2" fmla="*/ 42958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 name="connsiteX0" fmla="*/ 106629 w 1358377"/>
              <a:gd name="connsiteY0" fmla="*/ 0 h 242604"/>
              <a:gd name="connsiteX1" fmla="*/ 1258757 w 1358377"/>
              <a:gd name="connsiteY1" fmla="*/ 0 h 242604"/>
              <a:gd name="connsiteX2" fmla="*/ 1290119 w 1358377"/>
              <a:gd name="connsiteY2" fmla="*/ 39590 h 242604"/>
              <a:gd name="connsiteX3" fmla="*/ 1256443 w 1358377"/>
              <a:gd name="connsiteY3" fmla="*/ 86737 h 242604"/>
              <a:gd name="connsiteX4" fmla="*/ 1258126 w 1358377"/>
              <a:gd name="connsiteY4" fmla="*/ 118728 h 242604"/>
              <a:gd name="connsiteX5" fmla="*/ 1328847 w 1358377"/>
              <a:gd name="connsiteY5" fmla="*/ 169243 h 242604"/>
              <a:gd name="connsiteX6" fmla="*/ 1296853 w 1358377"/>
              <a:gd name="connsiteY6" fmla="*/ 211337 h 242604"/>
              <a:gd name="connsiteX7" fmla="*/ 1258757 w 1358377"/>
              <a:gd name="connsiteY7" fmla="*/ 242604 h 242604"/>
              <a:gd name="connsiteX8" fmla="*/ 106629 w 1358377"/>
              <a:gd name="connsiteY8" fmla="*/ 242604 h 242604"/>
              <a:gd name="connsiteX9" fmla="*/ 106409 w 1358377"/>
              <a:gd name="connsiteY9" fmla="*/ 216390 h 242604"/>
              <a:gd name="connsiteX10" fmla="*/ 182180 w 1358377"/>
              <a:gd name="connsiteY10" fmla="*/ 167559 h 242604"/>
              <a:gd name="connsiteX11" fmla="*/ 128299 w 1358377"/>
              <a:gd name="connsiteY11" fmla="*/ 117046 h 242604"/>
              <a:gd name="connsiteX12" fmla="*/ 97990 w 1358377"/>
              <a:gd name="connsiteY12" fmla="*/ 90105 h 242604"/>
              <a:gd name="connsiteX13" fmla="*/ 50844 w 1358377"/>
              <a:gd name="connsiteY13" fmla="*/ 56429 h 242604"/>
              <a:gd name="connsiteX14" fmla="*/ 106629 w 1358377"/>
              <a:gd name="connsiteY14" fmla="*/ 0 h 24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8377" h="242604">
                <a:moveTo>
                  <a:pt x="106629" y="0"/>
                </a:moveTo>
                <a:lnTo>
                  <a:pt x="1258757" y="0"/>
                </a:lnTo>
                <a:lnTo>
                  <a:pt x="1290119" y="39590"/>
                </a:lnTo>
                <a:cubicBezTo>
                  <a:pt x="1289733" y="54046"/>
                  <a:pt x="1256057" y="53463"/>
                  <a:pt x="1256443" y="86737"/>
                </a:cubicBezTo>
                <a:cubicBezTo>
                  <a:pt x="1261494" y="100207"/>
                  <a:pt x="1257740" y="92750"/>
                  <a:pt x="1258126" y="118728"/>
                </a:cubicBezTo>
                <a:cubicBezTo>
                  <a:pt x="1270193" y="132479"/>
                  <a:pt x="1333513" y="149439"/>
                  <a:pt x="1328847" y="169243"/>
                </a:cubicBezTo>
                <a:cubicBezTo>
                  <a:pt x="1338388" y="187765"/>
                  <a:pt x="1308535" y="199110"/>
                  <a:pt x="1296853" y="211337"/>
                </a:cubicBezTo>
                <a:cubicBezTo>
                  <a:pt x="1285171" y="223564"/>
                  <a:pt x="1464985" y="241322"/>
                  <a:pt x="1258757" y="242604"/>
                </a:cubicBezTo>
                <a:lnTo>
                  <a:pt x="106629" y="242604"/>
                </a:lnTo>
                <a:cubicBezTo>
                  <a:pt x="106556" y="233866"/>
                  <a:pt x="106482" y="225128"/>
                  <a:pt x="106409" y="216390"/>
                </a:cubicBezTo>
                <a:cubicBezTo>
                  <a:pt x="109459" y="205566"/>
                  <a:pt x="173761" y="186081"/>
                  <a:pt x="182180" y="167559"/>
                </a:cubicBezTo>
                <a:cubicBezTo>
                  <a:pt x="190599" y="149037"/>
                  <a:pt x="131386" y="133042"/>
                  <a:pt x="128299" y="117046"/>
                </a:cubicBezTo>
                <a:cubicBezTo>
                  <a:pt x="125212" y="101050"/>
                  <a:pt x="115670" y="98243"/>
                  <a:pt x="97990" y="90105"/>
                </a:cubicBezTo>
                <a:cubicBezTo>
                  <a:pt x="80310" y="81967"/>
                  <a:pt x="50807" y="70043"/>
                  <a:pt x="50844" y="56429"/>
                </a:cubicBezTo>
                <a:cubicBezTo>
                  <a:pt x="50881" y="38886"/>
                  <a:pt x="-94690" y="9405"/>
                  <a:pt x="106629" y="0"/>
                </a:cubicBezTo>
                <a:close/>
              </a:path>
            </a:pathLst>
          </a:custGeom>
          <a:solidFill>
            <a:sysClr val="window" lastClr="FFFFFF">
              <a:lumMod val="85000"/>
              <a:alpha val="50000"/>
            </a:sysClr>
          </a:solidFill>
          <a:ln w="12700" cap="flat" cmpd="sng" algn="ctr">
            <a:noFill/>
            <a:prstDash val="solid"/>
            <a:miter lim="800000"/>
          </a:ln>
          <a:effectLst/>
        </p:spPr>
        <p:txBody>
          <a:bodyPr rtlCol="0" anchor="ctr"/>
          <a:lstStyle/>
          <a:p>
            <a:pPr algn="ctr">
              <a:defRPr/>
            </a:pPr>
            <a:endParaRPr lang="fr-FR" kern="0">
              <a:solidFill>
                <a:prstClr val="white"/>
              </a:solidFill>
            </a:endParaRPr>
          </a:p>
        </p:txBody>
      </p:sp>
      <p:sp>
        <p:nvSpPr>
          <p:cNvPr id="4" name="TextBox 3"/>
          <p:cNvSpPr txBox="1"/>
          <p:nvPr/>
        </p:nvSpPr>
        <p:spPr>
          <a:xfrm>
            <a:off x="2319606" y="554805"/>
            <a:ext cx="10229959" cy="461665"/>
          </a:xfrm>
          <a:prstGeom prst="rect">
            <a:avLst/>
          </a:prstGeom>
          <a:noFill/>
        </p:spPr>
        <p:txBody>
          <a:bodyPr wrap="square" rtlCol="0">
            <a:spAutoFit/>
          </a:bodyPr>
          <a:lstStyle/>
          <a:p>
            <a:r>
              <a:rPr lang="en-US" sz="2400" dirty="0" err="1" smtClean="0"/>
              <a:t>Kết</a:t>
            </a:r>
            <a:r>
              <a:rPr lang="en-US" sz="2400" dirty="0" smtClean="0"/>
              <a:t> </a:t>
            </a:r>
            <a:r>
              <a:rPr lang="en-US" sz="2400" dirty="0" err="1" smtClean="0"/>
              <a:t>quả</a:t>
            </a:r>
            <a:r>
              <a:rPr lang="en-US" sz="2400" dirty="0" smtClean="0"/>
              <a:t> </a:t>
            </a:r>
            <a:r>
              <a:rPr lang="en-US" sz="2400" dirty="0" err="1" smtClean="0"/>
              <a:t>kiểm</a:t>
            </a:r>
            <a:r>
              <a:rPr lang="en-US" sz="2400" dirty="0" smtClean="0"/>
              <a:t> </a:t>
            </a:r>
            <a:r>
              <a:rPr lang="en-US" sz="2400" dirty="0" err="1" smtClean="0"/>
              <a:t>tra</a:t>
            </a:r>
            <a:r>
              <a:rPr lang="en-US" sz="2400" dirty="0" smtClean="0"/>
              <a:t> </a:t>
            </a:r>
            <a:r>
              <a:rPr lang="en-US" sz="2400" dirty="0" err="1" smtClean="0"/>
              <a:t>môn</a:t>
            </a:r>
            <a:r>
              <a:rPr lang="en-US" sz="2400" dirty="0" smtClean="0"/>
              <a:t> </a:t>
            </a:r>
            <a:r>
              <a:rPr lang="en-US" sz="2400" dirty="0" err="1" smtClean="0"/>
              <a:t>Toán</a:t>
            </a:r>
            <a:r>
              <a:rPr lang="en-US" sz="2400" dirty="0" smtClean="0"/>
              <a:t> </a:t>
            </a:r>
            <a:r>
              <a:rPr lang="en-US" sz="2400" dirty="0" err="1" smtClean="0"/>
              <a:t>của</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lớp</a:t>
            </a:r>
            <a:r>
              <a:rPr lang="en-US" sz="2400" dirty="0" smtClean="0"/>
              <a:t> 6D </a:t>
            </a:r>
            <a:r>
              <a:rPr lang="en-US" sz="2400" dirty="0" err="1" smtClean="0"/>
              <a:t>được</a:t>
            </a:r>
            <a:r>
              <a:rPr lang="en-US" sz="2400" dirty="0" smtClean="0"/>
              <a:t> </a:t>
            </a:r>
            <a:r>
              <a:rPr lang="en-US" sz="2400" dirty="0" err="1" smtClean="0"/>
              <a:t>liệt</a:t>
            </a:r>
            <a:r>
              <a:rPr lang="en-US" sz="2400" dirty="0" smtClean="0"/>
              <a:t> </a:t>
            </a:r>
            <a:r>
              <a:rPr lang="en-US" sz="2400" dirty="0" err="1" smtClean="0"/>
              <a:t>kê</a:t>
            </a:r>
            <a:r>
              <a:rPr lang="en-US" sz="2400" dirty="0" smtClean="0"/>
              <a:t> </a:t>
            </a:r>
            <a:r>
              <a:rPr lang="en-US" sz="2400" dirty="0" err="1" smtClean="0"/>
              <a:t>như</a:t>
            </a:r>
            <a:r>
              <a:rPr lang="en-US" sz="2400" dirty="0" smtClean="0"/>
              <a:t> </a:t>
            </a:r>
            <a:r>
              <a:rPr lang="en-US" sz="2400" dirty="0" err="1" smtClean="0"/>
              <a:t>sau</a:t>
            </a:r>
            <a:r>
              <a:rPr lang="en-US" sz="2400" dirty="0" smtClean="0"/>
              <a:t>:</a:t>
            </a:r>
            <a:endParaRPr lang="vi-VN" sz="2400" dirty="0"/>
          </a:p>
        </p:txBody>
      </p:sp>
      <p:sp>
        <p:nvSpPr>
          <p:cNvPr id="5" name="TextBox 4"/>
          <p:cNvSpPr txBox="1"/>
          <p:nvPr/>
        </p:nvSpPr>
        <p:spPr>
          <a:xfrm>
            <a:off x="1890264" y="970650"/>
            <a:ext cx="9160625" cy="461665"/>
          </a:xfrm>
          <a:prstGeom prst="rect">
            <a:avLst/>
          </a:prstGeom>
          <a:noFill/>
        </p:spPr>
        <p:txBody>
          <a:bodyPr wrap="square" rtlCol="0">
            <a:spAutoFit/>
          </a:bodyPr>
          <a:lstStyle/>
          <a:p>
            <a:pPr algn="ctr"/>
            <a:r>
              <a:rPr lang="en-US" sz="2400" dirty="0" smtClean="0"/>
              <a:t>9, 8, 10, 6, 6, 4, 3, 7, 9, 6, 5, 5, 8, 8, 7, 7, 5, 7, 8, 6.</a:t>
            </a:r>
            <a:endParaRPr lang="vi-VN" sz="2400" dirty="0"/>
          </a:p>
        </p:txBody>
      </p:sp>
      <p:sp>
        <p:nvSpPr>
          <p:cNvPr id="30" name="TextBox 29"/>
          <p:cNvSpPr txBox="1"/>
          <p:nvPr/>
        </p:nvSpPr>
        <p:spPr>
          <a:xfrm>
            <a:off x="1890263" y="1487390"/>
            <a:ext cx="9160625" cy="461665"/>
          </a:xfrm>
          <a:prstGeom prst="rect">
            <a:avLst/>
          </a:prstGeom>
          <a:noFill/>
        </p:spPr>
        <p:txBody>
          <a:bodyPr wrap="square" rtlCol="0">
            <a:spAutoFit/>
          </a:bodyPr>
          <a:lstStyle/>
          <a:p>
            <a:pPr algn="ctr"/>
            <a:r>
              <a:rPr lang="en-US" sz="2400" dirty="0" smtClean="0"/>
              <a:t>7, 7, 9, 5, 6, 8, 5, 5, 9, 9, 6, 7, 5, 7, 6, 6, 3, 5, 7, 9.</a:t>
            </a:r>
            <a:endParaRPr lang="vi-VN" sz="2400" dirty="0"/>
          </a:p>
        </p:txBody>
      </p:sp>
      <p:sp>
        <p:nvSpPr>
          <p:cNvPr id="6" name="TextBox 5"/>
          <p:cNvSpPr txBox="1"/>
          <p:nvPr/>
        </p:nvSpPr>
        <p:spPr>
          <a:xfrm>
            <a:off x="704553" y="1848160"/>
            <a:ext cx="11027981" cy="461665"/>
          </a:xfrm>
          <a:prstGeom prst="rect">
            <a:avLst/>
          </a:prstGeom>
          <a:noFill/>
        </p:spPr>
        <p:txBody>
          <a:bodyPr wrap="square" rtlCol="0">
            <a:spAutoFit/>
          </a:bodyPr>
          <a:lstStyle/>
          <a:p>
            <a:r>
              <a:rPr lang="en-US" sz="2400" dirty="0" smtClean="0"/>
              <a:t>a) </a:t>
            </a:r>
            <a:r>
              <a:rPr lang="en-US" sz="2400" dirty="0" err="1" smtClean="0"/>
              <a:t>Lập</a:t>
            </a:r>
            <a:r>
              <a:rPr lang="en-US" sz="2400" dirty="0" smtClean="0"/>
              <a:t> </a:t>
            </a:r>
            <a:r>
              <a:rPr lang="en-US" sz="2400" dirty="0" err="1" smtClean="0"/>
              <a:t>bảng</a:t>
            </a:r>
            <a:r>
              <a:rPr lang="en-US" sz="2400" dirty="0" smtClean="0"/>
              <a:t> </a:t>
            </a:r>
            <a:r>
              <a:rPr lang="en-US" sz="2400" dirty="0" err="1" smtClean="0"/>
              <a:t>số</a:t>
            </a:r>
            <a:r>
              <a:rPr lang="en-US" sz="2400" dirty="0" smtClean="0"/>
              <a:t> </a:t>
            </a:r>
            <a:r>
              <a:rPr lang="en-US" sz="2400" dirty="0" err="1" smtClean="0"/>
              <a:t>liệu</a:t>
            </a:r>
            <a:r>
              <a:rPr lang="en-US" sz="2400" dirty="0" smtClean="0"/>
              <a:t> </a:t>
            </a:r>
            <a:r>
              <a:rPr lang="en-US" sz="2400" dirty="0" err="1" smtClean="0"/>
              <a:t>theo</a:t>
            </a:r>
            <a:r>
              <a:rPr lang="en-US" sz="2400" dirty="0" smtClean="0"/>
              <a:t> </a:t>
            </a:r>
            <a:r>
              <a:rPr lang="en-US" sz="2400" dirty="0" err="1" smtClean="0"/>
              <a:t>mẫu</a:t>
            </a:r>
            <a:r>
              <a:rPr lang="en-US" sz="2400" dirty="0" smtClean="0"/>
              <a:t> </a:t>
            </a:r>
            <a:r>
              <a:rPr lang="en-US" sz="2400" dirty="0" err="1" smtClean="0"/>
              <a:t>sau</a:t>
            </a:r>
            <a:r>
              <a:rPr lang="en-US" sz="2400" dirty="0" smtClean="0"/>
              <a:t>:</a:t>
            </a:r>
            <a:endParaRPr lang="vi-VN" sz="2400" dirty="0"/>
          </a:p>
        </p:txBody>
      </p:sp>
      <p:graphicFrame>
        <p:nvGraphicFramePr>
          <p:cNvPr id="32" name="Table 31"/>
          <p:cNvGraphicFramePr>
            <a:graphicFrameLocks noGrp="1"/>
          </p:cNvGraphicFramePr>
          <p:nvPr>
            <p:extLst>
              <p:ext uri="{D42A27DB-BD31-4B8C-83A1-F6EECF244321}">
                <p14:modId xmlns:p14="http://schemas.microsoft.com/office/powerpoint/2010/main" val="3731634645"/>
              </p:ext>
            </p:extLst>
          </p:nvPr>
        </p:nvGraphicFramePr>
        <p:xfrm>
          <a:off x="528993" y="2457212"/>
          <a:ext cx="11509278" cy="1528339"/>
        </p:xfrm>
        <a:graphic>
          <a:graphicData uri="http://schemas.openxmlformats.org/drawingml/2006/table">
            <a:tbl>
              <a:tblPr firstRow="1" bandRow="1">
                <a:tableStyleId>{5940675A-B579-460E-94D1-54222C63F5DA}</a:tableStyleId>
              </a:tblPr>
              <a:tblGrid>
                <a:gridCol w="1046298">
                  <a:extLst>
                    <a:ext uri="{9D8B030D-6E8A-4147-A177-3AD203B41FA5}">
                      <a16:colId xmlns="" xmlns:a16="http://schemas.microsoft.com/office/drawing/2014/main" val="20000"/>
                    </a:ext>
                  </a:extLst>
                </a:gridCol>
                <a:gridCol w="1046298">
                  <a:extLst>
                    <a:ext uri="{9D8B030D-6E8A-4147-A177-3AD203B41FA5}">
                      <a16:colId xmlns="" xmlns:a16="http://schemas.microsoft.com/office/drawing/2014/main" val="20001"/>
                    </a:ext>
                  </a:extLst>
                </a:gridCol>
                <a:gridCol w="1046298">
                  <a:extLst>
                    <a:ext uri="{9D8B030D-6E8A-4147-A177-3AD203B41FA5}">
                      <a16:colId xmlns="" xmlns:a16="http://schemas.microsoft.com/office/drawing/2014/main" val="20002"/>
                    </a:ext>
                  </a:extLst>
                </a:gridCol>
                <a:gridCol w="1046298">
                  <a:extLst>
                    <a:ext uri="{9D8B030D-6E8A-4147-A177-3AD203B41FA5}">
                      <a16:colId xmlns="" xmlns:a16="http://schemas.microsoft.com/office/drawing/2014/main" val="20003"/>
                    </a:ext>
                  </a:extLst>
                </a:gridCol>
                <a:gridCol w="1046298">
                  <a:extLst>
                    <a:ext uri="{9D8B030D-6E8A-4147-A177-3AD203B41FA5}">
                      <a16:colId xmlns="" xmlns:a16="http://schemas.microsoft.com/office/drawing/2014/main" val="20004"/>
                    </a:ext>
                  </a:extLst>
                </a:gridCol>
                <a:gridCol w="1046298">
                  <a:extLst>
                    <a:ext uri="{9D8B030D-6E8A-4147-A177-3AD203B41FA5}">
                      <a16:colId xmlns="" xmlns:a16="http://schemas.microsoft.com/office/drawing/2014/main" val="2164933757"/>
                    </a:ext>
                  </a:extLst>
                </a:gridCol>
                <a:gridCol w="1046298">
                  <a:extLst>
                    <a:ext uri="{9D8B030D-6E8A-4147-A177-3AD203B41FA5}">
                      <a16:colId xmlns="" xmlns:a16="http://schemas.microsoft.com/office/drawing/2014/main" val="2991951845"/>
                    </a:ext>
                  </a:extLst>
                </a:gridCol>
                <a:gridCol w="1046298">
                  <a:extLst>
                    <a:ext uri="{9D8B030D-6E8A-4147-A177-3AD203B41FA5}">
                      <a16:colId xmlns="" xmlns:a16="http://schemas.microsoft.com/office/drawing/2014/main" val="506712507"/>
                    </a:ext>
                  </a:extLst>
                </a:gridCol>
                <a:gridCol w="1046298">
                  <a:extLst>
                    <a:ext uri="{9D8B030D-6E8A-4147-A177-3AD203B41FA5}">
                      <a16:colId xmlns="" xmlns:a16="http://schemas.microsoft.com/office/drawing/2014/main" val="3516859023"/>
                    </a:ext>
                  </a:extLst>
                </a:gridCol>
                <a:gridCol w="1046298">
                  <a:extLst>
                    <a:ext uri="{9D8B030D-6E8A-4147-A177-3AD203B41FA5}">
                      <a16:colId xmlns="" xmlns:a16="http://schemas.microsoft.com/office/drawing/2014/main" val="2949129605"/>
                    </a:ext>
                  </a:extLst>
                </a:gridCol>
                <a:gridCol w="1046298">
                  <a:extLst>
                    <a:ext uri="{9D8B030D-6E8A-4147-A177-3AD203B41FA5}">
                      <a16:colId xmlns="" xmlns:a16="http://schemas.microsoft.com/office/drawing/2014/main" val="1942950817"/>
                    </a:ext>
                  </a:extLst>
                </a:gridCol>
              </a:tblGrid>
              <a:tr h="680378">
                <a:tc>
                  <a:txBody>
                    <a:bodyPr/>
                    <a:lstStyle/>
                    <a:p>
                      <a:pPr algn="ctr"/>
                      <a:r>
                        <a:rPr lang="en-US" sz="2000" b="1" dirty="0" err="1" smtClean="0"/>
                        <a:t>Điểm</a:t>
                      </a:r>
                      <a:endParaRPr lang="en-US" sz="2000" b="1" dirty="0"/>
                    </a:p>
                  </a:txBody>
                  <a:tcPr>
                    <a:solidFill>
                      <a:schemeClr val="accent6">
                        <a:lumMod val="60000"/>
                        <a:lumOff val="40000"/>
                      </a:schemeClr>
                    </a:solidFill>
                  </a:tcPr>
                </a:tc>
                <a:tc>
                  <a:txBody>
                    <a:bodyPr/>
                    <a:lstStyle/>
                    <a:p>
                      <a:pPr algn="ctr"/>
                      <a:r>
                        <a:rPr lang="en-US" sz="2000" b="1" dirty="0" smtClean="0"/>
                        <a:t>1</a:t>
                      </a:r>
                      <a:endParaRPr lang="en-US" sz="2000" b="1" dirty="0"/>
                    </a:p>
                  </a:txBody>
                  <a:tcPr/>
                </a:tc>
                <a:tc>
                  <a:txBody>
                    <a:bodyPr/>
                    <a:lstStyle/>
                    <a:p>
                      <a:pPr algn="ctr"/>
                      <a:r>
                        <a:rPr lang="en-US" sz="2000" b="1" dirty="0" smtClean="0"/>
                        <a:t>2</a:t>
                      </a:r>
                      <a:endParaRPr lang="en-US" sz="2000" b="1" dirty="0"/>
                    </a:p>
                  </a:txBody>
                  <a:tcPr/>
                </a:tc>
                <a:tc>
                  <a:txBody>
                    <a:bodyPr/>
                    <a:lstStyle/>
                    <a:p>
                      <a:pPr algn="ctr"/>
                      <a:r>
                        <a:rPr lang="en-US" sz="2000" b="1" dirty="0" smtClean="0"/>
                        <a:t>3</a:t>
                      </a:r>
                      <a:endParaRPr lang="en-US" sz="2000" b="1" dirty="0"/>
                    </a:p>
                  </a:txBody>
                  <a:tcPr/>
                </a:tc>
                <a:tc>
                  <a:txBody>
                    <a:bodyPr/>
                    <a:lstStyle/>
                    <a:p>
                      <a:pPr algn="ctr"/>
                      <a:r>
                        <a:rPr lang="en-US" sz="2000" b="1" dirty="0" smtClean="0"/>
                        <a:t>4</a:t>
                      </a:r>
                      <a:endParaRPr lang="en-US" sz="2000" b="1" dirty="0"/>
                    </a:p>
                  </a:txBody>
                  <a:tcPr/>
                </a:tc>
                <a:tc>
                  <a:txBody>
                    <a:bodyPr/>
                    <a:lstStyle/>
                    <a:p>
                      <a:pPr algn="ctr"/>
                      <a:r>
                        <a:rPr lang="en-US" sz="2000" b="1" dirty="0" smtClean="0"/>
                        <a:t>5</a:t>
                      </a:r>
                      <a:endParaRPr lang="en-US" sz="2000" b="1" dirty="0"/>
                    </a:p>
                  </a:txBody>
                  <a:tcPr/>
                </a:tc>
                <a:tc>
                  <a:txBody>
                    <a:bodyPr/>
                    <a:lstStyle/>
                    <a:p>
                      <a:pPr algn="ctr"/>
                      <a:r>
                        <a:rPr lang="en-US" sz="2000" b="1" dirty="0" smtClean="0"/>
                        <a:t>6</a:t>
                      </a:r>
                      <a:endParaRPr lang="en-US" sz="2000" b="1" dirty="0"/>
                    </a:p>
                  </a:txBody>
                  <a:tcPr/>
                </a:tc>
                <a:tc>
                  <a:txBody>
                    <a:bodyPr/>
                    <a:lstStyle/>
                    <a:p>
                      <a:pPr algn="ctr"/>
                      <a:r>
                        <a:rPr lang="en-US" sz="2000" b="1" dirty="0" smtClean="0"/>
                        <a:t>7</a:t>
                      </a:r>
                      <a:endParaRPr lang="en-US" sz="2000" b="1" dirty="0"/>
                    </a:p>
                  </a:txBody>
                  <a:tcPr/>
                </a:tc>
                <a:tc>
                  <a:txBody>
                    <a:bodyPr/>
                    <a:lstStyle/>
                    <a:p>
                      <a:pPr algn="ctr"/>
                      <a:r>
                        <a:rPr lang="en-US" sz="2000" b="1" dirty="0" smtClean="0"/>
                        <a:t>8</a:t>
                      </a:r>
                      <a:endParaRPr lang="en-US" sz="2000" b="1" dirty="0"/>
                    </a:p>
                  </a:txBody>
                  <a:tcPr/>
                </a:tc>
                <a:tc>
                  <a:txBody>
                    <a:bodyPr/>
                    <a:lstStyle/>
                    <a:p>
                      <a:pPr algn="ctr"/>
                      <a:r>
                        <a:rPr lang="en-US" sz="2000" b="1" dirty="0" smtClean="0"/>
                        <a:t>9</a:t>
                      </a:r>
                      <a:endParaRPr lang="en-US" sz="2000" b="1" dirty="0"/>
                    </a:p>
                  </a:txBody>
                  <a:tcPr/>
                </a:tc>
                <a:tc>
                  <a:txBody>
                    <a:bodyPr/>
                    <a:lstStyle/>
                    <a:p>
                      <a:pPr algn="ctr"/>
                      <a:r>
                        <a:rPr lang="en-US" sz="2000" b="1" dirty="0" smtClean="0"/>
                        <a:t>10</a:t>
                      </a:r>
                      <a:endParaRPr lang="en-US" sz="2000" b="1" dirty="0"/>
                    </a:p>
                  </a:txBody>
                  <a:tcPr/>
                </a:tc>
                <a:extLst>
                  <a:ext uri="{0D108BD9-81ED-4DB2-BD59-A6C34878D82A}">
                    <a16:rowId xmlns="" xmlns:a16="http://schemas.microsoft.com/office/drawing/2014/main" val="10000"/>
                  </a:ext>
                </a:extLst>
              </a:tr>
              <a:tr h="847961">
                <a:tc>
                  <a:txBody>
                    <a:bodyPr/>
                    <a:lstStyle/>
                    <a:p>
                      <a:pPr algn="ctr"/>
                      <a:r>
                        <a:rPr lang="en-US" sz="2000" b="1" dirty="0" err="1" smtClean="0"/>
                        <a:t>Số</a:t>
                      </a:r>
                      <a:r>
                        <a:rPr lang="en-US" sz="2000" b="1" baseline="0" dirty="0" smtClean="0"/>
                        <a:t> </a:t>
                      </a:r>
                      <a:r>
                        <a:rPr lang="en-US" sz="2000" b="1" baseline="0" dirty="0" err="1" smtClean="0"/>
                        <a:t>học</a:t>
                      </a:r>
                      <a:r>
                        <a:rPr lang="en-US" sz="2000" b="1" baseline="0" dirty="0" smtClean="0"/>
                        <a:t> </a:t>
                      </a:r>
                      <a:r>
                        <a:rPr lang="en-US" sz="2000" b="1" baseline="0" dirty="0" err="1" smtClean="0"/>
                        <a:t>sinh</a:t>
                      </a:r>
                      <a:endParaRPr lang="en-US" sz="2000" b="1" dirty="0"/>
                    </a:p>
                  </a:txBody>
                  <a:tcPr>
                    <a:solidFill>
                      <a:schemeClr val="accent6">
                        <a:lumMod val="60000"/>
                        <a:lumOff val="40000"/>
                      </a:schemeClr>
                    </a:solidFill>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tc>
                  <a:txBody>
                    <a:bodyPr/>
                    <a:lstStyle/>
                    <a:p>
                      <a:pPr algn="ctr"/>
                      <a:endParaRPr lang="en-US" sz="2000" dirty="0"/>
                    </a:p>
                  </a:txBody>
                  <a:tcPr/>
                </a:tc>
                <a:extLst>
                  <a:ext uri="{0D108BD9-81ED-4DB2-BD59-A6C34878D82A}">
                    <a16:rowId xmlns="" xmlns:a16="http://schemas.microsoft.com/office/drawing/2014/main" val="10001"/>
                  </a:ext>
                </a:extLst>
              </a:tr>
            </a:tbl>
          </a:graphicData>
        </a:graphic>
      </p:graphicFrame>
      <p:sp>
        <p:nvSpPr>
          <p:cNvPr id="31" name="TextBox 30"/>
          <p:cNvSpPr txBox="1"/>
          <p:nvPr/>
        </p:nvSpPr>
        <p:spPr>
          <a:xfrm>
            <a:off x="1961118" y="3248386"/>
            <a:ext cx="415636" cy="461665"/>
          </a:xfrm>
          <a:prstGeom prst="rect">
            <a:avLst/>
          </a:prstGeom>
          <a:noFill/>
        </p:spPr>
        <p:txBody>
          <a:bodyPr wrap="square" rtlCol="0">
            <a:spAutoFit/>
          </a:bodyPr>
          <a:lstStyle/>
          <a:p>
            <a:r>
              <a:rPr lang="en-US" sz="2400" dirty="0" smtClean="0"/>
              <a:t>?</a:t>
            </a:r>
            <a:endParaRPr lang="vi-VN" sz="2400" dirty="0"/>
          </a:p>
        </p:txBody>
      </p:sp>
      <p:sp>
        <p:nvSpPr>
          <p:cNvPr id="34" name="TextBox 33"/>
          <p:cNvSpPr txBox="1"/>
          <p:nvPr/>
        </p:nvSpPr>
        <p:spPr>
          <a:xfrm>
            <a:off x="2928363" y="3272906"/>
            <a:ext cx="415636" cy="461665"/>
          </a:xfrm>
          <a:prstGeom prst="rect">
            <a:avLst/>
          </a:prstGeom>
          <a:noFill/>
        </p:spPr>
        <p:txBody>
          <a:bodyPr wrap="square" rtlCol="0">
            <a:spAutoFit/>
          </a:bodyPr>
          <a:lstStyle/>
          <a:p>
            <a:r>
              <a:rPr lang="en-US" sz="2400" dirty="0" smtClean="0"/>
              <a:t>?</a:t>
            </a:r>
            <a:endParaRPr lang="vi-VN" sz="2400" dirty="0"/>
          </a:p>
        </p:txBody>
      </p:sp>
      <p:sp>
        <p:nvSpPr>
          <p:cNvPr id="35" name="TextBox 34"/>
          <p:cNvSpPr txBox="1"/>
          <p:nvPr/>
        </p:nvSpPr>
        <p:spPr>
          <a:xfrm>
            <a:off x="4025643" y="3291180"/>
            <a:ext cx="415636" cy="461665"/>
          </a:xfrm>
          <a:prstGeom prst="rect">
            <a:avLst/>
          </a:prstGeom>
          <a:noFill/>
        </p:spPr>
        <p:txBody>
          <a:bodyPr wrap="square" rtlCol="0">
            <a:spAutoFit/>
          </a:bodyPr>
          <a:lstStyle/>
          <a:p>
            <a:r>
              <a:rPr lang="en-US" sz="2400" dirty="0" smtClean="0"/>
              <a:t>?</a:t>
            </a:r>
            <a:endParaRPr lang="vi-VN" sz="2400" dirty="0"/>
          </a:p>
        </p:txBody>
      </p:sp>
      <p:sp>
        <p:nvSpPr>
          <p:cNvPr id="36" name="TextBox 35"/>
          <p:cNvSpPr txBox="1"/>
          <p:nvPr/>
        </p:nvSpPr>
        <p:spPr>
          <a:xfrm>
            <a:off x="5048109" y="3291180"/>
            <a:ext cx="415636" cy="461665"/>
          </a:xfrm>
          <a:prstGeom prst="rect">
            <a:avLst/>
          </a:prstGeom>
          <a:noFill/>
        </p:spPr>
        <p:txBody>
          <a:bodyPr wrap="square" rtlCol="0">
            <a:spAutoFit/>
          </a:bodyPr>
          <a:lstStyle/>
          <a:p>
            <a:r>
              <a:rPr lang="en-US" sz="2400" dirty="0" smtClean="0"/>
              <a:t>?</a:t>
            </a:r>
            <a:endParaRPr lang="vi-VN" sz="2400" dirty="0"/>
          </a:p>
        </p:txBody>
      </p:sp>
      <p:sp>
        <p:nvSpPr>
          <p:cNvPr id="37" name="TextBox 36"/>
          <p:cNvSpPr txBox="1"/>
          <p:nvPr/>
        </p:nvSpPr>
        <p:spPr>
          <a:xfrm>
            <a:off x="6123458" y="3292828"/>
            <a:ext cx="415636" cy="461665"/>
          </a:xfrm>
          <a:prstGeom prst="rect">
            <a:avLst/>
          </a:prstGeom>
          <a:noFill/>
        </p:spPr>
        <p:txBody>
          <a:bodyPr wrap="square" rtlCol="0">
            <a:spAutoFit/>
          </a:bodyPr>
          <a:lstStyle/>
          <a:p>
            <a:r>
              <a:rPr lang="en-US" sz="2400" dirty="0" smtClean="0"/>
              <a:t>?</a:t>
            </a:r>
            <a:endParaRPr lang="vi-VN" sz="2400" dirty="0"/>
          </a:p>
        </p:txBody>
      </p:sp>
      <p:sp>
        <p:nvSpPr>
          <p:cNvPr id="38" name="TextBox 37"/>
          <p:cNvSpPr txBox="1"/>
          <p:nvPr/>
        </p:nvSpPr>
        <p:spPr>
          <a:xfrm>
            <a:off x="7142075" y="3263103"/>
            <a:ext cx="415636" cy="461665"/>
          </a:xfrm>
          <a:prstGeom prst="rect">
            <a:avLst/>
          </a:prstGeom>
          <a:noFill/>
        </p:spPr>
        <p:txBody>
          <a:bodyPr wrap="square" rtlCol="0">
            <a:spAutoFit/>
          </a:bodyPr>
          <a:lstStyle/>
          <a:p>
            <a:r>
              <a:rPr lang="en-US" sz="2400" dirty="0" smtClean="0"/>
              <a:t>?</a:t>
            </a:r>
            <a:endParaRPr lang="vi-VN" sz="2400" dirty="0"/>
          </a:p>
        </p:txBody>
      </p:sp>
      <p:sp>
        <p:nvSpPr>
          <p:cNvPr id="39" name="TextBox 38"/>
          <p:cNvSpPr txBox="1"/>
          <p:nvPr/>
        </p:nvSpPr>
        <p:spPr>
          <a:xfrm>
            <a:off x="8155920" y="3221381"/>
            <a:ext cx="415636" cy="461665"/>
          </a:xfrm>
          <a:prstGeom prst="rect">
            <a:avLst/>
          </a:prstGeom>
          <a:noFill/>
        </p:spPr>
        <p:txBody>
          <a:bodyPr wrap="square" rtlCol="0">
            <a:spAutoFit/>
          </a:bodyPr>
          <a:lstStyle/>
          <a:p>
            <a:r>
              <a:rPr lang="en-US" sz="2400" dirty="0" smtClean="0"/>
              <a:t>?</a:t>
            </a:r>
            <a:endParaRPr lang="vi-VN" sz="2400" dirty="0"/>
          </a:p>
        </p:txBody>
      </p:sp>
      <p:sp>
        <p:nvSpPr>
          <p:cNvPr id="40" name="TextBox 39"/>
          <p:cNvSpPr txBox="1"/>
          <p:nvPr/>
        </p:nvSpPr>
        <p:spPr>
          <a:xfrm>
            <a:off x="9261821" y="3272905"/>
            <a:ext cx="415636" cy="461665"/>
          </a:xfrm>
          <a:prstGeom prst="rect">
            <a:avLst/>
          </a:prstGeom>
          <a:noFill/>
        </p:spPr>
        <p:txBody>
          <a:bodyPr wrap="square" rtlCol="0">
            <a:spAutoFit/>
          </a:bodyPr>
          <a:lstStyle/>
          <a:p>
            <a:r>
              <a:rPr lang="en-US" sz="2400" dirty="0" smtClean="0"/>
              <a:t>?</a:t>
            </a:r>
            <a:endParaRPr lang="vi-VN" sz="2400" dirty="0"/>
          </a:p>
        </p:txBody>
      </p:sp>
      <p:sp>
        <p:nvSpPr>
          <p:cNvPr id="41" name="TextBox 40"/>
          <p:cNvSpPr txBox="1"/>
          <p:nvPr/>
        </p:nvSpPr>
        <p:spPr>
          <a:xfrm>
            <a:off x="10275666" y="3291179"/>
            <a:ext cx="415636" cy="461665"/>
          </a:xfrm>
          <a:prstGeom prst="rect">
            <a:avLst/>
          </a:prstGeom>
          <a:noFill/>
        </p:spPr>
        <p:txBody>
          <a:bodyPr wrap="square" rtlCol="0">
            <a:spAutoFit/>
          </a:bodyPr>
          <a:lstStyle/>
          <a:p>
            <a:r>
              <a:rPr lang="en-US" sz="2400" dirty="0" smtClean="0"/>
              <a:t>?</a:t>
            </a:r>
            <a:endParaRPr lang="vi-VN" sz="2400" dirty="0"/>
          </a:p>
        </p:txBody>
      </p:sp>
      <p:sp>
        <p:nvSpPr>
          <p:cNvPr id="42" name="TextBox 41"/>
          <p:cNvSpPr txBox="1"/>
          <p:nvPr/>
        </p:nvSpPr>
        <p:spPr>
          <a:xfrm>
            <a:off x="11355787" y="3221380"/>
            <a:ext cx="415636" cy="461665"/>
          </a:xfrm>
          <a:prstGeom prst="rect">
            <a:avLst/>
          </a:prstGeom>
          <a:noFill/>
        </p:spPr>
        <p:txBody>
          <a:bodyPr wrap="square" rtlCol="0">
            <a:spAutoFit/>
          </a:bodyPr>
          <a:lstStyle/>
          <a:p>
            <a:r>
              <a:rPr lang="en-US" sz="2400" dirty="0" smtClean="0"/>
              <a:t>?</a:t>
            </a:r>
            <a:endParaRPr lang="vi-VN" sz="2400" dirty="0"/>
          </a:p>
        </p:txBody>
      </p:sp>
      <p:sp>
        <p:nvSpPr>
          <p:cNvPr id="33" name="TextBox 32"/>
          <p:cNvSpPr txBox="1"/>
          <p:nvPr/>
        </p:nvSpPr>
        <p:spPr>
          <a:xfrm>
            <a:off x="1910500" y="3182314"/>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4" name="TextBox 43"/>
          <p:cNvSpPr txBox="1"/>
          <p:nvPr/>
        </p:nvSpPr>
        <p:spPr>
          <a:xfrm>
            <a:off x="2935388" y="3160012"/>
            <a:ext cx="505342" cy="523220"/>
          </a:xfrm>
          <a:prstGeom prst="rect">
            <a:avLst/>
          </a:prstGeom>
          <a:noFill/>
        </p:spPr>
        <p:txBody>
          <a:bodyPr wrap="square" rtlCol="0">
            <a:spAutoFit/>
          </a:bodyPr>
          <a:lstStyle/>
          <a:p>
            <a:r>
              <a:rPr lang="en-US" sz="2800" b="1" dirty="0" smtClean="0">
                <a:solidFill>
                  <a:srgbClr val="FF0000"/>
                </a:solidFill>
              </a:rPr>
              <a:t>0</a:t>
            </a:r>
            <a:endParaRPr lang="vi-VN" sz="2800" b="1" dirty="0">
              <a:solidFill>
                <a:srgbClr val="FF0000"/>
              </a:solidFill>
            </a:endParaRPr>
          </a:p>
        </p:txBody>
      </p:sp>
      <p:sp>
        <p:nvSpPr>
          <p:cNvPr id="45" name="TextBox 44"/>
          <p:cNvSpPr txBox="1"/>
          <p:nvPr/>
        </p:nvSpPr>
        <p:spPr>
          <a:xfrm>
            <a:off x="4054035" y="3224461"/>
            <a:ext cx="505342" cy="523220"/>
          </a:xfrm>
          <a:prstGeom prst="rect">
            <a:avLst/>
          </a:prstGeom>
          <a:noFill/>
        </p:spPr>
        <p:txBody>
          <a:bodyPr wrap="square" rtlCol="0">
            <a:spAutoFit/>
          </a:bodyPr>
          <a:lstStyle/>
          <a:p>
            <a:r>
              <a:rPr lang="en-US" sz="2800" b="1" dirty="0" smtClean="0">
                <a:solidFill>
                  <a:srgbClr val="FF0000"/>
                </a:solidFill>
              </a:rPr>
              <a:t>2</a:t>
            </a:r>
            <a:endParaRPr lang="vi-VN" sz="2800" b="1" dirty="0">
              <a:solidFill>
                <a:srgbClr val="FF0000"/>
              </a:solidFill>
            </a:endParaRPr>
          </a:p>
        </p:txBody>
      </p:sp>
      <p:sp>
        <p:nvSpPr>
          <p:cNvPr id="46" name="TextBox 45"/>
          <p:cNvSpPr txBox="1"/>
          <p:nvPr/>
        </p:nvSpPr>
        <p:spPr>
          <a:xfrm>
            <a:off x="5007487" y="3224461"/>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47" name="TextBox 46"/>
          <p:cNvSpPr txBox="1"/>
          <p:nvPr/>
        </p:nvSpPr>
        <p:spPr>
          <a:xfrm>
            <a:off x="6125206" y="3235192"/>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8" name="TextBox 47"/>
          <p:cNvSpPr txBox="1"/>
          <p:nvPr/>
        </p:nvSpPr>
        <p:spPr>
          <a:xfrm>
            <a:off x="7138926" y="3222940"/>
            <a:ext cx="505342" cy="523220"/>
          </a:xfrm>
          <a:prstGeom prst="rect">
            <a:avLst/>
          </a:prstGeom>
          <a:noFill/>
        </p:spPr>
        <p:txBody>
          <a:bodyPr wrap="square" rtlCol="0">
            <a:spAutoFit/>
          </a:bodyPr>
          <a:lstStyle/>
          <a:p>
            <a:r>
              <a:rPr lang="en-US" sz="2800" b="1" dirty="0" smtClean="0">
                <a:solidFill>
                  <a:srgbClr val="FF0000"/>
                </a:solidFill>
              </a:rPr>
              <a:t>8</a:t>
            </a:r>
            <a:endParaRPr lang="vi-VN" sz="2800" b="1" dirty="0">
              <a:solidFill>
                <a:srgbClr val="FF0000"/>
              </a:solidFill>
            </a:endParaRPr>
          </a:p>
        </p:txBody>
      </p:sp>
      <p:sp>
        <p:nvSpPr>
          <p:cNvPr id="49" name="TextBox 48"/>
          <p:cNvSpPr txBox="1"/>
          <p:nvPr/>
        </p:nvSpPr>
        <p:spPr>
          <a:xfrm>
            <a:off x="8125629" y="3222940"/>
            <a:ext cx="505342" cy="523220"/>
          </a:xfrm>
          <a:prstGeom prst="rect">
            <a:avLst/>
          </a:prstGeom>
          <a:noFill/>
        </p:spPr>
        <p:txBody>
          <a:bodyPr wrap="square" rtlCol="0">
            <a:spAutoFit/>
          </a:bodyPr>
          <a:lstStyle/>
          <a:p>
            <a:r>
              <a:rPr lang="en-US" sz="2800" b="1" dirty="0" smtClean="0">
                <a:solidFill>
                  <a:srgbClr val="FF0000"/>
                </a:solidFill>
              </a:rPr>
              <a:t>9</a:t>
            </a:r>
            <a:endParaRPr lang="vi-VN" sz="2800" b="1" dirty="0">
              <a:solidFill>
                <a:srgbClr val="FF0000"/>
              </a:solidFill>
            </a:endParaRPr>
          </a:p>
        </p:txBody>
      </p:sp>
      <p:sp>
        <p:nvSpPr>
          <p:cNvPr id="51" name="TextBox 50"/>
          <p:cNvSpPr txBox="1"/>
          <p:nvPr/>
        </p:nvSpPr>
        <p:spPr>
          <a:xfrm>
            <a:off x="9270365" y="3248386"/>
            <a:ext cx="505342" cy="523220"/>
          </a:xfrm>
          <a:prstGeom prst="rect">
            <a:avLst/>
          </a:prstGeom>
          <a:noFill/>
        </p:spPr>
        <p:txBody>
          <a:bodyPr wrap="square" rtlCol="0">
            <a:spAutoFit/>
          </a:bodyPr>
          <a:lstStyle/>
          <a:p>
            <a:r>
              <a:rPr lang="en-US" sz="2800" b="1" dirty="0" smtClean="0">
                <a:solidFill>
                  <a:srgbClr val="FF0000"/>
                </a:solidFill>
              </a:rPr>
              <a:t>5</a:t>
            </a:r>
            <a:endParaRPr lang="vi-VN" sz="2800" b="1" dirty="0">
              <a:solidFill>
                <a:srgbClr val="FF0000"/>
              </a:solidFill>
            </a:endParaRPr>
          </a:p>
        </p:txBody>
      </p:sp>
      <p:sp>
        <p:nvSpPr>
          <p:cNvPr id="52" name="TextBox 51"/>
          <p:cNvSpPr txBox="1"/>
          <p:nvPr/>
        </p:nvSpPr>
        <p:spPr>
          <a:xfrm>
            <a:off x="10273867" y="3272905"/>
            <a:ext cx="505342" cy="523220"/>
          </a:xfrm>
          <a:prstGeom prst="rect">
            <a:avLst/>
          </a:prstGeom>
          <a:noFill/>
        </p:spPr>
        <p:txBody>
          <a:bodyPr wrap="square" rtlCol="0">
            <a:spAutoFit/>
          </a:bodyPr>
          <a:lstStyle/>
          <a:p>
            <a:r>
              <a:rPr lang="en-US" sz="2800" b="1" dirty="0" smtClean="0">
                <a:solidFill>
                  <a:srgbClr val="FF0000"/>
                </a:solidFill>
              </a:rPr>
              <a:t>6</a:t>
            </a:r>
            <a:endParaRPr lang="vi-VN" sz="2800" b="1" dirty="0">
              <a:solidFill>
                <a:srgbClr val="FF0000"/>
              </a:solidFill>
            </a:endParaRPr>
          </a:p>
        </p:txBody>
      </p:sp>
      <p:sp>
        <p:nvSpPr>
          <p:cNvPr id="53" name="TextBox 52"/>
          <p:cNvSpPr txBox="1"/>
          <p:nvPr/>
        </p:nvSpPr>
        <p:spPr>
          <a:xfrm>
            <a:off x="11332300" y="3237294"/>
            <a:ext cx="505342" cy="523220"/>
          </a:xfrm>
          <a:prstGeom prst="rect">
            <a:avLst/>
          </a:prstGeom>
          <a:noFill/>
        </p:spPr>
        <p:txBody>
          <a:bodyPr wrap="square" rtlCol="0">
            <a:spAutoFit/>
          </a:bodyPr>
          <a:lstStyle/>
          <a:p>
            <a:r>
              <a:rPr lang="en-US" sz="2800" b="1" dirty="0" smtClean="0">
                <a:solidFill>
                  <a:srgbClr val="FF0000"/>
                </a:solidFill>
              </a:rPr>
              <a:t>1</a:t>
            </a:r>
            <a:endParaRPr lang="vi-VN" sz="2800" b="1" dirty="0">
              <a:solidFill>
                <a:srgbClr val="FF0000"/>
              </a:solidFill>
            </a:endParaRPr>
          </a:p>
        </p:txBody>
      </p:sp>
      <p:sp>
        <p:nvSpPr>
          <p:cNvPr id="54" name="TextBox 53"/>
          <p:cNvSpPr txBox="1"/>
          <p:nvPr/>
        </p:nvSpPr>
        <p:spPr>
          <a:xfrm>
            <a:off x="488564" y="4106873"/>
            <a:ext cx="11450836" cy="461665"/>
          </a:xfrm>
          <a:prstGeom prst="rect">
            <a:avLst/>
          </a:prstGeom>
          <a:noFill/>
        </p:spPr>
        <p:txBody>
          <a:bodyPr wrap="square" rtlCol="0">
            <a:spAutoFit/>
          </a:bodyPr>
          <a:lstStyle/>
          <a:p>
            <a:r>
              <a:rPr lang="en-US" sz="2400" dirty="0" smtClean="0"/>
              <a:t>b) So </a:t>
            </a:r>
            <a:r>
              <a:rPr lang="en-US" sz="2400" dirty="0" err="1" smtClean="0"/>
              <a:t>với</a:t>
            </a:r>
            <a:r>
              <a:rPr lang="en-US" sz="2400" dirty="0" smtClean="0"/>
              <a:t> </a:t>
            </a:r>
            <a:r>
              <a:rPr lang="en-US" sz="2400" dirty="0" err="1" smtClean="0"/>
              <a:t>cả</a:t>
            </a:r>
            <a:r>
              <a:rPr lang="en-US" sz="2400" dirty="0" smtClean="0"/>
              <a:t> </a:t>
            </a:r>
            <a:r>
              <a:rPr lang="en-US" sz="2400" dirty="0" err="1" smtClean="0"/>
              <a:t>lớp</a:t>
            </a:r>
            <a:r>
              <a:rPr lang="en-US" sz="2400" dirty="0" smtClean="0"/>
              <a:t> 6D, </a:t>
            </a:r>
            <a:r>
              <a:rPr lang="en-US" sz="2400" dirty="0" err="1" smtClean="0"/>
              <a:t>tỉ</a:t>
            </a:r>
            <a:r>
              <a:rPr lang="en-US" sz="2400" dirty="0" smtClean="0"/>
              <a:t> </a:t>
            </a:r>
            <a:r>
              <a:rPr lang="en-US" sz="2400" dirty="0" err="1" smtClean="0"/>
              <a:t>lệ</a:t>
            </a:r>
            <a:r>
              <a:rPr lang="en-US" sz="2400" dirty="0" smtClean="0"/>
              <a:t> </a:t>
            </a:r>
            <a:r>
              <a:rPr lang="en-US" sz="2400" dirty="0" err="1" smtClean="0"/>
              <a:t>học</a:t>
            </a:r>
            <a:r>
              <a:rPr lang="en-US" sz="2400" dirty="0" smtClean="0"/>
              <a:t> </a:t>
            </a:r>
            <a:r>
              <a:rPr lang="en-US" sz="2400" dirty="0" err="1" smtClean="0"/>
              <a:t>sinh</a:t>
            </a:r>
            <a:r>
              <a:rPr lang="en-US" sz="2400" dirty="0" smtClean="0"/>
              <a:t> </a:t>
            </a:r>
            <a:r>
              <a:rPr lang="en-US" sz="2400" dirty="0" err="1" smtClean="0"/>
              <a:t>có</a:t>
            </a:r>
            <a:r>
              <a:rPr lang="en-US" sz="2400" dirty="0" smtClean="0"/>
              <a:t> </a:t>
            </a:r>
            <a:r>
              <a:rPr lang="en-US" sz="2400" dirty="0" err="1" smtClean="0"/>
              <a:t>điểm</a:t>
            </a:r>
            <a:r>
              <a:rPr lang="en-US" sz="2400" dirty="0" smtClean="0"/>
              <a:t> </a:t>
            </a:r>
            <a:r>
              <a:rPr lang="en-US" sz="2400" dirty="0" err="1" smtClean="0"/>
              <a:t>dưới</a:t>
            </a:r>
            <a:r>
              <a:rPr lang="en-US" sz="2400" dirty="0" smtClean="0"/>
              <a:t> </a:t>
            </a:r>
            <a:r>
              <a:rPr lang="en-US" sz="2400" dirty="0" err="1" smtClean="0"/>
              <a:t>trung</a:t>
            </a:r>
            <a:r>
              <a:rPr lang="en-US" sz="2400" dirty="0" smtClean="0"/>
              <a:t> </a:t>
            </a:r>
            <a:r>
              <a:rPr lang="en-US" sz="2400" dirty="0" err="1" smtClean="0"/>
              <a:t>bình</a:t>
            </a:r>
            <a:r>
              <a:rPr lang="en-US" sz="2400" dirty="0" smtClean="0"/>
              <a:t> </a:t>
            </a:r>
            <a:r>
              <a:rPr lang="en-US" sz="2400" dirty="0" err="1" smtClean="0"/>
              <a:t>là</a:t>
            </a:r>
            <a:r>
              <a:rPr lang="en-US" sz="2400" dirty="0" smtClean="0"/>
              <a:t> </a:t>
            </a:r>
            <a:r>
              <a:rPr lang="en-US" sz="2400" dirty="0" err="1" smtClean="0"/>
              <a:t>bao</a:t>
            </a:r>
            <a:r>
              <a:rPr lang="en-US" sz="2400" dirty="0" smtClean="0"/>
              <a:t> </a:t>
            </a:r>
            <a:r>
              <a:rPr lang="en-US" sz="2400" dirty="0" err="1" smtClean="0"/>
              <a:t>nhiêu</a:t>
            </a:r>
            <a:r>
              <a:rPr lang="en-US" sz="2400" dirty="0" smtClean="0"/>
              <a:t> </a:t>
            </a:r>
            <a:r>
              <a:rPr lang="en-US" sz="2400" dirty="0" err="1" smtClean="0"/>
              <a:t>phần</a:t>
            </a:r>
            <a:r>
              <a:rPr lang="en-US" sz="2400" dirty="0" smtClean="0"/>
              <a:t> </a:t>
            </a:r>
            <a:r>
              <a:rPr lang="en-US" sz="2400" dirty="0" err="1" smtClean="0"/>
              <a:t>trăm</a:t>
            </a:r>
            <a:r>
              <a:rPr lang="en-US" sz="2400" dirty="0"/>
              <a:t>?</a:t>
            </a:r>
            <a:endParaRPr lang="vi-VN" sz="2400" dirty="0"/>
          </a:p>
        </p:txBody>
      </p:sp>
      <p:sp>
        <p:nvSpPr>
          <p:cNvPr id="43" name="TextBox 42"/>
          <p:cNvSpPr txBox="1"/>
          <p:nvPr/>
        </p:nvSpPr>
        <p:spPr>
          <a:xfrm>
            <a:off x="488564" y="4605574"/>
            <a:ext cx="11549707" cy="461665"/>
          </a:xfrm>
          <a:prstGeom prst="rect">
            <a:avLst/>
          </a:prstGeom>
          <a:noFill/>
        </p:spPr>
        <p:txBody>
          <a:bodyPr wrap="square" rtlCol="0">
            <a:spAutoFit/>
          </a:bodyPr>
          <a:lstStyle/>
          <a:p>
            <a:r>
              <a:rPr lang="en-US" sz="2400" b="1" dirty="0" err="1" smtClean="0">
                <a:solidFill>
                  <a:srgbClr val="002060"/>
                </a:solidFill>
              </a:rPr>
              <a:t>Tổng</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lớp</a:t>
            </a:r>
            <a:r>
              <a:rPr lang="en-US" sz="2400" b="1" dirty="0" smtClean="0">
                <a:solidFill>
                  <a:srgbClr val="002060"/>
                </a:solidFill>
              </a:rPr>
              <a:t> 6D </a:t>
            </a:r>
            <a:r>
              <a:rPr lang="en-US" sz="2400" b="1" dirty="0" err="1" smtClean="0">
                <a:solidFill>
                  <a:srgbClr val="002060"/>
                </a:solidFill>
              </a:rPr>
              <a:t>là</a:t>
            </a:r>
            <a:r>
              <a:rPr lang="en-US" sz="2400" b="1" dirty="0" smtClean="0">
                <a:solidFill>
                  <a:srgbClr val="002060"/>
                </a:solidFill>
              </a:rPr>
              <a:t>: 0 + 0 + 2 + 1 + 8 + 8 + 9 + 5 + 6 + 1 = 40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a:solidFill>
                  <a:srgbClr val="002060"/>
                </a:solidFill>
              </a:rPr>
              <a:t>)</a:t>
            </a:r>
            <a:endParaRPr lang="vi-VN" sz="2400" b="1" dirty="0">
              <a:solidFill>
                <a:srgbClr val="002060"/>
              </a:solidFill>
            </a:endParaRPr>
          </a:p>
        </p:txBody>
      </p:sp>
      <p:sp>
        <p:nvSpPr>
          <p:cNvPr id="56" name="TextBox 55"/>
          <p:cNvSpPr txBox="1"/>
          <p:nvPr/>
        </p:nvSpPr>
        <p:spPr>
          <a:xfrm>
            <a:off x="490847" y="5093500"/>
            <a:ext cx="11549707" cy="461665"/>
          </a:xfrm>
          <a:prstGeom prst="rect">
            <a:avLst/>
          </a:prstGeom>
          <a:noFill/>
        </p:spPr>
        <p:txBody>
          <a:bodyPr wrap="square" rtlCol="0">
            <a:spAutoFit/>
          </a:bodyPr>
          <a:lstStyle/>
          <a:p>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 0 + 0 +2 + 1 = 3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a:t>
            </a:r>
            <a:endParaRPr lang="vi-VN" sz="2400" b="1" dirty="0">
              <a:solidFill>
                <a:srgbClr val="002060"/>
              </a:solidFill>
            </a:endParaRPr>
          </a:p>
        </p:txBody>
      </p:sp>
      <mc:AlternateContent xmlns:mc="http://schemas.openxmlformats.org/markup-compatibility/2006" xmlns:a14="http://schemas.microsoft.com/office/drawing/2010/main">
        <mc:Choice Requires="a14">
          <p:sp>
            <p:nvSpPr>
              <p:cNvPr id="57" name="TextBox 56"/>
              <p:cNvSpPr txBox="1"/>
              <p:nvPr/>
            </p:nvSpPr>
            <p:spPr>
              <a:xfrm>
                <a:off x="488564" y="5689588"/>
                <a:ext cx="11549707" cy="995144"/>
              </a:xfrm>
              <a:prstGeom prst="rect">
                <a:avLst/>
              </a:prstGeom>
              <a:noFill/>
            </p:spPr>
            <p:txBody>
              <a:bodyPr wrap="square" rtlCol="0">
                <a:spAutoFit/>
              </a:bodyPr>
              <a:lstStyle/>
              <a:p>
                <a:r>
                  <a:rPr lang="en-US" sz="2400" b="1" dirty="0" smtClean="0">
                    <a:solidFill>
                      <a:srgbClr val="002060"/>
                    </a:solidFill>
                  </a:rPr>
                  <a:t>Tỉ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phần</a:t>
                </a:r>
                <a:r>
                  <a:rPr lang="en-US" sz="2400" b="1" dirty="0" smtClean="0">
                    <a:solidFill>
                      <a:srgbClr val="002060"/>
                    </a:solidFill>
                  </a:rPr>
                  <a:t> </a:t>
                </a:r>
                <a:r>
                  <a:rPr lang="en-US" sz="2400" b="1" dirty="0" err="1" smtClean="0">
                    <a:solidFill>
                      <a:srgbClr val="002060"/>
                    </a:solidFill>
                  </a:rPr>
                  <a:t>trăm</a:t>
                </a:r>
                <a:r>
                  <a:rPr lang="en-US" sz="2400" b="1" dirty="0" smtClean="0">
                    <a:solidFill>
                      <a:srgbClr val="002060"/>
                    </a:solidFill>
                  </a:rPr>
                  <a:t> </a:t>
                </a:r>
                <a:r>
                  <a:rPr lang="en-US" sz="2400" b="1" dirty="0" err="1" smtClean="0">
                    <a:solidFill>
                      <a:srgbClr val="002060"/>
                    </a:solidFill>
                  </a:rPr>
                  <a:t>số</a:t>
                </a:r>
                <a:r>
                  <a:rPr lang="en-US" sz="2400" b="1" dirty="0" smtClean="0">
                    <a:solidFill>
                      <a:srgbClr val="002060"/>
                    </a:solidFill>
                  </a:rPr>
                  <a:t> </a:t>
                </a:r>
                <a:r>
                  <a:rPr lang="en-US" sz="2400" b="1" dirty="0" err="1" smtClean="0">
                    <a:solidFill>
                      <a:srgbClr val="002060"/>
                    </a:solidFill>
                  </a:rPr>
                  <a:t>học</a:t>
                </a:r>
                <a:r>
                  <a:rPr lang="en-US" sz="2400" b="1" dirty="0" smtClean="0">
                    <a:solidFill>
                      <a:srgbClr val="002060"/>
                    </a:solidFill>
                  </a:rPr>
                  <a:t> </a:t>
                </a:r>
                <a:r>
                  <a:rPr lang="en-US" sz="2400" b="1" dirty="0" err="1" smtClean="0">
                    <a:solidFill>
                      <a:srgbClr val="002060"/>
                    </a:solidFill>
                  </a:rPr>
                  <a:t>sinh</a:t>
                </a:r>
                <a:r>
                  <a:rPr lang="en-US" sz="2400" b="1" dirty="0" smtClean="0">
                    <a:solidFill>
                      <a:srgbClr val="002060"/>
                    </a:solidFill>
                  </a:rPr>
                  <a:t> </a:t>
                </a:r>
                <a:r>
                  <a:rPr lang="en-US" sz="2400" b="1" dirty="0" err="1" smtClean="0">
                    <a:solidFill>
                      <a:srgbClr val="002060"/>
                    </a:solidFill>
                  </a:rPr>
                  <a:t>có</a:t>
                </a:r>
                <a:r>
                  <a:rPr lang="en-US" sz="2400" b="1" dirty="0" smtClean="0">
                    <a:solidFill>
                      <a:srgbClr val="002060"/>
                    </a:solidFill>
                  </a:rPr>
                  <a:t> </a:t>
                </a:r>
                <a:r>
                  <a:rPr lang="en-US" sz="2400" b="1" dirty="0" err="1" smtClean="0">
                    <a:solidFill>
                      <a:srgbClr val="002060"/>
                    </a:solidFill>
                  </a:rPr>
                  <a:t>điểm</a:t>
                </a:r>
                <a:r>
                  <a:rPr lang="en-US" sz="2400" b="1" dirty="0" smtClean="0">
                    <a:solidFill>
                      <a:srgbClr val="002060"/>
                    </a:solidFill>
                  </a:rPr>
                  <a:t> </a:t>
                </a:r>
                <a:r>
                  <a:rPr lang="en-US" sz="2400" b="1" dirty="0" err="1" smtClean="0">
                    <a:solidFill>
                      <a:srgbClr val="002060"/>
                    </a:solidFill>
                  </a:rPr>
                  <a:t>dưới</a:t>
                </a:r>
                <a:r>
                  <a:rPr lang="en-US" sz="2400" b="1" dirty="0" smtClean="0">
                    <a:solidFill>
                      <a:srgbClr val="002060"/>
                    </a:solidFill>
                  </a:rPr>
                  <a:t> TB </a:t>
                </a:r>
                <a:r>
                  <a:rPr lang="en-US" sz="2400" b="1" dirty="0" err="1" smtClean="0">
                    <a:solidFill>
                      <a:srgbClr val="002060"/>
                    </a:solidFill>
                  </a:rPr>
                  <a:t>là</a:t>
                </a:r>
                <a:r>
                  <a:rPr lang="en-US" sz="2400" b="1" dirty="0" smtClean="0">
                    <a:solidFill>
                      <a:srgbClr val="002060"/>
                    </a:solidFill>
                  </a:rPr>
                  <a:t>:</a:t>
                </a:r>
              </a:p>
              <a:p>
                <a:pPr algn="ctr"/>
                <a14:m>
                  <m:oMath xmlns:m="http://schemas.openxmlformats.org/officeDocument/2006/math">
                    <m:f>
                      <m:fPr>
                        <m:ctrlPr>
                          <a:rPr lang="vi-VN" sz="2400" b="1" i="1" smtClean="0">
                            <a:solidFill>
                              <a:srgbClr val="FF0000"/>
                            </a:solidFill>
                            <a:latin typeface="Cambria Math" panose="02040503050406030204" pitchFamily="18" charset="0"/>
                          </a:rPr>
                        </m:ctrlPr>
                      </m:fPr>
                      <m:num>
                        <m:r>
                          <a:rPr lang="en-US" sz="2400" b="1" i="1" smtClean="0">
                            <a:solidFill>
                              <a:srgbClr val="FF0000"/>
                            </a:solidFill>
                            <a:latin typeface="Cambria Math" panose="02040503050406030204" pitchFamily="18" charset="0"/>
                          </a:rPr>
                          <m:t>𝟑</m:t>
                        </m:r>
                      </m:num>
                      <m:den>
                        <m:r>
                          <a:rPr lang="en-US" sz="2400" b="1" i="1" smtClean="0">
                            <a:solidFill>
                              <a:srgbClr val="FF0000"/>
                            </a:solidFill>
                            <a:latin typeface="Cambria Math" panose="02040503050406030204" pitchFamily="18" charset="0"/>
                          </a:rPr>
                          <m:t>𝟒𝟎</m:t>
                        </m:r>
                      </m:den>
                    </m:f>
                  </m:oMath>
                </a14:m>
                <a:r>
                  <a:rPr lang="en-US" sz="2400" b="1" dirty="0" smtClean="0">
                    <a:solidFill>
                      <a:srgbClr val="FF0000"/>
                    </a:solidFill>
                  </a:rPr>
                  <a:t>. 100</a:t>
                </a:r>
                <a14:m>
                  <m:oMath xmlns:m="http://schemas.openxmlformats.org/officeDocument/2006/math">
                    <m:r>
                      <a:rPr lang="en-US" sz="2400" b="1" i="1" smtClean="0">
                        <a:solidFill>
                          <a:srgbClr val="FF0000"/>
                        </a:solidFill>
                        <a:latin typeface="Cambria Math" panose="02040503050406030204" pitchFamily="18" charset="0"/>
                        <a:ea typeface="Cambria Math" panose="02040503050406030204" pitchFamily="18" charset="0"/>
                      </a:rPr>
                      <m:t>%</m:t>
                    </m:r>
                  </m:oMath>
                </a14:m>
                <a:r>
                  <a:rPr lang="en-US" sz="2400" b="1" dirty="0" smtClean="0">
                    <a:solidFill>
                      <a:srgbClr val="FF0000"/>
                    </a:solidFill>
                  </a:rPr>
                  <a:t> = 7.5%</a:t>
                </a:r>
                <a:endParaRPr lang="vi-VN" sz="2400" b="1" dirty="0">
                  <a:solidFill>
                    <a:srgbClr val="FF0000"/>
                  </a:solidFill>
                </a:endParaRPr>
              </a:p>
            </p:txBody>
          </p:sp>
        </mc:Choice>
        <mc:Fallback xmlns="">
          <p:sp>
            <p:nvSpPr>
              <p:cNvPr id="57" name="TextBox 56"/>
              <p:cNvSpPr txBox="1">
                <a:spLocks noRot="1" noChangeAspect="1" noMove="1" noResize="1" noEditPoints="1" noAdjustHandles="1" noChangeArrowheads="1" noChangeShapeType="1" noTextEdit="1"/>
              </p:cNvSpPr>
              <p:nvPr/>
            </p:nvSpPr>
            <p:spPr>
              <a:xfrm>
                <a:off x="488564" y="5689588"/>
                <a:ext cx="11549707" cy="995144"/>
              </a:xfrm>
              <a:prstGeom prst="rect">
                <a:avLst/>
              </a:prstGeom>
              <a:blipFill>
                <a:blip r:embed="rId6"/>
                <a:stretch>
                  <a:fillRect l="-792" t="-4268" b="-4268"/>
                </a:stretch>
              </a:blipFill>
            </p:spPr>
            <p:txBody>
              <a:bodyPr/>
              <a:lstStyle/>
              <a:p>
                <a:r>
                  <a:rPr lang="vi-VN">
                    <a:noFill/>
                  </a:rPr>
                  <a:t> </a:t>
                </a:r>
              </a:p>
            </p:txBody>
          </p:sp>
        </mc:Fallback>
      </mc:AlternateContent>
    </p:spTree>
    <p:custDataLst>
      <p:tags r:id="rId1"/>
    </p:custDataLst>
    <p:extLst>
      <p:ext uri="{BB962C8B-B14F-4D97-AF65-F5344CB8AC3E}">
        <p14:creationId xmlns:p14="http://schemas.microsoft.com/office/powerpoint/2010/main" val="2076110696"/>
      </p:ext>
    </p:extLst>
  </p:cSld>
  <p:clrMapOvr>
    <a:masterClrMapping/>
  </p:clrMapOvr>
  <p:transition spd="slow" advTm="1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3"/>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4" presetClass="entr" presetSubtype="1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par>
                          <p:cTn id="20" fill="hold">
                            <p:stCondLst>
                              <p:cond delay="2500"/>
                            </p:stCondLst>
                            <p:childTnLst>
                              <p:par>
                                <p:cTn id="21" presetID="14" presetClass="entr" presetSubtype="10"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randombar(horizont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500"/>
                            </p:stCondLst>
                            <p:childTnLst>
                              <p:par>
                                <p:cTn id="30" presetID="14" presetClass="entr" presetSubtype="10"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randombar(horizontal)">
                                      <p:cBhvr>
                                        <p:cTn id="32" dur="500"/>
                                        <p:tgtEl>
                                          <p:spTgt spid="32"/>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randombar(horizontal)">
                                      <p:cBhvr>
                                        <p:cTn id="35" dur="500"/>
                                        <p:tgtEl>
                                          <p:spTgt spid="31"/>
                                        </p:tgtEl>
                                      </p:cBhvr>
                                    </p:animEffect>
                                  </p:childTnLst>
                                </p:cTn>
                              </p:par>
                              <p:par>
                                <p:cTn id="36" presetID="14" presetClass="entr" presetSubtype="10" fill="hold" grpId="0" nodeType="with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randombar(horizontal)">
                                      <p:cBhvr>
                                        <p:cTn id="38" dur="500"/>
                                        <p:tgtEl>
                                          <p:spTgt spid="3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randombar(horizontal)">
                                      <p:cBhvr>
                                        <p:cTn id="41" dur="500"/>
                                        <p:tgtEl>
                                          <p:spTgt spid="35"/>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randombar(horizontal)">
                                      <p:cBhvr>
                                        <p:cTn id="44" dur="500"/>
                                        <p:tgtEl>
                                          <p:spTgt spid="36"/>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randombar(horizontal)">
                                      <p:cBhvr>
                                        <p:cTn id="47" dur="500"/>
                                        <p:tgtEl>
                                          <p:spTgt spid="37"/>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randombar(horizontal)">
                                      <p:cBhvr>
                                        <p:cTn id="50" dur="500"/>
                                        <p:tgtEl>
                                          <p:spTgt spid="38"/>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randombar(horizontal)">
                                      <p:cBhvr>
                                        <p:cTn id="53" dur="500"/>
                                        <p:tgtEl>
                                          <p:spTgt spid="39"/>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randombar(horizontal)">
                                      <p:cBhvr>
                                        <p:cTn id="56" dur="500"/>
                                        <p:tgtEl>
                                          <p:spTgt spid="40"/>
                                        </p:tgtEl>
                                      </p:cBhvr>
                                    </p:animEffect>
                                  </p:childTnLst>
                                </p:cTn>
                              </p:par>
                              <p:par>
                                <p:cTn id="57" presetID="14" presetClass="entr" presetSubtype="1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randombar(horizontal)">
                                      <p:cBhvr>
                                        <p:cTn id="59" dur="500"/>
                                        <p:tgtEl>
                                          <p:spTgt spid="41"/>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randombar(horizont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xit" presetSubtype="10" fill="hold" grpId="1" nodeType="clickEffect">
                                  <p:stCondLst>
                                    <p:cond delay="0"/>
                                  </p:stCondLst>
                                  <p:childTnLst>
                                    <p:animEffect transition="out" filter="randombar(horizontal)">
                                      <p:cBhvr>
                                        <p:cTn id="66" dur="500"/>
                                        <p:tgtEl>
                                          <p:spTgt spid="31"/>
                                        </p:tgtEl>
                                      </p:cBhvr>
                                    </p:animEffect>
                                    <p:set>
                                      <p:cBhvr>
                                        <p:cTn id="67" dur="1" fill="hold">
                                          <p:stCondLst>
                                            <p:cond delay="499"/>
                                          </p:stCondLst>
                                        </p:cTn>
                                        <p:tgtEl>
                                          <p:spTgt spid="31"/>
                                        </p:tgtEl>
                                        <p:attrNameLst>
                                          <p:attrName>style.visibility</p:attrName>
                                        </p:attrNameLst>
                                      </p:cBhvr>
                                      <p:to>
                                        <p:strVal val="hidden"/>
                                      </p:to>
                                    </p:set>
                                  </p:childTnLst>
                                </p:cTn>
                              </p:par>
                              <p:par>
                                <p:cTn id="68" presetID="14" presetClass="entr" presetSubtype="10" fill="hold" grpId="0"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randombar(horizontal)">
                                      <p:cBhvr>
                                        <p:cTn id="70" dur="500"/>
                                        <p:tgtEl>
                                          <p:spTgt spid="33"/>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xit" presetSubtype="10" fill="hold" grpId="1" nodeType="clickEffect">
                                  <p:stCondLst>
                                    <p:cond delay="0"/>
                                  </p:stCondLst>
                                  <p:childTnLst>
                                    <p:animEffect transition="out" filter="randombar(horizontal)">
                                      <p:cBhvr>
                                        <p:cTn id="74" dur="500"/>
                                        <p:tgtEl>
                                          <p:spTgt spid="34"/>
                                        </p:tgtEl>
                                      </p:cBhvr>
                                    </p:animEffect>
                                    <p:set>
                                      <p:cBhvr>
                                        <p:cTn id="75" dur="1" fill="hold">
                                          <p:stCondLst>
                                            <p:cond delay="499"/>
                                          </p:stCondLst>
                                        </p:cTn>
                                        <p:tgtEl>
                                          <p:spTgt spid="34"/>
                                        </p:tgtEl>
                                        <p:attrNameLst>
                                          <p:attrName>style.visibility</p:attrName>
                                        </p:attrNameLst>
                                      </p:cBhvr>
                                      <p:to>
                                        <p:strVal val="hidden"/>
                                      </p:to>
                                    </p:set>
                                  </p:childTnLst>
                                </p:cTn>
                              </p:par>
                              <p:par>
                                <p:cTn id="76" presetID="14" presetClass="entr" presetSubtype="10" fill="hold" grpId="0" nodeType="with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randombar(horizontal)">
                                      <p:cBhvr>
                                        <p:cTn id="78" dur="500"/>
                                        <p:tgtEl>
                                          <p:spTgt spid="44"/>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xit" presetSubtype="10" fill="hold" grpId="1" nodeType="clickEffect">
                                  <p:stCondLst>
                                    <p:cond delay="0"/>
                                  </p:stCondLst>
                                  <p:childTnLst>
                                    <p:animEffect transition="out" filter="randombar(horizontal)">
                                      <p:cBhvr>
                                        <p:cTn id="82" dur="500"/>
                                        <p:tgtEl>
                                          <p:spTgt spid="35"/>
                                        </p:tgtEl>
                                      </p:cBhvr>
                                    </p:animEffect>
                                    <p:set>
                                      <p:cBhvr>
                                        <p:cTn id="83" dur="1" fill="hold">
                                          <p:stCondLst>
                                            <p:cond delay="499"/>
                                          </p:stCondLst>
                                        </p:cTn>
                                        <p:tgtEl>
                                          <p:spTgt spid="35"/>
                                        </p:tgtEl>
                                        <p:attrNameLst>
                                          <p:attrName>style.visibility</p:attrName>
                                        </p:attrNameLst>
                                      </p:cBhvr>
                                      <p:to>
                                        <p:strVal val="hidden"/>
                                      </p:to>
                                    </p:set>
                                  </p:childTnLst>
                                </p:cTn>
                              </p:par>
                              <p:par>
                                <p:cTn id="84" presetID="14" presetClass="entr" presetSubtype="10" fill="hold" grpId="0" nodeType="with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randombar(horizontal)">
                                      <p:cBhvr>
                                        <p:cTn id="86" dur="500"/>
                                        <p:tgtEl>
                                          <p:spTgt spid="45"/>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xit" presetSubtype="10" fill="hold" grpId="1" nodeType="clickEffect">
                                  <p:stCondLst>
                                    <p:cond delay="0"/>
                                  </p:stCondLst>
                                  <p:childTnLst>
                                    <p:animEffect transition="out" filter="randombar(horizontal)">
                                      <p:cBhvr>
                                        <p:cTn id="90" dur="500"/>
                                        <p:tgtEl>
                                          <p:spTgt spid="36"/>
                                        </p:tgtEl>
                                      </p:cBhvr>
                                    </p:animEffect>
                                    <p:set>
                                      <p:cBhvr>
                                        <p:cTn id="91" dur="1" fill="hold">
                                          <p:stCondLst>
                                            <p:cond delay="499"/>
                                          </p:stCondLst>
                                        </p:cTn>
                                        <p:tgtEl>
                                          <p:spTgt spid="36"/>
                                        </p:tgtEl>
                                        <p:attrNameLst>
                                          <p:attrName>style.visibility</p:attrName>
                                        </p:attrNameLst>
                                      </p:cBhvr>
                                      <p:to>
                                        <p:strVal val="hidden"/>
                                      </p:to>
                                    </p:set>
                                  </p:childTnLst>
                                </p:cTn>
                              </p:par>
                              <p:par>
                                <p:cTn id="92" presetID="14" presetClass="entr" presetSubtype="10"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randombar(horizontal)">
                                      <p:cBhvr>
                                        <p:cTn id="94" dur="500"/>
                                        <p:tgtEl>
                                          <p:spTgt spid="46"/>
                                        </p:tgtEl>
                                      </p:cBhvr>
                                    </p:animEffect>
                                  </p:childTnLst>
                                </p:cTn>
                              </p:par>
                            </p:childTnLst>
                          </p:cTn>
                        </p:par>
                      </p:childTnLst>
                    </p:cTn>
                  </p:par>
                  <p:par>
                    <p:cTn id="95" fill="hold">
                      <p:stCondLst>
                        <p:cond delay="indefinite"/>
                      </p:stCondLst>
                      <p:childTnLst>
                        <p:par>
                          <p:cTn id="96" fill="hold">
                            <p:stCondLst>
                              <p:cond delay="0"/>
                            </p:stCondLst>
                            <p:childTnLst>
                              <p:par>
                                <p:cTn id="97" presetID="14" presetClass="exit" presetSubtype="10" fill="hold" grpId="1" nodeType="clickEffect">
                                  <p:stCondLst>
                                    <p:cond delay="0"/>
                                  </p:stCondLst>
                                  <p:childTnLst>
                                    <p:animEffect transition="out" filter="randombar(horizontal)">
                                      <p:cBhvr>
                                        <p:cTn id="98" dur="500"/>
                                        <p:tgtEl>
                                          <p:spTgt spid="37"/>
                                        </p:tgtEl>
                                      </p:cBhvr>
                                    </p:animEffect>
                                    <p:set>
                                      <p:cBhvr>
                                        <p:cTn id="99" dur="1" fill="hold">
                                          <p:stCondLst>
                                            <p:cond delay="499"/>
                                          </p:stCondLst>
                                        </p:cTn>
                                        <p:tgtEl>
                                          <p:spTgt spid="37"/>
                                        </p:tgtEl>
                                        <p:attrNameLst>
                                          <p:attrName>style.visibility</p:attrName>
                                        </p:attrNameLst>
                                      </p:cBhvr>
                                      <p:to>
                                        <p:strVal val="hidden"/>
                                      </p:to>
                                    </p:set>
                                  </p:childTnLst>
                                </p:cTn>
                              </p:par>
                              <p:par>
                                <p:cTn id="100" presetID="14" presetClass="entr" presetSubtype="10"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randombar(horizontal)">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4" presetClass="exit" presetSubtype="10" fill="hold" grpId="1" nodeType="clickEffect">
                                  <p:stCondLst>
                                    <p:cond delay="0"/>
                                  </p:stCondLst>
                                  <p:childTnLst>
                                    <p:animEffect transition="out" filter="randombar(horizontal)">
                                      <p:cBhvr>
                                        <p:cTn id="106" dur="500"/>
                                        <p:tgtEl>
                                          <p:spTgt spid="38"/>
                                        </p:tgtEl>
                                      </p:cBhvr>
                                    </p:animEffect>
                                    <p:set>
                                      <p:cBhvr>
                                        <p:cTn id="107" dur="1" fill="hold">
                                          <p:stCondLst>
                                            <p:cond delay="499"/>
                                          </p:stCondLst>
                                        </p:cTn>
                                        <p:tgtEl>
                                          <p:spTgt spid="38"/>
                                        </p:tgtEl>
                                        <p:attrNameLst>
                                          <p:attrName>style.visibility</p:attrName>
                                        </p:attrNameLst>
                                      </p:cBhvr>
                                      <p:to>
                                        <p:strVal val="hidden"/>
                                      </p:to>
                                    </p:set>
                                  </p:childTnLst>
                                </p:cTn>
                              </p:par>
                              <p:par>
                                <p:cTn id="108" presetID="14" presetClass="entr" presetSubtype="10" fill="hold" grpId="0" nodeType="withEffect">
                                  <p:stCondLst>
                                    <p:cond delay="0"/>
                                  </p:stCondLst>
                                  <p:childTnLst>
                                    <p:set>
                                      <p:cBhvr>
                                        <p:cTn id="109" dur="1" fill="hold">
                                          <p:stCondLst>
                                            <p:cond delay="0"/>
                                          </p:stCondLst>
                                        </p:cTn>
                                        <p:tgtEl>
                                          <p:spTgt spid="48"/>
                                        </p:tgtEl>
                                        <p:attrNameLst>
                                          <p:attrName>style.visibility</p:attrName>
                                        </p:attrNameLst>
                                      </p:cBhvr>
                                      <p:to>
                                        <p:strVal val="visible"/>
                                      </p:to>
                                    </p:set>
                                    <p:animEffect transition="in" filter="randombar(horizontal)">
                                      <p:cBhvr>
                                        <p:cTn id="110" dur="500"/>
                                        <p:tgtEl>
                                          <p:spTgt spid="48"/>
                                        </p:tgtEl>
                                      </p:cBhvr>
                                    </p:animEffect>
                                  </p:childTnLst>
                                </p:cTn>
                              </p:par>
                            </p:childTnLst>
                          </p:cTn>
                        </p:par>
                      </p:childTnLst>
                    </p:cTn>
                  </p:par>
                  <p:par>
                    <p:cTn id="111" fill="hold">
                      <p:stCondLst>
                        <p:cond delay="indefinite"/>
                      </p:stCondLst>
                      <p:childTnLst>
                        <p:par>
                          <p:cTn id="112" fill="hold">
                            <p:stCondLst>
                              <p:cond delay="0"/>
                            </p:stCondLst>
                            <p:childTnLst>
                              <p:par>
                                <p:cTn id="113" presetID="14" presetClass="exit" presetSubtype="10" fill="hold" grpId="1" nodeType="clickEffect">
                                  <p:stCondLst>
                                    <p:cond delay="0"/>
                                  </p:stCondLst>
                                  <p:childTnLst>
                                    <p:animEffect transition="out" filter="randombar(horizontal)">
                                      <p:cBhvr>
                                        <p:cTn id="114" dur="500"/>
                                        <p:tgtEl>
                                          <p:spTgt spid="39"/>
                                        </p:tgtEl>
                                      </p:cBhvr>
                                    </p:animEffect>
                                    <p:set>
                                      <p:cBhvr>
                                        <p:cTn id="115" dur="1" fill="hold">
                                          <p:stCondLst>
                                            <p:cond delay="499"/>
                                          </p:stCondLst>
                                        </p:cTn>
                                        <p:tgtEl>
                                          <p:spTgt spid="39"/>
                                        </p:tgtEl>
                                        <p:attrNameLst>
                                          <p:attrName>style.visibility</p:attrName>
                                        </p:attrNameLst>
                                      </p:cBhvr>
                                      <p:to>
                                        <p:strVal val="hidden"/>
                                      </p:to>
                                    </p:set>
                                  </p:childTnLst>
                                </p:cTn>
                              </p:par>
                              <p:par>
                                <p:cTn id="116" presetID="14" presetClass="entr" presetSubtype="10" fill="hold" grpId="0" nodeType="withEffect">
                                  <p:stCondLst>
                                    <p:cond delay="0"/>
                                  </p:stCondLst>
                                  <p:childTnLst>
                                    <p:set>
                                      <p:cBhvr>
                                        <p:cTn id="117" dur="1" fill="hold">
                                          <p:stCondLst>
                                            <p:cond delay="0"/>
                                          </p:stCondLst>
                                        </p:cTn>
                                        <p:tgtEl>
                                          <p:spTgt spid="49"/>
                                        </p:tgtEl>
                                        <p:attrNameLst>
                                          <p:attrName>style.visibility</p:attrName>
                                        </p:attrNameLst>
                                      </p:cBhvr>
                                      <p:to>
                                        <p:strVal val="visible"/>
                                      </p:to>
                                    </p:set>
                                    <p:animEffect transition="in" filter="randombar(horizontal)">
                                      <p:cBhvr>
                                        <p:cTn id="118" dur="500"/>
                                        <p:tgtEl>
                                          <p:spTgt spid="49"/>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xit" presetSubtype="10" fill="hold" grpId="1" nodeType="clickEffect">
                                  <p:stCondLst>
                                    <p:cond delay="0"/>
                                  </p:stCondLst>
                                  <p:childTnLst>
                                    <p:animEffect transition="out" filter="randombar(horizontal)">
                                      <p:cBhvr>
                                        <p:cTn id="122" dur="500"/>
                                        <p:tgtEl>
                                          <p:spTgt spid="40"/>
                                        </p:tgtEl>
                                      </p:cBhvr>
                                    </p:animEffect>
                                    <p:set>
                                      <p:cBhvr>
                                        <p:cTn id="123" dur="1" fill="hold">
                                          <p:stCondLst>
                                            <p:cond delay="499"/>
                                          </p:stCondLst>
                                        </p:cTn>
                                        <p:tgtEl>
                                          <p:spTgt spid="40"/>
                                        </p:tgtEl>
                                        <p:attrNameLst>
                                          <p:attrName>style.visibility</p:attrName>
                                        </p:attrNameLst>
                                      </p:cBhvr>
                                      <p:to>
                                        <p:strVal val="hidden"/>
                                      </p:to>
                                    </p:set>
                                  </p:childTnLst>
                                </p:cTn>
                              </p:par>
                              <p:par>
                                <p:cTn id="124" presetID="14" presetClass="entr" presetSubtype="10" fill="hold" grpId="0" nodeType="with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randombar(horizontal)">
                                      <p:cBhvr>
                                        <p:cTn id="126" dur="500"/>
                                        <p:tgtEl>
                                          <p:spTgt spid="51"/>
                                        </p:tgtEl>
                                      </p:cBhvr>
                                    </p:animEffect>
                                  </p:childTnLst>
                                </p:cTn>
                              </p:par>
                            </p:childTnLst>
                          </p:cTn>
                        </p:par>
                      </p:childTnLst>
                    </p:cTn>
                  </p:par>
                  <p:par>
                    <p:cTn id="127" fill="hold">
                      <p:stCondLst>
                        <p:cond delay="indefinite"/>
                      </p:stCondLst>
                      <p:childTnLst>
                        <p:par>
                          <p:cTn id="128" fill="hold">
                            <p:stCondLst>
                              <p:cond delay="0"/>
                            </p:stCondLst>
                            <p:childTnLst>
                              <p:par>
                                <p:cTn id="129" presetID="14" presetClass="exit" presetSubtype="10" fill="hold" grpId="1" nodeType="clickEffect">
                                  <p:stCondLst>
                                    <p:cond delay="0"/>
                                  </p:stCondLst>
                                  <p:childTnLst>
                                    <p:animEffect transition="out" filter="randombar(horizontal)">
                                      <p:cBhvr>
                                        <p:cTn id="130" dur="500"/>
                                        <p:tgtEl>
                                          <p:spTgt spid="41"/>
                                        </p:tgtEl>
                                      </p:cBhvr>
                                    </p:animEffect>
                                    <p:set>
                                      <p:cBhvr>
                                        <p:cTn id="131" dur="1" fill="hold">
                                          <p:stCondLst>
                                            <p:cond delay="499"/>
                                          </p:stCondLst>
                                        </p:cTn>
                                        <p:tgtEl>
                                          <p:spTgt spid="41"/>
                                        </p:tgtEl>
                                        <p:attrNameLst>
                                          <p:attrName>style.visibility</p:attrName>
                                        </p:attrNameLst>
                                      </p:cBhvr>
                                      <p:to>
                                        <p:strVal val="hidden"/>
                                      </p:to>
                                    </p:set>
                                  </p:childTnLst>
                                </p:cTn>
                              </p:par>
                              <p:par>
                                <p:cTn id="132" presetID="14" presetClass="entr" presetSubtype="10" fill="hold" grpId="0" nodeType="withEffect">
                                  <p:stCondLst>
                                    <p:cond delay="0"/>
                                  </p:stCondLst>
                                  <p:childTnLst>
                                    <p:set>
                                      <p:cBhvr>
                                        <p:cTn id="133" dur="1" fill="hold">
                                          <p:stCondLst>
                                            <p:cond delay="0"/>
                                          </p:stCondLst>
                                        </p:cTn>
                                        <p:tgtEl>
                                          <p:spTgt spid="52"/>
                                        </p:tgtEl>
                                        <p:attrNameLst>
                                          <p:attrName>style.visibility</p:attrName>
                                        </p:attrNameLst>
                                      </p:cBhvr>
                                      <p:to>
                                        <p:strVal val="visible"/>
                                      </p:to>
                                    </p:set>
                                    <p:animEffect transition="in" filter="randombar(horizontal)">
                                      <p:cBhvr>
                                        <p:cTn id="134" dur="500"/>
                                        <p:tgtEl>
                                          <p:spTgt spid="52"/>
                                        </p:tgtEl>
                                      </p:cBhvr>
                                    </p:animEffect>
                                  </p:childTnLst>
                                </p:cTn>
                              </p:par>
                            </p:childTnLst>
                          </p:cTn>
                        </p:par>
                      </p:childTnLst>
                    </p:cTn>
                  </p:par>
                  <p:par>
                    <p:cTn id="135" fill="hold">
                      <p:stCondLst>
                        <p:cond delay="indefinite"/>
                      </p:stCondLst>
                      <p:childTnLst>
                        <p:par>
                          <p:cTn id="136" fill="hold">
                            <p:stCondLst>
                              <p:cond delay="0"/>
                            </p:stCondLst>
                            <p:childTnLst>
                              <p:par>
                                <p:cTn id="137" presetID="14" presetClass="exit" presetSubtype="10" fill="hold" grpId="1" nodeType="clickEffect">
                                  <p:stCondLst>
                                    <p:cond delay="0"/>
                                  </p:stCondLst>
                                  <p:childTnLst>
                                    <p:animEffect transition="out" filter="randombar(horizontal)">
                                      <p:cBhvr>
                                        <p:cTn id="138" dur="500"/>
                                        <p:tgtEl>
                                          <p:spTgt spid="42"/>
                                        </p:tgtEl>
                                      </p:cBhvr>
                                    </p:animEffect>
                                    <p:set>
                                      <p:cBhvr>
                                        <p:cTn id="139" dur="1" fill="hold">
                                          <p:stCondLst>
                                            <p:cond delay="499"/>
                                          </p:stCondLst>
                                        </p:cTn>
                                        <p:tgtEl>
                                          <p:spTgt spid="42"/>
                                        </p:tgtEl>
                                        <p:attrNameLst>
                                          <p:attrName>style.visibility</p:attrName>
                                        </p:attrNameLst>
                                      </p:cBhvr>
                                      <p:to>
                                        <p:strVal val="hidden"/>
                                      </p:to>
                                    </p:set>
                                  </p:childTnLst>
                                </p:cTn>
                              </p:par>
                              <p:par>
                                <p:cTn id="140" presetID="14" presetClass="entr" presetSubtype="10"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Effect transition="in" filter="randombar(horizontal)">
                                      <p:cBhvr>
                                        <p:cTn id="142" dur="500"/>
                                        <p:tgtEl>
                                          <p:spTgt spid="53"/>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54"/>
                                        </p:tgtEl>
                                        <p:attrNameLst>
                                          <p:attrName>style.visibility</p:attrName>
                                        </p:attrNameLst>
                                      </p:cBhvr>
                                      <p:to>
                                        <p:strVal val="visible"/>
                                      </p:to>
                                    </p:set>
                                    <p:animEffect transition="in" filter="fade">
                                      <p:cBhvr>
                                        <p:cTn id="147" dur="500"/>
                                        <p:tgtEl>
                                          <p:spTgt spid="54"/>
                                        </p:tgtEl>
                                      </p:cBhvr>
                                    </p:animEffect>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43"/>
                                        </p:tgtEl>
                                        <p:attrNameLst>
                                          <p:attrName>style.visibility</p:attrName>
                                        </p:attrNameLst>
                                      </p:cBhvr>
                                      <p:to>
                                        <p:strVal val="visible"/>
                                      </p:to>
                                    </p:set>
                                    <p:anim calcmode="lin" valueType="num">
                                      <p:cBhvr additive="base">
                                        <p:cTn id="152" dur="500" fill="hold"/>
                                        <p:tgtEl>
                                          <p:spTgt spid="43"/>
                                        </p:tgtEl>
                                        <p:attrNameLst>
                                          <p:attrName>ppt_x</p:attrName>
                                        </p:attrNameLst>
                                      </p:cBhvr>
                                      <p:tavLst>
                                        <p:tav tm="0">
                                          <p:val>
                                            <p:strVal val="#ppt_x"/>
                                          </p:val>
                                        </p:tav>
                                        <p:tav tm="100000">
                                          <p:val>
                                            <p:strVal val="#ppt_x"/>
                                          </p:val>
                                        </p:tav>
                                      </p:tavLst>
                                    </p:anim>
                                    <p:anim calcmode="lin" valueType="num">
                                      <p:cBhvr additive="base">
                                        <p:cTn id="15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154" fill="hold">
                      <p:stCondLst>
                        <p:cond delay="indefinite"/>
                      </p:stCondLst>
                      <p:childTnLst>
                        <p:par>
                          <p:cTn id="155" fill="hold">
                            <p:stCondLst>
                              <p:cond delay="0"/>
                            </p:stCondLst>
                            <p:childTnLst>
                              <p:par>
                                <p:cTn id="156" presetID="2" presetClass="entr" presetSubtype="4" fill="hold" grpId="0" nodeType="clickEffect">
                                  <p:stCondLst>
                                    <p:cond delay="0"/>
                                  </p:stCondLst>
                                  <p:childTnLst>
                                    <p:set>
                                      <p:cBhvr>
                                        <p:cTn id="157" dur="1" fill="hold">
                                          <p:stCondLst>
                                            <p:cond delay="0"/>
                                          </p:stCondLst>
                                        </p:cTn>
                                        <p:tgtEl>
                                          <p:spTgt spid="56"/>
                                        </p:tgtEl>
                                        <p:attrNameLst>
                                          <p:attrName>style.visibility</p:attrName>
                                        </p:attrNameLst>
                                      </p:cBhvr>
                                      <p:to>
                                        <p:strVal val="visible"/>
                                      </p:to>
                                    </p:set>
                                    <p:anim calcmode="lin" valueType="num">
                                      <p:cBhvr additive="base">
                                        <p:cTn id="158" dur="500" fill="hold"/>
                                        <p:tgtEl>
                                          <p:spTgt spid="56"/>
                                        </p:tgtEl>
                                        <p:attrNameLst>
                                          <p:attrName>ppt_x</p:attrName>
                                        </p:attrNameLst>
                                      </p:cBhvr>
                                      <p:tavLst>
                                        <p:tav tm="0">
                                          <p:val>
                                            <p:strVal val="#ppt_x"/>
                                          </p:val>
                                        </p:tav>
                                        <p:tav tm="100000">
                                          <p:val>
                                            <p:strVal val="#ppt_x"/>
                                          </p:val>
                                        </p:tav>
                                      </p:tavLst>
                                    </p:anim>
                                    <p:anim calcmode="lin" valueType="num">
                                      <p:cBhvr additive="base">
                                        <p:cTn id="159"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2" presetClass="entr" presetSubtype="4" fill="hold" grpId="0" nodeType="clickEffect">
                                  <p:stCondLst>
                                    <p:cond delay="0"/>
                                  </p:stCondLst>
                                  <p:childTnLst>
                                    <p:set>
                                      <p:cBhvr>
                                        <p:cTn id="163" dur="1" fill="hold">
                                          <p:stCondLst>
                                            <p:cond delay="0"/>
                                          </p:stCondLst>
                                        </p:cTn>
                                        <p:tgtEl>
                                          <p:spTgt spid="57">
                                            <p:txEl>
                                              <p:pRg st="0" end="0"/>
                                            </p:txEl>
                                          </p:spTgt>
                                        </p:tgtEl>
                                        <p:attrNameLst>
                                          <p:attrName>style.visibility</p:attrName>
                                        </p:attrNameLst>
                                      </p:cBhvr>
                                      <p:to>
                                        <p:strVal val="visible"/>
                                      </p:to>
                                    </p:set>
                                    <p:anim calcmode="lin" valueType="num">
                                      <p:cBhvr additive="base">
                                        <p:cTn id="164"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additive="base">
                                        <p:cTn id="165" dur="500" fill="hold"/>
                                        <p:tgtEl>
                                          <p:spTgt spid="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6" fill="hold">
                      <p:stCondLst>
                        <p:cond delay="indefinite"/>
                      </p:stCondLst>
                      <p:childTnLst>
                        <p:par>
                          <p:cTn id="167" fill="hold">
                            <p:stCondLst>
                              <p:cond delay="0"/>
                            </p:stCondLst>
                            <p:childTnLst>
                              <p:par>
                                <p:cTn id="168" presetID="2" presetClass="entr" presetSubtype="4" fill="hold" grpId="0" nodeType="clickEffect">
                                  <p:stCondLst>
                                    <p:cond delay="0"/>
                                  </p:stCondLst>
                                  <p:childTnLst>
                                    <p:set>
                                      <p:cBhvr>
                                        <p:cTn id="169" dur="1" fill="hold">
                                          <p:stCondLst>
                                            <p:cond delay="0"/>
                                          </p:stCondLst>
                                        </p:cTn>
                                        <p:tgtEl>
                                          <p:spTgt spid="57">
                                            <p:txEl>
                                              <p:pRg st="1" end="1"/>
                                            </p:txEl>
                                          </p:spTgt>
                                        </p:tgtEl>
                                        <p:attrNameLst>
                                          <p:attrName>style.visibility</p:attrName>
                                        </p:attrNameLst>
                                      </p:cBhvr>
                                      <p:to>
                                        <p:strVal val="visible"/>
                                      </p:to>
                                    </p:set>
                                    <p:anim calcmode="lin" valueType="num">
                                      <p:cBhvr additive="base">
                                        <p:cTn id="170" dur="500" fill="hold"/>
                                        <p:tgtEl>
                                          <p:spTgt spid="57">
                                            <p:txEl>
                                              <p:pRg st="1" end="1"/>
                                            </p:txEl>
                                          </p:spTgt>
                                        </p:tgtEl>
                                        <p:attrNameLst>
                                          <p:attrName>ppt_x</p:attrName>
                                        </p:attrNameLst>
                                      </p:cBhvr>
                                      <p:tavLst>
                                        <p:tav tm="0">
                                          <p:val>
                                            <p:strVal val="#ppt_x"/>
                                          </p:val>
                                        </p:tav>
                                        <p:tav tm="100000">
                                          <p:val>
                                            <p:strVal val="#ppt_x"/>
                                          </p:val>
                                        </p:tav>
                                      </p:tavLst>
                                    </p:anim>
                                    <p:anim calcmode="lin" valueType="num">
                                      <p:cBhvr additive="base">
                                        <p:cTn id="171" dur="500" fill="hold"/>
                                        <p:tgtEl>
                                          <p:spTgt spid="5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30" grpId="0"/>
      <p:bldP spid="6" grpId="0"/>
      <p:bldP spid="31" grpId="0"/>
      <p:bldP spid="31"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33" grpId="0"/>
      <p:bldP spid="44" grpId="0"/>
      <p:bldP spid="45" grpId="0"/>
      <p:bldP spid="46" grpId="0"/>
      <p:bldP spid="47" grpId="0"/>
      <p:bldP spid="48" grpId="0"/>
      <p:bldP spid="49" grpId="0"/>
      <p:bldP spid="51" grpId="0"/>
      <p:bldP spid="52" grpId="0"/>
      <p:bldP spid="53" grpId="0"/>
      <p:bldP spid="54" grpId="0"/>
      <p:bldP spid="43" grpId="0"/>
      <p:bldP spid="56" grpId="0"/>
      <p:bldP spid="57"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TRACKING_SLIDES" val="1"/>
  <p:tag name="ISPRING_PRESENTATION_TITLE" val="5959a216900ab"/>
</p:tagLst>
</file>

<file path=ppt/tags/tag10.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3"/>
</p:tagLst>
</file>

<file path=ppt/tags/tag1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54"/>
  <p:tag name="MH_LIBRARY" val="GRAPHIC"/>
</p:tagLst>
</file>

<file path=ppt/tags/tag13.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
  <p:tag name="MH" val="20170702101831"/>
  <p:tag name="MH_LIBRARY" val="GRAPHIC"/>
</p:tagLst>
</file>

<file path=ppt/tags/tag1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5.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Desc"/>
  <p:tag name="MH" val="20170702101703"/>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19.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QiTTB#"/>
  <p:tag name="MH_LAYOUT" val="SubTitleDesc"/>
  <p:tag name="MH" val="20170702101730"/>
  <p:tag name="MH_LIBRARY" val="GRAPHIC"/>
</p:tagLst>
</file>

<file path=ppt/tags/tag20.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Desc"/>
  <p:tag name="MH" val="20170702101648"/>
  <p:tag name="MH_LIBRARY" val="GRAPHIC"/>
</p:tagLst>
</file>

<file path=ppt/tags/tag2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ShuJTB#"/>
  <p:tag name="MH_LAYOUT" val="SubTitleTextDesc"/>
  <p:tag name="MH" val="20170702101710"/>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5"/>
</p:tagLst>
</file>

<file path=ppt/tags/tag24.xml><?xml version="1.0" encoding="utf-8"?>
<p:tagLst xmlns:a="http://schemas.openxmlformats.org/drawingml/2006/main" xmlns:r="http://schemas.openxmlformats.org/officeDocument/2006/relationships" xmlns:p="http://schemas.openxmlformats.org/presentationml/2006/main">
  <p:tag name="MH" val="20170702101831"/>
  <p:tag name="MH_LIBRARY" val="GRAPHIC"/>
  <p:tag name="MH_TYPE" val="Other"/>
  <p:tag name="MH_ORDER" val="6"/>
</p:tagLst>
</file>

<file path=ppt/tags/tag2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744"/>
  <p:tag name="MH_LIBRARY" val="GRAPHIC"/>
</p:tagLst>
</file>

<file path=ppt/tags/tag26.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27.xml><?xml version="1.0" encoding="utf-8"?>
<p:tagLst xmlns:a="http://schemas.openxmlformats.org/drawingml/2006/main" xmlns:r="http://schemas.openxmlformats.org/officeDocument/2006/relationships" xmlns:p="http://schemas.openxmlformats.org/presentationml/2006/main">
  <p:tag name="MH_TYPE" val="#NeiR#"/>
  <p:tag name="MH_NUMBER" val="3"/>
  <p:tag name="MH_CATEGORY" val="#BingLLB#"/>
  <p:tag name="MH_LAYOUT" val="SubTitleText"/>
  <p:tag name="MH" val="20170702101801"/>
  <p:tag name="MH_LIBRARY" val="GRAPHIC"/>
</p:tagLst>
</file>

<file path=ppt/tags/tag28.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822"/>
  <p:tag name="MH_LIBRARY" val="GRAPHIC"/>
</p:tagLst>
</file>

<file path=ppt/tags/tag29.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XunHChF#"/>
  <p:tag name="MH_LAYOUT" val="SubTitleText"/>
  <p:tag name="MH" val="20170702101855"/>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
  <p:tag name="MH" val="20170702101619"/>
  <p:tag name="MH_LIBRARY" val="GRAPHIC"/>
</p:tagLst>
</file>

<file path=ppt/tags/tag30.xml><?xml version="1.0" encoding="utf-8"?>
<p:tagLst xmlns:a="http://schemas.openxmlformats.org/drawingml/2006/main" xmlns:r="http://schemas.openxmlformats.org/officeDocument/2006/relationships" xmlns:p="http://schemas.openxmlformats.org/presentationml/2006/main">
  <p:tag name="MH_TYPE" val="#NeiR#"/>
  <p:tag name="MH_NUMBER" val="2"/>
  <p:tag name="MH_CATEGORY" val="#BingLLB#"/>
  <p:tag name="MH_LAYOUT" val="SubTitleText"/>
  <p:tag name="MH" val="20170702101949"/>
  <p:tag name="MH_LIBRARY" val="GRAPHIC"/>
</p:tagLst>
</file>

<file path=ppt/tags/tag31.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70702101718"/>
  <p:tag name="MH_LIBRARY" val="GRAPHIC"/>
</p:tagLst>
</file>

<file path=ppt/tags/tag32.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702101752"/>
  <p:tag name="MH_LIBRARY" val="GRAPHIC"/>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
  <p:tag name="MH" val="20170702101852"/>
  <p:tag name="MH_LIBRARY" val="GRAPHIC"/>
</p:tagLst>
</file>

<file path=ppt/tags/tag4.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4"/>
</p:tagLst>
</file>

<file path=ppt/tags/tag5.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5"/>
</p:tagLst>
</file>

<file path=ppt/tags/tag6.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SubTitle"/>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6"/>
</p:tagLst>
</file>

<file path=ppt/tags/tag8.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702101619"/>
  <p:tag name="MH_LIBRARY" val="GRAPHIC"/>
  <p:tag name="MH_TYPE" val="Other"/>
  <p:tag name="MH_ORDER" val="2"/>
</p:tagLst>
</file>

<file path=ppt/theme/theme1.xml><?xml version="1.0" encoding="utf-8"?>
<a:theme xmlns:a="http://schemas.openxmlformats.org/drawingml/2006/main" name="Office 主题​​">
  <a:themeElements>
    <a:clrScheme name="自定义 44">
      <a:dk1>
        <a:sysClr val="windowText" lastClr="000000"/>
      </a:dk1>
      <a:lt1>
        <a:sysClr val="window" lastClr="FFFFFF"/>
      </a:lt1>
      <a:dk2>
        <a:srgbClr val="44546A"/>
      </a:dk2>
      <a:lt2>
        <a:srgbClr val="E7E6E6"/>
      </a:lt2>
      <a:accent1>
        <a:srgbClr val="EB5E5D"/>
      </a:accent1>
      <a:accent2>
        <a:srgbClr val="60AC30"/>
      </a:accent2>
      <a:accent3>
        <a:srgbClr val="F29057"/>
      </a:accent3>
      <a:accent4>
        <a:srgbClr val="86C4EC"/>
      </a:accent4>
      <a:accent5>
        <a:srgbClr val="EB5E5D"/>
      </a:accent5>
      <a:accent6>
        <a:srgbClr val="60AC30"/>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1040</TotalTime>
  <Words>2695</Words>
  <Application>Microsoft Office PowerPoint</Application>
  <PresentationFormat>Widescreen</PresentationFormat>
  <Paragraphs>319</Paragraphs>
  <Slides>30</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微软雅黑</vt:lpstr>
      <vt:lpstr>宋体</vt:lpstr>
      <vt:lpstr>Arial</vt:lpstr>
      <vt:lpstr>Calibri</vt:lpstr>
      <vt:lpstr>Cambria Math</vt:lpstr>
      <vt:lpstr>Times New Roman</vt:lpstr>
      <vt:lpstr>幼圆</vt:lpstr>
      <vt:lpstr>汉仪夏日体W</vt:lpstr>
      <vt:lpstr>等线</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5959a216900ab</dc:title>
  <dc:creator>逆流的小鱼</dc:creator>
  <cp:lastModifiedBy>Admin</cp:lastModifiedBy>
  <cp:revision>119</cp:revision>
  <dcterms:created xsi:type="dcterms:W3CDTF">2017-07-02T01:46:00Z</dcterms:created>
  <dcterms:modified xsi:type="dcterms:W3CDTF">2025-02-12T01:33:39Z</dcterms:modified>
</cp:coreProperties>
</file>