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Patrick Hand" panose="020B0604020202020204" charset="0"/>
      <p:regular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-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6628536"/>
        <c:axId val="196629320"/>
      </c:barChart>
      <c:catAx>
        <c:axId val="19662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29320"/>
        <c:crosses val="autoZero"/>
        <c:auto val="1"/>
        <c:lblAlgn val="ctr"/>
        <c:lblOffset val="100"/>
        <c:noMultiLvlLbl val="0"/>
      </c:catAx>
      <c:valAx>
        <c:axId val="19662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2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630104"/>
        <c:axId val="196630496"/>
      </c:barChart>
      <c:catAx>
        <c:axId val="19663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30496"/>
        <c:crosses val="autoZero"/>
        <c:auto val="1"/>
        <c:lblAlgn val="ctr"/>
        <c:lblOffset val="100"/>
        <c:noMultiLvlLbl val="0"/>
      </c:catAx>
      <c:valAx>
        <c:axId val="19663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3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4082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10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16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69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0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7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93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19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11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698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88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6466" y="2382591"/>
            <a:ext cx="6133672" cy="130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MÔN TOÁN!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b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(KTCN)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nông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(KTNN)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10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(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).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xmlns="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xmlns="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xmlns="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xmlns="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KTCN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KTNN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tránh</a:t>
            </a:r>
            <a:r>
              <a:rPr lang="en-US" sz="2000" dirty="0" smtClean="0"/>
              <a:t> </a:t>
            </a:r>
            <a:r>
              <a:rPr lang="en-US" sz="2000" dirty="0" err="1" smtClean="0"/>
              <a:t>lãng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(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1 </a:t>
            </a:r>
            <a:r>
              <a:rPr lang="en-US" sz="2000" dirty="0" err="1" smtClean="0"/>
              <a:t>cốc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45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ể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dirty="0" smtClean="0"/>
              <a:t>a)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15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củ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1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700 000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2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4000 000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“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”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3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</a:t>
            </a:r>
            <a:r>
              <a:rPr lang="en-US" sz="2000" dirty="0" smtClean="0"/>
              <a:t> vi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do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ý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rẻ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chăm</a:t>
            </a:r>
            <a:r>
              <a:rPr lang="en-US" sz="1800" dirty="0" smtClean="0"/>
              <a:t> </a:t>
            </a:r>
            <a:r>
              <a:rPr lang="en-US" sz="1800" dirty="0" err="1" smtClean="0"/>
              <a:t>sóc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thuận</a:t>
            </a:r>
            <a:r>
              <a:rPr lang="en-US" sz="1800" dirty="0" smtClean="0"/>
              <a:t> </a:t>
            </a: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World Cup 2018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d.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2018),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</a:t>
            </a:r>
            <a:r>
              <a:rPr lang="vi-VN" sz="1800" b="1" dirty="0" smtClean="0">
                <a:solidFill>
                  <a:srgbClr val="002060"/>
                </a:solidFill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 </a:t>
            </a:r>
            <a:r>
              <a:rPr lang="en-US" sz="2800" b="1" u="sng" dirty="0" err="1" smtClean="0"/>
              <a:t>Yêu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cầu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1, 2, 3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phiếu</a:t>
            </a:r>
            <a:r>
              <a:rPr lang="en-US" sz="28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</a:t>
            </a:r>
            <a:r>
              <a:rPr lang="en-US" sz="2800" b="1" u="sng" dirty="0" err="1" smtClean="0"/>
              <a:t>Thời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gian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10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</a:t>
            </a:r>
            <a:r>
              <a:rPr lang="en-US" sz="2000" dirty="0" smtClean="0"/>
              <a:t>2018.</a:t>
            </a:r>
            <a:endParaRPr lang="en-US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xã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xã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B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xmlns="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xmlns="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xmlns="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Số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lượng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chiếc</a:t>
              </a:r>
              <a:r>
                <a:rPr lang="en-US" b="1" dirty="0" smtClean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023700" y="577244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Ghi nhớ kiến thức trong bài.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mới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1974448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CỘT KÉP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 smtClean="0">
                  <a:solidFill>
                    <a:srgbClr val="002060"/>
                  </a:solidFill>
                </a:rPr>
                <a:t>Quan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sát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10,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đọc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mô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tả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xử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nhận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biết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Vàng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Bạc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Đồng</a:t>
            </a:r>
            <a:r>
              <a:rPr lang="en-US" sz="1800" b="1" dirty="0" smtClean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chương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loại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nước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, </a:t>
            </a:r>
            <a:r>
              <a:rPr lang="en-US" sz="1800" dirty="0" err="1" smtClean="0"/>
              <a:t>lần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lượt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ở </a:t>
            </a:r>
            <a:r>
              <a:rPr lang="en-US" sz="1800" dirty="0" err="1" smtClean="0"/>
              <a:t>trục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Thái</a:t>
            </a:r>
            <a:r>
              <a:rPr lang="en-US" sz="1800" dirty="0" smtClean="0"/>
              <a:t> Lan,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xmlns="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12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Một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là</a:t>
            </a:r>
            <a:r>
              <a:rPr lang="en-US" sz="2000" dirty="0" smtClean="0"/>
              <a:t> 28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 du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Nội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</a:rPr>
              <a:t> 2018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Vậy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thông</a:t>
            </a:r>
            <a:r>
              <a:rPr lang="en-US" sz="2000" b="1" i="1" dirty="0" smtClean="0">
                <a:solidFill>
                  <a:srgbClr val="002060"/>
                </a:solidFill>
              </a:rPr>
              <a:t> tin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báo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không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xác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13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: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,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rổ</a:t>
            </a:r>
            <a:r>
              <a:rPr lang="en-US" sz="2000" dirty="0" smtClean="0"/>
              <a:t>, </a:t>
            </a:r>
            <a:r>
              <a:rPr lang="en-US" sz="2000" dirty="0" err="1" smtClean="0"/>
              <a:t>bơi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đá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1835</Words>
  <Application>Microsoft Office PowerPoint</Application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Patrick Hand</vt:lpstr>
      <vt:lpstr>Open Sans</vt:lpstr>
      <vt:lpstr>Livvic</vt:lpstr>
      <vt:lpstr>Calibri</vt:lpstr>
      <vt:lpstr>Lato</vt:lpstr>
      <vt:lpstr>Wingdings</vt:lpstr>
      <vt:lpstr>Arial</vt:lpstr>
      <vt:lpstr>Times New Roman</vt:lpstr>
      <vt:lpstr>Roboto Condensed Light</vt:lpstr>
      <vt:lpstr>Roboto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47</cp:revision>
  <dcterms:modified xsi:type="dcterms:W3CDTF">2025-02-12T01:26:23Z</dcterms:modified>
</cp:coreProperties>
</file>