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Palanquin Dark" panose="020B0604020202020204" charset="0"/>
      <p:regular r:id="rId44"/>
      <p:bold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Vibur" panose="020B0604020202020204" charset="0"/>
      <p:regular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Fredoka One" panose="020B060402020202020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817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46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47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98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57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77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98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46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690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35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58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42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86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947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73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32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376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385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639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251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026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74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74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87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00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00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57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46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93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XÁC SUẤT TRONG TRÒ CHƠI LẤY VẬT TỪ TRONG HỘP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9553" y="579994"/>
            <a:ext cx="752062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059786" y="2180819"/>
            <a:ext cx="4803641" cy="1535150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Đ; V}.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Đ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các kết quả có thể xảy ra đối với màu của quả bóng được lấy ra là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8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chiếc kẹo màu hồng,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chiếc kẹo màu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kí hiệu cho kết quả lấy được chiếc kẹo màu vàng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kí hiệu cho kết quả lấy được chiếc kẹo màu cam.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điều cần chú ý trong mô hình xác suất của trò chơi trên là: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 ngẫu nhiên một chiếc kẹo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các kết quả có thể xảy ra đối với màu của quả bóng được lấy ra là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{H; X; V; C}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421559"/>
            <a:ext cx="717885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45557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3, 4, 5;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{1; 2; 3; 4; 5} 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553" y="3174574"/>
            <a:ext cx="73728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{1; 2; 3; 4; 5}.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7" y="2435586"/>
            <a:ext cx="717885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22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cho kết quả lấy được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thẻ có ghi số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chiếc thẻ có ghi số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chiếc thẻ có ghi số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điều cần chú ý trong mô hình xác suất của trò chơi trên là: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 ngẫu nhiên một chiếc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các kết quả có thể xảy ra đối với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thẻ được lấy ra là {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3; 4; 5}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{1; 2; 3; 4; 5; 6}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250" y="16251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323933"/>
            <a:ext cx="7483485" cy="10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cho kết quả 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3; 4;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6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33337"/>
            <a:ext cx="792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3331" y="1643710"/>
            <a:ext cx="1433948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225619"/>
            <a:ext cx="7825077" cy="245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điều cần chú ý trong mô hình xác suất của trò chơi trên là: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kim  chỉ vào một số ngẫu nhiên trên vòng tròn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kết quả có thể xảy ra đối với số ở hình quạt mà chiếc kim chỉ vào khi đĩa dừng lại: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250" y="1955929"/>
            <a:ext cx="14339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63755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của quả bóng được lấy ra có là phần tử của tập hợp {màu xanh; màu đỏ; màu vàng; màu nâu; màu tím}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kết quả có thể xảy ra đối với màu của quả bóng được lấy ra là {X; Đ; V; N; T}.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56287" y="-870966"/>
            <a:ext cx="3599912" cy="711091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2871375" y="921155"/>
            <a:ext cx="4058948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729053" y="1179204"/>
            <a:ext cx="6465310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877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3;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5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2; 3;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4}.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4}.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2; 3;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en-US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989995"/>
            <a:ext cx="8224060" cy="20975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357197"/>
            <a:ext cx="292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endParaRPr lang="en-US" sz="2400" kern="1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9933" y="3661890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0477" y="3643384"/>
            <a:ext cx="219617" cy="2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30584" y="4166263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21233" y="416626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2" y="728804"/>
            <a:ext cx="7111167" cy="1762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ìm</a:t>
            </a: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bài tập 4 trong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 mới “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XÁC SUẤT </a:t>
            </a:r>
            <a:r>
              <a:rPr lang="sv-S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TRÒ CHƠI TUNG ĐỒNG </a:t>
            </a:r>
            <a:r>
              <a:rPr lang="sv-S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endParaRPr lang="sv-S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395371" y="2732813"/>
            <a:ext cx="5707762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XÁC SUẤT </a:t>
            </a:r>
            <a:r>
              <a:rPr lang="sv-S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TRÒ CHƠI LẤY VẬT TỪ TRONG HỘP</a:t>
            </a:r>
            <a:endParaRPr lang="sv-S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4190525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XÁC SUẤT </a:t>
            </a:r>
            <a:r>
              <a:rPr lang="sv-S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TRÒ CHƠI TUNG ĐỒNG </a:t>
            </a:r>
            <a:r>
              <a:rPr lang="sv-S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endParaRPr lang="sv-S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509207"/>
            <a:ext cx="751288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864472"/>
            <a:ext cx="7383660" cy="3415693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{S; N}.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2222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Palanquin Dark</vt:lpstr>
      <vt:lpstr>Open Sans</vt:lpstr>
      <vt:lpstr>Vibur</vt:lpstr>
      <vt:lpstr>Times New Roman</vt:lpstr>
      <vt:lpstr>Roboto Condensed Light</vt:lpstr>
      <vt:lpstr>Calibri Light</vt:lpstr>
      <vt:lpstr>Fredoka One</vt:lpstr>
      <vt:lpstr>Wingdings</vt:lpstr>
      <vt:lpstr>Calibri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71</cp:revision>
  <dcterms:modified xsi:type="dcterms:W3CDTF">2025-02-12T02:01:02Z</dcterms:modified>
</cp:coreProperties>
</file>