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Fredoka One" panose="020B0604020202020204" charset="0"/>
      <p:regular r:id="rId46"/>
    </p:embeddedFont>
    <p:embeddedFont>
      <p:font typeface="Cambria Math" panose="0204050305040603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64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81.png"/><Relationship Id="rId10" Type="http://schemas.openxmlformats.org/officeDocument/2006/relationships/image" Target="../media/image62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17" Type="http://schemas.openxmlformats.org/officeDocument/2006/relationships/image" Target="../media/image54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70.png"/><Relationship Id="rId5" Type="http://schemas.openxmlformats.org/officeDocument/2006/relationships/audio" Target="../media/audio1.wav"/><Relationship Id="rId15" Type="http://schemas.openxmlformats.org/officeDocument/2006/relationships/image" Target="../media/image65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61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png"/><Relationship Id="rId14" Type="http://schemas.openxmlformats.org/officeDocument/2006/relationships/image" Target="../media/image64.emf"/><Relationship Id="rId22" Type="http://schemas.openxmlformats.org/officeDocument/2006/relationships/image" Target="../media/image69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xmlns="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xmlns="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xmlns="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+35°+41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xmlns="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xmlns="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xmlns="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xmlns="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xmlns="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xmlns="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1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xmlns="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xmlns="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xmlns="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xmlns="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xmlns="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3238500"/>
            <a:ext cx="1385682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xmlns="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xmlns="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xmlns="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xmlns="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xmlns="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xmlns="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xmlns="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xmlns="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xmlns="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xmlns="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xmlns="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xmlns="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xmlns="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xmlns="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xmlns="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xmlns="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xmlns="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xmlns="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xmlns="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xmlns="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</a:rPr>
                <a:t>01</a:t>
              </a:r>
              <a:endParaRPr lang="en-US" sz="5400" b="1" dirty="0">
                <a:solidFill>
                  <a:srgbClr val="F2DA66"/>
                </a:solidFill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xmlns="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cs typeface="Arial" panose="020B0604020202020204" pitchFamily="34" charset="0"/>
                </a:rPr>
                <a:t>tập</a:t>
              </a:r>
              <a:endParaRPr lang="en-US" sz="54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xmlns="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xmlns="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9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xmlns="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xmlns="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xmlns="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xmlns="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xmlns="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xmlns="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xmlns="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xmlns="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+70°+38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1403</Words>
  <Application>Microsoft Office PowerPoint</Application>
  <PresentationFormat>Custom</PresentationFormat>
  <Paragraphs>189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Calibri</vt:lpstr>
      <vt:lpstr>Fredoka One</vt:lpstr>
      <vt:lpstr>Symbol</vt:lpstr>
      <vt:lpstr>#9Slide02 Noi dung dai</vt:lpstr>
      <vt:lpstr>Yu Mincho</vt:lpstr>
      <vt:lpstr>Cambria Math</vt:lpstr>
      <vt:lpstr>Arial</vt:lpstr>
      <vt:lpstr>Times New Roman</vt:lpstr>
      <vt:lpstr>iCiel Cadena</vt:lpstr>
      <vt:lpstr>#9Slide02 Tieu de dai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Admin</cp:lastModifiedBy>
  <cp:revision>33</cp:revision>
  <dcterms:created xsi:type="dcterms:W3CDTF">2006-08-16T00:00:00Z</dcterms:created>
  <dcterms:modified xsi:type="dcterms:W3CDTF">2025-02-12T02:16:44Z</dcterms:modified>
  <dc:identifier>DAFOoZpgCq0</dc:identifier>
</cp:coreProperties>
</file>