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34"/>
  </p:notesMasterIdLst>
  <p:sldIdLst>
    <p:sldId id="326" r:id="rId2"/>
    <p:sldId id="258" r:id="rId3"/>
    <p:sldId id="259" r:id="rId4"/>
    <p:sldId id="307" r:id="rId5"/>
    <p:sldId id="304" r:id="rId6"/>
    <p:sldId id="267" r:id="rId7"/>
    <p:sldId id="308" r:id="rId8"/>
    <p:sldId id="327" r:id="rId9"/>
    <p:sldId id="328" r:id="rId10"/>
    <p:sldId id="329" r:id="rId11"/>
    <p:sldId id="330" r:id="rId12"/>
    <p:sldId id="331" r:id="rId13"/>
    <p:sldId id="332" r:id="rId14"/>
    <p:sldId id="322" r:id="rId15"/>
    <p:sldId id="333" r:id="rId16"/>
    <p:sldId id="312" r:id="rId17"/>
    <p:sldId id="334" r:id="rId18"/>
    <p:sldId id="324" r:id="rId19"/>
    <p:sldId id="335" r:id="rId20"/>
    <p:sldId id="336" r:id="rId21"/>
    <p:sldId id="337" r:id="rId22"/>
    <p:sldId id="273" r:id="rId23"/>
    <p:sldId id="260" r:id="rId24"/>
    <p:sldId id="305" r:id="rId25"/>
    <p:sldId id="316" r:id="rId26"/>
    <p:sldId id="269" r:id="rId27"/>
    <p:sldId id="338" r:id="rId28"/>
    <p:sldId id="320" r:id="rId29"/>
    <p:sldId id="261" r:id="rId30"/>
    <p:sldId id="306" r:id="rId31"/>
    <p:sldId id="262" r:id="rId32"/>
    <p:sldId id="264" r:id="rId33"/>
  </p:sldIdLst>
  <p:sldSz cx="9144000" cy="5143500" type="screen16x9"/>
  <p:notesSz cx="6858000" cy="9144000"/>
  <p:embeddedFontLst>
    <p:embeddedFont>
      <p:font typeface="Rubik" panose="020B0604020202020204" charset="-79"/>
      <p:regular r:id="rId35"/>
      <p:bold r:id="rId36"/>
      <p:italic r:id="rId37"/>
      <p:boldItalic r:id="rId38"/>
    </p:embeddedFont>
    <p:embeddedFont>
      <p:font typeface="SVN-Poky's" panose="020B0604020202020204" charset="0"/>
      <p:regular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792398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17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259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811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26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71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815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887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8024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551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38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1564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408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11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18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883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973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58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6728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32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126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524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10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2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615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783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336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9" r:id="rId8"/>
    <p:sldLayoutId id="2147483660" r:id="rId9"/>
    <p:sldLayoutId id="2147483663" r:id="rId10"/>
    <p:sldLayoutId id="2147483665" r:id="rId11"/>
    <p:sldLayoutId id="2147483666" r:id="rId12"/>
    <p:sldLayoutId id="2147483668" r:id="rId13"/>
    <p:sldLayoutId id="2147483671" r:id="rId14"/>
    <p:sldLayoutId id="214748367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https://www.youtube.com/watch?v=qEof4lnjpQw"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29.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5">
            <a:extLst>
              <a:ext uri="{FF2B5EF4-FFF2-40B4-BE49-F238E27FC236}">
                <a16:creationId xmlns:a16="http://schemas.microsoft.com/office/drawing/2014/main" xmlns="" id="{A138187D-9E3E-05A1-D295-1855A0510682}"/>
              </a:ext>
            </a:extLst>
          </p:cNvPr>
          <p:cNvSpPr txBox="1"/>
          <p:nvPr/>
        </p:nvSpPr>
        <p:spPr>
          <a:xfrm>
            <a:off x="3895098" y="1008519"/>
            <a:ext cx="1673856" cy="830997"/>
          </a:xfrm>
          <a:prstGeom prst="rect">
            <a:avLst/>
          </a:prstGeom>
          <a:noFill/>
        </p:spPr>
        <p:txBody>
          <a:bodyPr wrap="none" rtlCol="0">
            <a:spAutoFit/>
          </a:bodyPr>
          <a:lstStyle/>
          <a:p>
            <a:r>
              <a:rPr lang="en-US" altLang="zh-CN" sz="4800" b="1" dirty="0" err="1">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b="1" dirty="0">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 </a:t>
            </a:r>
            <a:r>
              <a:rPr lang="en-US" altLang="zh-CN" sz="4800" b="1" dirty="0" smtClean="0">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7:</a:t>
            </a:r>
            <a:endParaRPr lang="en-US" altLang="zh-CN" sz="4800" b="1" dirty="0">
              <a:solidFill>
                <a:srgbClr val="FF0000"/>
              </a:solidFill>
              <a:latin typeface="SVN-Internation" panose="02040603050506020204" pitchFamily="18" charset="0"/>
              <a:ea typeface="inpin heiti" panose="00000500000000000000" pitchFamily="2" charset="-122"/>
              <a:sym typeface="inpin heiti" panose="00000500000000000000" pitchFamily="2" charset="-122"/>
            </a:endParaRPr>
          </a:p>
        </p:txBody>
      </p:sp>
      <p:sp>
        <p:nvSpPr>
          <p:cNvPr id="12" name="文本框 15">
            <a:extLst>
              <a:ext uri="{FF2B5EF4-FFF2-40B4-BE49-F238E27FC236}">
                <a16:creationId xmlns:a16="http://schemas.microsoft.com/office/drawing/2014/main" xmlns=""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Tree>
    <p:custDataLst>
      <p:tags r:id="rId1"/>
    </p:custDataLst>
    <p:extLst>
      <p:ext uri="{BB962C8B-B14F-4D97-AF65-F5344CB8AC3E}">
        <p14:creationId xmlns:p14="http://schemas.microsoft.com/office/powerpoint/2010/main" val="100845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0"/>
            <a:ext cx="8894618" cy="5143500"/>
          </a:xfrm>
          <a:prstGeom prst="rect">
            <a:avLst/>
          </a:prstGeom>
        </p:spPr>
      </p:pic>
      <p:sp>
        <p:nvSpPr>
          <p:cNvPr id="3" name="Rectangle 2"/>
          <p:cNvSpPr/>
          <p:nvPr/>
        </p:nvSpPr>
        <p:spPr>
          <a:xfrm>
            <a:off x="114300" y="4291444"/>
            <a:ext cx="8894618"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5182" y="3917373"/>
            <a:ext cx="987136" cy="4987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52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629"/>
            <a:ext cx="9019309" cy="5008993"/>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236" y="3761509"/>
            <a:ext cx="976746"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498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1</a:t>
            </a:r>
          </a:p>
          <a:p>
            <a:pPr algn="ct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10" name="TextBox 9">
            <a:extLst>
              <a:ext uri="{FF2B5EF4-FFF2-40B4-BE49-F238E27FC236}">
                <a16:creationId xmlns:a16="http://schemas.microsoft.com/office/drawing/2014/main" xmlns="" id="{396BB0B8-70A0-FC5E-95D9-D3D7EF9FFCF7}"/>
              </a:ext>
            </a:extLst>
          </p:cNvPr>
          <p:cNvSpPr txBox="1"/>
          <p:nvPr/>
        </p:nvSpPr>
        <p:spPr>
          <a:xfrm>
            <a:off x="1905930" y="1872785"/>
            <a:ext cx="6360732" cy="1323439"/>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p:txBody>
      </p:sp>
      <p:grpSp>
        <p:nvGrpSpPr>
          <p:cNvPr id="11" name="Google Shape;2394;p56">
            <a:extLst>
              <a:ext uri="{FF2B5EF4-FFF2-40B4-BE49-F238E27FC236}">
                <a16:creationId xmlns:a16="http://schemas.microsoft.com/office/drawing/2014/main" xmlns=""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xmlns=""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xmlns=""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xmlns=""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xmlns=""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xmlns=""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xmlns=""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xmlns=""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xmlns=""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xmlns=""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xmlns=""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xmlns=""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xmlns=""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xmlns=""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xmlns=""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xmlns=""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xmlns=""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xmlns=""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xmlns=""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xmlns=""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xmlns=""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xmlns=""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xmlns=""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xmlns=""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xmlns=""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xmlns=""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xmlns=""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xmlns=""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xmlns=""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xmlns=""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xmlns=""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xmlns=""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xmlns=""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xmlns=""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ustDataLst>
      <p:tags r:id="rId1"/>
    </p:custDataLst>
    <p:extLst>
      <p:ext uri="{BB962C8B-B14F-4D97-AF65-F5344CB8AC3E}">
        <p14:creationId xmlns:p14="http://schemas.microsoft.com/office/powerpoint/2010/main" val="31906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endParaRPr>
          </a:p>
          <a:p>
            <a:pPr algn="ct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1.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6408"/>
            <a:ext cx="9144000" cy="3050683"/>
          </a:xfrm>
          <a:prstGeom prst="rect">
            <a:avLst/>
          </a:prstGeom>
        </p:spPr>
      </p:pic>
    </p:spTree>
    <p:custDataLst>
      <p:tags r:id="rId1"/>
    </p:custDataLst>
    <p:extLst>
      <p:ext uri="{BB962C8B-B14F-4D97-AF65-F5344CB8AC3E}">
        <p14:creationId xmlns:p14="http://schemas.microsoft.com/office/powerpoint/2010/main" val="280894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22969111-254B-9E8F-FA1B-8171271F18A6}"/>
              </a:ext>
            </a:extLst>
          </p:cNvPr>
          <p:cNvSpPr txBox="1"/>
          <p:nvPr/>
        </p:nvSpPr>
        <p:spPr>
          <a:xfrm>
            <a:off x="1596678" y="915346"/>
            <a:ext cx="6283250" cy="2862322"/>
          </a:xfrm>
          <a:prstGeom prst="rect">
            <a:avLst/>
          </a:prstGeom>
          <a:noFill/>
        </p:spPr>
        <p:txBody>
          <a:bodyPr wrap="square">
            <a:spAutoFit/>
          </a:bodyPr>
          <a:lstStyle/>
          <a:p>
            <a:pPr algn="ctr"/>
            <a:r>
              <a:rPr lang="vi-VN" sz="1800" b="1" dirty="0"/>
              <a:t>Em hãy </a:t>
            </a:r>
            <a:r>
              <a:rPr lang="en-US" sz="1800" b="1" dirty="0" err="1" smtClean="0"/>
              <a:t>theo</a:t>
            </a:r>
            <a:r>
              <a:rPr lang="en-US" sz="1800" b="1" dirty="0" smtClean="0"/>
              <a:t> </a:t>
            </a:r>
            <a:r>
              <a:rPr lang="en-US" sz="1800" b="1" dirty="0" err="1" smtClean="0"/>
              <a:t>dõi</a:t>
            </a:r>
            <a:r>
              <a:rPr lang="en-US" sz="1800" b="1" dirty="0" smtClean="0"/>
              <a:t> video </a:t>
            </a:r>
            <a:r>
              <a:rPr lang="en-US" sz="1800" b="1" dirty="0" err="1" smtClean="0"/>
              <a:t>và</a:t>
            </a:r>
            <a:r>
              <a:rPr lang="en-US" sz="1800" b="1" dirty="0" smtClean="0"/>
              <a:t> </a:t>
            </a:r>
            <a:r>
              <a:rPr lang="en-US" sz="1800" b="1" dirty="0" err="1" smtClean="0"/>
              <a:t>trả</a:t>
            </a:r>
            <a:r>
              <a:rPr lang="en-US" sz="1800" b="1" dirty="0" smtClean="0"/>
              <a:t> </a:t>
            </a:r>
            <a:r>
              <a:rPr lang="en-US" sz="1800" b="1" dirty="0" err="1" smtClean="0"/>
              <a:t>lời</a:t>
            </a:r>
            <a:r>
              <a:rPr lang="en-US" sz="1800" b="1" dirty="0" smtClean="0"/>
              <a:t> </a:t>
            </a:r>
            <a:r>
              <a:rPr lang="en-US" sz="1800" b="1" dirty="0" err="1" smtClean="0"/>
              <a:t>câu</a:t>
            </a:r>
            <a:r>
              <a:rPr lang="en-US" sz="1800" b="1" dirty="0" smtClean="0"/>
              <a:t> </a:t>
            </a:r>
            <a:r>
              <a:rPr lang="en-US" sz="1800" b="1" dirty="0" err="1" smtClean="0"/>
              <a:t>hỏi</a:t>
            </a:r>
            <a:r>
              <a:rPr lang="en-US" sz="1800" b="1" dirty="0" smtClean="0"/>
              <a:t>.</a:t>
            </a:r>
          </a:p>
          <a:p>
            <a:pPr lvl="0" algn="ctr"/>
            <a:endParaRPr lang="en-US" sz="1800" dirty="0" smtClean="0"/>
          </a:p>
          <a:p>
            <a:pPr lvl="0" algn="ctr"/>
            <a:r>
              <a:rPr lang="vi-VN" sz="1800" dirty="0" smtClean="0">
                <a:hlinkClick r:id="rId4"/>
              </a:rPr>
              <a:t>https</a:t>
            </a:r>
            <a:r>
              <a:rPr lang="vi-VN" sz="1800" dirty="0">
                <a:hlinkClick r:id="rId4"/>
              </a:rPr>
              <a:t>://</a:t>
            </a:r>
            <a:r>
              <a:rPr lang="vi-VN" sz="1800" dirty="0" smtClean="0">
                <a:hlinkClick r:id="rId4"/>
              </a:rPr>
              <a:t>www.youtube.com/watch?v=qEof4lnjpQw</a:t>
            </a:r>
            <a:endParaRPr lang="en-US" sz="1800" dirty="0" smtClean="0"/>
          </a:p>
          <a:p>
            <a:pPr lvl="0" algn="ctr"/>
            <a:endParaRPr lang="en-US" sz="1800" dirty="0"/>
          </a:p>
          <a:p>
            <a:pPr marL="342900" lvl="0" indent="-342900" algn="ctr">
              <a:buAutoNum type="arabicPeriod"/>
            </a:pPr>
            <a:r>
              <a:rPr lang="en-US" sz="1800" dirty="0" err="1" smtClean="0"/>
              <a:t>Vì</a:t>
            </a:r>
            <a:r>
              <a:rPr lang="en-US" sz="1800" dirty="0" smtClean="0"/>
              <a:t> </a:t>
            </a:r>
            <a:r>
              <a:rPr lang="en-US" sz="1800" dirty="0" err="1" smtClean="0"/>
              <a:t>sao</a:t>
            </a:r>
            <a:r>
              <a:rPr lang="en-US" sz="1800" dirty="0" smtClean="0"/>
              <a:t> </a:t>
            </a:r>
            <a:r>
              <a:rPr lang="en-US" sz="1800" dirty="0" err="1" smtClean="0"/>
              <a:t>khi</a:t>
            </a:r>
            <a:r>
              <a:rPr lang="en-US" sz="1800" dirty="0" smtClean="0"/>
              <a:t> </a:t>
            </a:r>
            <a:r>
              <a:rPr lang="en-US" sz="1800" dirty="0" err="1" smtClean="0"/>
              <a:t>bơi</a:t>
            </a:r>
            <a:r>
              <a:rPr lang="en-US" sz="1800" dirty="0" smtClean="0"/>
              <a:t> </a:t>
            </a:r>
            <a:r>
              <a:rPr lang="en-US" sz="1800" dirty="0" err="1" smtClean="0"/>
              <a:t>về</a:t>
            </a:r>
            <a:r>
              <a:rPr lang="en-US" sz="1800" dirty="0" smtClean="0"/>
              <a:t>, </a:t>
            </a:r>
            <a:r>
              <a:rPr lang="en-US" sz="1800" dirty="0" err="1" smtClean="0"/>
              <a:t>dù</a:t>
            </a:r>
            <a:r>
              <a:rPr lang="en-US" sz="1800" dirty="0" smtClean="0"/>
              <a:t> </a:t>
            </a:r>
            <a:r>
              <a:rPr lang="en-US" sz="1800" dirty="0" err="1" smtClean="0"/>
              <a:t>rất</a:t>
            </a:r>
            <a:r>
              <a:rPr lang="en-US" sz="1800" dirty="0" smtClean="0"/>
              <a:t> </a:t>
            </a:r>
            <a:r>
              <a:rPr lang="en-US" sz="1800" dirty="0" err="1" smtClean="0"/>
              <a:t>mệt</a:t>
            </a:r>
            <a:r>
              <a:rPr lang="en-US" sz="1800" dirty="0" smtClean="0"/>
              <a:t> </a:t>
            </a:r>
            <a:r>
              <a:rPr lang="en-US" sz="1800" dirty="0" err="1" smtClean="0"/>
              <a:t>và</a:t>
            </a:r>
            <a:r>
              <a:rPr lang="en-US" sz="1800" dirty="0" smtClean="0"/>
              <a:t> </a:t>
            </a:r>
            <a:r>
              <a:rPr lang="en-US" sz="1800" dirty="0" err="1" smtClean="0"/>
              <a:t>phải</a:t>
            </a:r>
            <a:r>
              <a:rPr lang="en-US" sz="1800" dirty="0" smtClean="0"/>
              <a:t> </a:t>
            </a:r>
            <a:r>
              <a:rPr lang="en-US" sz="1800" dirty="0" err="1" smtClean="0"/>
              <a:t>bơi</a:t>
            </a:r>
            <a:r>
              <a:rPr lang="en-US" sz="1800" dirty="0" smtClean="0"/>
              <a:t> </a:t>
            </a:r>
            <a:r>
              <a:rPr lang="en-US" sz="1800" dirty="0" err="1" smtClean="0"/>
              <a:t>gấp</a:t>
            </a:r>
            <a:r>
              <a:rPr lang="en-US" sz="1800" dirty="0" smtClean="0"/>
              <a:t> </a:t>
            </a:r>
            <a:r>
              <a:rPr lang="en-US" sz="1800" dirty="0" err="1" smtClean="0"/>
              <a:t>đôi</a:t>
            </a:r>
            <a:r>
              <a:rPr lang="en-US" sz="1800" dirty="0" smtClean="0"/>
              <a:t> </a:t>
            </a:r>
            <a:r>
              <a:rPr lang="en-US" sz="1800" dirty="0" err="1" smtClean="0"/>
              <a:t>quãng</a:t>
            </a:r>
            <a:r>
              <a:rPr lang="en-US" sz="1800" dirty="0" smtClean="0"/>
              <a:t> </a:t>
            </a:r>
            <a:r>
              <a:rPr lang="en-US" sz="1800" dirty="0" err="1" smtClean="0"/>
              <a:t>đường</a:t>
            </a:r>
            <a:r>
              <a:rPr lang="en-US" sz="1800" dirty="0" smtClean="0"/>
              <a:t> </a:t>
            </a:r>
            <a:r>
              <a:rPr lang="en-US" sz="1800" dirty="0" err="1" smtClean="0"/>
              <a:t>nhưng</a:t>
            </a:r>
            <a:r>
              <a:rPr lang="en-US" sz="1800" dirty="0" smtClean="0"/>
              <a:t> </a:t>
            </a:r>
            <a:r>
              <a:rPr lang="en-US" sz="1800" dirty="0" err="1" smtClean="0"/>
              <a:t>các</a:t>
            </a:r>
            <a:r>
              <a:rPr lang="en-US" sz="1800" dirty="0" smtClean="0"/>
              <a:t> </a:t>
            </a:r>
            <a:r>
              <a:rPr lang="en-US" sz="1800" dirty="0" err="1" smtClean="0"/>
              <a:t>bạn</a:t>
            </a:r>
            <a:r>
              <a:rPr lang="en-US" sz="1800" dirty="0" smtClean="0"/>
              <a:t> </a:t>
            </a:r>
            <a:r>
              <a:rPr lang="en-US" sz="1800" dirty="0" err="1" smtClean="0"/>
              <a:t>học</a:t>
            </a:r>
            <a:r>
              <a:rPr lang="en-US" sz="1800" dirty="0" smtClean="0"/>
              <a:t> </a:t>
            </a:r>
            <a:r>
              <a:rPr lang="en-US" sz="1800" dirty="0" err="1" smtClean="0"/>
              <a:t>sinh</a:t>
            </a:r>
            <a:r>
              <a:rPr lang="en-US" sz="1800" dirty="0" smtClean="0"/>
              <a:t> </a:t>
            </a:r>
            <a:r>
              <a:rPr lang="en-US" sz="1800" dirty="0" err="1" smtClean="0"/>
              <a:t>vẫn</a:t>
            </a:r>
            <a:r>
              <a:rPr lang="en-US" sz="1800" dirty="0" smtClean="0"/>
              <a:t> </a:t>
            </a:r>
            <a:r>
              <a:rPr lang="en-US" sz="1800" dirty="0" err="1" smtClean="0"/>
              <a:t>bơi</a:t>
            </a:r>
            <a:r>
              <a:rPr lang="en-US" sz="1800" dirty="0" smtClean="0"/>
              <a:t> </a:t>
            </a:r>
            <a:r>
              <a:rPr lang="en-US" sz="1800" dirty="0" err="1" smtClean="0"/>
              <a:t>vào</a:t>
            </a:r>
            <a:r>
              <a:rPr lang="en-US" sz="1800" dirty="0" smtClean="0"/>
              <a:t> </a:t>
            </a:r>
            <a:r>
              <a:rPr lang="en-US" sz="1800" dirty="0" err="1" smtClean="0"/>
              <a:t>bờ</a:t>
            </a:r>
            <a:r>
              <a:rPr lang="en-US" sz="1800" dirty="0" smtClean="0"/>
              <a:t> an </a:t>
            </a:r>
            <a:r>
              <a:rPr lang="en-US" sz="1800" dirty="0" err="1" smtClean="0"/>
              <a:t>toàn</a:t>
            </a:r>
            <a:r>
              <a:rPr lang="en-US" sz="1800" dirty="0" smtClean="0"/>
              <a:t>?</a:t>
            </a:r>
          </a:p>
          <a:p>
            <a:pPr marL="342900" lvl="0" indent="-342900" algn="ctr">
              <a:buAutoNum type="arabicPeriod"/>
            </a:pPr>
            <a:endParaRPr lang="en-US" sz="1800" dirty="0" smtClean="0"/>
          </a:p>
          <a:p>
            <a:pPr marL="342900" lvl="0" indent="-342900" algn="ctr">
              <a:buAutoNum type="arabicPeriod"/>
            </a:pPr>
            <a:r>
              <a:rPr lang="en-US" sz="1800" dirty="0" err="1" smtClean="0"/>
              <a:t>Từ</a:t>
            </a:r>
            <a:r>
              <a:rPr lang="en-US" sz="1800" dirty="0" smtClean="0"/>
              <a:t> </a:t>
            </a:r>
            <a:r>
              <a:rPr lang="en-US" sz="1800" dirty="0" err="1" smtClean="0"/>
              <a:t>câu</a:t>
            </a:r>
            <a:r>
              <a:rPr lang="en-US" sz="1800" dirty="0" smtClean="0"/>
              <a:t> </a:t>
            </a:r>
            <a:r>
              <a:rPr lang="en-US" sz="1800" dirty="0" err="1" smtClean="0"/>
              <a:t>chuyện</a:t>
            </a:r>
            <a:r>
              <a:rPr lang="en-US" sz="1800" dirty="0" smtClean="0"/>
              <a:t> </a:t>
            </a:r>
            <a:r>
              <a:rPr lang="en-US" sz="1800" dirty="0" err="1" smtClean="0"/>
              <a:t>trên</a:t>
            </a:r>
            <a:r>
              <a:rPr lang="en-US" sz="1800" dirty="0" smtClean="0"/>
              <a:t>, </a:t>
            </a:r>
            <a:r>
              <a:rPr lang="en-US" sz="1800" dirty="0" err="1" smtClean="0"/>
              <a:t>em</a:t>
            </a:r>
            <a:r>
              <a:rPr lang="en-US" sz="1800" dirty="0" smtClean="0"/>
              <a:t> </a:t>
            </a: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sự</a:t>
            </a:r>
            <a:r>
              <a:rPr lang="en-US" sz="1800" dirty="0" smtClean="0"/>
              <a:t> </a:t>
            </a:r>
            <a:r>
              <a:rPr lang="en-US" sz="1800" dirty="0" err="1" smtClean="0"/>
              <a:t>cần</a:t>
            </a:r>
            <a:r>
              <a:rPr lang="en-US" sz="1800" dirty="0" smtClean="0"/>
              <a:t> </a:t>
            </a:r>
            <a:r>
              <a:rPr lang="en-US" sz="1800" dirty="0" err="1" smtClean="0"/>
              <a:t>thiết</a:t>
            </a:r>
            <a:r>
              <a:rPr lang="en-US" sz="1800" dirty="0" smtClean="0"/>
              <a:t> </a:t>
            </a:r>
            <a:r>
              <a:rPr lang="en-US" sz="1800" dirty="0" err="1" smtClean="0"/>
              <a:t>và</a:t>
            </a:r>
            <a:r>
              <a:rPr lang="en-US" sz="1800" dirty="0" smtClean="0"/>
              <a:t> ý </a:t>
            </a:r>
            <a:r>
              <a:rPr lang="en-US" sz="1800" dirty="0" err="1" smtClean="0"/>
              <a:t>nghĩa</a:t>
            </a:r>
            <a:r>
              <a:rPr lang="en-US" sz="1800" dirty="0" smtClean="0"/>
              <a:t> </a:t>
            </a:r>
            <a:r>
              <a:rPr lang="en-US" sz="1800" dirty="0" err="1" smtClean="0"/>
              <a:t>của</a:t>
            </a:r>
            <a:r>
              <a:rPr lang="en-US" sz="1800" dirty="0" smtClean="0"/>
              <a:t> </a:t>
            </a:r>
            <a:r>
              <a:rPr lang="en-US" sz="1800" dirty="0" err="1" smtClean="0"/>
              <a:t>việc</a:t>
            </a:r>
            <a:r>
              <a:rPr lang="en-US" sz="1800" dirty="0" smtClean="0"/>
              <a:t> </a:t>
            </a:r>
            <a:r>
              <a:rPr lang="en-US" sz="1800" dirty="0" err="1" smtClean="0"/>
              <a:t>xác</a:t>
            </a:r>
            <a:r>
              <a:rPr lang="en-US" sz="1800" dirty="0" smtClean="0"/>
              <a:t> </a:t>
            </a:r>
            <a:r>
              <a:rPr lang="en-US" sz="1800" dirty="0" err="1" smtClean="0"/>
              <a:t>định</a:t>
            </a:r>
            <a:r>
              <a:rPr lang="en-US" sz="1800" dirty="0" smtClean="0"/>
              <a:t> </a:t>
            </a:r>
            <a:r>
              <a:rPr lang="en-US" sz="1800" dirty="0" err="1" smtClean="0"/>
              <a:t>mục</a:t>
            </a:r>
            <a:r>
              <a:rPr lang="en-US" sz="1800" dirty="0" smtClean="0"/>
              <a:t> </a:t>
            </a:r>
            <a:r>
              <a:rPr lang="en-US" sz="1800" dirty="0" err="1" smtClean="0"/>
              <a:t>tiêu</a:t>
            </a:r>
            <a:r>
              <a:rPr lang="en-US" sz="1800" dirty="0" smtClean="0"/>
              <a:t> </a:t>
            </a:r>
            <a:r>
              <a:rPr lang="en-US" sz="1800" dirty="0" err="1" smtClean="0"/>
              <a:t>cá</a:t>
            </a:r>
            <a:r>
              <a:rPr lang="en-US" sz="1800" dirty="0" smtClean="0"/>
              <a:t> </a:t>
            </a:r>
            <a:r>
              <a:rPr lang="en-US" sz="1800" dirty="0" err="1" smtClean="0"/>
              <a:t>nhân</a:t>
            </a:r>
            <a:r>
              <a:rPr lang="en-US" sz="1800" dirty="0" smtClean="0"/>
              <a:t>.</a:t>
            </a:r>
            <a:endParaRPr lang="vi-VN" sz="1800" dirty="0"/>
          </a:p>
          <a:p>
            <a:pPr algn="ctr"/>
            <a:endParaRPr lang="en-US" sz="1800" b="1" dirty="0"/>
          </a:p>
        </p:txBody>
      </p:sp>
      <p:sp>
        <p:nvSpPr>
          <p:cNvPr id="8" name="TextBox 105">
            <a:extLst>
              <a:ext uri="{FF2B5EF4-FFF2-40B4-BE49-F238E27FC236}">
                <a16:creationId xmlns:a16="http://schemas.microsoft.com/office/drawing/2014/main" xmlns=""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18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2: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sự</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cần</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thiết</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của</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18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Tree>
    <p:custDataLst>
      <p:tags r:id="rId1"/>
    </p:custDataLst>
    <p:extLst>
      <p:ext uri="{BB962C8B-B14F-4D97-AF65-F5344CB8AC3E}">
        <p14:creationId xmlns:p14="http://schemas.microsoft.com/office/powerpoint/2010/main" val="3184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2.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Sự</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cần</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thiết</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của</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18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18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8" y="992576"/>
            <a:ext cx="9227128" cy="1706451"/>
          </a:xfrm>
          <a:prstGeom prst="rect">
            <a:avLst/>
          </a:prstGeom>
        </p:spPr>
      </p:pic>
    </p:spTree>
    <p:custDataLst>
      <p:tags r:id="rId1"/>
    </p:custDataLst>
    <p:extLst>
      <p:ext uri="{BB962C8B-B14F-4D97-AF65-F5344CB8AC3E}">
        <p14:creationId xmlns:p14="http://schemas.microsoft.com/office/powerpoint/2010/main" val="26158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xmlns=""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3: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8" name="TextBox 7">
            <a:extLst>
              <a:ext uri="{FF2B5EF4-FFF2-40B4-BE49-F238E27FC236}">
                <a16:creationId xmlns:a16="http://schemas.microsoft.com/office/drawing/2014/main" xmlns="" id="{A2FDE1A5-9021-EEEB-B2BF-CB6D961A786F}"/>
              </a:ext>
            </a:extLst>
          </p:cNvPr>
          <p:cNvSpPr txBox="1"/>
          <p:nvPr/>
        </p:nvSpPr>
        <p:spPr>
          <a:xfrm>
            <a:off x="438150" y="659919"/>
            <a:ext cx="8267700" cy="2862322"/>
          </a:xfrm>
          <a:prstGeom prst="rect">
            <a:avLst/>
          </a:prstGeom>
          <a:noFill/>
        </p:spPr>
        <p:txBody>
          <a:bodyPr wrap="square">
            <a:spAutoFit/>
          </a:bodyP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nhóm</a:t>
            </a:r>
            <a:r>
              <a:rPr lang="en-US" sz="1800" b="1" dirty="0" smtClean="0"/>
              <a:t> 6: </a:t>
            </a:r>
            <a:r>
              <a:rPr lang="en-US" sz="1800" b="1" dirty="0" err="1" smtClean="0"/>
              <a:t>Sử</a:t>
            </a:r>
            <a:r>
              <a:rPr lang="en-US" sz="1800" b="1" dirty="0" smtClean="0"/>
              <a:t> </a:t>
            </a:r>
            <a:r>
              <a:rPr lang="en-US" sz="1800" b="1" dirty="0" err="1" smtClean="0"/>
              <a:t>dụng</a:t>
            </a:r>
            <a:r>
              <a:rPr lang="en-US" sz="1800" b="1" dirty="0" smtClean="0"/>
              <a:t> </a:t>
            </a:r>
            <a:r>
              <a:rPr lang="en-US" sz="1800" b="1" dirty="0" err="1" smtClean="0"/>
              <a:t>kĩ</a:t>
            </a:r>
            <a:r>
              <a:rPr lang="en-US" sz="1800" b="1" dirty="0" smtClean="0"/>
              <a:t> </a:t>
            </a:r>
            <a:r>
              <a:rPr lang="en-US" sz="1800" b="1" dirty="0" err="1" smtClean="0"/>
              <a:t>thuật</a:t>
            </a:r>
            <a:r>
              <a:rPr lang="en-US" sz="1800" b="1" dirty="0" smtClean="0"/>
              <a:t> </a:t>
            </a:r>
            <a:r>
              <a:rPr lang="en-US" sz="1800" b="1" dirty="0" err="1" smtClean="0"/>
              <a:t>Khăn</a:t>
            </a:r>
            <a:r>
              <a:rPr lang="en-US" sz="1800" b="1" dirty="0" smtClean="0"/>
              <a:t> </a:t>
            </a:r>
            <a:r>
              <a:rPr lang="en-US" sz="1800" b="1" dirty="0" err="1" smtClean="0"/>
              <a:t>trải</a:t>
            </a:r>
            <a:r>
              <a:rPr lang="en-US" sz="1800" b="1" dirty="0" smtClean="0"/>
              <a:t> </a:t>
            </a:r>
            <a:r>
              <a:rPr lang="en-US" sz="1800" b="1" dirty="0" err="1" smtClean="0"/>
              <a:t>bàn</a:t>
            </a:r>
            <a:r>
              <a:rPr lang="en-US" sz="1800" b="1" dirty="0" smtClean="0"/>
              <a:t>:</a:t>
            </a:r>
          </a:p>
          <a:p>
            <a:pPr algn="ctr"/>
            <a:endParaRPr lang="en-US" sz="1800" b="1" dirty="0" smtClean="0"/>
          </a:p>
          <a:p>
            <a:pPr marL="285750" indent="-285750">
              <a:buFontTx/>
              <a:buChar char="-"/>
            </a:pPr>
            <a:r>
              <a:rPr lang="en-US" sz="1800" b="1" dirty="0" err="1" smtClean="0"/>
              <a:t>Nội</a:t>
            </a:r>
            <a:r>
              <a:rPr lang="en-US" sz="1800" b="1" dirty="0" smtClean="0"/>
              <a:t> dung: </a:t>
            </a:r>
            <a:r>
              <a:rPr lang="en-US" sz="1800" b="1" dirty="0" err="1" smtClean="0"/>
              <a:t>Dựa</a:t>
            </a:r>
            <a:r>
              <a:rPr lang="en-US" sz="1800" b="1" dirty="0" smtClean="0"/>
              <a:t> </a:t>
            </a:r>
            <a:r>
              <a:rPr lang="en-US" sz="1800" b="1" dirty="0" err="1" smtClean="0"/>
              <a:t>vào</a:t>
            </a:r>
            <a:r>
              <a:rPr lang="en-US" sz="1800" b="1" dirty="0" smtClean="0"/>
              <a:t> </a:t>
            </a:r>
            <a:r>
              <a:rPr lang="en-US" sz="1800" b="1" dirty="0" err="1" smtClean="0"/>
              <a:t>thông</a:t>
            </a:r>
            <a:r>
              <a:rPr lang="en-US" sz="1800" b="1" dirty="0" smtClean="0"/>
              <a:t> tin </a:t>
            </a:r>
            <a:r>
              <a:rPr lang="en-US" sz="1800" b="1" dirty="0" err="1" smtClean="0"/>
              <a:t>trong</a:t>
            </a:r>
            <a:r>
              <a:rPr lang="en-US" sz="1800" b="1" dirty="0" smtClean="0"/>
              <a:t> SGK/ 46 </a:t>
            </a:r>
            <a:r>
              <a:rPr lang="en-US" sz="1800" b="1" dirty="0" err="1" smtClean="0"/>
              <a:t>để</a:t>
            </a:r>
            <a:r>
              <a:rPr lang="en-US" sz="1800" b="1" dirty="0" smtClean="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cách</a:t>
            </a:r>
            <a:r>
              <a:rPr lang="en-US" sz="1800" b="1" dirty="0" smtClean="0"/>
              <a:t> </a:t>
            </a:r>
            <a:r>
              <a:rPr lang="en-US" sz="1800" b="1" dirty="0" err="1" smtClean="0"/>
              <a:t>xác</a:t>
            </a:r>
            <a:r>
              <a:rPr lang="en-US" sz="1800" b="1" dirty="0" smtClean="0"/>
              <a:t> </a:t>
            </a:r>
            <a:r>
              <a:rPr lang="en-US" sz="1800" b="1" dirty="0" err="1" smtClean="0"/>
              <a:t>định</a:t>
            </a:r>
            <a:r>
              <a:rPr lang="en-US" sz="1800" b="1" dirty="0" smtClean="0"/>
              <a:t> </a:t>
            </a:r>
            <a:r>
              <a:rPr lang="en-US" sz="1800" b="1" dirty="0" err="1" smtClean="0"/>
              <a:t>mục</a:t>
            </a:r>
            <a:r>
              <a:rPr lang="en-US" sz="1800" b="1" dirty="0" smtClean="0"/>
              <a:t> </a:t>
            </a:r>
            <a:r>
              <a:rPr lang="en-US" sz="1800" b="1" dirty="0" err="1" smtClean="0"/>
              <a:t>tiêu</a:t>
            </a:r>
            <a:r>
              <a:rPr lang="en-US" sz="1800" b="1" dirty="0" smtClean="0"/>
              <a:t> </a:t>
            </a:r>
            <a:r>
              <a:rPr lang="en-US" sz="1800" b="1" dirty="0" err="1" smtClean="0"/>
              <a:t>trong</a:t>
            </a:r>
            <a:r>
              <a:rPr lang="en-US" sz="1800" b="1" dirty="0" smtClean="0"/>
              <a:t> 2 </a:t>
            </a:r>
            <a:r>
              <a:rPr lang="en-US" sz="1800" b="1" dirty="0" err="1" smtClean="0"/>
              <a:t>trường</a:t>
            </a:r>
            <a:r>
              <a:rPr lang="en-US" sz="1800" b="1" dirty="0" smtClean="0"/>
              <a:t> </a:t>
            </a:r>
            <a:r>
              <a:rPr lang="en-US" sz="1800" b="1" dirty="0" err="1" smtClean="0"/>
              <a:t>hợp</a:t>
            </a:r>
            <a:r>
              <a:rPr lang="en-US" sz="1800" b="1" dirty="0" smtClean="0"/>
              <a:t> 1 </a:t>
            </a:r>
            <a:r>
              <a:rPr lang="en-US" sz="1800" b="1" dirty="0" err="1" smtClean="0"/>
              <a:t>và</a:t>
            </a:r>
            <a:r>
              <a:rPr lang="en-US" sz="1800" b="1" dirty="0" smtClean="0"/>
              <a:t> 2.</a:t>
            </a:r>
          </a:p>
          <a:p>
            <a:pPr marL="285750" indent="-285750">
              <a:buFontTx/>
              <a:buChar char="-"/>
            </a:pPr>
            <a:endParaRPr lang="en-US" sz="1800" b="1" dirty="0" smtClean="0"/>
          </a:p>
          <a:p>
            <a:pPr marL="285750" indent="-285750">
              <a:buFontTx/>
              <a:buChar char="-"/>
            </a:pPr>
            <a:r>
              <a:rPr lang="en-US" sz="1800" b="1" dirty="0" err="1" smtClean="0"/>
              <a:t>Thời</a:t>
            </a:r>
            <a:r>
              <a:rPr lang="en-US" sz="1800" b="1" dirty="0" smtClean="0"/>
              <a:t> </a:t>
            </a:r>
            <a:r>
              <a:rPr lang="en-US" sz="1800" b="1" dirty="0" err="1" smtClean="0"/>
              <a:t>gian</a:t>
            </a:r>
            <a:r>
              <a:rPr lang="en-US" sz="1800" b="1" dirty="0" smtClean="0"/>
              <a:t> </a:t>
            </a:r>
            <a:r>
              <a:rPr lang="en-US" sz="1800" b="1" dirty="0" err="1" smtClean="0"/>
              <a:t>thảo</a:t>
            </a:r>
            <a:r>
              <a:rPr lang="en-US" sz="1800" b="1" dirty="0" smtClean="0"/>
              <a:t> </a:t>
            </a:r>
            <a:r>
              <a:rPr lang="en-US" sz="1800" b="1" dirty="0" err="1" smtClean="0"/>
              <a:t>luận</a:t>
            </a:r>
            <a:r>
              <a:rPr lang="en-US" sz="1800" b="1" dirty="0" smtClean="0"/>
              <a:t>: 5 </a:t>
            </a:r>
            <a:r>
              <a:rPr lang="en-US" sz="1800" b="1" dirty="0" err="1" smtClean="0"/>
              <a:t>phút</a:t>
            </a:r>
            <a:r>
              <a:rPr lang="en-US" sz="1800" b="1" dirty="0" smtClean="0"/>
              <a:t>. </a:t>
            </a:r>
            <a:endParaRPr lang="en-US" sz="1800" b="1" dirty="0"/>
          </a:p>
          <a:p>
            <a:pPr marL="285750" indent="-285750">
              <a:buFontTx/>
              <a:buChar char="-"/>
            </a:pPr>
            <a:r>
              <a:rPr lang="en-US" sz="1800" b="1" dirty="0" err="1" smtClean="0"/>
              <a:t>Sau</a:t>
            </a:r>
            <a:r>
              <a:rPr lang="en-US" sz="1800" b="1" dirty="0" smtClean="0"/>
              <a:t> </a:t>
            </a:r>
            <a:r>
              <a:rPr lang="en-US" sz="1800" b="1" dirty="0" err="1" smtClean="0"/>
              <a:t>khi</a:t>
            </a:r>
            <a:r>
              <a:rPr lang="en-US" sz="1800" b="1" dirty="0" smtClean="0"/>
              <a:t> </a:t>
            </a: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các</a:t>
            </a:r>
            <a:r>
              <a:rPr lang="en-US" sz="1800" b="1" dirty="0" smtClean="0"/>
              <a:t> </a:t>
            </a:r>
            <a:r>
              <a:rPr lang="en-US" sz="1800" b="1" dirty="0" err="1" smtClean="0"/>
              <a:t>nhóm</a:t>
            </a:r>
            <a:r>
              <a:rPr lang="en-US" sz="1800" b="1" dirty="0" smtClean="0"/>
              <a:t> </a:t>
            </a:r>
            <a:r>
              <a:rPr lang="en-US" sz="1800" b="1" dirty="0" err="1" smtClean="0"/>
              <a:t>trưng</a:t>
            </a:r>
            <a:r>
              <a:rPr lang="en-US" sz="1800" b="1" dirty="0" smtClean="0"/>
              <a:t> </a:t>
            </a:r>
            <a:r>
              <a:rPr lang="en-US" sz="1800" b="1" dirty="0" err="1" smtClean="0"/>
              <a:t>bày</a:t>
            </a:r>
            <a:r>
              <a:rPr lang="en-US" sz="1800" b="1" dirty="0" smtClean="0"/>
              <a:t> </a:t>
            </a:r>
            <a:r>
              <a:rPr lang="en-US" sz="1800" b="1" dirty="0" err="1" smtClean="0"/>
              <a:t>sản</a:t>
            </a:r>
            <a:r>
              <a:rPr lang="en-US" sz="1800" b="1" dirty="0" smtClean="0"/>
              <a:t> </a:t>
            </a:r>
            <a:r>
              <a:rPr lang="en-US" sz="1800" b="1" dirty="0" err="1" smtClean="0"/>
              <a:t>phẩm</a:t>
            </a:r>
            <a:r>
              <a:rPr lang="en-US" sz="1800" b="1" dirty="0" smtClean="0"/>
              <a:t> </a:t>
            </a:r>
            <a:r>
              <a:rPr lang="en-US" sz="1800" b="1" dirty="0" err="1" smtClean="0"/>
              <a:t>và</a:t>
            </a:r>
            <a:r>
              <a:rPr lang="en-US" sz="1800" b="1" dirty="0" smtClean="0"/>
              <a:t> </a:t>
            </a:r>
            <a:r>
              <a:rPr lang="en-US" sz="1800" b="1" dirty="0" err="1" smtClean="0"/>
              <a:t>đưa</a:t>
            </a:r>
            <a:r>
              <a:rPr lang="en-US" sz="1800" b="1" dirty="0" smtClean="0"/>
              <a:t> </a:t>
            </a:r>
            <a:r>
              <a:rPr lang="en-US" sz="1800" b="1" dirty="0" err="1" smtClean="0"/>
              <a:t>ra</a:t>
            </a:r>
            <a:r>
              <a:rPr lang="en-US" sz="1800" b="1" dirty="0" smtClean="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cho</a:t>
            </a:r>
            <a:r>
              <a:rPr lang="en-US" sz="1800" b="1" dirty="0" smtClean="0"/>
              <a:t> </a:t>
            </a:r>
            <a:r>
              <a:rPr lang="en-US" sz="1800" b="1" dirty="0" err="1" smtClean="0"/>
              <a:t>từng</a:t>
            </a:r>
            <a:r>
              <a:rPr lang="en-US" sz="1800" b="1" dirty="0" smtClean="0"/>
              <a:t> </a:t>
            </a:r>
            <a:r>
              <a:rPr lang="en-US" sz="1800" b="1" dirty="0" err="1" smtClean="0"/>
              <a:t>nhóm</a:t>
            </a:r>
            <a:r>
              <a:rPr lang="en-US" sz="1800" b="1" dirty="0" smtClean="0"/>
              <a:t>.</a:t>
            </a:r>
          </a:p>
          <a:p>
            <a:endParaRPr lang="en-US" sz="1800" b="1" dirty="0" smtClean="0"/>
          </a:p>
          <a:p>
            <a:endParaRPr lang="en-US" sz="1800" b="1" dirty="0"/>
          </a:p>
        </p:txBody>
      </p:sp>
    </p:spTree>
    <p:custDataLst>
      <p:tags r:id="rId1"/>
    </p:custDataLst>
    <p:extLst>
      <p:ext uri="{BB962C8B-B14F-4D97-AF65-F5344CB8AC3E}">
        <p14:creationId xmlns:p14="http://schemas.microsoft.com/office/powerpoint/2010/main" val="34583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xmlns=""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3</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C</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xác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định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8753"/>
            <a:ext cx="9144000" cy="1545465"/>
          </a:xfrm>
          <a:prstGeom prst="rect">
            <a:avLst/>
          </a:prstGeom>
        </p:spPr>
      </p:pic>
    </p:spTree>
    <p:custDataLst>
      <p:tags r:id="rId1"/>
    </p:custDataLst>
    <p:extLst>
      <p:ext uri="{BB962C8B-B14F-4D97-AF65-F5344CB8AC3E}">
        <p14:creationId xmlns:p14="http://schemas.microsoft.com/office/powerpoint/2010/main" val="40191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4: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lập</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kế</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hoạch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thực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hiện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50" name="TextBox 49">
            <a:extLst>
              <a:ext uri="{FF2B5EF4-FFF2-40B4-BE49-F238E27FC236}">
                <a16:creationId xmlns:a16="http://schemas.microsoft.com/office/drawing/2014/main" xmlns="" id="{22969111-254B-9E8F-FA1B-8171271F18A6}"/>
              </a:ext>
            </a:extLst>
          </p:cNvPr>
          <p:cNvSpPr txBox="1"/>
          <p:nvPr/>
        </p:nvSpPr>
        <p:spPr>
          <a:xfrm>
            <a:off x="1097943" y="1619684"/>
            <a:ext cx="6283250" cy="646331"/>
          </a:xfrm>
          <a:prstGeom prst="rect">
            <a:avLst/>
          </a:prstGeom>
          <a:noFill/>
        </p:spPr>
        <p:txBody>
          <a:bodyPr wrap="square">
            <a:spAutoFit/>
          </a:bodyPr>
          <a:lstStyle/>
          <a:p>
            <a:pPr algn="ctr"/>
            <a:r>
              <a:rPr lang="en-US" sz="1800" b="1" dirty="0" smtClean="0"/>
              <a:t>4.1. </a:t>
            </a:r>
            <a:r>
              <a:rPr lang="vi-VN" sz="1800" b="1" dirty="0" smtClean="0"/>
              <a:t>Em </a:t>
            </a:r>
            <a:r>
              <a:rPr lang="vi-VN" sz="1800" b="1" dirty="0"/>
              <a:t>hãy </a:t>
            </a:r>
            <a:r>
              <a:rPr lang="en-US" sz="1800" b="1" dirty="0" err="1" smtClean="0"/>
              <a:t>Nối</a:t>
            </a:r>
            <a:r>
              <a:rPr lang="en-US" sz="1800" b="1" dirty="0" smtClean="0"/>
              <a:t> </a:t>
            </a:r>
            <a:r>
              <a:rPr lang="en-US" sz="1800" b="1" dirty="0" err="1" smtClean="0"/>
              <a:t>tên</a:t>
            </a:r>
            <a:r>
              <a:rPr lang="en-US" sz="1800" b="1" dirty="0" smtClean="0"/>
              <a:t> </a:t>
            </a:r>
            <a:r>
              <a:rPr lang="en-US" sz="1800" b="1" dirty="0" err="1" smtClean="0"/>
              <a:t>các</a:t>
            </a:r>
            <a:r>
              <a:rPr lang="en-US" sz="1800" b="1" dirty="0" smtClean="0"/>
              <a:t> </a:t>
            </a:r>
            <a:r>
              <a:rPr lang="en-US" sz="1800" b="1" dirty="0" err="1" smtClean="0"/>
              <a:t>bước</a:t>
            </a:r>
            <a:r>
              <a:rPr lang="en-US" sz="1800" b="1" dirty="0" smtClean="0"/>
              <a:t> </a:t>
            </a:r>
            <a:r>
              <a:rPr lang="en-US" sz="1800" b="1" dirty="0" err="1" smtClean="0"/>
              <a:t>và</a:t>
            </a:r>
            <a:r>
              <a:rPr lang="en-US" sz="1800" b="1" dirty="0" smtClean="0"/>
              <a:t> </a:t>
            </a:r>
            <a:r>
              <a:rPr lang="en-US" sz="1800" b="1" dirty="0" err="1" smtClean="0"/>
              <a:t>nội</a:t>
            </a:r>
            <a:r>
              <a:rPr lang="en-US" sz="1800" b="1" dirty="0" smtClean="0"/>
              <a:t> dung </a:t>
            </a:r>
            <a:r>
              <a:rPr lang="en-US" sz="1800" b="1" dirty="0" err="1" smtClean="0"/>
              <a:t>các</a:t>
            </a:r>
            <a:r>
              <a:rPr lang="en-US" sz="1800" b="1" dirty="0" smtClean="0"/>
              <a:t> </a:t>
            </a:r>
            <a:r>
              <a:rPr lang="en-US" sz="1800" b="1" dirty="0" err="1" smtClean="0"/>
              <a:t>bước</a:t>
            </a:r>
            <a:r>
              <a:rPr lang="en-US" sz="1800" b="1" dirty="0" smtClean="0"/>
              <a:t> </a:t>
            </a:r>
            <a:r>
              <a:rPr lang="en-US" sz="1800" b="1" dirty="0" err="1" smtClean="0"/>
              <a:t>lập</a:t>
            </a:r>
            <a:r>
              <a:rPr lang="en-US" sz="1800" b="1" dirty="0" smtClean="0"/>
              <a:t> </a:t>
            </a:r>
            <a:r>
              <a:rPr lang="en-US" sz="1800" b="1" dirty="0" err="1" smtClean="0"/>
              <a:t>kế</a:t>
            </a:r>
            <a:r>
              <a:rPr lang="en-US" sz="1800" b="1" dirty="0" smtClean="0"/>
              <a:t> </a:t>
            </a:r>
            <a:r>
              <a:rPr lang="en-US" sz="1800" b="1" dirty="0" err="1" smtClean="0"/>
              <a:t>hoạch</a:t>
            </a:r>
            <a:r>
              <a:rPr lang="en-US" sz="1800" b="1" dirty="0" smtClean="0"/>
              <a:t> </a:t>
            </a:r>
            <a:r>
              <a:rPr lang="en-US" sz="1800" b="1" dirty="0" err="1" smtClean="0"/>
              <a:t>thực</a:t>
            </a:r>
            <a:r>
              <a:rPr lang="en-US" sz="1800" b="1" dirty="0" smtClean="0"/>
              <a:t> </a:t>
            </a:r>
            <a:r>
              <a:rPr lang="en-US" sz="1800" b="1" dirty="0" err="1" smtClean="0"/>
              <a:t>hiện</a:t>
            </a:r>
            <a:r>
              <a:rPr lang="en-US" sz="1800" b="1" dirty="0" smtClean="0"/>
              <a:t> </a:t>
            </a:r>
            <a:r>
              <a:rPr lang="en-US" sz="1800" b="1" dirty="0" err="1" smtClean="0"/>
              <a:t>mục</a:t>
            </a:r>
            <a:r>
              <a:rPr lang="en-US" sz="1800" b="1" dirty="0" smtClean="0"/>
              <a:t> </a:t>
            </a:r>
            <a:r>
              <a:rPr lang="en-US" sz="1800" b="1" dirty="0" err="1" smtClean="0"/>
              <a:t>tiêu</a:t>
            </a:r>
            <a:r>
              <a:rPr lang="en-US" sz="1800" b="1" dirty="0" smtClean="0"/>
              <a:t> </a:t>
            </a:r>
            <a:r>
              <a:rPr lang="en-US" sz="1800" b="1" dirty="0" err="1" smtClean="0"/>
              <a:t>cá</a:t>
            </a:r>
            <a:r>
              <a:rPr lang="en-US" sz="1800" b="1" dirty="0" smtClean="0"/>
              <a:t> </a:t>
            </a:r>
            <a:r>
              <a:rPr lang="en-US" sz="1800" b="1" dirty="0" err="1" smtClean="0"/>
              <a:t>nhân</a:t>
            </a:r>
            <a:r>
              <a:rPr lang="en-US" sz="1800" b="1" dirty="0" smtClean="0"/>
              <a:t>.</a:t>
            </a:r>
            <a:endParaRPr lang="vi-VN" sz="1800" b="1" dirty="0"/>
          </a:p>
        </p:txBody>
      </p:sp>
    </p:spTree>
    <p:custDataLst>
      <p:tags r:id="rId1"/>
    </p:custDataLst>
    <p:extLst>
      <p:ext uri="{BB962C8B-B14F-4D97-AF65-F5344CB8AC3E}">
        <p14:creationId xmlns:p14="http://schemas.microsoft.com/office/powerpoint/2010/main" val="15332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576" y="0"/>
            <a:ext cx="5344847" cy="5143500"/>
          </a:xfrm>
          <a:prstGeom prst="rect">
            <a:avLst/>
          </a:prstGeom>
        </p:spPr>
      </p:pic>
      <p:cxnSp>
        <p:nvCxnSpPr>
          <p:cNvPr id="4" name="Straight Arrow Connector 3"/>
          <p:cNvCxnSpPr/>
          <p:nvPr/>
        </p:nvCxnSpPr>
        <p:spPr>
          <a:xfrm>
            <a:off x="4312227" y="955552"/>
            <a:ext cx="374073" cy="133044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12227" y="1093993"/>
            <a:ext cx="374073" cy="3759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12227" y="2504209"/>
            <a:ext cx="374073" cy="207818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39491" y="1953491"/>
            <a:ext cx="446809" cy="9144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95355" y="3722227"/>
            <a:ext cx="290945" cy="954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39491" y="3075709"/>
            <a:ext cx="446809" cy="150668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991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01</a:t>
            </a:r>
            <a:endParaRPr dirty="0">
              <a:solidFill>
                <a:schemeClr val="accent6"/>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02</a:t>
            </a:r>
            <a:endParaRPr>
              <a:solidFill>
                <a:schemeClr val="accent6"/>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accent6"/>
                </a:solidFill>
              </a:rPr>
              <a:t>03</a:t>
            </a:r>
            <a:endParaRPr>
              <a:solidFill>
                <a:schemeClr val="accent6"/>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accent6"/>
                </a:solidFill>
              </a:rPr>
              <a:t>04</a:t>
            </a:r>
            <a:endParaRPr dirty="0">
              <a:solidFill>
                <a:schemeClr val="accent6"/>
              </a:solidFill>
            </a:endParaRPr>
          </a:p>
        </p:txBody>
      </p:sp>
      <p:sp>
        <p:nvSpPr>
          <p:cNvPr id="375" name="Google Shape;375;p32"/>
          <p:cNvSpPr/>
          <p:nvPr/>
        </p:nvSpPr>
        <p:spPr>
          <a:xfrm>
            <a:off x="8430783" y="4823600"/>
            <a:ext cx="656362" cy="630770"/>
          </a:xfrm>
          <a:custGeom>
            <a:avLst/>
            <a:gdLst/>
            <a:ahLst/>
            <a:cxnLst/>
            <a:rect l="l" t="t" r="r" b="b"/>
            <a:pathLst>
              <a:path w="22826" h="21936" extrusionOk="0">
                <a:moveTo>
                  <a:pt x="10882" y="4739"/>
                </a:moveTo>
                <a:cubicBezTo>
                  <a:pt x="11034" y="4739"/>
                  <a:pt x="11186" y="4749"/>
                  <a:pt x="11337" y="4770"/>
                </a:cubicBezTo>
                <a:cubicBezTo>
                  <a:pt x="11641" y="5378"/>
                  <a:pt x="12136" y="5854"/>
                  <a:pt x="12801" y="5968"/>
                </a:cubicBezTo>
                <a:cubicBezTo>
                  <a:pt x="15788" y="6576"/>
                  <a:pt x="18222" y="9506"/>
                  <a:pt x="17538" y="12625"/>
                </a:cubicBezTo>
                <a:cubicBezTo>
                  <a:pt x="16963" y="15211"/>
                  <a:pt x="14527" y="17060"/>
                  <a:pt x="11971" y="17060"/>
                </a:cubicBezTo>
                <a:cubicBezTo>
                  <a:pt x="11481" y="17060"/>
                  <a:pt x="10987" y="16992"/>
                  <a:pt x="10500" y="16848"/>
                </a:cubicBezTo>
                <a:cubicBezTo>
                  <a:pt x="7076" y="15859"/>
                  <a:pt x="4908" y="11940"/>
                  <a:pt x="6030" y="8536"/>
                </a:cubicBezTo>
                <a:cubicBezTo>
                  <a:pt x="6668" y="6604"/>
                  <a:pt x="8808" y="4739"/>
                  <a:pt x="10882" y="4739"/>
                </a:cubicBezTo>
                <a:close/>
                <a:moveTo>
                  <a:pt x="10845" y="0"/>
                </a:moveTo>
                <a:cubicBezTo>
                  <a:pt x="8313" y="0"/>
                  <a:pt x="5747" y="1064"/>
                  <a:pt x="3900" y="2944"/>
                </a:cubicBezTo>
                <a:cubicBezTo>
                  <a:pt x="419" y="6481"/>
                  <a:pt x="0" y="12073"/>
                  <a:pt x="2473" y="16277"/>
                </a:cubicBezTo>
                <a:cubicBezTo>
                  <a:pt x="4479" y="19695"/>
                  <a:pt x="8205" y="21935"/>
                  <a:pt x="12107" y="21935"/>
                </a:cubicBezTo>
                <a:cubicBezTo>
                  <a:pt x="12830" y="21935"/>
                  <a:pt x="13560" y="21859"/>
                  <a:pt x="14285" y="21698"/>
                </a:cubicBezTo>
                <a:cubicBezTo>
                  <a:pt x="18660" y="20728"/>
                  <a:pt x="22103" y="16734"/>
                  <a:pt x="22464" y="12283"/>
                </a:cubicBezTo>
                <a:cubicBezTo>
                  <a:pt x="22825" y="8041"/>
                  <a:pt x="20163" y="3876"/>
                  <a:pt x="16358" y="2069"/>
                </a:cubicBezTo>
                <a:cubicBezTo>
                  <a:pt x="14781" y="650"/>
                  <a:pt x="12824" y="0"/>
                  <a:pt x="10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12400" y="4086125"/>
            <a:ext cx="532600" cy="630775"/>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xmlns=""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1" name="Picture 20">
            <a:extLst>
              <a:ext uri="{FF2B5EF4-FFF2-40B4-BE49-F238E27FC236}">
                <a16:creationId xmlns:a16="http://schemas.microsoft.com/office/drawing/2014/main" xmlns="" id="{55D56B02-32CE-E4DB-5CD2-E79ED05C65B5}"/>
              </a:ext>
            </a:extLst>
          </p:cNvPr>
          <p:cNvPicPr>
            <a:picLocks noChangeAspect="1"/>
          </p:cNvPicPr>
          <p:nvPr/>
        </p:nvPicPr>
        <p:blipFill>
          <a:blip r:embed="rId4"/>
          <a:stretch>
            <a:fillRect/>
          </a:stretch>
        </p:blipFill>
        <p:spPr>
          <a:xfrm>
            <a:off x="2342902" y="0"/>
            <a:ext cx="866150" cy="866150"/>
          </a:xfrm>
          <a:prstGeom prst="rect">
            <a:avLst/>
          </a:prstGeom>
        </p:spPr>
      </p:pic>
      <p:sp>
        <p:nvSpPr>
          <p:cNvPr id="23" name="TextBox 22">
            <a:extLst>
              <a:ext uri="{FF2B5EF4-FFF2-40B4-BE49-F238E27FC236}">
                <a16:creationId xmlns:a16="http://schemas.microsoft.com/office/drawing/2014/main" xmlns=""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rPr>
              <a:t>Nhận biết được thế nào là mục tiêu cá nhân; các loại mục tiêu cá nhân. </a:t>
            </a:r>
          </a:p>
        </p:txBody>
      </p:sp>
      <p:sp>
        <p:nvSpPr>
          <p:cNvPr id="25" name="TextBox 24">
            <a:extLst>
              <a:ext uri="{FF2B5EF4-FFF2-40B4-BE49-F238E27FC236}">
                <a16:creationId xmlns:a16="http://schemas.microsoft.com/office/drawing/2014/main" xmlns=""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rPr>
              <a:t>Xây dựng được mục tiêu cá nhân của bản thân và kế hoạch hành động nhằm đạt mục tiêu</a:t>
            </a:r>
            <a:r>
              <a:rPr lang="en-US" sz="1800" dirty="0">
                <a:solidFill>
                  <a:schemeClr val="tx1"/>
                </a:solidFill>
              </a:rPr>
              <a:t> </a:t>
            </a:r>
            <a:r>
              <a:rPr lang="en-US" sz="1800" dirty="0" err="1">
                <a:solidFill>
                  <a:schemeClr val="tx1"/>
                </a:solidFill>
              </a:rPr>
              <a:t>đó</a:t>
            </a:r>
            <a:r>
              <a:rPr lang="en-US" sz="1800" dirty="0">
                <a:solidFill>
                  <a:schemeClr val="tx1"/>
                </a:solidFill>
              </a:rPr>
              <a:t>.</a:t>
            </a:r>
            <a:r>
              <a:rPr lang="vi-VN" sz="1800" dirty="0">
                <a:solidFill>
                  <a:schemeClr val="tx1"/>
                </a:solidFill>
              </a:rPr>
              <a:t> </a:t>
            </a:r>
            <a:endParaRPr lang="en-US" sz="1800" dirty="0">
              <a:solidFill>
                <a:schemeClr val="tx1"/>
              </a:solidFill>
            </a:endParaRPr>
          </a:p>
        </p:txBody>
      </p:sp>
      <p:sp>
        <p:nvSpPr>
          <p:cNvPr id="27" name="TextBox 26">
            <a:extLst>
              <a:ext uri="{FF2B5EF4-FFF2-40B4-BE49-F238E27FC236}">
                <a16:creationId xmlns:a16="http://schemas.microsoft.com/office/drawing/2014/main" xmlns=""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rPr>
              <a:t>Nêu được cách xác định mục tiêu và lập kế hoạch thực hiện mục tiêu cá nhân. </a:t>
            </a:r>
            <a:endParaRPr lang="en-US" sz="1800" dirty="0">
              <a:solidFill>
                <a:schemeClr val="tx1"/>
              </a:solidFill>
            </a:endParaRPr>
          </a:p>
        </p:txBody>
      </p:sp>
      <p:sp>
        <p:nvSpPr>
          <p:cNvPr id="29" name="TextBox 28">
            <a:extLst>
              <a:ext uri="{FF2B5EF4-FFF2-40B4-BE49-F238E27FC236}">
                <a16:creationId xmlns:a16="http://schemas.microsoft.com/office/drawing/2014/main" xmlns=""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rPr>
              <a:t>Hiểu vì sao phải xác định mục tiêu cá nhân. </a:t>
            </a:r>
          </a:p>
        </p:txBody>
      </p:sp>
    </p:spTree>
    <p:custDataLst>
      <p:tags r:id="rId1"/>
    </p:custData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4: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lập</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kế</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hoạch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thực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hiện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50" name="TextBox 49">
            <a:extLst>
              <a:ext uri="{FF2B5EF4-FFF2-40B4-BE49-F238E27FC236}">
                <a16:creationId xmlns:a16="http://schemas.microsoft.com/office/drawing/2014/main" xmlns="" id="{22969111-254B-9E8F-FA1B-8171271F18A6}"/>
              </a:ext>
            </a:extLst>
          </p:cNvPr>
          <p:cNvSpPr txBox="1"/>
          <p:nvPr/>
        </p:nvSpPr>
        <p:spPr>
          <a:xfrm>
            <a:off x="1097943" y="695145"/>
            <a:ext cx="6283250" cy="646331"/>
          </a:xfrm>
          <a:prstGeom prst="rect">
            <a:avLst/>
          </a:prstGeom>
          <a:noFill/>
        </p:spPr>
        <p:txBody>
          <a:bodyPr wrap="square">
            <a:spAutoFit/>
          </a:bodyPr>
          <a:lstStyle/>
          <a:p>
            <a:pPr algn="ctr"/>
            <a:r>
              <a:rPr lang="en-US" sz="1800" b="1" dirty="0" smtClean="0"/>
              <a:t>4.2. </a:t>
            </a:r>
            <a:r>
              <a:rPr lang="en-US" sz="1800" b="1" dirty="0" err="1" smtClean="0"/>
              <a:t>Dựa</a:t>
            </a:r>
            <a:r>
              <a:rPr lang="en-US" sz="1800" b="1" dirty="0" smtClean="0"/>
              <a:t> </a:t>
            </a:r>
            <a:r>
              <a:rPr lang="en-US" sz="1800" b="1" dirty="0" err="1" smtClean="0"/>
              <a:t>vào</a:t>
            </a:r>
            <a:r>
              <a:rPr lang="en-US" sz="1800" b="1" dirty="0" smtClean="0"/>
              <a:t> </a:t>
            </a:r>
            <a:r>
              <a:rPr lang="en-US" sz="1800" b="1" dirty="0" err="1" smtClean="0"/>
              <a:t>các</a:t>
            </a:r>
            <a:r>
              <a:rPr lang="en-US" sz="1800" b="1" dirty="0" smtClean="0"/>
              <a:t> </a:t>
            </a:r>
            <a:r>
              <a:rPr lang="en-US" sz="1800" b="1" dirty="0" err="1" smtClean="0"/>
              <a:t>bước</a:t>
            </a:r>
            <a:r>
              <a:rPr lang="en-US" sz="1800" b="1" dirty="0" smtClean="0"/>
              <a:t> </a:t>
            </a:r>
            <a:r>
              <a:rPr lang="en-US" sz="1800" b="1" dirty="0" err="1" smtClean="0"/>
              <a:t>lập</a:t>
            </a:r>
            <a:r>
              <a:rPr lang="en-US" sz="1800" b="1" dirty="0" smtClean="0"/>
              <a:t> </a:t>
            </a:r>
            <a:r>
              <a:rPr lang="en-US" sz="1800" b="1" dirty="0" err="1" smtClean="0"/>
              <a:t>kế</a:t>
            </a:r>
            <a:r>
              <a:rPr lang="en-US" sz="1800" b="1" dirty="0" smtClean="0"/>
              <a:t> </a:t>
            </a:r>
            <a:r>
              <a:rPr lang="en-US" sz="1800" b="1" dirty="0" err="1" smtClean="0"/>
              <a:t>hoạch</a:t>
            </a:r>
            <a:r>
              <a:rPr lang="en-US" sz="1800" b="1" dirty="0" smtClean="0"/>
              <a:t> ở </a:t>
            </a:r>
            <a:r>
              <a:rPr lang="en-US" sz="1800" b="1" dirty="0" err="1" smtClean="0"/>
              <a:t>trên</a:t>
            </a:r>
            <a:r>
              <a:rPr lang="en-US" sz="1800" b="1" dirty="0" smtClean="0"/>
              <a:t> </a:t>
            </a:r>
            <a:r>
              <a:rPr lang="en-US" sz="1800" b="1" dirty="0" err="1" smtClean="0"/>
              <a:t>để</a:t>
            </a:r>
            <a:r>
              <a:rPr lang="en-US" sz="1800" b="1" dirty="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cách</a:t>
            </a:r>
            <a:r>
              <a:rPr lang="en-US" sz="1800" b="1" dirty="0" smtClean="0"/>
              <a:t> </a:t>
            </a:r>
            <a:r>
              <a:rPr lang="en-US" sz="1800" b="1" dirty="0" err="1" smtClean="0"/>
              <a:t>lập</a:t>
            </a:r>
            <a:r>
              <a:rPr lang="en-US" sz="1800" b="1" dirty="0" smtClean="0"/>
              <a:t> </a:t>
            </a:r>
            <a:r>
              <a:rPr lang="en-US" sz="1800" b="1" dirty="0" err="1" smtClean="0"/>
              <a:t>kế</a:t>
            </a:r>
            <a:r>
              <a:rPr lang="en-US" sz="1800" b="1" dirty="0"/>
              <a:t> </a:t>
            </a:r>
            <a:r>
              <a:rPr lang="en-US" sz="1800" b="1" dirty="0" err="1" smtClean="0"/>
              <a:t>hoạch</a:t>
            </a:r>
            <a:r>
              <a:rPr lang="en-US" sz="1800" b="1" dirty="0" smtClean="0"/>
              <a:t> </a:t>
            </a:r>
            <a:r>
              <a:rPr lang="en-US" sz="1800" b="1" dirty="0" err="1" smtClean="0"/>
              <a:t>của</a:t>
            </a:r>
            <a:r>
              <a:rPr lang="en-US" sz="1800" b="1" dirty="0" smtClean="0"/>
              <a:t> </a:t>
            </a:r>
            <a:r>
              <a:rPr lang="en-US" sz="1800" b="1" dirty="0" err="1" smtClean="0"/>
              <a:t>bạn</a:t>
            </a:r>
            <a:r>
              <a:rPr lang="en-US" sz="1800" b="1" dirty="0" smtClean="0"/>
              <a:t> Lan </a:t>
            </a:r>
            <a:r>
              <a:rPr lang="en-US" sz="1800" b="1" dirty="0" err="1" smtClean="0"/>
              <a:t>trong</a:t>
            </a:r>
            <a:r>
              <a:rPr lang="en-US" sz="1800" b="1" dirty="0" smtClean="0"/>
              <a:t> </a:t>
            </a:r>
            <a:r>
              <a:rPr lang="en-US" sz="1800" b="1" dirty="0" err="1" smtClean="0"/>
              <a:t>trường</a:t>
            </a:r>
            <a:r>
              <a:rPr lang="en-US" sz="1800" b="1" dirty="0" smtClean="0"/>
              <a:t> </a:t>
            </a:r>
            <a:r>
              <a:rPr lang="en-US" sz="1800" b="1" dirty="0" err="1" smtClean="0"/>
              <a:t>hợp</a:t>
            </a:r>
            <a:r>
              <a:rPr lang="en-US" sz="1800" b="1" dirty="0" smtClean="0"/>
              <a:t> </a:t>
            </a:r>
            <a:r>
              <a:rPr lang="en-US" sz="1800" b="1" dirty="0" err="1" smtClean="0"/>
              <a:t>sau</a:t>
            </a:r>
            <a:r>
              <a:rPr lang="en-US" sz="1800" b="1" dirty="0" smtClean="0"/>
              <a:t>: </a:t>
            </a:r>
            <a:endParaRPr lang="vi-VN" sz="18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307" y="1281947"/>
            <a:ext cx="6124754" cy="5143500"/>
          </a:xfrm>
          <a:prstGeom prst="rect">
            <a:avLst/>
          </a:prstGeom>
        </p:spPr>
      </p:pic>
    </p:spTree>
    <p:custDataLst>
      <p:tags r:id="rId1"/>
    </p:custDataLst>
    <p:extLst>
      <p:ext uri="{BB962C8B-B14F-4D97-AF65-F5344CB8AC3E}">
        <p14:creationId xmlns:p14="http://schemas.microsoft.com/office/powerpoint/2010/main" val="138502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4.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lập</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kế</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hoạch</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thực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hiện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1098"/>
            <a:ext cx="9144000" cy="2857500"/>
          </a:xfrm>
          <a:prstGeom prst="rect">
            <a:avLst/>
          </a:prstGeom>
        </p:spPr>
      </p:pic>
    </p:spTree>
    <p:custDataLst>
      <p:tags r:id="rId1"/>
    </p:custDataLst>
    <p:extLst>
      <p:ext uri="{BB962C8B-B14F-4D97-AF65-F5344CB8AC3E}">
        <p14:creationId xmlns:p14="http://schemas.microsoft.com/office/powerpoint/2010/main" val="405964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xmlns="" id="{0A6BC22D-5268-22B9-78ED-3A34DDF1C2A5}"/>
              </a:ext>
            </a:extLst>
          </p:cNvPr>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a:extLst>
              <a:ext uri="{FF2B5EF4-FFF2-40B4-BE49-F238E27FC236}">
                <a16:creationId xmlns:a16="http://schemas.microsoft.com/office/drawing/2014/main" xmlns=""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xmlns=""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xmlns=""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xmlns=""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xmlns=""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xmlns=""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xmlns=""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xmlns=""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xmlns=""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xmlns=""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xmlns=""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xmlns=""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xmlns=""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xmlns=""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xmlns=""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xmlns=""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xmlns=""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xmlns=""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xmlns=""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xmlns=""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xmlns=""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xmlns=""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xmlns=""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xmlns=""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xmlns=""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xmlns=""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xmlns=""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xmlns=""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xmlns=""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xmlns=""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xmlns=""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xmlns=""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xmlns=""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xmlns=""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xmlns=""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xmlns=""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xmlns=""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xmlns=""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xmlns=""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xmlns=""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xmlns=""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xmlns=""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xmlns=""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xmlns=""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xmlns=""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xmlns=""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xmlns=""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xmlns=""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xmlns=""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xmlns=""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xmlns=""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xmlns=""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xmlns=""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xmlns=""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xmlns=""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xmlns=""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xmlns=""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xmlns=""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xmlns=""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xmlns=""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xmlns=""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xmlns=""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xmlns=""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xmlns=""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xmlns=""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xmlns=""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xmlns=""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xmlns=""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xmlns=""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xmlns=""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xmlns=""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6662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2CE85746-53C4-5C27-AE4E-189E9216B01E}"/>
              </a:ext>
            </a:extLst>
          </p:cNvPr>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a:extLst>
              <a:ext uri="{FF2B5EF4-FFF2-40B4-BE49-F238E27FC236}">
                <a16:creationId xmlns:a16="http://schemas.microsoft.com/office/drawing/2014/main" xmlns="" id="{B2CAAF54-F703-57EB-EEF6-C3D4B05798A8}"/>
              </a:ext>
            </a:extLst>
          </p:cNvPr>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a:extLst>
              <a:ext uri="{FF2B5EF4-FFF2-40B4-BE49-F238E27FC236}">
                <a16:creationId xmlns:a16="http://schemas.microsoft.com/office/drawing/2014/main" xmlns="" id="{9634F470-3685-A788-E8DC-E7A675AE814A}"/>
              </a:ext>
            </a:extLst>
          </p:cNvPr>
          <p:cNvGrpSpPr/>
          <p:nvPr/>
        </p:nvGrpSpPr>
        <p:grpSpPr>
          <a:xfrm>
            <a:off x="1407368" y="249097"/>
            <a:ext cx="612721" cy="841306"/>
            <a:chOff x="3936500" y="4054450"/>
            <a:chExt cx="269725" cy="370350"/>
          </a:xfrm>
        </p:grpSpPr>
        <p:sp>
          <p:nvSpPr>
            <p:cNvPr id="20" name="Google Shape;2467;p56">
              <a:extLst>
                <a:ext uri="{FF2B5EF4-FFF2-40B4-BE49-F238E27FC236}">
                  <a16:creationId xmlns:a16="http://schemas.microsoft.com/office/drawing/2014/main" xmlns="" id="{5D7E2BFD-60C2-BF40-0F87-8613B25697D6}"/>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a:extLst>
                <a:ext uri="{FF2B5EF4-FFF2-40B4-BE49-F238E27FC236}">
                  <a16:creationId xmlns:a16="http://schemas.microsoft.com/office/drawing/2014/main" xmlns="" id="{C08D5BEA-F276-2A2D-B112-EE2DB9A0A747}"/>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a:extLst>
                <a:ext uri="{FF2B5EF4-FFF2-40B4-BE49-F238E27FC236}">
                  <a16:creationId xmlns:a16="http://schemas.microsoft.com/office/drawing/2014/main" xmlns="" id="{559A50C1-65A1-3624-F7CE-F59B36666EE4}"/>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a:extLst>
                <a:ext uri="{FF2B5EF4-FFF2-40B4-BE49-F238E27FC236}">
                  <a16:creationId xmlns:a16="http://schemas.microsoft.com/office/drawing/2014/main" xmlns="" id="{BDABE369-12F3-064D-887F-83F608B0AC12}"/>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a:extLst>
                <a:ext uri="{FF2B5EF4-FFF2-40B4-BE49-F238E27FC236}">
                  <a16:creationId xmlns:a16="http://schemas.microsoft.com/office/drawing/2014/main" xmlns="" id="{B9BCDFB7-0CCE-F411-8E25-48A420C9ABF3}"/>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a:extLst>
                <a:ext uri="{FF2B5EF4-FFF2-40B4-BE49-F238E27FC236}">
                  <a16:creationId xmlns:a16="http://schemas.microsoft.com/office/drawing/2014/main" xmlns="" id="{6A34B1B6-FB76-381F-012D-F1A07EF180AD}"/>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a:extLst>
                <a:ext uri="{FF2B5EF4-FFF2-40B4-BE49-F238E27FC236}">
                  <a16:creationId xmlns:a16="http://schemas.microsoft.com/office/drawing/2014/main" xmlns="" id="{29F89D21-959B-951D-F97F-DD84816089A5}"/>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a:extLst>
                <a:ext uri="{FF2B5EF4-FFF2-40B4-BE49-F238E27FC236}">
                  <a16:creationId xmlns:a16="http://schemas.microsoft.com/office/drawing/2014/main" xmlns="" id="{C3E6B251-49C2-45BE-6A1E-A2A5B99157CB}"/>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a:extLst>
              <a:ext uri="{FF2B5EF4-FFF2-40B4-BE49-F238E27FC236}">
                <a16:creationId xmlns:a16="http://schemas.microsoft.com/office/drawing/2014/main" xmlns="" id="{B9405A01-2134-FC77-E4E5-1E398B8926C6}"/>
              </a:ext>
            </a:extLst>
          </p:cNvPr>
          <p:cNvGrpSpPr/>
          <p:nvPr/>
        </p:nvGrpSpPr>
        <p:grpSpPr>
          <a:xfrm>
            <a:off x="2715090" y="3209867"/>
            <a:ext cx="612721" cy="841306"/>
            <a:chOff x="3936500" y="4054450"/>
            <a:chExt cx="269725" cy="370350"/>
          </a:xfrm>
        </p:grpSpPr>
        <p:sp>
          <p:nvSpPr>
            <p:cNvPr id="29" name="Google Shape;2467;p56">
              <a:extLst>
                <a:ext uri="{FF2B5EF4-FFF2-40B4-BE49-F238E27FC236}">
                  <a16:creationId xmlns:a16="http://schemas.microsoft.com/office/drawing/2014/main" xmlns="" id="{A6DD0541-931C-8AF5-CB08-3E6E547CBDB0}"/>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a:extLst>
                <a:ext uri="{FF2B5EF4-FFF2-40B4-BE49-F238E27FC236}">
                  <a16:creationId xmlns:a16="http://schemas.microsoft.com/office/drawing/2014/main" xmlns="" id="{5FFCFFCA-76EA-23DB-5237-95FA40A4F29B}"/>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a:extLst>
                <a:ext uri="{FF2B5EF4-FFF2-40B4-BE49-F238E27FC236}">
                  <a16:creationId xmlns:a16="http://schemas.microsoft.com/office/drawing/2014/main" xmlns="" id="{9686BBCB-BBAC-29B6-2B7C-8A5B3C2D5083}"/>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a:extLst>
                <a:ext uri="{FF2B5EF4-FFF2-40B4-BE49-F238E27FC236}">
                  <a16:creationId xmlns:a16="http://schemas.microsoft.com/office/drawing/2014/main" xmlns="" id="{6A1C9654-3C65-6FCA-7813-A24EA52B0EAB}"/>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a:extLst>
                <a:ext uri="{FF2B5EF4-FFF2-40B4-BE49-F238E27FC236}">
                  <a16:creationId xmlns:a16="http://schemas.microsoft.com/office/drawing/2014/main" xmlns="" id="{ED71AE82-F02B-C681-15E7-3076090B3676}"/>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a:extLst>
                <a:ext uri="{FF2B5EF4-FFF2-40B4-BE49-F238E27FC236}">
                  <a16:creationId xmlns:a16="http://schemas.microsoft.com/office/drawing/2014/main" xmlns="" id="{B9F8577B-65AB-EED4-C0C3-411EAD13D0B0}"/>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a:extLst>
                <a:ext uri="{FF2B5EF4-FFF2-40B4-BE49-F238E27FC236}">
                  <a16:creationId xmlns:a16="http://schemas.microsoft.com/office/drawing/2014/main" xmlns="" id="{FE54FFFD-2472-955F-08F4-FB7AE8961C47}"/>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a:extLst>
                <a:ext uri="{FF2B5EF4-FFF2-40B4-BE49-F238E27FC236}">
                  <a16:creationId xmlns:a16="http://schemas.microsoft.com/office/drawing/2014/main" xmlns="" id="{71097FD0-5140-4907-0EEE-27B4434CFF98}"/>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a:extLst>
              <a:ext uri="{FF2B5EF4-FFF2-40B4-BE49-F238E27FC236}">
                <a16:creationId xmlns:a16="http://schemas.microsoft.com/office/drawing/2014/main" xmlns="" id="{FB5B68F0-19C6-2D79-122B-01C4BA87F0D7}"/>
              </a:ext>
            </a:extLst>
          </p:cNvPr>
          <p:cNvGrpSpPr/>
          <p:nvPr/>
        </p:nvGrpSpPr>
        <p:grpSpPr>
          <a:xfrm rot="20955423">
            <a:off x="681365" y="3414648"/>
            <a:ext cx="1432256" cy="1696253"/>
            <a:chOff x="6217425" y="2385250"/>
            <a:chExt cx="830500" cy="988525"/>
          </a:xfrm>
        </p:grpSpPr>
        <p:sp>
          <p:nvSpPr>
            <p:cNvPr id="390" name="Google Shape;793;p39">
              <a:extLst>
                <a:ext uri="{FF2B5EF4-FFF2-40B4-BE49-F238E27FC236}">
                  <a16:creationId xmlns:a16="http://schemas.microsoft.com/office/drawing/2014/main" xmlns="" id="{898A63B3-00C6-96E1-B63F-9AF677D3BB7E}"/>
                </a:ext>
              </a:extLst>
            </p:cNvPr>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a:extLst>
                <a:ext uri="{FF2B5EF4-FFF2-40B4-BE49-F238E27FC236}">
                  <a16:creationId xmlns:a16="http://schemas.microsoft.com/office/drawing/2014/main" xmlns="" id="{B96669F7-3907-1BF2-BB05-FC4F885B764B}"/>
                </a:ext>
              </a:extLst>
            </p:cNvPr>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a:extLst>
                <a:ext uri="{FF2B5EF4-FFF2-40B4-BE49-F238E27FC236}">
                  <a16:creationId xmlns:a16="http://schemas.microsoft.com/office/drawing/2014/main" xmlns="" id="{B486B741-D97D-50F7-50C9-D0E00818EFBB}"/>
                </a:ext>
              </a:extLst>
            </p:cNvPr>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a:extLst>
                <a:ext uri="{FF2B5EF4-FFF2-40B4-BE49-F238E27FC236}">
                  <a16:creationId xmlns:a16="http://schemas.microsoft.com/office/drawing/2014/main" xmlns="" id="{A91AF237-F5D2-4ED8-CB01-74990364BB9E}"/>
                </a:ext>
              </a:extLst>
            </p:cNvPr>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a:extLst>
                <a:ext uri="{FF2B5EF4-FFF2-40B4-BE49-F238E27FC236}">
                  <a16:creationId xmlns:a16="http://schemas.microsoft.com/office/drawing/2014/main" xmlns="" id="{0B771D9D-0B1C-F07F-E849-4435DDDA0441}"/>
                </a:ext>
              </a:extLst>
            </p:cNvPr>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a:extLst>
                <a:ext uri="{FF2B5EF4-FFF2-40B4-BE49-F238E27FC236}">
                  <a16:creationId xmlns:a16="http://schemas.microsoft.com/office/drawing/2014/main" xmlns="" id="{2E50B4FB-E16E-8DEE-AC70-3D50B7422CE7}"/>
                </a:ext>
              </a:extLst>
            </p:cNvPr>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a:extLst>
                <a:ext uri="{FF2B5EF4-FFF2-40B4-BE49-F238E27FC236}">
                  <a16:creationId xmlns:a16="http://schemas.microsoft.com/office/drawing/2014/main" xmlns="" id="{7AE8AD31-FA2E-113F-1A07-7A090E130E23}"/>
                </a:ext>
              </a:extLst>
            </p:cNvPr>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a:extLst>
                <a:ext uri="{FF2B5EF4-FFF2-40B4-BE49-F238E27FC236}">
                  <a16:creationId xmlns:a16="http://schemas.microsoft.com/office/drawing/2014/main" xmlns="" id="{B873F2D7-BA82-AFB9-ADED-982ACF201EB6}"/>
                </a:ext>
              </a:extLst>
            </p:cNvPr>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a:extLst>
                <a:ext uri="{FF2B5EF4-FFF2-40B4-BE49-F238E27FC236}">
                  <a16:creationId xmlns:a16="http://schemas.microsoft.com/office/drawing/2014/main" xmlns="" id="{70C67E25-9A90-77DE-CF10-FB1D14082698}"/>
                </a:ext>
              </a:extLst>
            </p:cNvPr>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a:extLst>
                <a:ext uri="{FF2B5EF4-FFF2-40B4-BE49-F238E27FC236}">
                  <a16:creationId xmlns:a16="http://schemas.microsoft.com/office/drawing/2014/main" xmlns="" id="{A56C90AC-E668-2C1B-33A8-EACD4EDD7237}"/>
                </a:ext>
              </a:extLst>
            </p:cNvPr>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a:extLst>
                <a:ext uri="{FF2B5EF4-FFF2-40B4-BE49-F238E27FC236}">
                  <a16:creationId xmlns:a16="http://schemas.microsoft.com/office/drawing/2014/main" xmlns="" id="{469F1569-3EC7-2DEE-2A3F-A03EA1B268C4}"/>
                </a:ext>
              </a:extLst>
            </p:cNvPr>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a:extLst>
                <a:ext uri="{FF2B5EF4-FFF2-40B4-BE49-F238E27FC236}">
                  <a16:creationId xmlns:a16="http://schemas.microsoft.com/office/drawing/2014/main" xmlns="" id="{6105BDEF-2FB1-0C23-7338-99815A4B8F2A}"/>
                </a:ext>
              </a:extLst>
            </p:cNvPr>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a:extLst>
                <a:ext uri="{FF2B5EF4-FFF2-40B4-BE49-F238E27FC236}">
                  <a16:creationId xmlns:a16="http://schemas.microsoft.com/office/drawing/2014/main" xmlns="" id="{D06D535B-DA82-2732-BA3C-C4847D805476}"/>
                </a:ext>
              </a:extLst>
            </p:cNvPr>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a:extLst>
                <a:ext uri="{FF2B5EF4-FFF2-40B4-BE49-F238E27FC236}">
                  <a16:creationId xmlns:a16="http://schemas.microsoft.com/office/drawing/2014/main" xmlns="" id="{DBDDEC29-EF73-622C-C307-2AF7D3D383F5}"/>
                </a:ext>
              </a:extLst>
            </p:cNvPr>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a:extLst>
                <a:ext uri="{FF2B5EF4-FFF2-40B4-BE49-F238E27FC236}">
                  <a16:creationId xmlns:a16="http://schemas.microsoft.com/office/drawing/2014/main" xmlns="" id="{917FB6B7-6151-E4D5-538A-7F4F5B656789}"/>
                </a:ext>
              </a:extLst>
            </p:cNvPr>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a:extLst>
                <a:ext uri="{FF2B5EF4-FFF2-40B4-BE49-F238E27FC236}">
                  <a16:creationId xmlns:a16="http://schemas.microsoft.com/office/drawing/2014/main" xmlns="" id="{99DE8D47-6825-7A35-1E9C-41840BFCBBE4}"/>
                </a:ext>
              </a:extLst>
            </p:cNvPr>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a:extLst>
                <a:ext uri="{FF2B5EF4-FFF2-40B4-BE49-F238E27FC236}">
                  <a16:creationId xmlns:a16="http://schemas.microsoft.com/office/drawing/2014/main" xmlns="" id="{D5591FC1-3C04-C2C6-B9D3-F73FB6B26EFC}"/>
                </a:ext>
              </a:extLst>
            </p:cNvPr>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a:extLst>
                <a:ext uri="{FF2B5EF4-FFF2-40B4-BE49-F238E27FC236}">
                  <a16:creationId xmlns:a16="http://schemas.microsoft.com/office/drawing/2014/main" xmlns="" id="{343CBF74-F8CC-6271-6574-E0CAAE2F8E07}"/>
                </a:ext>
              </a:extLst>
            </p:cNvPr>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a:extLst>
                <a:ext uri="{FF2B5EF4-FFF2-40B4-BE49-F238E27FC236}">
                  <a16:creationId xmlns:a16="http://schemas.microsoft.com/office/drawing/2014/main" xmlns="" id="{2449FC8F-14E1-A697-4D52-0907970A3B79}"/>
                </a:ext>
              </a:extLst>
            </p:cNvPr>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a:extLst>
                <a:ext uri="{FF2B5EF4-FFF2-40B4-BE49-F238E27FC236}">
                  <a16:creationId xmlns:a16="http://schemas.microsoft.com/office/drawing/2014/main" xmlns="" id="{91D0BECB-0BB7-D1EC-D812-370103B79DBA}"/>
                </a:ext>
              </a:extLst>
            </p:cNvPr>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a:extLst>
                <a:ext uri="{FF2B5EF4-FFF2-40B4-BE49-F238E27FC236}">
                  <a16:creationId xmlns:a16="http://schemas.microsoft.com/office/drawing/2014/main" xmlns="" id="{E3870552-7301-9E83-31DE-DE525B451964}"/>
                </a:ext>
              </a:extLst>
            </p:cNvPr>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a:extLst>
                <a:ext uri="{FF2B5EF4-FFF2-40B4-BE49-F238E27FC236}">
                  <a16:creationId xmlns:a16="http://schemas.microsoft.com/office/drawing/2014/main" xmlns="" id="{7668CE0F-E1EE-2F47-0416-632DD9A29E03}"/>
                </a:ext>
              </a:extLst>
            </p:cNvPr>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a:extLst>
                <a:ext uri="{FF2B5EF4-FFF2-40B4-BE49-F238E27FC236}">
                  <a16:creationId xmlns:a16="http://schemas.microsoft.com/office/drawing/2014/main" xmlns="" id="{209D3F30-1386-52DC-B108-5086C3B94589}"/>
                </a:ext>
              </a:extLst>
            </p:cNvPr>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a:extLst>
                <a:ext uri="{FF2B5EF4-FFF2-40B4-BE49-F238E27FC236}">
                  <a16:creationId xmlns:a16="http://schemas.microsoft.com/office/drawing/2014/main" xmlns="" id="{FAE146E3-D59C-825F-CFFC-CFF5AE50D6CE}"/>
                </a:ext>
              </a:extLst>
            </p:cNvPr>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a:extLst>
                <a:ext uri="{FF2B5EF4-FFF2-40B4-BE49-F238E27FC236}">
                  <a16:creationId xmlns:a16="http://schemas.microsoft.com/office/drawing/2014/main" xmlns="" id="{9CD8C72F-2407-DC87-D108-224CE1360224}"/>
                </a:ext>
              </a:extLst>
            </p:cNvPr>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a:extLst>
                <a:ext uri="{FF2B5EF4-FFF2-40B4-BE49-F238E27FC236}">
                  <a16:creationId xmlns:a16="http://schemas.microsoft.com/office/drawing/2014/main" xmlns="" id="{17C8D9B1-AACD-468F-51C2-8BB36EBAAD66}"/>
                </a:ext>
              </a:extLst>
            </p:cNvPr>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a:extLst>
                <a:ext uri="{FF2B5EF4-FFF2-40B4-BE49-F238E27FC236}">
                  <a16:creationId xmlns:a16="http://schemas.microsoft.com/office/drawing/2014/main" xmlns="" id="{EA7B22DD-F345-0297-47B1-C8CA27338CF1}"/>
                </a:ext>
              </a:extLst>
            </p:cNvPr>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a:extLst>
                <a:ext uri="{FF2B5EF4-FFF2-40B4-BE49-F238E27FC236}">
                  <a16:creationId xmlns:a16="http://schemas.microsoft.com/office/drawing/2014/main" xmlns="" id="{086359B9-5CC4-C38A-1467-7B16533A3967}"/>
                </a:ext>
              </a:extLst>
            </p:cNvPr>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a:extLst>
                <a:ext uri="{FF2B5EF4-FFF2-40B4-BE49-F238E27FC236}">
                  <a16:creationId xmlns:a16="http://schemas.microsoft.com/office/drawing/2014/main" xmlns="" id="{0A8C6670-5481-45C5-7408-093284A1A659}"/>
                </a:ext>
              </a:extLst>
            </p:cNvPr>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a:extLst>
                <a:ext uri="{FF2B5EF4-FFF2-40B4-BE49-F238E27FC236}">
                  <a16:creationId xmlns:a16="http://schemas.microsoft.com/office/drawing/2014/main" xmlns="" id="{3AB0D882-AF58-0C87-28CC-E7D004FB8A61}"/>
                </a:ext>
              </a:extLst>
            </p:cNvPr>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a:extLst>
                <a:ext uri="{FF2B5EF4-FFF2-40B4-BE49-F238E27FC236}">
                  <a16:creationId xmlns:a16="http://schemas.microsoft.com/office/drawing/2014/main" xmlns="" id="{E0989861-168F-6D7A-B250-DA3203353132}"/>
                </a:ext>
              </a:extLst>
            </p:cNvPr>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a:extLst>
                <a:ext uri="{FF2B5EF4-FFF2-40B4-BE49-F238E27FC236}">
                  <a16:creationId xmlns:a16="http://schemas.microsoft.com/office/drawing/2014/main" xmlns="" id="{76D7C496-7E53-801A-164D-4825E9C61DFF}"/>
                </a:ext>
              </a:extLst>
            </p:cNvPr>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xmlns="" id="{0743236E-A621-67A9-ED6D-404759057F12}"/>
              </a:ext>
            </a:extLst>
          </p:cNvPr>
          <p:cNvSpPr txBox="1"/>
          <p:nvPr/>
        </p:nvSpPr>
        <p:spPr>
          <a:xfrm>
            <a:off x="1960407" y="2424604"/>
            <a:ext cx="5763584"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SVN-Caprica Script" pitchFamily="2" charset="0"/>
              </a:rPr>
              <a:t>LUYỆN TẬP</a:t>
            </a:r>
          </a:p>
        </p:txBody>
      </p:sp>
      <p:sp>
        <p:nvSpPr>
          <p:cNvPr id="3" name="TextBox 149">
            <a:extLst>
              <a:ext uri="{FF2B5EF4-FFF2-40B4-BE49-F238E27FC236}">
                <a16:creationId xmlns:a16="http://schemas.microsoft.com/office/drawing/2014/main" xmlns=""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3</a:t>
            </a:r>
          </a:p>
        </p:txBody>
      </p:sp>
      <p:pic>
        <p:nvPicPr>
          <p:cNvPr id="4" name="Picture 3">
            <a:extLst>
              <a:ext uri="{FF2B5EF4-FFF2-40B4-BE49-F238E27FC236}">
                <a16:creationId xmlns:a16="http://schemas.microsoft.com/office/drawing/2014/main" xmlns="" id="{48407970-5E24-35E0-B669-BBDA4F72392E}"/>
              </a:ext>
            </a:extLst>
          </p:cNvPr>
          <p:cNvPicPr>
            <a:picLocks noChangeAspect="1"/>
          </p:cNvPicPr>
          <p:nvPr/>
        </p:nvPicPr>
        <p:blipFill>
          <a:blip r:embed="rId4">
            <a:duotone>
              <a:schemeClr val="accent5">
                <a:shade val="45000"/>
                <a:satMod val="135000"/>
              </a:schemeClr>
              <a:prstClr val="white"/>
            </a:duotone>
          </a:blip>
          <a:stretch>
            <a:fillRect/>
          </a:stretch>
        </p:blipFill>
        <p:spPr>
          <a:xfrm>
            <a:off x="4178003" y="639509"/>
            <a:ext cx="825154" cy="825154"/>
          </a:xfrm>
          <a:prstGeom prst="rect">
            <a:avLst/>
          </a:prstGeom>
        </p:spPr>
      </p:pic>
    </p:spTree>
    <p:custDataLst>
      <p:tags r:id="rId1"/>
    </p:custDataLst>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2090847"/>
          </a:xfrm>
          <a:prstGeom prst="rect">
            <a:avLst/>
          </a:prstGeom>
        </p:spPr>
      </p:pic>
      <p:sp>
        <p:nvSpPr>
          <p:cNvPr id="3" name="Rectangle 2"/>
          <p:cNvSpPr/>
          <p:nvPr/>
        </p:nvSpPr>
        <p:spPr>
          <a:xfrm>
            <a:off x="0" y="2090847"/>
            <a:ext cx="9144000" cy="131243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8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6346"/>
            <a:ext cx="9144000" cy="316337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007"/>
            <a:ext cx="9144000" cy="2390641"/>
          </a:xfrm>
          <a:prstGeom prst="rect">
            <a:avLst/>
          </a:prstGeom>
        </p:spPr>
      </p:pic>
    </p:spTree>
    <p:custDataLst>
      <p:tags r:id="rId1"/>
    </p:custDataLst>
    <p:extLst>
      <p:ext uri="{BB962C8B-B14F-4D97-AF65-F5344CB8AC3E}">
        <p14:creationId xmlns:p14="http://schemas.microsoft.com/office/powerpoint/2010/main" val="195546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E71BBA56-9C96-C664-0933-A0630180D265}"/>
              </a:ext>
            </a:extLst>
          </p:cNvPr>
          <p:cNvSpPr txBox="1"/>
          <p:nvPr/>
        </p:nvSpPr>
        <p:spPr>
          <a:xfrm>
            <a:off x="1461700" y="459974"/>
            <a:ext cx="7052310" cy="369332"/>
          </a:xfrm>
          <a:prstGeom prst="rect">
            <a:avLst/>
          </a:prstGeom>
          <a:noFill/>
        </p:spPr>
        <p:txBody>
          <a:bodyPr wrap="square">
            <a:spAutoFit/>
          </a:bodyPr>
          <a:lstStyle/>
          <a:p>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nhóm</a:t>
            </a:r>
            <a:r>
              <a:rPr lang="en-US" sz="1800" b="1" dirty="0" smtClean="0"/>
              <a:t> </a:t>
            </a:r>
            <a:r>
              <a:rPr lang="en-US" sz="1800" b="1" dirty="0" err="1" smtClean="0"/>
              <a:t>bàn</a:t>
            </a:r>
            <a:r>
              <a:rPr lang="vi-VN" sz="1800" b="1" dirty="0" smtClean="0"/>
              <a:t> </a:t>
            </a:r>
            <a:r>
              <a:rPr lang="vi-VN" sz="1800" b="1" dirty="0"/>
              <a:t>để giải quyết các tình huống sau: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8975"/>
            <a:ext cx="9144000" cy="2865549"/>
          </a:xfrm>
          <a:prstGeom prst="rect">
            <a:avLst/>
          </a:prstGeom>
        </p:spPr>
      </p:pic>
    </p:spTree>
    <p:custDataLst>
      <p:tags r:id="rId1"/>
    </p:custDataLst>
    <p:extLst>
      <p:ext uri="{BB962C8B-B14F-4D97-AF65-F5344CB8AC3E}">
        <p14:creationId xmlns:p14="http://schemas.microsoft.com/office/powerpoint/2010/main" val="34041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a:extLst>
              <a:ext uri="{FF2B5EF4-FFF2-40B4-BE49-F238E27FC236}">
                <a16:creationId xmlns:a16="http://schemas.microsoft.com/office/drawing/2014/main" xmlns="" id="{71970091-FF7E-0082-F0D0-E4BE41E51BF7}"/>
              </a:ext>
            </a:extLst>
          </p:cNvPr>
          <p:cNvSpPr txBox="1"/>
          <p:nvPr/>
        </p:nvSpPr>
        <p:spPr>
          <a:xfrm>
            <a:off x="3248742" y="106728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smtClean="0">
                <a:ln w="0"/>
                <a:solidFill>
                  <a:schemeClr val="tx1"/>
                </a:solidFill>
                <a:effectLst>
                  <a:outerShdw blurRad="38100" dist="25400" dir="5400000" algn="ctr" rotWithShape="0">
                    <a:srgbClr val="6E747A">
                      <a:alpha val="43000"/>
                    </a:srgbClr>
                  </a:outerShdw>
                </a:effectLst>
                <a:latin typeface="SVN-Caprica Script" pitchFamily="2" charset="0"/>
              </a:rPr>
              <a:t>Bài</a:t>
            </a:r>
            <a:r>
              <a:rPr lang="en-US" sz="3200" b="1" dirty="0" smtClean="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b="1" dirty="0" err="1" smtClean="0">
                <a:ln w="0"/>
                <a:solidFill>
                  <a:schemeClr val="tx1"/>
                </a:solidFill>
                <a:effectLst>
                  <a:outerShdw blurRad="38100" dist="25400" dir="5400000" algn="ctr" rotWithShape="0">
                    <a:srgbClr val="6E747A">
                      <a:alpha val="43000"/>
                    </a:srgbClr>
                  </a:outerShdw>
                </a:effectLst>
                <a:latin typeface="SVN-Caprica Script" pitchFamily="2" charset="0"/>
              </a:rPr>
              <a:t>tập</a:t>
            </a:r>
            <a:r>
              <a:rPr lang="en-US" sz="3200" b="1" dirty="0" smtClean="0">
                <a:ln w="0"/>
                <a:solidFill>
                  <a:schemeClr val="tx1"/>
                </a:solidFill>
                <a:effectLst>
                  <a:outerShdw blurRad="38100" dist="25400" dir="5400000" algn="ctr" rotWithShape="0">
                    <a:srgbClr val="6E747A">
                      <a:alpha val="43000"/>
                    </a:srgbClr>
                  </a:outerShdw>
                </a:effectLst>
                <a:latin typeface="SVN-Caprica Script" pitchFamily="2" charset="0"/>
              </a:rPr>
              <a:t> 5</a:t>
            </a:r>
            <a:endParaRPr lang="en-US" sz="3200" b="1"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828" y="2201482"/>
            <a:ext cx="6627172" cy="12468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xmlns=""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smtClean="0">
                <a:solidFill>
                  <a:schemeClr val="accent2">
                    <a:lumMod val="75000"/>
                  </a:schemeClr>
                </a:solidFill>
                <a:latin typeface="SVN-Caprica Script" pitchFamily="2" charset="0"/>
              </a:rPr>
              <a:t>MỞ ĐẦU</a:t>
            </a:r>
            <a:endParaRPr lang="en-US" sz="7200" b="1" dirty="0">
              <a:solidFill>
                <a:schemeClr val="accent2">
                  <a:lumMod val="75000"/>
                </a:schemeClr>
              </a:solidFill>
              <a:latin typeface="SVN-Caprica Script" pitchFamily="2" charset="0"/>
            </a:endParaRPr>
          </a:p>
        </p:txBody>
      </p:sp>
      <p:sp>
        <p:nvSpPr>
          <p:cNvPr id="9" name="TextBox 77">
            <a:extLst>
              <a:ext uri="{FF2B5EF4-FFF2-40B4-BE49-F238E27FC236}">
                <a16:creationId xmlns:a16="http://schemas.microsoft.com/office/drawing/2014/main" xmlns=""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1</a:t>
            </a:r>
          </a:p>
        </p:txBody>
      </p:sp>
      <p:pic>
        <p:nvPicPr>
          <p:cNvPr id="10" name="Picture 9">
            <a:extLst>
              <a:ext uri="{FF2B5EF4-FFF2-40B4-BE49-F238E27FC236}">
                <a16:creationId xmlns:a16="http://schemas.microsoft.com/office/drawing/2014/main" xmlns="" id="{56CF4837-866A-0F68-CB21-6C84FFBCF910}"/>
              </a:ext>
            </a:extLst>
          </p:cNvPr>
          <p:cNvPicPr>
            <a:picLocks noChangeAspect="1"/>
          </p:cNvPicPr>
          <p:nvPr/>
        </p:nvPicPr>
        <p:blipFill>
          <a:blip r:embed="rId4"/>
          <a:stretch>
            <a:fillRect/>
          </a:stretch>
        </p:blipFill>
        <p:spPr>
          <a:xfrm>
            <a:off x="4179666" y="595368"/>
            <a:ext cx="817233" cy="81723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xmlns="" id="{F345D2CD-E675-EEED-2188-3B459E2ACF98}"/>
              </a:ext>
            </a:extLst>
          </p:cNvPr>
          <p:cNvSpPr txBox="1"/>
          <p:nvPr/>
        </p:nvSpPr>
        <p:spPr>
          <a:xfrm>
            <a:off x="2201714" y="2677726"/>
            <a:ext cx="5961136"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3" name="TextBox 105">
            <a:extLst>
              <a:ext uri="{FF2B5EF4-FFF2-40B4-BE49-F238E27FC236}">
                <a16:creationId xmlns:a16="http://schemas.microsoft.com/office/drawing/2014/main" xmlns="" id="{D57F963E-76A1-7522-529C-F9971710D1BB}"/>
              </a:ext>
            </a:extLst>
          </p:cNvPr>
          <p:cNvSpPr txBox="1"/>
          <p:nvPr/>
        </p:nvSpPr>
        <p:spPr>
          <a:xfrm>
            <a:off x="2908648" y="1852564"/>
            <a:ext cx="4783070"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err="1">
                <a:solidFill>
                  <a:srgbClr val="002060"/>
                </a:solidFill>
                <a:latin typeface="SVN-Caprica Script" pitchFamily="2" charset="0"/>
              </a:rPr>
              <a:t>Hoạt</a:t>
            </a:r>
            <a:r>
              <a:rPr lang="en-US" sz="4400" b="1" dirty="0">
                <a:solidFill>
                  <a:srgbClr val="002060"/>
                </a:solidFill>
                <a:latin typeface="SVN-Caprica Script" pitchFamily="2" charset="0"/>
              </a:rPr>
              <a:t> </a:t>
            </a:r>
            <a:r>
              <a:rPr lang="en-US" sz="4400" b="1" dirty="0" err="1">
                <a:solidFill>
                  <a:srgbClr val="002060"/>
                </a:solidFill>
                <a:latin typeface="SVN-Caprica Script" pitchFamily="2" charset="0"/>
              </a:rPr>
              <a:t>động</a:t>
            </a:r>
            <a:r>
              <a:rPr lang="en-US" sz="4400" b="1" dirty="0">
                <a:solidFill>
                  <a:srgbClr val="002060"/>
                </a:solidFill>
                <a:latin typeface="SVN-Caprica Script" pitchFamily="2" charset="0"/>
              </a:rPr>
              <a:t> 4</a:t>
            </a:r>
          </a:p>
        </p:txBody>
      </p:sp>
      <p:pic>
        <p:nvPicPr>
          <p:cNvPr id="4" name="Picture 3">
            <a:extLst>
              <a:ext uri="{FF2B5EF4-FFF2-40B4-BE49-F238E27FC236}">
                <a16:creationId xmlns:a16="http://schemas.microsoft.com/office/drawing/2014/main" xmlns="" id="{5BD7C6C5-2FDF-FFF1-FD6D-FE51C6968C95}"/>
              </a:ext>
            </a:extLst>
          </p:cNvPr>
          <p:cNvPicPr>
            <a:picLocks noChangeAspect="1"/>
          </p:cNvPicPr>
          <p:nvPr/>
        </p:nvPicPr>
        <p:blipFill>
          <a:blip r:embed="rId4"/>
          <a:stretch>
            <a:fillRect/>
          </a:stretch>
        </p:blipFill>
        <p:spPr>
          <a:xfrm>
            <a:off x="4132034" y="641713"/>
            <a:ext cx="879881" cy="879881"/>
          </a:xfrm>
          <a:prstGeom prst="rect">
            <a:avLst/>
          </a:prstGeom>
        </p:spPr>
      </p:pic>
    </p:spTree>
    <p:custDataLst>
      <p:tags r:id="rId1"/>
    </p:custDataLst>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xmlns="" id="{F303F5DF-9646-2903-3B5F-270CD0796A7E}"/>
              </a:ext>
            </a:extLst>
          </p:cNvPr>
          <p:cNvSpPr txBox="1"/>
          <p:nvPr/>
        </p:nvSpPr>
        <p:spPr>
          <a:xfrm>
            <a:off x="902434" y="2254949"/>
            <a:ext cx="2667964" cy="1338828"/>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smtClean="0">
                <a:solidFill>
                  <a:schemeClr val="tx1"/>
                </a:solidFill>
              </a:rPr>
              <a:t>thực</a:t>
            </a:r>
            <a:r>
              <a:rPr lang="en-US" sz="1800" b="1" dirty="0" smtClean="0">
                <a:solidFill>
                  <a:schemeClr val="tx1"/>
                </a:solidFill>
              </a:rPr>
              <a:t> </a:t>
            </a:r>
            <a:r>
              <a:rPr lang="en-US" sz="1800" b="1" dirty="0">
                <a:solidFill>
                  <a:schemeClr val="tx1"/>
                </a:solidFill>
              </a:rPr>
              <a:t>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a:t>
            </a:r>
            <a:r>
              <a:rPr lang="en-US" sz="1800" b="1" dirty="0" err="1" smtClean="0">
                <a:solidFill>
                  <a:schemeClr val="tx1"/>
                </a:solidFill>
              </a:rPr>
              <a:t>đã</a:t>
            </a:r>
            <a:r>
              <a:rPr lang="en-US" sz="1800" b="1" dirty="0" smtClean="0">
                <a:solidFill>
                  <a:schemeClr val="tx1"/>
                </a:solidFill>
              </a:rPr>
              <a:t> </a:t>
            </a:r>
            <a:r>
              <a:rPr lang="en-US" sz="1800" b="1" dirty="0" err="1" smtClean="0">
                <a:solidFill>
                  <a:schemeClr val="tx1"/>
                </a:solidFill>
              </a:rPr>
              <a:t>đề</a:t>
            </a:r>
            <a:r>
              <a:rPr lang="en-US" sz="1800" b="1" dirty="0" smtClean="0">
                <a:solidFill>
                  <a:schemeClr val="tx1"/>
                </a:solidFill>
              </a:rPr>
              <a:t> </a:t>
            </a:r>
            <a:r>
              <a:rPr lang="en-US" sz="1800" b="1" dirty="0" err="1" smtClean="0">
                <a:solidFill>
                  <a:schemeClr val="tx1"/>
                </a:solidFill>
              </a:rPr>
              <a:t>ra</a:t>
            </a:r>
            <a:r>
              <a:rPr lang="en-US" sz="1800" b="1" dirty="0" smtClean="0">
                <a:solidFill>
                  <a:schemeClr val="tx1"/>
                </a:solidFill>
              </a:rPr>
              <a:t> ở </a:t>
            </a:r>
            <a:r>
              <a:rPr lang="en-US" sz="1800" b="1" dirty="0" err="1" smtClean="0">
                <a:solidFill>
                  <a:schemeClr val="tx1"/>
                </a:solidFill>
              </a:rPr>
              <a:t>bài</a:t>
            </a:r>
            <a:r>
              <a:rPr lang="en-US" sz="1800" b="1" dirty="0" smtClean="0">
                <a:solidFill>
                  <a:schemeClr val="tx1"/>
                </a:solidFill>
              </a:rPr>
              <a:t> </a:t>
            </a:r>
            <a:r>
              <a:rPr lang="en-US" sz="1800" b="1" dirty="0" err="1" smtClean="0">
                <a:solidFill>
                  <a:schemeClr val="tx1"/>
                </a:solidFill>
              </a:rPr>
              <a:t>tập</a:t>
            </a:r>
            <a:r>
              <a:rPr lang="en-US" sz="1800" b="1" dirty="0" smtClean="0">
                <a:solidFill>
                  <a:schemeClr val="tx1"/>
                </a:solidFill>
              </a:rPr>
              <a:t> 5. </a:t>
            </a:r>
            <a:endParaRPr lang="en-US" sz="1800" b="1" dirty="0">
              <a:solidFill>
                <a:schemeClr val="tx1"/>
              </a:solidFill>
            </a:endParaRPr>
          </a:p>
        </p:txBody>
      </p:sp>
      <p:sp>
        <p:nvSpPr>
          <p:cNvPr id="15" name="TextBox 14">
            <a:extLst>
              <a:ext uri="{FF2B5EF4-FFF2-40B4-BE49-F238E27FC236}">
                <a16:creationId xmlns:a16="http://schemas.microsoft.com/office/drawing/2014/main" xmlns="" id="{C26049E3-B71A-CCB1-D12B-22E2A384A191}"/>
              </a:ext>
            </a:extLst>
          </p:cNvPr>
          <p:cNvSpPr txBox="1"/>
          <p:nvPr/>
        </p:nvSpPr>
        <p:spPr>
          <a:xfrm>
            <a:off x="4851799" y="2194591"/>
            <a:ext cx="3302352" cy="2169825"/>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smtClean="0">
                <a:solidFill>
                  <a:srgbClr val="0070C0"/>
                </a:solidFill>
              </a:rPr>
              <a:t>áp</a:t>
            </a:r>
            <a:r>
              <a:rPr lang="en-US" sz="1800" b="1" dirty="0" smtClean="0">
                <a:solidFill>
                  <a:srgbClr val="0070C0"/>
                </a:solidFill>
              </a:rPr>
              <a:t> </a:t>
            </a:r>
            <a:r>
              <a:rPr lang="en-US" sz="1800" b="1" dirty="0" err="1" smtClean="0">
                <a:solidFill>
                  <a:srgbClr val="0070C0"/>
                </a:solidFill>
              </a:rPr>
              <a:t>dụng</a:t>
            </a:r>
            <a:r>
              <a:rPr lang="en-US" sz="1800" b="1" dirty="0" smtClean="0">
                <a:solidFill>
                  <a:srgbClr val="0070C0"/>
                </a:solidFill>
              </a:rPr>
              <a:t> </a:t>
            </a:r>
            <a:r>
              <a:rPr lang="en-US" sz="1800" b="1" dirty="0" err="1" smtClean="0">
                <a:solidFill>
                  <a:srgbClr val="0070C0"/>
                </a:solidFill>
              </a:rPr>
              <a:t>mô</a:t>
            </a:r>
            <a:r>
              <a:rPr lang="en-US" sz="1800" b="1" dirty="0" smtClean="0">
                <a:solidFill>
                  <a:srgbClr val="0070C0"/>
                </a:solidFill>
              </a:rPr>
              <a:t> </a:t>
            </a:r>
            <a:r>
              <a:rPr lang="en-US" sz="1800" b="1" dirty="0" err="1" smtClean="0">
                <a:solidFill>
                  <a:srgbClr val="0070C0"/>
                </a:solidFill>
              </a:rPr>
              <a:t>hình</a:t>
            </a:r>
            <a:r>
              <a:rPr lang="en-US" sz="1800" b="1" dirty="0" smtClean="0">
                <a:solidFill>
                  <a:srgbClr val="0070C0"/>
                </a:solidFill>
              </a:rPr>
              <a:t> S.M.A.R.T </a:t>
            </a:r>
            <a:r>
              <a:rPr lang="en-US" sz="1800" b="1" dirty="0" err="1" smtClean="0">
                <a:solidFill>
                  <a:srgbClr val="0070C0"/>
                </a:solidFill>
              </a:rPr>
              <a:t>để</a:t>
            </a:r>
            <a:r>
              <a:rPr lang="en-US" sz="1800" b="1" dirty="0" smtClean="0">
                <a:solidFill>
                  <a:srgbClr val="0070C0"/>
                </a:solidFill>
              </a:rPr>
              <a:t> </a:t>
            </a:r>
            <a:r>
              <a:rPr lang="en-US" sz="1800" b="1" dirty="0" err="1" smtClean="0">
                <a:solidFill>
                  <a:srgbClr val="0070C0"/>
                </a:solidFill>
              </a:rPr>
              <a:t>xác</a:t>
            </a:r>
            <a:r>
              <a:rPr lang="en-US" sz="1800" b="1" dirty="0" smtClean="0">
                <a:solidFill>
                  <a:srgbClr val="0070C0"/>
                </a:solidFill>
              </a:rPr>
              <a:t> </a:t>
            </a:r>
            <a:r>
              <a:rPr lang="en-US" sz="1800" b="1" dirty="0" err="1" smtClean="0">
                <a:solidFill>
                  <a:srgbClr val="0070C0"/>
                </a:solidFill>
              </a:rPr>
              <a:t>định</a:t>
            </a:r>
            <a:r>
              <a:rPr lang="en-US" sz="1800" b="1" dirty="0" smtClean="0">
                <a:solidFill>
                  <a:srgbClr val="0070C0"/>
                </a:solidFill>
              </a:rPr>
              <a:t> </a:t>
            </a:r>
            <a:r>
              <a:rPr lang="en-US" sz="1800" b="1" dirty="0" err="1" smtClean="0">
                <a:solidFill>
                  <a:srgbClr val="0070C0"/>
                </a:solidFill>
              </a:rPr>
              <a:t>một</a:t>
            </a:r>
            <a:r>
              <a:rPr lang="en-US" sz="1800" b="1" dirty="0" smtClean="0">
                <a:solidFill>
                  <a:srgbClr val="0070C0"/>
                </a:solidFill>
              </a:rPr>
              <a:t> </a:t>
            </a:r>
            <a:r>
              <a:rPr lang="en-US" sz="1800" b="1" dirty="0" err="1" smtClean="0">
                <a:solidFill>
                  <a:srgbClr val="0070C0"/>
                </a:solidFill>
              </a:rPr>
              <a:t>mục</a:t>
            </a:r>
            <a:r>
              <a:rPr lang="en-US" sz="1800" b="1" dirty="0" smtClean="0">
                <a:solidFill>
                  <a:srgbClr val="0070C0"/>
                </a:solidFill>
              </a:rPr>
              <a:t> </a:t>
            </a:r>
            <a:r>
              <a:rPr lang="en-US" sz="1800" b="1" dirty="0" err="1" smtClean="0">
                <a:solidFill>
                  <a:srgbClr val="0070C0"/>
                </a:solidFill>
              </a:rPr>
              <a:t>tiêu</a:t>
            </a:r>
            <a:r>
              <a:rPr lang="en-US" sz="1800" b="1" dirty="0" smtClean="0">
                <a:solidFill>
                  <a:srgbClr val="0070C0"/>
                </a:solidFill>
              </a:rPr>
              <a:t> </a:t>
            </a:r>
            <a:r>
              <a:rPr lang="en-US" sz="1800" b="1" dirty="0" err="1" smtClean="0">
                <a:solidFill>
                  <a:srgbClr val="0070C0"/>
                </a:solidFill>
              </a:rPr>
              <a:t>cụ</a:t>
            </a:r>
            <a:r>
              <a:rPr lang="en-US" sz="1800" b="1" dirty="0" smtClean="0">
                <a:solidFill>
                  <a:srgbClr val="0070C0"/>
                </a:solidFill>
              </a:rPr>
              <a:t> </a:t>
            </a:r>
            <a:r>
              <a:rPr lang="en-US" sz="1800" b="1" dirty="0" err="1" smtClean="0">
                <a:solidFill>
                  <a:srgbClr val="0070C0"/>
                </a:solidFill>
              </a:rPr>
              <a:t>thể</a:t>
            </a:r>
            <a:r>
              <a:rPr lang="en-US" sz="1800" b="1" dirty="0" smtClean="0">
                <a:solidFill>
                  <a:srgbClr val="0070C0"/>
                </a:solidFill>
              </a:rPr>
              <a:t> </a:t>
            </a:r>
            <a:r>
              <a:rPr lang="en-US" sz="1800" b="1" dirty="0" err="1" smtClean="0">
                <a:solidFill>
                  <a:srgbClr val="0070C0"/>
                </a:solidFill>
              </a:rPr>
              <a:t>của</a:t>
            </a:r>
            <a:r>
              <a:rPr lang="en-US" sz="1800" b="1" dirty="0" smtClean="0">
                <a:solidFill>
                  <a:srgbClr val="0070C0"/>
                </a:solidFill>
              </a:rPr>
              <a:t> </a:t>
            </a:r>
            <a:r>
              <a:rPr lang="en-US" sz="1800" b="1" dirty="0" err="1" smtClean="0">
                <a:solidFill>
                  <a:srgbClr val="0070C0"/>
                </a:solidFill>
              </a:rPr>
              <a:t>bản</a:t>
            </a:r>
            <a:r>
              <a:rPr lang="en-US" sz="1800" b="1" dirty="0" smtClean="0">
                <a:solidFill>
                  <a:srgbClr val="0070C0"/>
                </a:solidFill>
              </a:rPr>
              <a:t> </a:t>
            </a:r>
            <a:r>
              <a:rPr lang="en-US" sz="1800" b="1" dirty="0" err="1" smtClean="0">
                <a:solidFill>
                  <a:srgbClr val="0070C0"/>
                </a:solidFill>
              </a:rPr>
              <a:t>thân</a:t>
            </a:r>
            <a:r>
              <a:rPr lang="en-US" sz="1800" b="1" dirty="0" smtClean="0">
                <a:solidFill>
                  <a:srgbClr val="0070C0"/>
                </a:solidFill>
              </a:rPr>
              <a:t> </a:t>
            </a:r>
            <a:r>
              <a:rPr lang="en-US" sz="1800" b="1" dirty="0" err="1" smtClean="0">
                <a:solidFill>
                  <a:srgbClr val="0070C0"/>
                </a:solidFill>
              </a:rPr>
              <a:t>và</a:t>
            </a:r>
            <a:r>
              <a:rPr lang="en-US" sz="1800" b="1" dirty="0" smtClean="0">
                <a:solidFill>
                  <a:srgbClr val="0070C0"/>
                </a:solidFill>
              </a:rPr>
              <a:t> chia </a:t>
            </a:r>
            <a:r>
              <a:rPr lang="en-US" sz="1800" b="1" dirty="0" err="1" smtClean="0">
                <a:solidFill>
                  <a:srgbClr val="0070C0"/>
                </a:solidFill>
              </a:rPr>
              <a:t>sẻ</a:t>
            </a:r>
            <a:r>
              <a:rPr lang="en-US" sz="1800" b="1" dirty="0" smtClean="0">
                <a:solidFill>
                  <a:srgbClr val="0070C0"/>
                </a:solidFill>
              </a:rPr>
              <a:t> </a:t>
            </a:r>
            <a:r>
              <a:rPr lang="en-US" sz="1800" b="1" dirty="0" err="1" smtClean="0">
                <a:solidFill>
                  <a:srgbClr val="0070C0"/>
                </a:solidFill>
              </a:rPr>
              <a:t>với</a:t>
            </a:r>
            <a:r>
              <a:rPr lang="en-US" sz="1800" b="1" dirty="0" smtClean="0">
                <a:solidFill>
                  <a:srgbClr val="0070C0"/>
                </a:solidFill>
              </a:rPr>
              <a:t> </a:t>
            </a:r>
            <a:r>
              <a:rPr lang="en-US" sz="1800" b="1" dirty="0" err="1" smtClean="0">
                <a:solidFill>
                  <a:srgbClr val="0070C0"/>
                </a:solidFill>
              </a:rPr>
              <a:t>các</a:t>
            </a:r>
            <a:r>
              <a:rPr lang="en-US" sz="1800" b="1" dirty="0" smtClean="0">
                <a:solidFill>
                  <a:srgbClr val="0070C0"/>
                </a:solidFill>
              </a:rPr>
              <a:t> </a:t>
            </a:r>
            <a:r>
              <a:rPr lang="en-US" sz="1800" b="1" dirty="0" err="1" smtClean="0">
                <a:solidFill>
                  <a:srgbClr val="0070C0"/>
                </a:solidFill>
              </a:rPr>
              <a:t>bạn</a:t>
            </a:r>
            <a:r>
              <a:rPr lang="en-US" sz="1800" b="1" dirty="0" smtClean="0">
                <a:solidFill>
                  <a:srgbClr val="0070C0"/>
                </a:solidFill>
              </a:rPr>
              <a:t> </a:t>
            </a:r>
            <a:r>
              <a:rPr lang="en-US" sz="1800" b="1" dirty="0" err="1" smtClean="0">
                <a:solidFill>
                  <a:srgbClr val="0070C0"/>
                </a:solidFill>
              </a:rPr>
              <a:t>trong</a:t>
            </a:r>
            <a:r>
              <a:rPr lang="en-US" sz="1800" b="1" dirty="0" smtClean="0">
                <a:solidFill>
                  <a:srgbClr val="0070C0"/>
                </a:solidFill>
              </a:rPr>
              <a:t> </a:t>
            </a:r>
            <a:r>
              <a:rPr lang="en-US" sz="1800" b="1" dirty="0" err="1" smtClean="0">
                <a:solidFill>
                  <a:srgbClr val="0070C0"/>
                </a:solidFill>
              </a:rPr>
              <a:t>lớp</a:t>
            </a:r>
            <a:r>
              <a:rPr lang="en-US" sz="1800" b="1" dirty="0" smtClean="0">
                <a:solidFill>
                  <a:srgbClr val="0070C0"/>
                </a:solidFill>
              </a:rPr>
              <a:t>.</a:t>
            </a:r>
            <a:endParaRPr lang="en-US" sz="1800" b="1" dirty="0">
              <a:solidFill>
                <a:srgbClr val="0070C0"/>
              </a:solidFill>
            </a:endParaRPr>
          </a:p>
        </p:txBody>
      </p:sp>
      <p:sp>
        <p:nvSpPr>
          <p:cNvPr id="16" name="TextBox 105">
            <a:extLst>
              <a:ext uri="{FF2B5EF4-FFF2-40B4-BE49-F238E27FC236}">
                <a16:creationId xmlns:a16="http://schemas.microsoft.com/office/drawing/2014/main" xmlns=""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Nhiệm</a:t>
            </a:r>
            <a:r>
              <a:rPr lang="en-US" sz="3200" dirty="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dirty="0" err="1">
                <a:ln w="0"/>
                <a:solidFill>
                  <a:schemeClr val="tx1"/>
                </a:solidFill>
                <a:effectLst>
                  <a:outerShdw blurRad="38100" dist="25400" dir="5400000" algn="ctr" rotWithShape="0">
                    <a:srgbClr val="6E747A">
                      <a:alpha val="43000"/>
                    </a:srgbClr>
                  </a:outerShdw>
                </a:effectLst>
                <a:latin typeface="SVN-Caprica Script" pitchFamily="2" charset="0"/>
              </a:rPr>
              <a:t>vụ</a:t>
            </a:r>
            <a:endParaRPr lang="en-US" sz="3200"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07594B3D-7F2E-6C18-520E-D12E114A3604}"/>
              </a:ext>
            </a:extLst>
          </p:cNvPr>
          <p:cNvSpPr txBox="1"/>
          <p:nvPr/>
        </p:nvSpPr>
        <p:spPr>
          <a:xfrm>
            <a:off x="542834" y="1504412"/>
            <a:ext cx="7737566" cy="1754326"/>
          </a:xfrm>
          <a:prstGeom prst="rect">
            <a:avLst/>
          </a:prstGeom>
          <a:noFill/>
        </p:spPr>
        <p:txBody>
          <a:bodyPr wrap="square" rtlCol="0">
            <a:spAutoFit/>
          </a:bodyPr>
          <a:lstStyle/>
          <a:p>
            <a:pPr algn="ctr">
              <a:lnSpc>
                <a:spcPct val="150000"/>
              </a:lnSpc>
            </a:pPr>
            <a:r>
              <a:rPr lang="vi-VN" sz="3600" dirty="0" err="1">
                <a:solidFill>
                  <a:srgbClr val="002060"/>
                </a:solidFill>
                <a:latin typeface="SVN-Caprica Script" pitchFamily="2" charset="0"/>
              </a:rPr>
              <a:t>Tạm</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biệt</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và</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hẹn</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gặp</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lại</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các</a:t>
            </a:r>
            <a:r>
              <a:rPr lang="vi-VN" sz="3600" dirty="0">
                <a:solidFill>
                  <a:srgbClr val="002060"/>
                </a:solidFill>
                <a:latin typeface="SVN-Caprica Script" pitchFamily="2" charset="0"/>
              </a:rPr>
              <a:t> em </a:t>
            </a:r>
          </a:p>
          <a:p>
            <a:pPr algn="ctr">
              <a:lnSpc>
                <a:spcPct val="150000"/>
              </a:lnSpc>
            </a:pPr>
            <a:r>
              <a:rPr lang="vi-VN" sz="3600" dirty="0">
                <a:solidFill>
                  <a:srgbClr val="002060"/>
                </a:solidFill>
                <a:latin typeface="SVN-Caprica Script" pitchFamily="2" charset="0"/>
              </a:rPr>
              <a:t>ở </a:t>
            </a:r>
            <a:r>
              <a:rPr lang="vi-VN" sz="3600" dirty="0" err="1">
                <a:solidFill>
                  <a:srgbClr val="002060"/>
                </a:solidFill>
                <a:latin typeface="SVN-Caprica Script" pitchFamily="2" charset="0"/>
              </a:rPr>
              <a:t>bài</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học</a:t>
            </a:r>
            <a:r>
              <a:rPr lang="vi-VN" sz="3600" dirty="0">
                <a:solidFill>
                  <a:srgbClr val="002060"/>
                </a:solidFill>
                <a:latin typeface="SVN-Caprica Script" pitchFamily="2" charset="0"/>
              </a:rPr>
              <a:t> </a:t>
            </a:r>
            <a:r>
              <a:rPr lang="vi-VN" sz="3600" dirty="0" err="1">
                <a:solidFill>
                  <a:srgbClr val="002060"/>
                </a:solidFill>
                <a:latin typeface="SVN-Caprica Script" pitchFamily="2" charset="0"/>
              </a:rPr>
              <a:t>tiếp</a:t>
            </a:r>
            <a:r>
              <a:rPr lang="vi-VN" sz="3600" dirty="0">
                <a:solidFill>
                  <a:srgbClr val="002060"/>
                </a:solidFill>
                <a:latin typeface="SVN-Caprica Script" pitchFamily="2" charset="0"/>
              </a:rPr>
              <a:t> theo.</a:t>
            </a:r>
            <a:endParaRPr lang="en-US" sz="3600" dirty="0">
              <a:solidFill>
                <a:srgbClr val="002060"/>
              </a:solidFill>
              <a:latin typeface="SVN-Caprica Script" pitchFamily="2" charset="0"/>
            </a:endParaRPr>
          </a:p>
        </p:txBody>
      </p:sp>
      <p:grpSp>
        <p:nvGrpSpPr>
          <p:cNvPr id="5" name="Google Shape;848;p40">
            <a:extLst>
              <a:ext uri="{FF2B5EF4-FFF2-40B4-BE49-F238E27FC236}">
                <a16:creationId xmlns:a16="http://schemas.microsoft.com/office/drawing/2014/main" xmlns=""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xmlns=""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xmlns=""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xmlns=""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xmlns=""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xmlns=""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xmlns=""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xmlns=""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xmlns=""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xmlns=""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xmlns=""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xmlns=""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xmlns=""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xmlns=""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xmlns=""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xmlns=""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xmlns=""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xmlns=""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xmlns=""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xmlns=""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xmlns=""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xmlns=""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xmlns=""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xmlns=""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xmlns=""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xmlns=""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xmlns=""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xmlns=""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xmlns=""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xmlns=""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81" y="697945"/>
            <a:ext cx="4530436" cy="20902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817" y="697945"/>
            <a:ext cx="4216351" cy="209028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984" y="2719054"/>
            <a:ext cx="7502844" cy="2455620"/>
          </a:xfrm>
          <a:prstGeom prst="rect">
            <a:avLst/>
          </a:prstGeom>
        </p:spPr>
      </p:pic>
      <p:sp>
        <p:nvSpPr>
          <p:cNvPr id="8" name="TextBox 7"/>
          <p:cNvSpPr txBox="1"/>
          <p:nvPr/>
        </p:nvSpPr>
        <p:spPr>
          <a:xfrm>
            <a:off x="669510" y="51614"/>
            <a:ext cx="8045792" cy="646331"/>
          </a:xfrm>
          <a:prstGeom prst="rect">
            <a:avLst/>
          </a:prstGeom>
          <a:noFill/>
        </p:spPr>
        <p:txBody>
          <a:bodyPr wrap="none" rtlCol="0">
            <a:spAutoFit/>
          </a:bodyPr>
          <a:lstStyle/>
          <a:p>
            <a:pPr algn="ctr"/>
            <a:r>
              <a:rPr lang="en-US" sz="1800" dirty="0" err="1" smtClean="0"/>
              <a:t>Thảo</a:t>
            </a:r>
            <a:r>
              <a:rPr lang="en-US" sz="1800" dirty="0" smtClean="0"/>
              <a:t> </a:t>
            </a:r>
            <a:r>
              <a:rPr lang="en-US" sz="1800" dirty="0" err="1" smtClean="0"/>
              <a:t>luận</a:t>
            </a:r>
            <a:r>
              <a:rPr lang="en-US" sz="1800" dirty="0" smtClean="0"/>
              <a:t> </a:t>
            </a:r>
            <a:r>
              <a:rPr lang="en-US" sz="1800" dirty="0" err="1" smtClean="0"/>
              <a:t>cặp</a:t>
            </a:r>
            <a:r>
              <a:rPr lang="en-US" sz="1800" dirty="0" smtClean="0"/>
              <a:t> </a:t>
            </a:r>
            <a:r>
              <a:rPr lang="en-US" sz="1800" dirty="0" err="1" smtClean="0"/>
              <a:t>đôi</a:t>
            </a:r>
            <a:r>
              <a:rPr lang="en-US" sz="1800" dirty="0" smtClean="0"/>
              <a:t>: </a:t>
            </a:r>
          </a:p>
          <a:p>
            <a:pPr algn="ctr"/>
            <a:r>
              <a:rPr lang="en-US" sz="1800" dirty="0" err="1" smtClean="0"/>
              <a:t>Em</a:t>
            </a:r>
            <a:r>
              <a:rPr lang="en-US" sz="1800" dirty="0" smtClean="0"/>
              <a:t> </a:t>
            </a:r>
            <a:r>
              <a:rPr lang="en-US" sz="1800" dirty="0" err="1" smtClean="0"/>
              <a:t>hãy</a:t>
            </a:r>
            <a:r>
              <a:rPr lang="en-US" sz="1800" dirty="0" smtClean="0"/>
              <a:t> </a:t>
            </a:r>
            <a:r>
              <a:rPr lang="en-US" sz="1800" dirty="0" err="1" smtClean="0"/>
              <a:t>đặt</a:t>
            </a:r>
            <a:r>
              <a:rPr lang="en-US" sz="1800" dirty="0" smtClean="0"/>
              <a:t> </a:t>
            </a:r>
            <a:r>
              <a:rPr lang="en-US" sz="1800" dirty="0" err="1" smtClean="0"/>
              <a:t>tên</a:t>
            </a:r>
            <a:r>
              <a:rPr lang="en-US" sz="1800" dirty="0" smtClean="0"/>
              <a:t> </a:t>
            </a:r>
            <a:r>
              <a:rPr lang="en-US" sz="1800" dirty="0" err="1" smtClean="0"/>
              <a:t>cho</a:t>
            </a:r>
            <a:r>
              <a:rPr lang="en-US" sz="1800" dirty="0" smtClean="0"/>
              <a:t> </a:t>
            </a:r>
            <a:r>
              <a:rPr lang="en-US" sz="1800" dirty="0" err="1" smtClean="0"/>
              <a:t>các</a:t>
            </a:r>
            <a:r>
              <a:rPr lang="en-US" sz="1800" dirty="0" smtClean="0"/>
              <a:t> </a:t>
            </a:r>
            <a:r>
              <a:rPr lang="en-US" sz="1800" dirty="0" err="1" smtClean="0"/>
              <a:t>bức</a:t>
            </a:r>
            <a:r>
              <a:rPr lang="en-US" sz="1800" dirty="0" smtClean="0"/>
              <a:t> </a:t>
            </a:r>
            <a:r>
              <a:rPr lang="en-US" sz="1800" dirty="0" err="1" smtClean="0"/>
              <a:t>ảnh</a:t>
            </a:r>
            <a:r>
              <a:rPr lang="en-US" sz="1800" dirty="0" smtClean="0"/>
              <a:t> </a:t>
            </a:r>
            <a:r>
              <a:rPr lang="en-US" sz="1800" dirty="0" err="1" smtClean="0"/>
              <a:t>sau</a:t>
            </a:r>
            <a:r>
              <a:rPr lang="en-US" sz="1800" dirty="0" smtClean="0"/>
              <a:t> </a:t>
            </a:r>
            <a:r>
              <a:rPr lang="en-US" sz="1800" dirty="0" err="1" smtClean="0"/>
              <a:t>và</a:t>
            </a:r>
            <a:r>
              <a:rPr lang="en-US" sz="1800" dirty="0" smtClean="0"/>
              <a:t> </a:t>
            </a:r>
            <a:r>
              <a:rPr lang="en-US" sz="1800" dirty="0" err="1" smtClean="0"/>
              <a:t>chỉ</a:t>
            </a:r>
            <a:r>
              <a:rPr lang="en-US" sz="1800" dirty="0" smtClean="0"/>
              <a:t> </a:t>
            </a:r>
            <a:r>
              <a:rPr lang="en-US" sz="1800" dirty="0" err="1" smtClean="0"/>
              <a:t>ra</a:t>
            </a:r>
            <a:r>
              <a:rPr lang="en-US" sz="1800" dirty="0" smtClean="0"/>
              <a:t> </a:t>
            </a: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giữa</a:t>
            </a:r>
            <a:r>
              <a:rPr lang="en-US" sz="1800" dirty="0" smtClean="0"/>
              <a:t> </a:t>
            </a:r>
            <a:r>
              <a:rPr lang="en-US" sz="1800" dirty="0" err="1" smtClean="0"/>
              <a:t>các</a:t>
            </a:r>
            <a:r>
              <a:rPr lang="en-US" sz="1800" dirty="0" smtClean="0"/>
              <a:t> </a:t>
            </a:r>
            <a:r>
              <a:rPr lang="en-US" sz="1800" dirty="0" err="1" smtClean="0"/>
              <a:t>bức</a:t>
            </a:r>
            <a:r>
              <a:rPr lang="en-US" sz="1800" dirty="0" smtClean="0"/>
              <a:t> </a:t>
            </a:r>
            <a:r>
              <a:rPr lang="en-US" sz="1800" dirty="0" err="1" smtClean="0"/>
              <a:t>ảnh</a:t>
            </a:r>
            <a:r>
              <a:rPr lang="en-US" sz="1800" dirty="0" smtClean="0"/>
              <a:t>. </a:t>
            </a:r>
            <a:endParaRPr lang="en-US" sz="1800" dirty="0"/>
          </a:p>
        </p:txBody>
      </p:sp>
    </p:spTree>
    <p:custDataLst>
      <p:tags r:id="rId1"/>
    </p:custDataLst>
    <p:extLst>
      <p:ext uri="{BB962C8B-B14F-4D97-AF65-F5344CB8AC3E}">
        <p14:creationId xmlns:p14="http://schemas.microsoft.com/office/powerpoint/2010/main" val="68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xmlns="" id="{5A494F5C-14A2-B404-5726-78E330578D09}"/>
              </a:ext>
            </a:extLst>
          </p:cNvPr>
          <p:cNvSpPr txBox="1"/>
          <p:nvPr/>
        </p:nvSpPr>
        <p:spPr>
          <a:xfrm>
            <a:off x="1521664" y="2389872"/>
            <a:ext cx="610062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xmlns=""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SVN-Caprica Script" pitchFamily="2" charset="0"/>
              </a:rPr>
              <a:t>Hoạt</a:t>
            </a:r>
            <a:r>
              <a:rPr lang="en-US" sz="4000" b="1" dirty="0">
                <a:solidFill>
                  <a:srgbClr val="002060"/>
                </a:solidFill>
                <a:latin typeface="SVN-Caprica Script" pitchFamily="2" charset="0"/>
              </a:rPr>
              <a:t> </a:t>
            </a:r>
            <a:r>
              <a:rPr lang="en-US" sz="4000" b="1" dirty="0" err="1">
                <a:solidFill>
                  <a:srgbClr val="002060"/>
                </a:solidFill>
                <a:latin typeface="SVN-Caprica Script" pitchFamily="2" charset="0"/>
              </a:rPr>
              <a:t>động</a:t>
            </a:r>
            <a:r>
              <a:rPr lang="en-US" sz="4000" b="1" dirty="0">
                <a:solidFill>
                  <a:srgbClr val="002060"/>
                </a:solidFill>
                <a:latin typeface="SVN-Caprica Script" pitchFamily="2" charset="0"/>
              </a:rPr>
              <a:t> 2</a:t>
            </a:r>
          </a:p>
        </p:txBody>
      </p:sp>
      <p:pic>
        <p:nvPicPr>
          <p:cNvPr id="4" name="Picture 3">
            <a:extLst>
              <a:ext uri="{FF2B5EF4-FFF2-40B4-BE49-F238E27FC236}">
                <a16:creationId xmlns:a16="http://schemas.microsoft.com/office/drawing/2014/main" xmlns="" id="{A9577EC8-7552-94CC-3BE2-3ABB0EEB6E15}"/>
              </a:ext>
            </a:extLst>
          </p:cNvPr>
          <p:cNvPicPr>
            <a:picLocks noChangeAspect="1"/>
          </p:cNvPicPr>
          <p:nvPr/>
        </p:nvPicPr>
        <p:blipFill>
          <a:blip r:embed="rId4"/>
          <a:stretch>
            <a:fillRect/>
          </a:stretch>
        </p:blipFill>
        <p:spPr>
          <a:xfrm>
            <a:off x="4186743" y="700444"/>
            <a:ext cx="770513" cy="770513"/>
          </a:xfrm>
          <a:prstGeom prst="rect">
            <a:avLst/>
          </a:prstGeom>
        </p:spPr>
      </p:pic>
    </p:spTree>
    <p:custDataLst>
      <p:tags r:id="rId1"/>
    </p:custDataLst>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22969111-254B-9E8F-FA1B-8171271F18A6}"/>
              </a:ext>
            </a:extLst>
          </p:cNvPr>
          <p:cNvSpPr txBox="1"/>
          <p:nvPr/>
        </p:nvSpPr>
        <p:spPr>
          <a:xfrm>
            <a:off x="1679758" y="1517848"/>
            <a:ext cx="6283250" cy="923330"/>
          </a:xfrm>
          <a:prstGeom prst="rect">
            <a:avLst/>
          </a:prstGeom>
          <a:noFill/>
        </p:spPr>
        <p:txBody>
          <a:bodyPr wrap="square">
            <a:spAutoFit/>
          </a:bodyP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cặp</a:t>
            </a:r>
            <a:r>
              <a:rPr lang="en-US" sz="1800" b="1" dirty="0" smtClean="0"/>
              <a:t> </a:t>
            </a:r>
            <a:r>
              <a:rPr lang="en-US" sz="1800" b="1" dirty="0" err="1" smtClean="0"/>
              <a:t>đôi</a:t>
            </a:r>
            <a:r>
              <a:rPr lang="en-US" sz="1800" b="1" dirty="0"/>
              <a:t> </a:t>
            </a:r>
            <a:r>
              <a:rPr lang="en-US" sz="1800" b="1" dirty="0" err="1" smtClean="0"/>
              <a:t>và</a:t>
            </a:r>
            <a:r>
              <a:rPr lang="en-US" sz="1800" b="1" dirty="0" smtClean="0"/>
              <a:t> </a:t>
            </a:r>
            <a:r>
              <a:rPr lang="en-US" sz="1800" b="1" dirty="0" err="1" smtClean="0"/>
              <a:t>ghi</a:t>
            </a:r>
            <a:r>
              <a:rPr lang="en-US" sz="1800" b="1" dirty="0" smtClean="0"/>
              <a:t> </a:t>
            </a:r>
            <a:r>
              <a:rPr lang="en-US" sz="1800" b="1" dirty="0" err="1" smtClean="0"/>
              <a:t>kết</a:t>
            </a:r>
            <a:r>
              <a:rPr lang="en-US" sz="1800" b="1" dirty="0" smtClean="0"/>
              <a:t> </a:t>
            </a:r>
            <a:r>
              <a:rPr lang="en-US" sz="1800" b="1" dirty="0" err="1" smtClean="0"/>
              <a:t>quả</a:t>
            </a:r>
            <a:r>
              <a:rPr lang="en-US" sz="1800" b="1" dirty="0" smtClean="0"/>
              <a:t> </a:t>
            </a:r>
            <a:r>
              <a:rPr lang="en-US" sz="1800" b="1" dirty="0" err="1" smtClean="0"/>
              <a:t>vào</a:t>
            </a:r>
            <a:r>
              <a:rPr lang="en-US" sz="1800" b="1" dirty="0" smtClean="0"/>
              <a:t> </a:t>
            </a:r>
            <a:r>
              <a:rPr lang="en-US" sz="1800" b="1" dirty="0" err="1" smtClean="0"/>
              <a:t>giấy</a:t>
            </a:r>
            <a:r>
              <a:rPr lang="en-US" sz="1800" b="1" dirty="0" smtClean="0"/>
              <a:t> A4</a:t>
            </a:r>
          </a:p>
          <a:p>
            <a:pPr algn="ctr"/>
            <a:r>
              <a:rPr lang="vi-VN" sz="1800" b="1" dirty="0" smtClean="0"/>
              <a:t>Em </a:t>
            </a:r>
            <a:r>
              <a:rPr lang="vi-VN" sz="1800" b="1" dirty="0"/>
              <a:t>hãy </a:t>
            </a:r>
            <a:r>
              <a:rPr lang="vi-VN" sz="1800" b="1" dirty="0" smtClean="0"/>
              <a:t>quan </a:t>
            </a:r>
            <a:r>
              <a:rPr lang="vi-VN" sz="1800" b="1" dirty="0"/>
              <a:t>sát các hình ảnh </a:t>
            </a:r>
            <a:r>
              <a:rPr lang="en-US" sz="1800" b="1" dirty="0" err="1"/>
              <a:t>trong</a:t>
            </a:r>
            <a:r>
              <a:rPr lang="en-US" sz="1800" b="1" dirty="0"/>
              <a:t> SGK tr. </a:t>
            </a:r>
            <a:r>
              <a:rPr lang="en-US" sz="1800" b="1" dirty="0" smtClean="0"/>
              <a:t>44, 45 </a:t>
            </a:r>
            <a:r>
              <a:rPr lang="vi-VN" sz="1800" b="1" dirty="0" smtClean="0"/>
              <a:t>để </a:t>
            </a:r>
            <a:r>
              <a:rPr lang="vi-VN" sz="1800" b="1" dirty="0"/>
              <a:t>trả lời câu </a:t>
            </a:r>
            <a:r>
              <a:rPr lang="vi-VN" sz="1800" b="1" dirty="0" smtClean="0"/>
              <a:t>hỏi</a:t>
            </a:r>
            <a:r>
              <a:rPr lang="en-US" sz="1800" b="1" dirty="0"/>
              <a:t>.</a:t>
            </a:r>
          </a:p>
        </p:txBody>
      </p:sp>
      <p:sp>
        <p:nvSpPr>
          <p:cNvPr id="8" name="TextBox 105">
            <a:extLst>
              <a:ext uri="{FF2B5EF4-FFF2-40B4-BE49-F238E27FC236}">
                <a16:creationId xmlns:a16="http://schemas.microsoft.com/office/drawing/2014/main" xmlns=""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Nhiệm</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a:ln w="0"/>
                <a:solidFill>
                  <a:srgbClr val="002060"/>
                </a:solidFill>
                <a:effectLst>
                  <a:outerShdw blurRad="38100" dist="25400" dir="5400000" algn="ctr" rotWithShape="0">
                    <a:srgbClr val="6E747A">
                      <a:alpha val="43000"/>
                    </a:srgbClr>
                  </a:outerShdw>
                </a:effectLst>
                <a:latin typeface="SVN-Caprica Script" pitchFamily="2" charset="0"/>
              </a:rPr>
              <a:t>vụ</a:t>
            </a:r>
            <a:r>
              <a:rPr lang="en-US" sz="2000" b="1" dirty="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1</a:t>
            </a:r>
          </a:p>
          <a:p>
            <a:pPr algn="ct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Tìm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khái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và</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mục</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tiêu</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cá</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SVN-Caprica Script" pitchFamily="2" charset="0"/>
              </a:rPr>
              <a:t>nhân</a:t>
            </a:r>
            <a:r>
              <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1" y="0"/>
            <a:ext cx="9119457" cy="5143500"/>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66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14300" y="4187535"/>
            <a:ext cx="9029700" cy="7793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6809" y="3969327"/>
            <a:ext cx="1278082" cy="2909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519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1" y="0"/>
            <a:ext cx="9008918" cy="5143500"/>
          </a:xfrm>
          <a:prstGeom prst="rect">
            <a:avLst/>
          </a:prstGeom>
        </p:spPr>
      </p:pic>
      <p:sp>
        <p:nvSpPr>
          <p:cNvPr id="3" name="Rectangle 2"/>
          <p:cNvSpPr/>
          <p:nvPr/>
        </p:nvSpPr>
        <p:spPr>
          <a:xfrm>
            <a:off x="114300" y="4197928"/>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4000500"/>
            <a:ext cx="675409" cy="25977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38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7FF9EEE-AC26-41C1-837B-36FF2488A979"/>
  <p:tag name="ISPRING_CMI5_LAUNCH_METHOD" val="any window"/>
  <p:tag name="ISPRING_SCORM_RATE_SLIDES" val="1"/>
  <p:tag name="ISPRINGCLOUDFOLDERID" val="1"/>
  <p:tag name="ISPRINGONLINEFOLDERID" val="1"/>
  <p:tag name="ISPRING_OUTPUT_FOLDER" val="[[&quot;\uFFFD'\uFFFD\uFFFD{0FEC46BD-EA52-498C-833A-EADD844AA2B8}&quot;,&quot;C:\\Users\\Admin\\Desktop\\Giáo án Elearni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Giáo án điện từ GDCD 8 - Bài 7  Xác định mục tiêu cá nhân"/>
  <p:tag name="ISPRING_SCORM_ENDPOINT" val="&lt;endpoint&gt;&lt;enable&gt;0&lt;/enable&gt;&lt;lrs&gt;https://&lt;/lrs&gt;&lt;auth&gt;0&lt;/auth&gt;&lt;login&gt;&lt;/login&gt;&lt;password&gt;&lt;/password&gt;&lt;key&gt;&lt;/key&gt;&lt;name&gt;&lt;/name&gt;&lt;email&gt;&lt;/email&gt;&lt;/endpoint&gt;&#10;"/>
  <p:tag name="ISPRING_SCORM_RATE_QUIZZES" val="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3C788189-9584-40C9-9C88-1B9548954FAA}:328"/>
</p:tagLst>
</file>

<file path=ppt/tags/tag11.xml><?xml version="1.0" encoding="utf-8"?>
<p:tagLst xmlns:a="http://schemas.openxmlformats.org/drawingml/2006/main" xmlns:r="http://schemas.openxmlformats.org/officeDocument/2006/relationships" xmlns:p="http://schemas.openxmlformats.org/presentationml/2006/main">
  <p:tag name="GENSWF_SLIDE_UID" val="{AC8C9F78-BC55-480F-8B64-368431D91196}:329"/>
</p:tagLst>
</file>

<file path=ppt/tags/tag12.xml><?xml version="1.0" encoding="utf-8"?>
<p:tagLst xmlns:a="http://schemas.openxmlformats.org/drawingml/2006/main" xmlns:r="http://schemas.openxmlformats.org/officeDocument/2006/relationships" xmlns:p="http://schemas.openxmlformats.org/presentationml/2006/main">
  <p:tag name="GENSWF_SLIDE_UID" val="{DC8085ED-EE94-4F0C-AC17-2F89CBD76C1D}:330"/>
</p:tagLst>
</file>

<file path=ppt/tags/tag13.xml><?xml version="1.0" encoding="utf-8"?>
<p:tagLst xmlns:a="http://schemas.openxmlformats.org/drawingml/2006/main" xmlns:r="http://schemas.openxmlformats.org/officeDocument/2006/relationships" xmlns:p="http://schemas.openxmlformats.org/presentationml/2006/main">
  <p:tag name="GENSWF_SLIDE_UID" val="{55B8090F-DDB0-4762-BDD1-15498BC5622F}:331"/>
</p:tagLst>
</file>

<file path=ppt/tags/tag14.xml><?xml version="1.0" encoding="utf-8"?>
<p:tagLst xmlns:a="http://schemas.openxmlformats.org/drawingml/2006/main" xmlns:r="http://schemas.openxmlformats.org/officeDocument/2006/relationships" xmlns:p="http://schemas.openxmlformats.org/presentationml/2006/main">
  <p:tag name="GENSWF_SLIDE_UID" val="{332927A5-A345-4DC3-9909-E0ADB60E34D0}:332"/>
</p:tagLst>
</file>

<file path=ppt/tags/tag15.xml><?xml version="1.0" encoding="utf-8"?>
<p:tagLst xmlns:a="http://schemas.openxmlformats.org/drawingml/2006/main" xmlns:r="http://schemas.openxmlformats.org/officeDocument/2006/relationships" xmlns:p="http://schemas.openxmlformats.org/presentationml/2006/main">
  <p:tag name="GENSWF_SLIDE_UID" val="{FE878555-DDBF-4576-B8D6-A2ACDAEC2DB5}:322"/>
</p:tagLst>
</file>

<file path=ppt/tags/tag16.xml><?xml version="1.0" encoding="utf-8"?>
<p:tagLst xmlns:a="http://schemas.openxmlformats.org/drawingml/2006/main" xmlns:r="http://schemas.openxmlformats.org/officeDocument/2006/relationships" xmlns:p="http://schemas.openxmlformats.org/presentationml/2006/main">
  <p:tag name="GENSWF_SLIDE_UID" val="{599402A0-8E2D-4588-8291-FA2D977169D5}:333"/>
</p:tagLst>
</file>

<file path=ppt/tags/tag17.xml><?xml version="1.0" encoding="utf-8"?>
<p:tagLst xmlns:a="http://schemas.openxmlformats.org/drawingml/2006/main" xmlns:r="http://schemas.openxmlformats.org/officeDocument/2006/relationships" xmlns:p="http://schemas.openxmlformats.org/presentationml/2006/main">
  <p:tag name="GENSWF_SLIDE_UID" val="{8845AE23-661F-45A6-B054-6E09CEF7C8C8}:312"/>
</p:tagLst>
</file>

<file path=ppt/tags/tag18.xml><?xml version="1.0" encoding="utf-8"?>
<p:tagLst xmlns:a="http://schemas.openxmlformats.org/drawingml/2006/main" xmlns:r="http://schemas.openxmlformats.org/officeDocument/2006/relationships" xmlns:p="http://schemas.openxmlformats.org/presentationml/2006/main">
  <p:tag name="GENSWF_SLIDE_UID" val="{916B0C6E-E54B-4B42-8B51-C5D9B9681A90}:334"/>
</p:tagLst>
</file>

<file path=ppt/tags/tag19.xml><?xml version="1.0" encoding="utf-8"?>
<p:tagLst xmlns:a="http://schemas.openxmlformats.org/drawingml/2006/main" xmlns:r="http://schemas.openxmlformats.org/officeDocument/2006/relationships" xmlns:p="http://schemas.openxmlformats.org/presentationml/2006/main">
  <p:tag name="GENSWF_SLIDE_UID" val="{9C679E4B-9F80-4327-8024-DD190310BECD}:324"/>
</p:tagLst>
</file>

<file path=ppt/tags/tag2.xml><?xml version="1.0" encoding="utf-8"?>
<p:tagLst xmlns:a="http://schemas.openxmlformats.org/drawingml/2006/main" xmlns:r="http://schemas.openxmlformats.org/officeDocument/2006/relationships" xmlns:p="http://schemas.openxmlformats.org/presentationml/2006/main">
  <p:tag name="GENSWF_SLIDE_UID" val="{A2505A4E-1B84-4018-9650-93D5F45D0499}:326"/>
</p:tagLst>
</file>

<file path=ppt/tags/tag20.xml><?xml version="1.0" encoding="utf-8"?>
<p:tagLst xmlns:a="http://schemas.openxmlformats.org/drawingml/2006/main" xmlns:r="http://schemas.openxmlformats.org/officeDocument/2006/relationships" xmlns:p="http://schemas.openxmlformats.org/presentationml/2006/main">
  <p:tag name="GENSWF_SLIDE_UID" val="{F149905D-3752-402B-A1FE-AB154D94F55B}:335"/>
</p:tagLst>
</file>

<file path=ppt/tags/tag21.xml><?xml version="1.0" encoding="utf-8"?>
<p:tagLst xmlns:a="http://schemas.openxmlformats.org/drawingml/2006/main" xmlns:r="http://schemas.openxmlformats.org/officeDocument/2006/relationships" xmlns:p="http://schemas.openxmlformats.org/presentationml/2006/main">
  <p:tag name="GENSWF_SLIDE_UID" val="{68591B42-61E7-41D6-B032-98E339B000CC}:336"/>
</p:tagLst>
</file>

<file path=ppt/tags/tag22.xml><?xml version="1.0" encoding="utf-8"?>
<p:tagLst xmlns:a="http://schemas.openxmlformats.org/drawingml/2006/main" xmlns:r="http://schemas.openxmlformats.org/officeDocument/2006/relationships" xmlns:p="http://schemas.openxmlformats.org/presentationml/2006/main">
  <p:tag name="GENSWF_SLIDE_UID" val="{E6805834-3D0C-4A4A-B9A0-4618890E376A}:337"/>
</p:tagLst>
</file>

<file path=ppt/tags/tag23.xml><?xml version="1.0" encoding="utf-8"?>
<p:tagLst xmlns:a="http://schemas.openxmlformats.org/drawingml/2006/main" xmlns:r="http://schemas.openxmlformats.org/officeDocument/2006/relationships" xmlns:p="http://schemas.openxmlformats.org/presentationml/2006/main">
  <p:tag name="GENSWF_SLIDE_UID" val="{3C19E1F1-B22A-4F7F-9257-B044D4DF1C77}:273"/>
</p:tagLst>
</file>

<file path=ppt/tags/tag24.xml><?xml version="1.0" encoding="utf-8"?>
<p:tagLst xmlns:a="http://schemas.openxmlformats.org/drawingml/2006/main" xmlns:r="http://schemas.openxmlformats.org/officeDocument/2006/relationships" xmlns:p="http://schemas.openxmlformats.org/presentationml/2006/main">
  <p:tag name="GENSWF_SLIDE_UID" val="{54BCB5B5-9960-4735-8078-FA1FE5C95B94}:260"/>
</p:tagLst>
</file>

<file path=ppt/tags/tag25.xml><?xml version="1.0" encoding="utf-8"?>
<p:tagLst xmlns:a="http://schemas.openxmlformats.org/drawingml/2006/main" xmlns:r="http://schemas.openxmlformats.org/officeDocument/2006/relationships" xmlns:p="http://schemas.openxmlformats.org/presentationml/2006/main">
  <p:tag name="GENSWF_SLIDE_UID" val="{A6B8968D-298F-49CC-A3FB-BE0AE9FBFE66}:305"/>
</p:tagLst>
</file>

<file path=ppt/tags/tag26.xml><?xml version="1.0" encoding="utf-8"?>
<p:tagLst xmlns:a="http://schemas.openxmlformats.org/drawingml/2006/main" xmlns:r="http://schemas.openxmlformats.org/officeDocument/2006/relationships" xmlns:p="http://schemas.openxmlformats.org/presentationml/2006/main">
  <p:tag name="GENSWF_SLIDE_UID" val="{00862BAA-DA1D-44E2-874F-2B1792DA5ABB}:316"/>
</p:tagLst>
</file>

<file path=ppt/tags/tag27.xml><?xml version="1.0" encoding="utf-8"?>
<p:tagLst xmlns:a="http://schemas.openxmlformats.org/drawingml/2006/main" xmlns:r="http://schemas.openxmlformats.org/officeDocument/2006/relationships" xmlns:p="http://schemas.openxmlformats.org/presentationml/2006/main">
  <p:tag name="GENSWF_SLIDE_UID" val="{6455FAE6-50AC-4671-A410-5FBC55F38C9F}:269"/>
</p:tagLst>
</file>

<file path=ppt/tags/tag28.xml><?xml version="1.0" encoding="utf-8"?>
<p:tagLst xmlns:a="http://schemas.openxmlformats.org/drawingml/2006/main" xmlns:r="http://schemas.openxmlformats.org/officeDocument/2006/relationships" xmlns:p="http://schemas.openxmlformats.org/presentationml/2006/main">
  <p:tag name="GENSWF_SLIDE_UID" val="{EBFAADD7-F3A8-4C70-BEA8-EFCB737AC8B9}:338"/>
</p:tagLst>
</file>

<file path=ppt/tags/tag29.xml><?xml version="1.0" encoding="utf-8"?>
<p:tagLst xmlns:a="http://schemas.openxmlformats.org/drawingml/2006/main" xmlns:r="http://schemas.openxmlformats.org/officeDocument/2006/relationships" xmlns:p="http://schemas.openxmlformats.org/presentationml/2006/main">
  <p:tag name="GENSWF_SLIDE_UID" val="{3B54E3C1-2EDC-438C-9768-A51C4F5F6E12}:320"/>
</p:tagLst>
</file>

<file path=ppt/tags/tag3.xml><?xml version="1.0" encoding="utf-8"?>
<p:tagLst xmlns:a="http://schemas.openxmlformats.org/drawingml/2006/main" xmlns:r="http://schemas.openxmlformats.org/officeDocument/2006/relationships" xmlns:p="http://schemas.openxmlformats.org/presentationml/2006/main">
  <p:tag name="GENSWF_SLIDE_UID" val="{4BD915D0-5B30-4652-87A4-AE85D95DC2B9}:258"/>
</p:tagLst>
</file>

<file path=ppt/tags/tag30.xml><?xml version="1.0" encoding="utf-8"?>
<p:tagLst xmlns:a="http://schemas.openxmlformats.org/drawingml/2006/main" xmlns:r="http://schemas.openxmlformats.org/officeDocument/2006/relationships" xmlns:p="http://schemas.openxmlformats.org/presentationml/2006/main">
  <p:tag name="GENSWF_SLIDE_UID" val="{88030AF6-FAEB-4621-81F1-DAE33AC760A2}:261"/>
</p:tagLst>
</file>

<file path=ppt/tags/tag31.xml><?xml version="1.0" encoding="utf-8"?>
<p:tagLst xmlns:a="http://schemas.openxmlformats.org/drawingml/2006/main" xmlns:r="http://schemas.openxmlformats.org/officeDocument/2006/relationships" xmlns:p="http://schemas.openxmlformats.org/presentationml/2006/main">
  <p:tag name="GENSWF_SLIDE_UID" val="{F55EED02-22AB-4CB1-84D8-2CB491E44725}:306"/>
</p:tagLst>
</file>

<file path=ppt/tags/tag32.xml><?xml version="1.0" encoding="utf-8"?>
<p:tagLst xmlns:a="http://schemas.openxmlformats.org/drawingml/2006/main" xmlns:r="http://schemas.openxmlformats.org/officeDocument/2006/relationships" xmlns:p="http://schemas.openxmlformats.org/presentationml/2006/main">
  <p:tag name="GENSWF_SLIDE_UID" val="{36D6D78B-2F64-40CA-8260-EC9AA4B2C518}:262"/>
</p:tagLst>
</file>

<file path=ppt/tags/tag33.xml><?xml version="1.0" encoding="utf-8"?>
<p:tagLst xmlns:a="http://schemas.openxmlformats.org/drawingml/2006/main" xmlns:r="http://schemas.openxmlformats.org/officeDocument/2006/relationships" xmlns:p="http://schemas.openxmlformats.org/presentationml/2006/main">
  <p:tag name="GENSWF_SLIDE_UID" val="{BC1DD5B8-4791-470D-B507-C2BAE2462741}:264"/>
</p:tagLst>
</file>

<file path=ppt/tags/tag4.xml><?xml version="1.0" encoding="utf-8"?>
<p:tagLst xmlns:a="http://schemas.openxmlformats.org/drawingml/2006/main" xmlns:r="http://schemas.openxmlformats.org/officeDocument/2006/relationships" xmlns:p="http://schemas.openxmlformats.org/presentationml/2006/main">
  <p:tag name="GENSWF_SLIDE_UID" val="{FC219265-800A-4866-B82F-54077CB58EED}:259"/>
</p:tagLst>
</file>

<file path=ppt/tags/tag5.xml><?xml version="1.0" encoding="utf-8"?>
<p:tagLst xmlns:a="http://schemas.openxmlformats.org/drawingml/2006/main" xmlns:r="http://schemas.openxmlformats.org/officeDocument/2006/relationships" xmlns:p="http://schemas.openxmlformats.org/presentationml/2006/main">
  <p:tag name="GENSWF_SLIDE_UID" val="{BFACD12F-DE81-49AB-AEC3-51D851950D83}:307"/>
</p:tagLst>
</file>

<file path=ppt/tags/tag6.xml><?xml version="1.0" encoding="utf-8"?>
<p:tagLst xmlns:a="http://schemas.openxmlformats.org/drawingml/2006/main" xmlns:r="http://schemas.openxmlformats.org/officeDocument/2006/relationships" xmlns:p="http://schemas.openxmlformats.org/presentationml/2006/main">
  <p:tag name="GENSWF_SLIDE_UID" val="{91C46195-9080-4CED-964A-F5AF93A50A77}:304"/>
</p:tagLst>
</file>

<file path=ppt/tags/tag7.xml><?xml version="1.0" encoding="utf-8"?>
<p:tagLst xmlns:a="http://schemas.openxmlformats.org/drawingml/2006/main" xmlns:r="http://schemas.openxmlformats.org/officeDocument/2006/relationships" xmlns:p="http://schemas.openxmlformats.org/presentationml/2006/main">
  <p:tag name="GENSWF_SLIDE_UID" val="{1341F583-2C7F-4A0C-92D0-5314C6F0EC0C}:267"/>
</p:tagLst>
</file>

<file path=ppt/tags/tag8.xml><?xml version="1.0" encoding="utf-8"?>
<p:tagLst xmlns:a="http://schemas.openxmlformats.org/drawingml/2006/main" xmlns:r="http://schemas.openxmlformats.org/officeDocument/2006/relationships" xmlns:p="http://schemas.openxmlformats.org/presentationml/2006/main">
  <p:tag name="GENSWF_SLIDE_UID" val="{4FF5232F-A3DB-41CC-BEF5-112AC89BB7F6}:308"/>
</p:tagLst>
</file>

<file path=ppt/tags/tag9.xml><?xml version="1.0" encoding="utf-8"?>
<p:tagLst xmlns:a="http://schemas.openxmlformats.org/drawingml/2006/main" xmlns:r="http://schemas.openxmlformats.org/officeDocument/2006/relationships" xmlns:p="http://schemas.openxmlformats.org/presentationml/2006/main">
  <p:tag name="GENSWF_SLIDE_UID" val="{E3CBA038-C678-4EC4-959F-0998AD1D048A}:327"/>
</p:tagLst>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841</Words>
  <Application>Microsoft Office PowerPoint</Application>
  <PresentationFormat>On-screen Show (16:9)</PresentationFormat>
  <Paragraphs>74</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Rubik</vt:lpstr>
      <vt:lpstr>SVN-Internation</vt:lpstr>
      <vt:lpstr>SVN-Caprica Script</vt:lpstr>
      <vt:lpstr>SVN-Poky's</vt:lpstr>
      <vt:lpstr>inpin heiti</vt:lpstr>
      <vt:lpstr>Skills for Assertiveness Workshop by Slidesgo</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điện từ GDCD 8 - Bài 7  Xác định mục tiêu cá nhân</dc:title>
  <cp:lastModifiedBy>Admin</cp:lastModifiedBy>
  <cp:revision>62</cp:revision>
  <dcterms:modified xsi:type="dcterms:W3CDTF">2025-02-15T10:22:30Z</dcterms:modified>
</cp:coreProperties>
</file>