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7"/>
  </p:notesMasterIdLst>
  <p:sldIdLst>
    <p:sldId id="365" r:id="rId2"/>
    <p:sldId id="388" r:id="rId3"/>
    <p:sldId id="286" r:id="rId4"/>
    <p:sldId id="387" r:id="rId5"/>
    <p:sldId id="375" r:id="rId6"/>
    <p:sldId id="366" r:id="rId7"/>
    <p:sldId id="367" r:id="rId8"/>
    <p:sldId id="368" r:id="rId9"/>
    <p:sldId id="376" r:id="rId10"/>
    <p:sldId id="377" r:id="rId11"/>
    <p:sldId id="370" r:id="rId12"/>
    <p:sldId id="371" r:id="rId13"/>
    <p:sldId id="372" r:id="rId14"/>
    <p:sldId id="378" r:id="rId15"/>
    <p:sldId id="373" r:id="rId16"/>
    <p:sldId id="374" r:id="rId17"/>
    <p:sldId id="379" r:id="rId18"/>
    <p:sldId id="380" r:id="rId19"/>
    <p:sldId id="381" r:id="rId20"/>
    <p:sldId id="382" r:id="rId21"/>
    <p:sldId id="383" r:id="rId22"/>
    <p:sldId id="384" r:id="rId23"/>
    <p:sldId id="385" r:id="rId24"/>
    <p:sldId id="356" r:id="rId25"/>
    <p:sldId id="3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74" autoAdjust="0"/>
  </p:normalViewPr>
  <p:slideViewPr>
    <p:cSldViewPr snapToGrid="0">
      <p:cViewPr varScale="1">
        <p:scale>
          <a:sx n="65" d="100"/>
          <a:sy n="65"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132A6-80C8-4F8C-BA7E-B66AC1352FB6}"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FAD35-65C3-4640-82E9-35763A2D39BE}" type="slidenum">
              <a:rPr lang="en-US" smtClean="0"/>
              <a:t>‹#›</a:t>
            </a:fld>
            <a:endParaRPr lang="en-US"/>
          </a:p>
        </p:txBody>
      </p:sp>
    </p:spTree>
    <p:extLst>
      <p:ext uri="{BB962C8B-B14F-4D97-AF65-F5344CB8AC3E}">
        <p14:creationId xmlns:p14="http://schemas.microsoft.com/office/powerpoint/2010/main" val="117519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5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9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17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288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44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94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36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021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468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526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34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683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93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765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795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00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47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92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46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69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2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79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db0484756_4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db0484756_4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113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5600" y="4591200"/>
            <a:ext cx="11360800" cy="1092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5200"/>
              <a:buNone/>
              <a:defRPr sz="6933">
                <a:solidFill>
                  <a:srgbClr val="42075E"/>
                </a:solidFill>
              </a:defRPr>
            </a:lvl1pPr>
            <a:lvl2pPr lvl="1" algn="ctr">
              <a:spcBef>
                <a:spcPts val="0"/>
              </a:spcBef>
              <a:spcAft>
                <a:spcPts val="0"/>
              </a:spcAft>
              <a:buClr>
                <a:schemeClr val="dk1"/>
              </a:buClr>
              <a:buSzPts val="5200"/>
              <a:buNone/>
              <a:defRPr sz="6933">
                <a:solidFill>
                  <a:schemeClr val="dk1"/>
                </a:solidFill>
              </a:defRPr>
            </a:lvl2pPr>
            <a:lvl3pPr lvl="2" algn="ctr">
              <a:spcBef>
                <a:spcPts val="0"/>
              </a:spcBef>
              <a:spcAft>
                <a:spcPts val="0"/>
              </a:spcAft>
              <a:buClr>
                <a:schemeClr val="dk1"/>
              </a:buClr>
              <a:buSzPts val="5200"/>
              <a:buNone/>
              <a:defRPr sz="6933">
                <a:solidFill>
                  <a:schemeClr val="dk1"/>
                </a:solidFill>
              </a:defRPr>
            </a:lvl3pPr>
            <a:lvl4pPr lvl="3" algn="ctr">
              <a:spcBef>
                <a:spcPts val="0"/>
              </a:spcBef>
              <a:spcAft>
                <a:spcPts val="0"/>
              </a:spcAft>
              <a:buClr>
                <a:schemeClr val="dk1"/>
              </a:buClr>
              <a:buSzPts val="5200"/>
              <a:buNone/>
              <a:defRPr sz="6933">
                <a:solidFill>
                  <a:schemeClr val="dk1"/>
                </a:solidFill>
              </a:defRPr>
            </a:lvl4pPr>
            <a:lvl5pPr lvl="4" algn="ctr">
              <a:spcBef>
                <a:spcPts val="0"/>
              </a:spcBef>
              <a:spcAft>
                <a:spcPts val="0"/>
              </a:spcAft>
              <a:buClr>
                <a:schemeClr val="dk1"/>
              </a:buClr>
              <a:buSzPts val="5200"/>
              <a:buNone/>
              <a:defRPr sz="6933">
                <a:solidFill>
                  <a:schemeClr val="dk1"/>
                </a:solidFill>
              </a:defRPr>
            </a:lvl5pPr>
            <a:lvl6pPr lvl="5" algn="ctr">
              <a:spcBef>
                <a:spcPts val="0"/>
              </a:spcBef>
              <a:spcAft>
                <a:spcPts val="0"/>
              </a:spcAft>
              <a:buClr>
                <a:schemeClr val="dk1"/>
              </a:buClr>
              <a:buSzPts val="5200"/>
              <a:buNone/>
              <a:defRPr sz="6933">
                <a:solidFill>
                  <a:schemeClr val="dk1"/>
                </a:solidFill>
              </a:defRPr>
            </a:lvl6pPr>
            <a:lvl7pPr lvl="6" algn="ctr">
              <a:spcBef>
                <a:spcPts val="0"/>
              </a:spcBef>
              <a:spcAft>
                <a:spcPts val="0"/>
              </a:spcAft>
              <a:buClr>
                <a:schemeClr val="dk1"/>
              </a:buClr>
              <a:buSzPts val="5200"/>
              <a:buNone/>
              <a:defRPr sz="6933">
                <a:solidFill>
                  <a:schemeClr val="dk1"/>
                </a:solidFill>
              </a:defRPr>
            </a:lvl7pPr>
            <a:lvl8pPr lvl="7" algn="ctr">
              <a:spcBef>
                <a:spcPts val="0"/>
              </a:spcBef>
              <a:spcAft>
                <a:spcPts val="0"/>
              </a:spcAft>
              <a:buClr>
                <a:schemeClr val="dk1"/>
              </a:buClr>
              <a:buSzPts val="5200"/>
              <a:buNone/>
              <a:defRPr sz="6933">
                <a:solidFill>
                  <a:schemeClr val="dk1"/>
                </a:solidFill>
              </a:defRPr>
            </a:lvl8pPr>
            <a:lvl9pPr lvl="8" algn="ctr">
              <a:spcBef>
                <a:spcPts val="0"/>
              </a:spcBef>
              <a:spcAft>
                <a:spcPts val="0"/>
              </a:spcAft>
              <a:buClr>
                <a:schemeClr val="dk1"/>
              </a:buClr>
              <a:buSzPts val="5200"/>
              <a:buNone/>
              <a:defRPr sz="6933">
                <a:solidFill>
                  <a:schemeClr val="dk1"/>
                </a:solidFill>
              </a:defRPr>
            </a:lvl9pPr>
          </a:lstStyle>
          <a:p>
            <a:endParaRPr/>
          </a:p>
        </p:txBody>
      </p:sp>
      <p:sp>
        <p:nvSpPr>
          <p:cNvPr id="10" name="Google Shape;10;p2"/>
          <p:cNvSpPr txBox="1">
            <a:spLocks noGrp="1"/>
          </p:cNvSpPr>
          <p:nvPr>
            <p:ph type="subTitle" idx="1"/>
          </p:nvPr>
        </p:nvSpPr>
        <p:spPr>
          <a:xfrm>
            <a:off x="415600" y="5388367"/>
            <a:ext cx="11360800" cy="61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a:solidFill>
                  <a:srgbClr val="42075E"/>
                </a:solidFill>
                <a:latin typeface="Roboto Condensed Light"/>
                <a:ea typeface="Roboto Condensed Light"/>
                <a:cs typeface="Roboto Condensed Light"/>
                <a:sym typeface="Roboto Condensed Light"/>
              </a:defRPr>
            </a:lvl1pPr>
            <a:lvl2pPr lvl="1" algn="ctr">
              <a:lnSpc>
                <a:spcPct val="100000"/>
              </a:lnSpc>
              <a:spcBef>
                <a:spcPts val="0"/>
              </a:spcBef>
              <a:spcAft>
                <a:spcPts val="0"/>
              </a:spcAft>
              <a:buClr>
                <a:schemeClr val="dk1"/>
              </a:buClr>
              <a:buSzPts val="2800"/>
              <a:buNone/>
              <a:defRPr sz="3733">
                <a:solidFill>
                  <a:schemeClr val="dk1"/>
                </a:solidFill>
              </a:defRPr>
            </a:lvl2pPr>
            <a:lvl3pPr lvl="2" algn="ctr">
              <a:lnSpc>
                <a:spcPct val="100000"/>
              </a:lnSpc>
              <a:spcBef>
                <a:spcPts val="0"/>
              </a:spcBef>
              <a:spcAft>
                <a:spcPts val="0"/>
              </a:spcAft>
              <a:buClr>
                <a:schemeClr val="dk1"/>
              </a:buClr>
              <a:buSzPts val="2800"/>
              <a:buNone/>
              <a:defRPr sz="3733">
                <a:solidFill>
                  <a:schemeClr val="dk1"/>
                </a:solidFill>
              </a:defRPr>
            </a:lvl3pPr>
            <a:lvl4pPr lvl="3" algn="ctr">
              <a:lnSpc>
                <a:spcPct val="100000"/>
              </a:lnSpc>
              <a:spcBef>
                <a:spcPts val="0"/>
              </a:spcBef>
              <a:spcAft>
                <a:spcPts val="0"/>
              </a:spcAft>
              <a:buClr>
                <a:schemeClr val="dk1"/>
              </a:buClr>
              <a:buSzPts val="2800"/>
              <a:buNone/>
              <a:defRPr sz="3733">
                <a:solidFill>
                  <a:schemeClr val="dk1"/>
                </a:solidFill>
              </a:defRPr>
            </a:lvl4pPr>
            <a:lvl5pPr lvl="4" algn="ctr">
              <a:lnSpc>
                <a:spcPct val="100000"/>
              </a:lnSpc>
              <a:spcBef>
                <a:spcPts val="0"/>
              </a:spcBef>
              <a:spcAft>
                <a:spcPts val="0"/>
              </a:spcAft>
              <a:buClr>
                <a:schemeClr val="dk1"/>
              </a:buClr>
              <a:buSzPts val="2800"/>
              <a:buNone/>
              <a:defRPr sz="3733">
                <a:solidFill>
                  <a:schemeClr val="dk1"/>
                </a:solidFill>
              </a:defRPr>
            </a:lvl5pPr>
            <a:lvl6pPr lvl="5" algn="ctr">
              <a:lnSpc>
                <a:spcPct val="100000"/>
              </a:lnSpc>
              <a:spcBef>
                <a:spcPts val="0"/>
              </a:spcBef>
              <a:spcAft>
                <a:spcPts val="0"/>
              </a:spcAft>
              <a:buClr>
                <a:schemeClr val="dk1"/>
              </a:buClr>
              <a:buSzPts val="2800"/>
              <a:buNone/>
              <a:defRPr sz="3733">
                <a:solidFill>
                  <a:schemeClr val="dk1"/>
                </a:solidFill>
              </a:defRPr>
            </a:lvl6pPr>
            <a:lvl7pPr lvl="6" algn="ctr">
              <a:lnSpc>
                <a:spcPct val="100000"/>
              </a:lnSpc>
              <a:spcBef>
                <a:spcPts val="0"/>
              </a:spcBef>
              <a:spcAft>
                <a:spcPts val="0"/>
              </a:spcAft>
              <a:buClr>
                <a:schemeClr val="dk1"/>
              </a:buClr>
              <a:buSzPts val="2800"/>
              <a:buNone/>
              <a:defRPr sz="3733">
                <a:solidFill>
                  <a:schemeClr val="dk1"/>
                </a:solidFill>
              </a:defRPr>
            </a:lvl7pPr>
            <a:lvl8pPr lvl="7" algn="ctr">
              <a:lnSpc>
                <a:spcPct val="100000"/>
              </a:lnSpc>
              <a:spcBef>
                <a:spcPts val="0"/>
              </a:spcBef>
              <a:spcAft>
                <a:spcPts val="0"/>
              </a:spcAft>
              <a:buClr>
                <a:schemeClr val="dk1"/>
              </a:buClr>
              <a:buSzPts val="2800"/>
              <a:buNone/>
              <a:defRPr sz="3733">
                <a:solidFill>
                  <a:schemeClr val="dk1"/>
                </a:solidFill>
              </a:defRPr>
            </a:lvl8pPr>
            <a:lvl9pPr lvl="8" algn="ctr">
              <a:lnSpc>
                <a:spcPct val="100000"/>
              </a:lnSpc>
              <a:spcBef>
                <a:spcPts val="0"/>
              </a:spcBef>
              <a:spcAft>
                <a:spcPts val="0"/>
              </a:spcAft>
              <a:buClr>
                <a:schemeClr val="dk1"/>
              </a:buClr>
              <a:buSzPts val="2800"/>
              <a:buNone/>
              <a:defRPr sz="3733">
                <a:solidFill>
                  <a:schemeClr val="dk1"/>
                </a:solidFill>
              </a:defRPr>
            </a:lvl9pPr>
          </a:lstStyle>
          <a:p>
            <a:endParaRPr/>
          </a:p>
        </p:txBody>
      </p:sp>
    </p:spTree>
    <p:extLst>
      <p:ext uri="{BB962C8B-B14F-4D97-AF65-F5344CB8AC3E}">
        <p14:creationId xmlns:p14="http://schemas.microsoft.com/office/powerpoint/2010/main" val="5359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acía">
  <p:cSld name="Vacía">
    <p:bg>
      <p:bgPr>
        <a:no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49492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subTitle" idx="1"/>
          </p:nvPr>
        </p:nvSpPr>
        <p:spPr>
          <a:xfrm>
            <a:off x="988700" y="4439100"/>
            <a:ext cx="3280000" cy="13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3" name="Google Shape;43;p13"/>
          <p:cNvSpPr txBox="1">
            <a:spLocks noGrp="1"/>
          </p:cNvSpPr>
          <p:nvPr>
            <p:ph type="title" hasCustomPrompt="1"/>
          </p:nvPr>
        </p:nvSpPr>
        <p:spPr>
          <a:xfrm>
            <a:off x="988291" y="3303900"/>
            <a:ext cx="3280000" cy="113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Char char="+"/>
              <a:defRPr sz="4800"/>
            </a:lvl1pPr>
            <a:lvl2pPr lvl="1" algn="ctr" rtl="0">
              <a:spcBef>
                <a:spcPts val="0"/>
              </a:spcBef>
              <a:spcAft>
                <a:spcPts val="0"/>
              </a:spcAft>
              <a:buSzPts val="4800"/>
              <a:buChar char="+"/>
              <a:defRPr sz="6400"/>
            </a:lvl2pPr>
            <a:lvl3pPr lvl="2" algn="ctr" rtl="0">
              <a:spcBef>
                <a:spcPts val="0"/>
              </a:spcBef>
              <a:spcAft>
                <a:spcPts val="0"/>
              </a:spcAft>
              <a:buSzPts val="4800"/>
              <a:buChar char="+"/>
              <a:defRPr sz="6400"/>
            </a:lvl3pPr>
            <a:lvl4pPr lvl="3" algn="ctr" rtl="0">
              <a:spcBef>
                <a:spcPts val="0"/>
              </a:spcBef>
              <a:spcAft>
                <a:spcPts val="0"/>
              </a:spcAft>
              <a:buSzPts val="4800"/>
              <a:buChar char="+"/>
              <a:defRPr sz="6400"/>
            </a:lvl4pPr>
            <a:lvl5pPr lvl="4" algn="ctr" rtl="0">
              <a:spcBef>
                <a:spcPts val="0"/>
              </a:spcBef>
              <a:spcAft>
                <a:spcPts val="0"/>
              </a:spcAft>
              <a:buSzPts val="4800"/>
              <a:buChar char="+"/>
              <a:defRPr sz="6400"/>
            </a:lvl5pPr>
            <a:lvl6pPr lvl="5" algn="ctr" rtl="0">
              <a:spcBef>
                <a:spcPts val="0"/>
              </a:spcBef>
              <a:spcAft>
                <a:spcPts val="0"/>
              </a:spcAft>
              <a:buSzPts val="4800"/>
              <a:buChar char="+"/>
              <a:defRPr sz="6400"/>
            </a:lvl6pPr>
            <a:lvl7pPr lvl="6" algn="ctr" rtl="0">
              <a:spcBef>
                <a:spcPts val="0"/>
              </a:spcBef>
              <a:spcAft>
                <a:spcPts val="0"/>
              </a:spcAft>
              <a:buSzPts val="4800"/>
              <a:buChar char="+"/>
              <a:defRPr sz="6400"/>
            </a:lvl7pPr>
            <a:lvl8pPr lvl="7" algn="ctr" rtl="0">
              <a:spcBef>
                <a:spcPts val="0"/>
              </a:spcBef>
              <a:spcAft>
                <a:spcPts val="0"/>
              </a:spcAft>
              <a:buSzPts val="4800"/>
              <a:buChar char="+"/>
              <a:defRPr sz="6400"/>
            </a:lvl8pPr>
            <a:lvl9pPr lvl="8" algn="ctr" rtl="0">
              <a:spcBef>
                <a:spcPts val="0"/>
              </a:spcBef>
              <a:spcAft>
                <a:spcPts val="0"/>
              </a:spcAft>
              <a:buSzPts val="4800"/>
              <a:buChar char="+"/>
              <a:defRPr sz="6400"/>
            </a:lvl9pPr>
          </a:lstStyle>
          <a:p>
            <a:r>
              <a:t>xx%</a:t>
            </a:r>
          </a:p>
        </p:txBody>
      </p:sp>
      <p:sp>
        <p:nvSpPr>
          <p:cNvPr id="44" name="Google Shape;44;p13"/>
          <p:cNvSpPr txBox="1">
            <a:spLocks noGrp="1"/>
          </p:cNvSpPr>
          <p:nvPr>
            <p:ph type="subTitle" idx="2"/>
          </p:nvPr>
        </p:nvSpPr>
        <p:spPr>
          <a:xfrm>
            <a:off x="4484404" y="3046700"/>
            <a:ext cx="3280000" cy="13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5" name="Google Shape;45;p13"/>
          <p:cNvSpPr txBox="1">
            <a:spLocks noGrp="1"/>
          </p:cNvSpPr>
          <p:nvPr>
            <p:ph type="title" idx="3" hasCustomPrompt="1"/>
          </p:nvPr>
        </p:nvSpPr>
        <p:spPr>
          <a:xfrm>
            <a:off x="4484196" y="1911500"/>
            <a:ext cx="3280000" cy="113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Char char="+"/>
              <a:defRPr sz="4800"/>
            </a:lvl1pPr>
            <a:lvl2pPr lvl="1" algn="ctr" rtl="0">
              <a:spcBef>
                <a:spcPts val="0"/>
              </a:spcBef>
              <a:spcAft>
                <a:spcPts val="0"/>
              </a:spcAft>
              <a:buSzPts val="4800"/>
              <a:buChar char="+"/>
              <a:defRPr sz="6400"/>
            </a:lvl2pPr>
            <a:lvl3pPr lvl="2" algn="ctr" rtl="0">
              <a:spcBef>
                <a:spcPts val="0"/>
              </a:spcBef>
              <a:spcAft>
                <a:spcPts val="0"/>
              </a:spcAft>
              <a:buSzPts val="4800"/>
              <a:buChar char="+"/>
              <a:defRPr sz="6400"/>
            </a:lvl3pPr>
            <a:lvl4pPr lvl="3" algn="ctr" rtl="0">
              <a:spcBef>
                <a:spcPts val="0"/>
              </a:spcBef>
              <a:spcAft>
                <a:spcPts val="0"/>
              </a:spcAft>
              <a:buSzPts val="4800"/>
              <a:buChar char="+"/>
              <a:defRPr sz="6400"/>
            </a:lvl4pPr>
            <a:lvl5pPr lvl="4" algn="ctr" rtl="0">
              <a:spcBef>
                <a:spcPts val="0"/>
              </a:spcBef>
              <a:spcAft>
                <a:spcPts val="0"/>
              </a:spcAft>
              <a:buSzPts val="4800"/>
              <a:buChar char="+"/>
              <a:defRPr sz="6400"/>
            </a:lvl5pPr>
            <a:lvl6pPr lvl="5" algn="ctr" rtl="0">
              <a:spcBef>
                <a:spcPts val="0"/>
              </a:spcBef>
              <a:spcAft>
                <a:spcPts val="0"/>
              </a:spcAft>
              <a:buSzPts val="4800"/>
              <a:buChar char="+"/>
              <a:defRPr sz="6400"/>
            </a:lvl6pPr>
            <a:lvl7pPr lvl="6" algn="ctr" rtl="0">
              <a:spcBef>
                <a:spcPts val="0"/>
              </a:spcBef>
              <a:spcAft>
                <a:spcPts val="0"/>
              </a:spcAft>
              <a:buSzPts val="4800"/>
              <a:buChar char="+"/>
              <a:defRPr sz="6400"/>
            </a:lvl7pPr>
            <a:lvl8pPr lvl="7" algn="ctr" rtl="0">
              <a:spcBef>
                <a:spcPts val="0"/>
              </a:spcBef>
              <a:spcAft>
                <a:spcPts val="0"/>
              </a:spcAft>
              <a:buSzPts val="4800"/>
              <a:buChar char="+"/>
              <a:defRPr sz="6400"/>
            </a:lvl8pPr>
            <a:lvl9pPr lvl="8" algn="ctr" rtl="0">
              <a:spcBef>
                <a:spcPts val="0"/>
              </a:spcBef>
              <a:spcAft>
                <a:spcPts val="0"/>
              </a:spcAft>
              <a:buSzPts val="4800"/>
              <a:buChar char="+"/>
              <a:defRPr sz="6400"/>
            </a:lvl9pPr>
          </a:lstStyle>
          <a:p>
            <a:r>
              <a:t>xx%</a:t>
            </a:r>
          </a:p>
        </p:txBody>
      </p:sp>
      <p:sp>
        <p:nvSpPr>
          <p:cNvPr id="46" name="Google Shape;46;p13"/>
          <p:cNvSpPr txBox="1">
            <a:spLocks noGrp="1"/>
          </p:cNvSpPr>
          <p:nvPr>
            <p:ph type="subTitle" idx="4"/>
          </p:nvPr>
        </p:nvSpPr>
        <p:spPr>
          <a:xfrm>
            <a:off x="7980300" y="4439100"/>
            <a:ext cx="3280000" cy="13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7" name="Google Shape;47;p13"/>
          <p:cNvSpPr txBox="1">
            <a:spLocks noGrp="1"/>
          </p:cNvSpPr>
          <p:nvPr>
            <p:ph type="title" idx="5" hasCustomPrompt="1"/>
          </p:nvPr>
        </p:nvSpPr>
        <p:spPr>
          <a:xfrm>
            <a:off x="7980092" y="3303900"/>
            <a:ext cx="3280000" cy="113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Char char="+"/>
              <a:defRPr sz="4800"/>
            </a:lvl1pPr>
            <a:lvl2pPr lvl="1" algn="ctr" rtl="0">
              <a:spcBef>
                <a:spcPts val="0"/>
              </a:spcBef>
              <a:spcAft>
                <a:spcPts val="0"/>
              </a:spcAft>
              <a:buSzPts val="4800"/>
              <a:buChar char="+"/>
              <a:defRPr sz="6400"/>
            </a:lvl2pPr>
            <a:lvl3pPr lvl="2" algn="ctr" rtl="0">
              <a:spcBef>
                <a:spcPts val="0"/>
              </a:spcBef>
              <a:spcAft>
                <a:spcPts val="0"/>
              </a:spcAft>
              <a:buSzPts val="4800"/>
              <a:buChar char="+"/>
              <a:defRPr sz="6400"/>
            </a:lvl3pPr>
            <a:lvl4pPr lvl="3" algn="ctr" rtl="0">
              <a:spcBef>
                <a:spcPts val="0"/>
              </a:spcBef>
              <a:spcAft>
                <a:spcPts val="0"/>
              </a:spcAft>
              <a:buSzPts val="4800"/>
              <a:buChar char="+"/>
              <a:defRPr sz="6400"/>
            </a:lvl4pPr>
            <a:lvl5pPr lvl="4" algn="ctr" rtl="0">
              <a:spcBef>
                <a:spcPts val="0"/>
              </a:spcBef>
              <a:spcAft>
                <a:spcPts val="0"/>
              </a:spcAft>
              <a:buSzPts val="4800"/>
              <a:buChar char="+"/>
              <a:defRPr sz="6400"/>
            </a:lvl5pPr>
            <a:lvl6pPr lvl="5" algn="ctr" rtl="0">
              <a:spcBef>
                <a:spcPts val="0"/>
              </a:spcBef>
              <a:spcAft>
                <a:spcPts val="0"/>
              </a:spcAft>
              <a:buSzPts val="4800"/>
              <a:buChar char="+"/>
              <a:defRPr sz="6400"/>
            </a:lvl6pPr>
            <a:lvl7pPr lvl="6" algn="ctr" rtl="0">
              <a:spcBef>
                <a:spcPts val="0"/>
              </a:spcBef>
              <a:spcAft>
                <a:spcPts val="0"/>
              </a:spcAft>
              <a:buSzPts val="4800"/>
              <a:buChar char="+"/>
              <a:defRPr sz="6400"/>
            </a:lvl7pPr>
            <a:lvl8pPr lvl="7" algn="ctr" rtl="0">
              <a:spcBef>
                <a:spcPts val="0"/>
              </a:spcBef>
              <a:spcAft>
                <a:spcPts val="0"/>
              </a:spcAft>
              <a:buSzPts val="4800"/>
              <a:buChar char="+"/>
              <a:defRPr sz="6400"/>
            </a:lvl8pPr>
            <a:lvl9pPr lvl="8" algn="ctr" rtl="0">
              <a:spcBef>
                <a:spcPts val="0"/>
              </a:spcBef>
              <a:spcAft>
                <a:spcPts val="0"/>
              </a:spcAft>
              <a:buSzPts val="4800"/>
              <a:buChar char="+"/>
              <a:defRPr sz="6400"/>
            </a:lvl9pPr>
          </a:lstStyle>
          <a:p>
            <a:r>
              <a:t>xx%</a:t>
            </a:r>
          </a:p>
        </p:txBody>
      </p:sp>
      <p:sp>
        <p:nvSpPr>
          <p:cNvPr id="48" name="Google Shape;48;p13"/>
          <p:cNvSpPr txBox="1">
            <a:spLocks noGrp="1"/>
          </p:cNvSpPr>
          <p:nvPr>
            <p:ph type="ctrTitle" idx="6"/>
          </p:nvPr>
        </p:nvSpPr>
        <p:spPr>
          <a:xfrm>
            <a:off x="959996" y="479267"/>
            <a:ext cx="10272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2075E"/>
              </a:buClr>
              <a:buSzPts val="2400"/>
              <a:buNone/>
              <a:defRPr sz="4000" b="0">
                <a:solidFill>
                  <a:schemeClr val="dk1"/>
                </a:solidFill>
              </a:defRPr>
            </a:lvl1pPr>
            <a:lvl2pPr lvl="1" rtl="0">
              <a:spcBef>
                <a:spcPts val="0"/>
              </a:spcBef>
              <a:spcAft>
                <a:spcPts val="0"/>
              </a:spcAft>
              <a:buClr>
                <a:srgbClr val="42075E"/>
              </a:buClr>
              <a:buSzPts val="2400"/>
              <a:buNone/>
              <a:defRPr sz="3200">
                <a:solidFill>
                  <a:srgbClr val="42075E"/>
                </a:solidFill>
              </a:defRPr>
            </a:lvl2pPr>
            <a:lvl3pPr lvl="2" rtl="0">
              <a:spcBef>
                <a:spcPts val="0"/>
              </a:spcBef>
              <a:spcAft>
                <a:spcPts val="0"/>
              </a:spcAft>
              <a:buClr>
                <a:srgbClr val="42075E"/>
              </a:buClr>
              <a:buSzPts val="2400"/>
              <a:buNone/>
              <a:defRPr sz="3200">
                <a:solidFill>
                  <a:srgbClr val="42075E"/>
                </a:solidFill>
              </a:defRPr>
            </a:lvl3pPr>
            <a:lvl4pPr lvl="3" rtl="0">
              <a:spcBef>
                <a:spcPts val="0"/>
              </a:spcBef>
              <a:spcAft>
                <a:spcPts val="0"/>
              </a:spcAft>
              <a:buClr>
                <a:srgbClr val="42075E"/>
              </a:buClr>
              <a:buSzPts val="2400"/>
              <a:buNone/>
              <a:defRPr sz="3200">
                <a:solidFill>
                  <a:srgbClr val="42075E"/>
                </a:solidFill>
              </a:defRPr>
            </a:lvl4pPr>
            <a:lvl5pPr lvl="4" rtl="0">
              <a:spcBef>
                <a:spcPts val="0"/>
              </a:spcBef>
              <a:spcAft>
                <a:spcPts val="0"/>
              </a:spcAft>
              <a:buClr>
                <a:srgbClr val="42075E"/>
              </a:buClr>
              <a:buSzPts val="2400"/>
              <a:buNone/>
              <a:defRPr sz="3200">
                <a:solidFill>
                  <a:srgbClr val="42075E"/>
                </a:solidFill>
              </a:defRPr>
            </a:lvl5pPr>
            <a:lvl6pPr lvl="5" rtl="0">
              <a:spcBef>
                <a:spcPts val="0"/>
              </a:spcBef>
              <a:spcAft>
                <a:spcPts val="0"/>
              </a:spcAft>
              <a:buClr>
                <a:srgbClr val="42075E"/>
              </a:buClr>
              <a:buSzPts val="2400"/>
              <a:buNone/>
              <a:defRPr sz="3200">
                <a:solidFill>
                  <a:srgbClr val="42075E"/>
                </a:solidFill>
              </a:defRPr>
            </a:lvl6pPr>
            <a:lvl7pPr lvl="6" rtl="0">
              <a:spcBef>
                <a:spcPts val="0"/>
              </a:spcBef>
              <a:spcAft>
                <a:spcPts val="0"/>
              </a:spcAft>
              <a:buClr>
                <a:srgbClr val="42075E"/>
              </a:buClr>
              <a:buSzPts val="2400"/>
              <a:buNone/>
              <a:defRPr sz="3200">
                <a:solidFill>
                  <a:srgbClr val="42075E"/>
                </a:solidFill>
              </a:defRPr>
            </a:lvl7pPr>
            <a:lvl8pPr lvl="7" rtl="0">
              <a:spcBef>
                <a:spcPts val="0"/>
              </a:spcBef>
              <a:spcAft>
                <a:spcPts val="0"/>
              </a:spcAft>
              <a:buClr>
                <a:srgbClr val="42075E"/>
              </a:buClr>
              <a:buSzPts val="2400"/>
              <a:buNone/>
              <a:defRPr sz="3200">
                <a:solidFill>
                  <a:srgbClr val="42075E"/>
                </a:solidFill>
              </a:defRPr>
            </a:lvl8pPr>
            <a:lvl9pPr lvl="8" rtl="0">
              <a:spcBef>
                <a:spcPts val="0"/>
              </a:spcBef>
              <a:spcAft>
                <a:spcPts val="0"/>
              </a:spcAft>
              <a:buClr>
                <a:srgbClr val="42075E"/>
              </a:buClr>
              <a:buSzPts val="2400"/>
              <a:buNone/>
              <a:defRPr sz="3200">
                <a:solidFill>
                  <a:srgbClr val="42075E"/>
                </a:solidFill>
              </a:defRPr>
            </a:lvl9pPr>
          </a:lstStyle>
          <a:p>
            <a:endParaRPr/>
          </a:p>
        </p:txBody>
      </p:sp>
    </p:spTree>
    <p:extLst>
      <p:ext uri="{BB962C8B-B14F-4D97-AF65-F5344CB8AC3E}">
        <p14:creationId xmlns:p14="http://schemas.microsoft.com/office/powerpoint/2010/main" val="147292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974600" y="479267"/>
            <a:ext cx="102428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b="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187722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1">
  <p:cSld name="Title 1">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974600" y="479267"/>
            <a:ext cx="102428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b="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56236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hasCustomPrompt="1"/>
          </p:nvPr>
        </p:nvSpPr>
        <p:spPr>
          <a:xfrm>
            <a:off x="6096000" y="1846667"/>
            <a:ext cx="5136000" cy="1479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12800" b="0"/>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7"/>
          <p:cNvSpPr txBox="1">
            <a:spLocks noGrp="1"/>
          </p:cNvSpPr>
          <p:nvPr>
            <p:ph type="title" idx="2"/>
          </p:nvPr>
        </p:nvSpPr>
        <p:spPr>
          <a:xfrm>
            <a:off x="960000" y="3325867"/>
            <a:ext cx="10272000" cy="14052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4200"/>
              <a:buNone/>
              <a:defRPr sz="96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75" name="Google Shape;75;p17"/>
          <p:cNvSpPr txBox="1">
            <a:spLocks noGrp="1"/>
          </p:cNvSpPr>
          <p:nvPr>
            <p:ph type="subTitle" idx="1"/>
          </p:nvPr>
        </p:nvSpPr>
        <p:spPr>
          <a:xfrm>
            <a:off x="960400" y="4595567"/>
            <a:ext cx="10271600" cy="94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22742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ctrTitle"/>
          </p:nvPr>
        </p:nvSpPr>
        <p:spPr>
          <a:xfrm>
            <a:off x="960000" y="4089233"/>
            <a:ext cx="68284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sz="3200" b="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78" name="Google Shape;78;p18"/>
          <p:cNvSpPr txBox="1">
            <a:spLocks noGrp="1"/>
          </p:cNvSpPr>
          <p:nvPr>
            <p:ph type="subTitle" idx="1"/>
          </p:nvPr>
        </p:nvSpPr>
        <p:spPr>
          <a:xfrm>
            <a:off x="960000" y="2396800"/>
            <a:ext cx="7464000" cy="162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933"/>
            </a:lvl1pPr>
            <a:lvl2pPr lvl="1" rtl="0">
              <a:lnSpc>
                <a:spcPct val="100000"/>
              </a:lnSpc>
              <a:spcBef>
                <a:spcPts val="0"/>
              </a:spcBef>
              <a:spcAft>
                <a:spcPts val="0"/>
              </a:spcAft>
              <a:buNone/>
              <a:defRPr sz="2933"/>
            </a:lvl2pPr>
            <a:lvl3pPr lvl="2" rtl="0">
              <a:lnSpc>
                <a:spcPct val="100000"/>
              </a:lnSpc>
              <a:spcBef>
                <a:spcPts val="0"/>
              </a:spcBef>
              <a:spcAft>
                <a:spcPts val="0"/>
              </a:spcAft>
              <a:buNone/>
              <a:defRPr sz="2933"/>
            </a:lvl3pPr>
            <a:lvl4pPr lvl="3" rtl="0">
              <a:lnSpc>
                <a:spcPct val="100000"/>
              </a:lnSpc>
              <a:spcBef>
                <a:spcPts val="0"/>
              </a:spcBef>
              <a:spcAft>
                <a:spcPts val="0"/>
              </a:spcAft>
              <a:buNone/>
              <a:defRPr sz="2933"/>
            </a:lvl4pPr>
            <a:lvl5pPr lvl="4" rtl="0">
              <a:lnSpc>
                <a:spcPct val="100000"/>
              </a:lnSpc>
              <a:spcBef>
                <a:spcPts val="0"/>
              </a:spcBef>
              <a:spcAft>
                <a:spcPts val="0"/>
              </a:spcAft>
              <a:buNone/>
              <a:defRPr sz="2933"/>
            </a:lvl5pPr>
            <a:lvl6pPr lvl="5" rtl="0">
              <a:lnSpc>
                <a:spcPct val="100000"/>
              </a:lnSpc>
              <a:spcBef>
                <a:spcPts val="0"/>
              </a:spcBef>
              <a:spcAft>
                <a:spcPts val="0"/>
              </a:spcAft>
              <a:buNone/>
              <a:defRPr sz="2933"/>
            </a:lvl6pPr>
            <a:lvl7pPr lvl="6" rtl="0">
              <a:lnSpc>
                <a:spcPct val="100000"/>
              </a:lnSpc>
              <a:spcBef>
                <a:spcPts val="0"/>
              </a:spcBef>
              <a:spcAft>
                <a:spcPts val="0"/>
              </a:spcAft>
              <a:buNone/>
              <a:defRPr sz="2933"/>
            </a:lvl7pPr>
            <a:lvl8pPr lvl="7" rtl="0">
              <a:lnSpc>
                <a:spcPct val="100000"/>
              </a:lnSpc>
              <a:spcBef>
                <a:spcPts val="0"/>
              </a:spcBef>
              <a:spcAft>
                <a:spcPts val="0"/>
              </a:spcAft>
              <a:buNone/>
              <a:defRPr sz="2933"/>
            </a:lvl8pPr>
            <a:lvl9pPr lvl="8" rtl="0">
              <a:lnSpc>
                <a:spcPct val="100000"/>
              </a:lnSpc>
              <a:spcBef>
                <a:spcPts val="0"/>
              </a:spcBef>
              <a:spcAft>
                <a:spcPts val="0"/>
              </a:spcAft>
              <a:buNone/>
              <a:defRPr sz="2933"/>
            </a:lvl9pPr>
          </a:lstStyle>
          <a:p>
            <a:endParaRPr/>
          </a:p>
        </p:txBody>
      </p:sp>
    </p:spTree>
    <p:extLst>
      <p:ext uri="{BB962C8B-B14F-4D97-AF65-F5344CB8AC3E}">
        <p14:creationId xmlns:p14="http://schemas.microsoft.com/office/powerpoint/2010/main" val="3439022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096567" y="2040000"/>
            <a:ext cx="26696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40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1" name="Google Shape;81;p19"/>
          <p:cNvSpPr txBox="1">
            <a:spLocks noGrp="1"/>
          </p:cNvSpPr>
          <p:nvPr>
            <p:ph type="subTitle" idx="1"/>
          </p:nvPr>
        </p:nvSpPr>
        <p:spPr>
          <a:xfrm>
            <a:off x="960133" y="2524600"/>
            <a:ext cx="2942400" cy="9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82" name="Google Shape;82;p19"/>
          <p:cNvSpPr txBox="1">
            <a:spLocks noGrp="1"/>
          </p:cNvSpPr>
          <p:nvPr>
            <p:ph type="title" idx="2"/>
          </p:nvPr>
        </p:nvSpPr>
        <p:spPr>
          <a:xfrm>
            <a:off x="8425795" y="2040000"/>
            <a:ext cx="26696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40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3" name="Google Shape;83;p19"/>
          <p:cNvSpPr txBox="1">
            <a:spLocks noGrp="1"/>
          </p:cNvSpPr>
          <p:nvPr>
            <p:ph type="subTitle" idx="3"/>
          </p:nvPr>
        </p:nvSpPr>
        <p:spPr>
          <a:xfrm>
            <a:off x="8289467" y="2524600"/>
            <a:ext cx="2942400" cy="9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84" name="Google Shape;84;p19"/>
          <p:cNvSpPr txBox="1">
            <a:spLocks noGrp="1"/>
          </p:cNvSpPr>
          <p:nvPr>
            <p:ph type="title" idx="4"/>
          </p:nvPr>
        </p:nvSpPr>
        <p:spPr>
          <a:xfrm>
            <a:off x="4760667" y="4197583"/>
            <a:ext cx="26696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40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5" name="Google Shape;85;p19"/>
          <p:cNvSpPr txBox="1">
            <a:spLocks noGrp="1"/>
          </p:cNvSpPr>
          <p:nvPr>
            <p:ph type="subTitle" idx="5"/>
          </p:nvPr>
        </p:nvSpPr>
        <p:spPr>
          <a:xfrm>
            <a:off x="4624267" y="4685664"/>
            <a:ext cx="2942400" cy="9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86" name="Google Shape;86;p19"/>
          <p:cNvSpPr txBox="1">
            <a:spLocks noGrp="1"/>
          </p:cNvSpPr>
          <p:nvPr>
            <p:ph type="title" idx="6"/>
          </p:nvPr>
        </p:nvSpPr>
        <p:spPr>
          <a:xfrm>
            <a:off x="4760667" y="2040000"/>
            <a:ext cx="26696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40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7" name="Google Shape;87;p19"/>
          <p:cNvSpPr txBox="1">
            <a:spLocks noGrp="1"/>
          </p:cNvSpPr>
          <p:nvPr>
            <p:ph type="subTitle" idx="7"/>
          </p:nvPr>
        </p:nvSpPr>
        <p:spPr>
          <a:xfrm>
            <a:off x="4624267" y="2524600"/>
            <a:ext cx="2942400" cy="9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88" name="Google Shape;88;p19"/>
          <p:cNvSpPr txBox="1">
            <a:spLocks noGrp="1"/>
          </p:cNvSpPr>
          <p:nvPr>
            <p:ph type="title" idx="8"/>
          </p:nvPr>
        </p:nvSpPr>
        <p:spPr>
          <a:xfrm>
            <a:off x="1096083" y="4197583"/>
            <a:ext cx="26696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40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9" name="Google Shape;89;p19"/>
          <p:cNvSpPr txBox="1">
            <a:spLocks noGrp="1"/>
          </p:cNvSpPr>
          <p:nvPr>
            <p:ph type="subTitle" idx="9"/>
          </p:nvPr>
        </p:nvSpPr>
        <p:spPr>
          <a:xfrm>
            <a:off x="959900" y="4685664"/>
            <a:ext cx="2942400" cy="9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90" name="Google Shape;90;p19"/>
          <p:cNvSpPr txBox="1">
            <a:spLocks noGrp="1"/>
          </p:cNvSpPr>
          <p:nvPr>
            <p:ph type="title" idx="13"/>
          </p:nvPr>
        </p:nvSpPr>
        <p:spPr>
          <a:xfrm>
            <a:off x="8425795" y="4197616"/>
            <a:ext cx="26696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40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1" name="Google Shape;91;p19"/>
          <p:cNvSpPr txBox="1">
            <a:spLocks noGrp="1"/>
          </p:cNvSpPr>
          <p:nvPr>
            <p:ph type="subTitle" idx="14"/>
          </p:nvPr>
        </p:nvSpPr>
        <p:spPr>
          <a:xfrm>
            <a:off x="8289433" y="4685664"/>
            <a:ext cx="2942400" cy="9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92" name="Google Shape;92;p19"/>
          <p:cNvSpPr txBox="1">
            <a:spLocks noGrp="1"/>
          </p:cNvSpPr>
          <p:nvPr>
            <p:ph type="ctrTitle" idx="15"/>
          </p:nvPr>
        </p:nvSpPr>
        <p:spPr>
          <a:xfrm>
            <a:off x="959996" y="479267"/>
            <a:ext cx="10272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646219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960032" y="3643200"/>
            <a:ext cx="2838800" cy="535600"/>
          </a:xfrm>
          <a:prstGeom prst="rect">
            <a:avLst/>
          </a:prstGeom>
          <a:noFill/>
          <a:ln>
            <a:noFill/>
          </a:ln>
        </p:spPr>
        <p:txBody>
          <a:bodyPr spcFirstLastPara="1" wrap="square" lIns="36000" tIns="0" rIns="0" bIns="0" anchor="t" anchorCtr="0">
            <a:noAutofit/>
          </a:bodyPr>
          <a:lstStyle>
            <a:lvl1pPr lvl="0" algn="ctr" rtl="0">
              <a:spcBef>
                <a:spcPts val="0"/>
              </a:spcBef>
              <a:spcAft>
                <a:spcPts val="0"/>
              </a:spcAft>
              <a:buSzPts val="1800"/>
              <a:buNone/>
              <a:defRPr sz="32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5" name="Google Shape;95;p20"/>
          <p:cNvSpPr txBox="1">
            <a:spLocks noGrp="1"/>
          </p:cNvSpPr>
          <p:nvPr>
            <p:ph type="subTitle" idx="1"/>
          </p:nvPr>
        </p:nvSpPr>
        <p:spPr>
          <a:xfrm>
            <a:off x="960000" y="2679216"/>
            <a:ext cx="2838800" cy="964000"/>
          </a:xfrm>
          <a:prstGeom prst="rect">
            <a:avLst/>
          </a:prstGeom>
        </p:spPr>
        <p:txBody>
          <a:bodyPr spcFirstLastPara="1" wrap="square" lIns="36000" tIns="91425" rIns="91425" bIns="91425" anchor="b"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96" name="Google Shape;96;p20"/>
          <p:cNvSpPr txBox="1">
            <a:spLocks noGrp="1"/>
          </p:cNvSpPr>
          <p:nvPr>
            <p:ph type="title" idx="2"/>
          </p:nvPr>
        </p:nvSpPr>
        <p:spPr>
          <a:xfrm>
            <a:off x="4676601" y="3643200"/>
            <a:ext cx="2838800" cy="535600"/>
          </a:xfrm>
          <a:prstGeom prst="rect">
            <a:avLst/>
          </a:prstGeom>
          <a:noFill/>
          <a:ln>
            <a:noFill/>
          </a:ln>
        </p:spPr>
        <p:txBody>
          <a:bodyPr spcFirstLastPara="1" wrap="square" lIns="36000" tIns="0" rIns="0" bIns="0" anchor="t" anchorCtr="0">
            <a:noAutofit/>
          </a:bodyPr>
          <a:lstStyle>
            <a:lvl1pPr lvl="0" algn="ctr" rtl="0">
              <a:spcBef>
                <a:spcPts val="0"/>
              </a:spcBef>
              <a:spcAft>
                <a:spcPts val="0"/>
              </a:spcAft>
              <a:buSzPts val="1800"/>
              <a:buNone/>
              <a:defRPr sz="32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7" name="Google Shape;97;p20"/>
          <p:cNvSpPr txBox="1">
            <a:spLocks noGrp="1"/>
          </p:cNvSpPr>
          <p:nvPr>
            <p:ph type="subTitle" idx="3"/>
          </p:nvPr>
        </p:nvSpPr>
        <p:spPr>
          <a:xfrm>
            <a:off x="4676571" y="2679216"/>
            <a:ext cx="2838800" cy="964000"/>
          </a:xfrm>
          <a:prstGeom prst="rect">
            <a:avLst/>
          </a:prstGeom>
        </p:spPr>
        <p:txBody>
          <a:bodyPr spcFirstLastPara="1" wrap="square" lIns="36000" tIns="91425" rIns="91425" bIns="91425" anchor="b"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98" name="Google Shape;98;p20"/>
          <p:cNvSpPr txBox="1">
            <a:spLocks noGrp="1"/>
          </p:cNvSpPr>
          <p:nvPr>
            <p:ph type="title" idx="4"/>
          </p:nvPr>
        </p:nvSpPr>
        <p:spPr>
          <a:xfrm>
            <a:off x="8393121" y="3643200"/>
            <a:ext cx="2838800" cy="535600"/>
          </a:xfrm>
          <a:prstGeom prst="rect">
            <a:avLst/>
          </a:prstGeom>
          <a:noFill/>
          <a:ln>
            <a:noFill/>
          </a:ln>
        </p:spPr>
        <p:txBody>
          <a:bodyPr spcFirstLastPara="1" wrap="square" lIns="36000" tIns="0" rIns="0" bIns="0" anchor="t" anchorCtr="0">
            <a:noAutofit/>
          </a:bodyPr>
          <a:lstStyle>
            <a:lvl1pPr lvl="0" algn="ctr" rtl="0">
              <a:spcBef>
                <a:spcPts val="0"/>
              </a:spcBef>
              <a:spcAft>
                <a:spcPts val="0"/>
              </a:spcAft>
              <a:buSzPts val="1800"/>
              <a:buNone/>
              <a:defRPr sz="3200" i="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9" name="Google Shape;99;p20"/>
          <p:cNvSpPr txBox="1">
            <a:spLocks noGrp="1"/>
          </p:cNvSpPr>
          <p:nvPr>
            <p:ph type="subTitle" idx="5"/>
          </p:nvPr>
        </p:nvSpPr>
        <p:spPr>
          <a:xfrm>
            <a:off x="8393089" y="2679216"/>
            <a:ext cx="2838800" cy="964000"/>
          </a:xfrm>
          <a:prstGeom prst="rect">
            <a:avLst/>
          </a:prstGeom>
        </p:spPr>
        <p:txBody>
          <a:bodyPr spcFirstLastPara="1" wrap="square" lIns="36000" tIns="91425" rIns="91425" bIns="91425" anchor="b"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100" name="Google Shape;100;p20"/>
          <p:cNvSpPr txBox="1">
            <a:spLocks noGrp="1"/>
          </p:cNvSpPr>
          <p:nvPr>
            <p:ph type="ctrTitle" idx="6"/>
          </p:nvPr>
        </p:nvSpPr>
        <p:spPr>
          <a:xfrm>
            <a:off x="959996" y="479267"/>
            <a:ext cx="10272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349807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columns">
  <p:cSld name="Four column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subTitle" idx="1"/>
          </p:nvPr>
        </p:nvSpPr>
        <p:spPr>
          <a:xfrm flipH="1">
            <a:off x="2128415" y="2745367"/>
            <a:ext cx="27992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1"/>
          <p:cNvSpPr txBox="1">
            <a:spLocks noGrp="1"/>
          </p:cNvSpPr>
          <p:nvPr>
            <p:ph type="subTitle" idx="2"/>
          </p:nvPr>
        </p:nvSpPr>
        <p:spPr>
          <a:xfrm flipH="1">
            <a:off x="7264400" y="2745367"/>
            <a:ext cx="27992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21"/>
          <p:cNvSpPr txBox="1">
            <a:spLocks noGrp="1"/>
          </p:cNvSpPr>
          <p:nvPr>
            <p:ph type="subTitle" idx="3"/>
          </p:nvPr>
        </p:nvSpPr>
        <p:spPr>
          <a:xfrm flipH="1">
            <a:off x="2128415" y="5022333"/>
            <a:ext cx="27992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21"/>
          <p:cNvSpPr txBox="1">
            <a:spLocks noGrp="1"/>
          </p:cNvSpPr>
          <p:nvPr>
            <p:ph type="subTitle" idx="4"/>
          </p:nvPr>
        </p:nvSpPr>
        <p:spPr>
          <a:xfrm flipH="1">
            <a:off x="7264400" y="5022333"/>
            <a:ext cx="27992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21"/>
          <p:cNvSpPr txBox="1">
            <a:spLocks noGrp="1"/>
          </p:cNvSpPr>
          <p:nvPr>
            <p:ph type="ctrTitle"/>
          </p:nvPr>
        </p:nvSpPr>
        <p:spPr>
          <a:xfrm>
            <a:off x="959996" y="479267"/>
            <a:ext cx="10272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70246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columns 1">
  <p:cSld name="Four columns 1">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subTitle" idx="1"/>
          </p:nvPr>
        </p:nvSpPr>
        <p:spPr>
          <a:xfrm>
            <a:off x="6394000" y="3197200"/>
            <a:ext cx="3933600" cy="156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2133"/>
              </a:spcBef>
              <a:spcAft>
                <a:spcPts val="0"/>
              </a:spcAft>
              <a:buNone/>
              <a:defRPr sz="2133"/>
            </a:lvl2pPr>
            <a:lvl3pPr lvl="2" rtl="0">
              <a:lnSpc>
                <a:spcPct val="100000"/>
              </a:lnSpc>
              <a:spcBef>
                <a:spcPts val="2133"/>
              </a:spcBef>
              <a:spcAft>
                <a:spcPts val="0"/>
              </a:spcAft>
              <a:buNone/>
              <a:defRPr sz="2133"/>
            </a:lvl3pPr>
            <a:lvl4pPr lvl="3" rtl="0">
              <a:lnSpc>
                <a:spcPct val="100000"/>
              </a:lnSpc>
              <a:spcBef>
                <a:spcPts val="2133"/>
              </a:spcBef>
              <a:spcAft>
                <a:spcPts val="0"/>
              </a:spcAft>
              <a:buNone/>
              <a:defRPr sz="2133"/>
            </a:lvl4pPr>
            <a:lvl5pPr lvl="4" rtl="0">
              <a:lnSpc>
                <a:spcPct val="100000"/>
              </a:lnSpc>
              <a:spcBef>
                <a:spcPts val="2133"/>
              </a:spcBef>
              <a:spcAft>
                <a:spcPts val="0"/>
              </a:spcAft>
              <a:buNone/>
              <a:defRPr sz="2133"/>
            </a:lvl5pPr>
            <a:lvl6pPr lvl="5" rtl="0">
              <a:lnSpc>
                <a:spcPct val="100000"/>
              </a:lnSpc>
              <a:spcBef>
                <a:spcPts val="2133"/>
              </a:spcBef>
              <a:spcAft>
                <a:spcPts val="0"/>
              </a:spcAft>
              <a:buNone/>
              <a:defRPr sz="2133"/>
            </a:lvl6pPr>
            <a:lvl7pPr lvl="6" rtl="0">
              <a:lnSpc>
                <a:spcPct val="100000"/>
              </a:lnSpc>
              <a:spcBef>
                <a:spcPts val="2133"/>
              </a:spcBef>
              <a:spcAft>
                <a:spcPts val="0"/>
              </a:spcAft>
              <a:buNone/>
              <a:defRPr sz="2133"/>
            </a:lvl7pPr>
            <a:lvl8pPr lvl="7" rtl="0">
              <a:lnSpc>
                <a:spcPct val="100000"/>
              </a:lnSpc>
              <a:spcBef>
                <a:spcPts val="2133"/>
              </a:spcBef>
              <a:spcAft>
                <a:spcPts val="0"/>
              </a:spcAft>
              <a:buNone/>
              <a:defRPr sz="2133"/>
            </a:lvl8pPr>
            <a:lvl9pPr lvl="8" rtl="0">
              <a:lnSpc>
                <a:spcPct val="100000"/>
              </a:lnSpc>
              <a:spcBef>
                <a:spcPts val="2133"/>
              </a:spcBef>
              <a:spcAft>
                <a:spcPts val="2133"/>
              </a:spcAft>
              <a:buNone/>
              <a:defRPr sz="2133"/>
            </a:lvl9pPr>
          </a:lstStyle>
          <a:p>
            <a:endParaRPr/>
          </a:p>
        </p:txBody>
      </p:sp>
      <p:sp>
        <p:nvSpPr>
          <p:cNvPr id="109" name="Google Shape;109;p22"/>
          <p:cNvSpPr txBox="1">
            <a:spLocks noGrp="1"/>
          </p:cNvSpPr>
          <p:nvPr>
            <p:ph type="ctrTitle"/>
          </p:nvPr>
        </p:nvSpPr>
        <p:spPr>
          <a:xfrm>
            <a:off x="959996" y="479267"/>
            <a:ext cx="10272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8823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960000" y="1846667"/>
            <a:ext cx="5136000" cy="1479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12800" b="0"/>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3" name="Google Shape;13;p3"/>
          <p:cNvSpPr txBox="1">
            <a:spLocks noGrp="1"/>
          </p:cNvSpPr>
          <p:nvPr>
            <p:ph type="title" idx="2"/>
          </p:nvPr>
        </p:nvSpPr>
        <p:spPr>
          <a:xfrm>
            <a:off x="960000" y="3325867"/>
            <a:ext cx="10272000" cy="1405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4200"/>
              <a:buNone/>
              <a:defRPr sz="96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4" name="Google Shape;14;p3"/>
          <p:cNvSpPr txBox="1">
            <a:spLocks noGrp="1"/>
          </p:cNvSpPr>
          <p:nvPr>
            <p:ph type="subTitle" idx="1"/>
          </p:nvPr>
        </p:nvSpPr>
        <p:spPr>
          <a:xfrm>
            <a:off x="960000" y="4595567"/>
            <a:ext cx="10271600" cy="9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87679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3"/>
          <p:cNvSpPr txBox="1">
            <a:spLocks noGrp="1"/>
          </p:cNvSpPr>
          <p:nvPr>
            <p:ph type="ctrTitle"/>
          </p:nvPr>
        </p:nvSpPr>
        <p:spPr>
          <a:xfrm>
            <a:off x="898900" y="378033"/>
            <a:ext cx="7219200" cy="1733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8000"/>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12" name="Google Shape;112;p23"/>
          <p:cNvSpPr txBox="1">
            <a:spLocks noGrp="1"/>
          </p:cNvSpPr>
          <p:nvPr>
            <p:ph type="subTitle" idx="1"/>
          </p:nvPr>
        </p:nvSpPr>
        <p:spPr>
          <a:xfrm>
            <a:off x="898900" y="2954267"/>
            <a:ext cx="5689200" cy="16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3" name="Google Shape;113;p23"/>
          <p:cNvSpPr txBox="1"/>
          <p:nvPr/>
        </p:nvSpPr>
        <p:spPr>
          <a:xfrm>
            <a:off x="898900" y="4743267"/>
            <a:ext cx="6012000" cy="6144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42075E"/>
                </a:solidFill>
                <a:effectLst/>
                <a:uLnTx/>
                <a:uFillTx/>
                <a:latin typeface="Barlow"/>
                <a:ea typeface="Barlow"/>
                <a:cs typeface="Barlow"/>
                <a:sym typeface="Barlow"/>
              </a:rPr>
              <a:t>CREDITS: This presentation template was created by </a:t>
            </a:r>
            <a:r>
              <a:rPr kumimoji="0" lang="en" sz="1333" b="1" i="0" u="none" strike="noStrike" kern="0" cap="none" spc="0" normalizeH="0" baseline="0" noProof="0">
                <a:ln>
                  <a:noFill/>
                </a:ln>
                <a:solidFill>
                  <a:srgbClr val="42075E"/>
                </a:solidFill>
                <a:effectLst/>
                <a:uLnTx/>
                <a:uFill>
                  <a:noFill/>
                </a:uFill>
                <a:latin typeface="Barlow"/>
                <a:ea typeface="Barlow"/>
                <a:cs typeface="Barlow"/>
                <a:sym typeface="Barlow"/>
                <a:hlinkClick r:id="rId3"/>
              </a:rPr>
              <a:t>Slidesgo</a:t>
            </a:r>
            <a:r>
              <a:rPr kumimoji="0" lang="en" sz="1333" b="0" i="0" u="none" strike="noStrike" kern="0" cap="none" spc="0" normalizeH="0" baseline="0" noProof="0">
                <a:ln>
                  <a:noFill/>
                </a:ln>
                <a:solidFill>
                  <a:srgbClr val="42075E"/>
                </a:solidFill>
                <a:effectLst/>
                <a:uLnTx/>
                <a:uFillTx/>
                <a:latin typeface="Barlow"/>
                <a:ea typeface="Barlow"/>
                <a:cs typeface="Barlow"/>
                <a:sym typeface="Barlow"/>
              </a:rPr>
              <a:t>, including icons by </a:t>
            </a:r>
            <a:r>
              <a:rPr kumimoji="0" lang="en" sz="1333" b="1" i="0" u="none" strike="noStrike" kern="0" cap="none" spc="0" normalizeH="0" baseline="0" noProof="0">
                <a:ln>
                  <a:noFill/>
                </a:ln>
                <a:solidFill>
                  <a:srgbClr val="42075E"/>
                </a:solidFill>
                <a:effectLst/>
                <a:uLnTx/>
                <a:uFill>
                  <a:noFill/>
                </a:uFill>
                <a:latin typeface="Barlow"/>
                <a:ea typeface="Barlow"/>
                <a:cs typeface="Barlow"/>
                <a:sym typeface="Barlow"/>
                <a:hlinkClick r:id="rId4"/>
              </a:rPr>
              <a:t>Flaticon</a:t>
            </a:r>
            <a:r>
              <a:rPr kumimoji="0" lang="en" sz="1333" b="0" i="0" u="none" strike="noStrike" kern="0" cap="none" spc="0" normalizeH="0" baseline="0" noProof="0">
                <a:ln>
                  <a:noFill/>
                </a:ln>
                <a:solidFill>
                  <a:srgbClr val="42075E"/>
                </a:solidFill>
                <a:effectLst/>
                <a:uLnTx/>
                <a:uFillTx/>
                <a:latin typeface="Barlow"/>
                <a:ea typeface="Barlow"/>
                <a:cs typeface="Barlow"/>
                <a:sym typeface="Barlow"/>
              </a:rPr>
              <a:t>, and infographics &amp; images by </a:t>
            </a:r>
            <a:r>
              <a:rPr kumimoji="0" lang="en" sz="1333" b="1" i="0" u="none" strike="noStrike" kern="0" cap="none" spc="0" normalizeH="0" baseline="0" noProof="0">
                <a:ln>
                  <a:noFill/>
                </a:ln>
                <a:solidFill>
                  <a:srgbClr val="42075E"/>
                </a:solidFill>
                <a:effectLst/>
                <a:uLnTx/>
                <a:uFill>
                  <a:noFill/>
                </a:uFill>
                <a:latin typeface="Barlow"/>
                <a:ea typeface="Barlow"/>
                <a:cs typeface="Barlow"/>
                <a:sym typeface="Barlow"/>
                <a:hlinkClick r:id="rId5"/>
              </a:rPr>
              <a:t>Freepik</a:t>
            </a:r>
            <a:r>
              <a:rPr kumimoji="0" lang="en" sz="1333" b="0" i="0" u="none" strike="noStrike" kern="0" cap="none" spc="0" normalizeH="0" baseline="0" noProof="0">
                <a:ln>
                  <a:noFill/>
                </a:ln>
                <a:solidFill>
                  <a:srgbClr val="42075E"/>
                </a:solidFill>
                <a:effectLst/>
                <a:uLnTx/>
                <a:uFillTx/>
                <a:latin typeface="Barlow"/>
                <a:ea typeface="Barlow"/>
                <a:cs typeface="Barlow"/>
                <a:sym typeface="Barlow"/>
              </a:rPr>
              <a:t>. </a:t>
            </a:r>
            <a:endParaRPr kumimoji="0" sz="1333" b="0" i="0" u="none" strike="noStrike" kern="0" cap="none" spc="0" normalizeH="0" baseline="0" noProof="0">
              <a:ln>
                <a:noFill/>
              </a:ln>
              <a:solidFill>
                <a:srgbClr val="42075E"/>
              </a:solidFill>
              <a:effectLst/>
              <a:uLnTx/>
              <a:uFillTx/>
              <a:latin typeface="Barlow"/>
              <a:ea typeface="Barlow"/>
              <a:cs typeface="Barlow"/>
              <a:sym typeface="Barlow"/>
            </a:endParaRPr>
          </a:p>
        </p:txBody>
      </p:sp>
    </p:spTree>
    <p:extLst>
      <p:ext uri="{BB962C8B-B14F-4D97-AF65-F5344CB8AC3E}">
        <p14:creationId xmlns:p14="http://schemas.microsoft.com/office/powerpoint/2010/main" val="198159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4"/>
        <p:cNvGrpSpPr/>
        <p:nvPr/>
      </p:nvGrpSpPr>
      <p:grpSpPr>
        <a:xfrm>
          <a:off x="0" y="0"/>
          <a:ext cx="0" cy="0"/>
          <a:chOff x="0" y="0"/>
          <a:chExt cx="0" cy="0"/>
        </a:xfrm>
      </p:grpSpPr>
    </p:spTree>
    <p:extLst>
      <p:ext uri="{BB962C8B-B14F-4D97-AF65-F5344CB8AC3E}">
        <p14:creationId xmlns:p14="http://schemas.microsoft.com/office/powerpoint/2010/main" val="101646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930167" y="3624833"/>
            <a:ext cx="2927200" cy="13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0" name="Google Shape;20;p5"/>
          <p:cNvSpPr txBox="1">
            <a:spLocks noGrp="1"/>
          </p:cNvSpPr>
          <p:nvPr>
            <p:ph type="ctrTitle"/>
          </p:nvPr>
        </p:nvSpPr>
        <p:spPr>
          <a:xfrm>
            <a:off x="960000" y="482333"/>
            <a:ext cx="10272000" cy="7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1" name="Google Shape;21;p5"/>
          <p:cNvSpPr txBox="1">
            <a:spLocks noGrp="1"/>
          </p:cNvSpPr>
          <p:nvPr>
            <p:ph type="subTitle" idx="2"/>
          </p:nvPr>
        </p:nvSpPr>
        <p:spPr>
          <a:xfrm>
            <a:off x="1919167" y="2298633"/>
            <a:ext cx="2949200" cy="7704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a:latin typeface="Glass Antiqua"/>
                <a:ea typeface="Glass Antiqua"/>
                <a:cs typeface="Glass Antiqua"/>
                <a:sym typeface="Glass Antiqua"/>
              </a:defRPr>
            </a:lvl1pPr>
            <a:lvl2pPr lvl="1" algn="ctr" rtl="0">
              <a:lnSpc>
                <a:spcPct val="100000"/>
              </a:lnSpc>
              <a:spcBef>
                <a:spcPts val="2133"/>
              </a:spcBef>
              <a:spcAft>
                <a:spcPts val="0"/>
              </a:spcAft>
              <a:buNone/>
              <a:defRPr sz="3200">
                <a:latin typeface="Glass Antiqua"/>
                <a:ea typeface="Glass Antiqua"/>
                <a:cs typeface="Glass Antiqua"/>
                <a:sym typeface="Glass Antiqua"/>
              </a:defRPr>
            </a:lvl2pPr>
            <a:lvl3pPr lvl="2" algn="ctr" rtl="0">
              <a:lnSpc>
                <a:spcPct val="100000"/>
              </a:lnSpc>
              <a:spcBef>
                <a:spcPts val="2133"/>
              </a:spcBef>
              <a:spcAft>
                <a:spcPts val="0"/>
              </a:spcAft>
              <a:buNone/>
              <a:defRPr sz="3200">
                <a:latin typeface="Glass Antiqua"/>
                <a:ea typeface="Glass Antiqua"/>
                <a:cs typeface="Glass Antiqua"/>
                <a:sym typeface="Glass Antiqua"/>
              </a:defRPr>
            </a:lvl3pPr>
            <a:lvl4pPr lvl="3" algn="ctr" rtl="0">
              <a:lnSpc>
                <a:spcPct val="100000"/>
              </a:lnSpc>
              <a:spcBef>
                <a:spcPts val="2133"/>
              </a:spcBef>
              <a:spcAft>
                <a:spcPts val="0"/>
              </a:spcAft>
              <a:buNone/>
              <a:defRPr sz="3200">
                <a:latin typeface="Glass Antiqua"/>
                <a:ea typeface="Glass Antiqua"/>
                <a:cs typeface="Glass Antiqua"/>
                <a:sym typeface="Glass Antiqua"/>
              </a:defRPr>
            </a:lvl4pPr>
            <a:lvl5pPr lvl="4" algn="ctr" rtl="0">
              <a:lnSpc>
                <a:spcPct val="100000"/>
              </a:lnSpc>
              <a:spcBef>
                <a:spcPts val="2133"/>
              </a:spcBef>
              <a:spcAft>
                <a:spcPts val="0"/>
              </a:spcAft>
              <a:buNone/>
              <a:defRPr sz="3200">
                <a:latin typeface="Glass Antiqua"/>
                <a:ea typeface="Glass Antiqua"/>
                <a:cs typeface="Glass Antiqua"/>
                <a:sym typeface="Glass Antiqua"/>
              </a:defRPr>
            </a:lvl5pPr>
            <a:lvl6pPr lvl="5" algn="ctr" rtl="0">
              <a:lnSpc>
                <a:spcPct val="100000"/>
              </a:lnSpc>
              <a:spcBef>
                <a:spcPts val="2133"/>
              </a:spcBef>
              <a:spcAft>
                <a:spcPts val="0"/>
              </a:spcAft>
              <a:buNone/>
              <a:defRPr sz="3200">
                <a:latin typeface="Glass Antiqua"/>
                <a:ea typeface="Glass Antiqua"/>
                <a:cs typeface="Glass Antiqua"/>
                <a:sym typeface="Glass Antiqua"/>
              </a:defRPr>
            </a:lvl6pPr>
            <a:lvl7pPr lvl="6" algn="ctr" rtl="0">
              <a:lnSpc>
                <a:spcPct val="100000"/>
              </a:lnSpc>
              <a:spcBef>
                <a:spcPts val="2133"/>
              </a:spcBef>
              <a:spcAft>
                <a:spcPts val="0"/>
              </a:spcAft>
              <a:buNone/>
              <a:defRPr sz="3200">
                <a:latin typeface="Glass Antiqua"/>
                <a:ea typeface="Glass Antiqua"/>
                <a:cs typeface="Glass Antiqua"/>
                <a:sym typeface="Glass Antiqua"/>
              </a:defRPr>
            </a:lvl7pPr>
            <a:lvl8pPr lvl="7" algn="ctr" rtl="0">
              <a:lnSpc>
                <a:spcPct val="100000"/>
              </a:lnSpc>
              <a:spcBef>
                <a:spcPts val="2133"/>
              </a:spcBef>
              <a:spcAft>
                <a:spcPts val="0"/>
              </a:spcAft>
              <a:buNone/>
              <a:defRPr sz="3200">
                <a:latin typeface="Glass Antiqua"/>
                <a:ea typeface="Glass Antiqua"/>
                <a:cs typeface="Glass Antiqua"/>
                <a:sym typeface="Glass Antiqua"/>
              </a:defRPr>
            </a:lvl8pPr>
            <a:lvl9pPr lvl="8" algn="ctr" rtl="0">
              <a:lnSpc>
                <a:spcPct val="100000"/>
              </a:lnSpc>
              <a:spcBef>
                <a:spcPts val="2133"/>
              </a:spcBef>
              <a:spcAft>
                <a:spcPts val="2133"/>
              </a:spcAft>
              <a:buNone/>
              <a:defRPr sz="3200">
                <a:latin typeface="Glass Antiqua"/>
                <a:ea typeface="Glass Antiqua"/>
                <a:cs typeface="Glass Antiqua"/>
                <a:sym typeface="Glass Antiqua"/>
              </a:defRPr>
            </a:lvl9pPr>
          </a:lstStyle>
          <a:p>
            <a:endParaRPr/>
          </a:p>
        </p:txBody>
      </p:sp>
      <p:sp>
        <p:nvSpPr>
          <p:cNvPr id="22" name="Google Shape;22;p5"/>
          <p:cNvSpPr txBox="1">
            <a:spLocks noGrp="1"/>
          </p:cNvSpPr>
          <p:nvPr>
            <p:ph type="subTitle" idx="3"/>
          </p:nvPr>
        </p:nvSpPr>
        <p:spPr>
          <a:xfrm>
            <a:off x="7334633" y="3624833"/>
            <a:ext cx="2927200" cy="13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3" name="Google Shape;23;p5"/>
          <p:cNvSpPr txBox="1">
            <a:spLocks noGrp="1"/>
          </p:cNvSpPr>
          <p:nvPr>
            <p:ph type="subTitle" idx="4"/>
          </p:nvPr>
        </p:nvSpPr>
        <p:spPr>
          <a:xfrm>
            <a:off x="7323633" y="2298633"/>
            <a:ext cx="2949200" cy="7704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a:latin typeface="Glass Antiqua"/>
                <a:ea typeface="Glass Antiqua"/>
                <a:cs typeface="Glass Antiqua"/>
                <a:sym typeface="Glass Antiqua"/>
              </a:defRPr>
            </a:lvl1pPr>
            <a:lvl2pPr lvl="1" algn="ctr" rtl="0">
              <a:lnSpc>
                <a:spcPct val="100000"/>
              </a:lnSpc>
              <a:spcBef>
                <a:spcPts val="2133"/>
              </a:spcBef>
              <a:spcAft>
                <a:spcPts val="0"/>
              </a:spcAft>
              <a:buNone/>
              <a:defRPr sz="3200">
                <a:latin typeface="Glass Antiqua"/>
                <a:ea typeface="Glass Antiqua"/>
                <a:cs typeface="Glass Antiqua"/>
                <a:sym typeface="Glass Antiqua"/>
              </a:defRPr>
            </a:lvl2pPr>
            <a:lvl3pPr lvl="2" algn="ctr" rtl="0">
              <a:lnSpc>
                <a:spcPct val="100000"/>
              </a:lnSpc>
              <a:spcBef>
                <a:spcPts val="2133"/>
              </a:spcBef>
              <a:spcAft>
                <a:spcPts val="0"/>
              </a:spcAft>
              <a:buNone/>
              <a:defRPr sz="3200">
                <a:latin typeface="Glass Antiqua"/>
                <a:ea typeface="Glass Antiqua"/>
                <a:cs typeface="Glass Antiqua"/>
                <a:sym typeface="Glass Antiqua"/>
              </a:defRPr>
            </a:lvl3pPr>
            <a:lvl4pPr lvl="3" algn="ctr" rtl="0">
              <a:lnSpc>
                <a:spcPct val="100000"/>
              </a:lnSpc>
              <a:spcBef>
                <a:spcPts val="2133"/>
              </a:spcBef>
              <a:spcAft>
                <a:spcPts val="0"/>
              </a:spcAft>
              <a:buNone/>
              <a:defRPr sz="3200">
                <a:latin typeface="Glass Antiqua"/>
                <a:ea typeface="Glass Antiqua"/>
                <a:cs typeface="Glass Antiqua"/>
                <a:sym typeface="Glass Antiqua"/>
              </a:defRPr>
            </a:lvl4pPr>
            <a:lvl5pPr lvl="4" algn="ctr" rtl="0">
              <a:lnSpc>
                <a:spcPct val="100000"/>
              </a:lnSpc>
              <a:spcBef>
                <a:spcPts val="2133"/>
              </a:spcBef>
              <a:spcAft>
                <a:spcPts val="0"/>
              </a:spcAft>
              <a:buNone/>
              <a:defRPr sz="3200">
                <a:latin typeface="Glass Antiqua"/>
                <a:ea typeface="Glass Antiqua"/>
                <a:cs typeface="Glass Antiqua"/>
                <a:sym typeface="Glass Antiqua"/>
              </a:defRPr>
            </a:lvl5pPr>
            <a:lvl6pPr lvl="5" algn="ctr" rtl="0">
              <a:lnSpc>
                <a:spcPct val="100000"/>
              </a:lnSpc>
              <a:spcBef>
                <a:spcPts val="2133"/>
              </a:spcBef>
              <a:spcAft>
                <a:spcPts val="0"/>
              </a:spcAft>
              <a:buNone/>
              <a:defRPr sz="3200">
                <a:latin typeface="Glass Antiqua"/>
                <a:ea typeface="Glass Antiqua"/>
                <a:cs typeface="Glass Antiqua"/>
                <a:sym typeface="Glass Antiqua"/>
              </a:defRPr>
            </a:lvl6pPr>
            <a:lvl7pPr lvl="6" algn="ctr" rtl="0">
              <a:lnSpc>
                <a:spcPct val="100000"/>
              </a:lnSpc>
              <a:spcBef>
                <a:spcPts val="2133"/>
              </a:spcBef>
              <a:spcAft>
                <a:spcPts val="0"/>
              </a:spcAft>
              <a:buNone/>
              <a:defRPr sz="3200">
                <a:latin typeface="Glass Antiqua"/>
                <a:ea typeface="Glass Antiqua"/>
                <a:cs typeface="Glass Antiqua"/>
                <a:sym typeface="Glass Antiqua"/>
              </a:defRPr>
            </a:lvl7pPr>
            <a:lvl8pPr lvl="7" algn="ctr" rtl="0">
              <a:lnSpc>
                <a:spcPct val="100000"/>
              </a:lnSpc>
              <a:spcBef>
                <a:spcPts val="2133"/>
              </a:spcBef>
              <a:spcAft>
                <a:spcPts val="0"/>
              </a:spcAft>
              <a:buNone/>
              <a:defRPr sz="3200">
                <a:latin typeface="Glass Antiqua"/>
                <a:ea typeface="Glass Antiqua"/>
                <a:cs typeface="Glass Antiqua"/>
                <a:sym typeface="Glass Antiqua"/>
              </a:defRPr>
            </a:lvl8pPr>
            <a:lvl9pPr lvl="8" algn="ctr" rtl="0">
              <a:lnSpc>
                <a:spcPct val="100000"/>
              </a:lnSpc>
              <a:spcBef>
                <a:spcPts val="2133"/>
              </a:spcBef>
              <a:spcAft>
                <a:spcPts val="2133"/>
              </a:spcAft>
              <a:buNone/>
              <a:defRPr sz="3200">
                <a:latin typeface="Glass Antiqua"/>
                <a:ea typeface="Glass Antiqua"/>
                <a:cs typeface="Glass Antiqua"/>
                <a:sym typeface="Glass Antiqua"/>
              </a:defRPr>
            </a:lvl9pPr>
          </a:lstStyle>
          <a:p>
            <a:endParaRPr/>
          </a:p>
        </p:txBody>
      </p:sp>
    </p:spTree>
    <p:extLst>
      <p:ext uri="{BB962C8B-B14F-4D97-AF65-F5344CB8AC3E}">
        <p14:creationId xmlns:p14="http://schemas.microsoft.com/office/powerpoint/2010/main" val="386301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ctrTitle"/>
          </p:nvPr>
        </p:nvSpPr>
        <p:spPr>
          <a:xfrm>
            <a:off x="974600" y="479267"/>
            <a:ext cx="102428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90759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ctrTitle"/>
          </p:nvPr>
        </p:nvSpPr>
        <p:spPr>
          <a:xfrm flipH="1">
            <a:off x="7024333" y="3825300"/>
            <a:ext cx="4207600" cy="111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8000" b="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8" name="Google Shape;28;p7"/>
          <p:cNvSpPr txBox="1">
            <a:spLocks noGrp="1"/>
          </p:cNvSpPr>
          <p:nvPr>
            <p:ph type="subTitle" idx="1"/>
          </p:nvPr>
        </p:nvSpPr>
        <p:spPr>
          <a:xfrm>
            <a:off x="5906000" y="3458567"/>
            <a:ext cx="5325600" cy="156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2133"/>
              </a:spcBef>
              <a:spcAft>
                <a:spcPts val="0"/>
              </a:spcAft>
              <a:buNone/>
              <a:defRPr sz="2133"/>
            </a:lvl2pPr>
            <a:lvl3pPr lvl="2" algn="r" rtl="0">
              <a:lnSpc>
                <a:spcPct val="100000"/>
              </a:lnSpc>
              <a:spcBef>
                <a:spcPts val="2133"/>
              </a:spcBef>
              <a:spcAft>
                <a:spcPts val="0"/>
              </a:spcAft>
              <a:buNone/>
              <a:defRPr sz="2133"/>
            </a:lvl3pPr>
            <a:lvl4pPr lvl="3" algn="r" rtl="0">
              <a:lnSpc>
                <a:spcPct val="100000"/>
              </a:lnSpc>
              <a:spcBef>
                <a:spcPts val="2133"/>
              </a:spcBef>
              <a:spcAft>
                <a:spcPts val="0"/>
              </a:spcAft>
              <a:buNone/>
              <a:defRPr sz="2133"/>
            </a:lvl4pPr>
            <a:lvl5pPr lvl="4" algn="r" rtl="0">
              <a:lnSpc>
                <a:spcPct val="100000"/>
              </a:lnSpc>
              <a:spcBef>
                <a:spcPts val="2133"/>
              </a:spcBef>
              <a:spcAft>
                <a:spcPts val="0"/>
              </a:spcAft>
              <a:buNone/>
              <a:defRPr sz="2133"/>
            </a:lvl5pPr>
            <a:lvl6pPr lvl="5" algn="r" rtl="0">
              <a:lnSpc>
                <a:spcPct val="100000"/>
              </a:lnSpc>
              <a:spcBef>
                <a:spcPts val="2133"/>
              </a:spcBef>
              <a:spcAft>
                <a:spcPts val="0"/>
              </a:spcAft>
              <a:buNone/>
              <a:defRPr sz="2133"/>
            </a:lvl6pPr>
            <a:lvl7pPr lvl="6" algn="r" rtl="0">
              <a:lnSpc>
                <a:spcPct val="100000"/>
              </a:lnSpc>
              <a:spcBef>
                <a:spcPts val="2133"/>
              </a:spcBef>
              <a:spcAft>
                <a:spcPts val="0"/>
              </a:spcAft>
              <a:buNone/>
              <a:defRPr sz="2133"/>
            </a:lvl7pPr>
            <a:lvl8pPr lvl="7" algn="r" rtl="0">
              <a:lnSpc>
                <a:spcPct val="100000"/>
              </a:lnSpc>
              <a:spcBef>
                <a:spcPts val="2133"/>
              </a:spcBef>
              <a:spcAft>
                <a:spcPts val="0"/>
              </a:spcAft>
              <a:buNone/>
              <a:defRPr sz="2133"/>
            </a:lvl8pPr>
            <a:lvl9pPr lvl="8" algn="r" rtl="0">
              <a:lnSpc>
                <a:spcPct val="100000"/>
              </a:lnSpc>
              <a:spcBef>
                <a:spcPts val="2133"/>
              </a:spcBef>
              <a:spcAft>
                <a:spcPts val="2133"/>
              </a:spcAft>
              <a:buNone/>
              <a:defRPr sz="2133"/>
            </a:lvl9pPr>
          </a:lstStyle>
          <a:p>
            <a:endParaRPr/>
          </a:p>
        </p:txBody>
      </p:sp>
    </p:spTree>
    <p:extLst>
      <p:ext uri="{BB962C8B-B14F-4D97-AF65-F5344CB8AC3E}">
        <p14:creationId xmlns:p14="http://schemas.microsoft.com/office/powerpoint/2010/main" val="204787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9133" y="994433"/>
            <a:ext cx="9413600" cy="12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b="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1685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hasCustomPrompt="1"/>
          </p:nvPr>
        </p:nvSpPr>
        <p:spPr>
          <a:xfrm>
            <a:off x="2120700" y="1846667"/>
            <a:ext cx="7950400" cy="147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12800" b="0"/>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9"/>
          <p:cNvSpPr txBox="1">
            <a:spLocks noGrp="1"/>
          </p:cNvSpPr>
          <p:nvPr>
            <p:ph type="title" idx="2"/>
          </p:nvPr>
        </p:nvSpPr>
        <p:spPr>
          <a:xfrm>
            <a:off x="752500" y="3325867"/>
            <a:ext cx="10686800" cy="140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4200"/>
              <a:buNone/>
              <a:defRPr sz="9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4" name="Google Shape;34;p9"/>
          <p:cNvSpPr txBox="1">
            <a:spLocks noGrp="1"/>
          </p:cNvSpPr>
          <p:nvPr>
            <p:ph type="subTitle" idx="1"/>
          </p:nvPr>
        </p:nvSpPr>
        <p:spPr>
          <a:xfrm>
            <a:off x="960100" y="4595567"/>
            <a:ext cx="10271600" cy="9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215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ctrTitle"/>
          </p:nvPr>
        </p:nvSpPr>
        <p:spPr>
          <a:xfrm>
            <a:off x="974600" y="479267"/>
            <a:ext cx="102428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b="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48122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subTitle" idx="1"/>
          </p:nvPr>
        </p:nvSpPr>
        <p:spPr>
          <a:xfrm>
            <a:off x="1587700" y="4272800"/>
            <a:ext cx="90168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9" name="Google Shape;39;p11"/>
          <p:cNvSpPr txBox="1">
            <a:spLocks noGrp="1"/>
          </p:cNvSpPr>
          <p:nvPr>
            <p:ph type="title" hasCustomPrompt="1"/>
          </p:nvPr>
        </p:nvSpPr>
        <p:spPr>
          <a:xfrm>
            <a:off x="960000" y="1762300"/>
            <a:ext cx="102720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Char char="+"/>
              <a:defRPr sz="16000"/>
            </a:lvl1pPr>
            <a:lvl2pPr lvl="1" algn="ctr" rtl="0">
              <a:spcBef>
                <a:spcPts val="0"/>
              </a:spcBef>
              <a:spcAft>
                <a:spcPts val="0"/>
              </a:spcAft>
              <a:buSzPts val="12000"/>
              <a:buChar char="+"/>
              <a:defRPr sz="16000"/>
            </a:lvl2pPr>
            <a:lvl3pPr lvl="2" algn="ctr" rtl="0">
              <a:spcBef>
                <a:spcPts val="0"/>
              </a:spcBef>
              <a:spcAft>
                <a:spcPts val="0"/>
              </a:spcAft>
              <a:buSzPts val="12000"/>
              <a:buChar char="+"/>
              <a:defRPr sz="16000"/>
            </a:lvl3pPr>
            <a:lvl4pPr lvl="3" algn="ctr" rtl="0">
              <a:spcBef>
                <a:spcPts val="0"/>
              </a:spcBef>
              <a:spcAft>
                <a:spcPts val="0"/>
              </a:spcAft>
              <a:buSzPts val="12000"/>
              <a:buChar char="+"/>
              <a:defRPr sz="16000"/>
            </a:lvl4pPr>
            <a:lvl5pPr lvl="4" algn="ctr" rtl="0">
              <a:spcBef>
                <a:spcPts val="0"/>
              </a:spcBef>
              <a:spcAft>
                <a:spcPts val="0"/>
              </a:spcAft>
              <a:buSzPts val="12000"/>
              <a:buChar char="+"/>
              <a:defRPr sz="16000"/>
            </a:lvl5pPr>
            <a:lvl6pPr lvl="5" algn="ctr" rtl="0">
              <a:spcBef>
                <a:spcPts val="0"/>
              </a:spcBef>
              <a:spcAft>
                <a:spcPts val="0"/>
              </a:spcAft>
              <a:buSzPts val="12000"/>
              <a:buChar char="+"/>
              <a:defRPr sz="16000"/>
            </a:lvl6pPr>
            <a:lvl7pPr lvl="6" algn="ctr" rtl="0">
              <a:spcBef>
                <a:spcPts val="0"/>
              </a:spcBef>
              <a:spcAft>
                <a:spcPts val="0"/>
              </a:spcAft>
              <a:buSzPts val="12000"/>
              <a:buChar char="+"/>
              <a:defRPr sz="16000"/>
            </a:lvl7pPr>
            <a:lvl8pPr lvl="7" algn="ctr" rtl="0">
              <a:spcBef>
                <a:spcPts val="0"/>
              </a:spcBef>
              <a:spcAft>
                <a:spcPts val="0"/>
              </a:spcAft>
              <a:buSzPts val="12000"/>
              <a:buChar char="+"/>
              <a:defRPr sz="16000"/>
            </a:lvl8pPr>
            <a:lvl9pPr lvl="8" algn="ctr" rtl="0">
              <a:spcBef>
                <a:spcPts val="0"/>
              </a:spcBef>
              <a:spcAft>
                <a:spcPts val="0"/>
              </a:spcAft>
              <a:buSzPts val="12000"/>
              <a:buChar char="+"/>
              <a:defRPr sz="16000"/>
            </a:lvl9pPr>
          </a:lstStyle>
          <a:p>
            <a:r>
              <a:t>xx%</a:t>
            </a:r>
          </a:p>
        </p:txBody>
      </p:sp>
    </p:spTree>
    <p:extLst>
      <p:ext uri="{BB962C8B-B14F-4D97-AF65-F5344CB8AC3E}">
        <p14:creationId xmlns:p14="http://schemas.microsoft.com/office/powerpoint/2010/main" val="261546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1pPr>
            <a:lvl2pPr lvl="1">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2pPr>
            <a:lvl3pPr lvl="2">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3pPr>
            <a:lvl4pPr lvl="3">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4pPr>
            <a:lvl5pPr lvl="4">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5pPr>
            <a:lvl6pPr lvl="5">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6pPr>
            <a:lvl7pPr lvl="6">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7pPr>
            <a:lvl8pPr lvl="7">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8pPr>
            <a:lvl9pPr lvl="8">
              <a:spcBef>
                <a:spcPts val="0"/>
              </a:spcBef>
              <a:spcAft>
                <a:spcPts val="0"/>
              </a:spcAft>
              <a:buClr>
                <a:schemeClr val="dk1"/>
              </a:buClr>
              <a:buSzPts val="2800"/>
              <a:buFont typeface="Glass Antiqua"/>
              <a:buNone/>
              <a:defRPr sz="2800">
                <a:solidFill>
                  <a:schemeClr val="dk1"/>
                </a:solidFill>
                <a:latin typeface="Glass Antiqua"/>
                <a:ea typeface="Glass Antiqua"/>
                <a:cs typeface="Glass Antiqua"/>
                <a:sym typeface="Glass Antiq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Semi Condensed Light"/>
              <a:buChar char="●"/>
              <a:defRPr sz="1800">
                <a:solidFill>
                  <a:schemeClr val="dk1"/>
                </a:solidFill>
                <a:latin typeface="Barlow Semi Condensed Light"/>
                <a:ea typeface="Barlow Semi Condensed Light"/>
                <a:cs typeface="Barlow Semi Condensed Light"/>
                <a:sym typeface="Barlow Semi Condensed Light"/>
              </a:defRPr>
            </a:lvl1pPr>
            <a:lvl2pPr marL="914400" lvl="1" indent="-317500">
              <a:lnSpc>
                <a:spcPct val="115000"/>
              </a:lnSpc>
              <a:spcBef>
                <a:spcPts val="1600"/>
              </a:spcBef>
              <a:spcAft>
                <a:spcPts val="0"/>
              </a:spcAft>
              <a:buClr>
                <a:schemeClr val="dk1"/>
              </a:buClr>
              <a:buSzPts val="1400"/>
              <a:buFont typeface="Barlow Semi Condensed Light"/>
              <a:buChar char="○"/>
              <a:defRPr>
                <a:solidFill>
                  <a:schemeClr val="dk1"/>
                </a:solidFill>
                <a:latin typeface="Barlow Semi Condensed Light"/>
                <a:ea typeface="Barlow Semi Condensed Light"/>
                <a:cs typeface="Barlow Semi Condensed Light"/>
                <a:sym typeface="Barlow Semi Condensed Light"/>
              </a:defRPr>
            </a:lvl2pPr>
            <a:lvl3pPr marL="1371600" lvl="2" indent="-317500">
              <a:lnSpc>
                <a:spcPct val="115000"/>
              </a:lnSpc>
              <a:spcBef>
                <a:spcPts val="1600"/>
              </a:spcBef>
              <a:spcAft>
                <a:spcPts val="0"/>
              </a:spcAft>
              <a:buClr>
                <a:schemeClr val="dk1"/>
              </a:buClr>
              <a:buSzPts val="1400"/>
              <a:buFont typeface="Barlow Semi Condensed Light"/>
              <a:buChar char="■"/>
              <a:defRPr>
                <a:solidFill>
                  <a:schemeClr val="dk1"/>
                </a:solidFill>
                <a:latin typeface="Barlow Semi Condensed Light"/>
                <a:ea typeface="Barlow Semi Condensed Light"/>
                <a:cs typeface="Barlow Semi Condensed Light"/>
                <a:sym typeface="Barlow Semi Condensed Light"/>
              </a:defRPr>
            </a:lvl3pPr>
            <a:lvl4pPr marL="1828800" lvl="3" indent="-317500">
              <a:lnSpc>
                <a:spcPct val="115000"/>
              </a:lnSpc>
              <a:spcBef>
                <a:spcPts val="1600"/>
              </a:spcBef>
              <a:spcAft>
                <a:spcPts val="0"/>
              </a:spcAft>
              <a:buClr>
                <a:schemeClr val="dk1"/>
              </a:buClr>
              <a:buSzPts val="1400"/>
              <a:buFont typeface="Barlow Semi Condensed Light"/>
              <a:buChar char="●"/>
              <a:defRPr>
                <a:solidFill>
                  <a:schemeClr val="dk1"/>
                </a:solidFill>
                <a:latin typeface="Barlow Semi Condensed Light"/>
                <a:ea typeface="Barlow Semi Condensed Light"/>
                <a:cs typeface="Barlow Semi Condensed Light"/>
                <a:sym typeface="Barlow Semi Condensed Light"/>
              </a:defRPr>
            </a:lvl4pPr>
            <a:lvl5pPr marL="2286000" lvl="4" indent="-317500">
              <a:lnSpc>
                <a:spcPct val="115000"/>
              </a:lnSpc>
              <a:spcBef>
                <a:spcPts val="1600"/>
              </a:spcBef>
              <a:spcAft>
                <a:spcPts val="0"/>
              </a:spcAft>
              <a:buClr>
                <a:schemeClr val="dk1"/>
              </a:buClr>
              <a:buSzPts val="1400"/>
              <a:buFont typeface="Barlow Semi Condensed Light"/>
              <a:buChar char="○"/>
              <a:defRPr>
                <a:solidFill>
                  <a:schemeClr val="dk1"/>
                </a:solidFill>
                <a:latin typeface="Barlow Semi Condensed Light"/>
                <a:ea typeface="Barlow Semi Condensed Light"/>
                <a:cs typeface="Barlow Semi Condensed Light"/>
                <a:sym typeface="Barlow Semi Condensed Light"/>
              </a:defRPr>
            </a:lvl5pPr>
            <a:lvl6pPr marL="2743200" lvl="5" indent="-317500">
              <a:lnSpc>
                <a:spcPct val="115000"/>
              </a:lnSpc>
              <a:spcBef>
                <a:spcPts val="1600"/>
              </a:spcBef>
              <a:spcAft>
                <a:spcPts val="0"/>
              </a:spcAft>
              <a:buClr>
                <a:schemeClr val="dk1"/>
              </a:buClr>
              <a:buSzPts val="1400"/>
              <a:buFont typeface="Barlow Semi Condensed Light"/>
              <a:buChar char="■"/>
              <a:defRPr>
                <a:solidFill>
                  <a:schemeClr val="dk1"/>
                </a:solidFill>
                <a:latin typeface="Barlow Semi Condensed Light"/>
                <a:ea typeface="Barlow Semi Condensed Light"/>
                <a:cs typeface="Barlow Semi Condensed Light"/>
                <a:sym typeface="Barlow Semi Condensed Light"/>
              </a:defRPr>
            </a:lvl6pPr>
            <a:lvl7pPr marL="3200400" lvl="6" indent="-317500">
              <a:lnSpc>
                <a:spcPct val="115000"/>
              </a:lnSpc>
              <a:spcBef>
                <a:spcPts val="1600"/>
              </a:spcBef>
              <a:spcAft>
                <a:spcPts val="0"/>
              </a:spcAft>
              <a:buClr>
                <a:schemeClr val="dk1"/>
              </a:buClr>
              <a:buSzPts val="1400"/>
              <a:buFont typeface="Barlow Semi Condensed Light"/>
              <a:buChar char="●"/>
              <a:defRPr>
                <a:solidFill>
                  <a:schemeClr val="dk1"/>
                </a:solidFill>
                <a:latin typeface="Barlow Semi Condensed Light"/>
                <a:ea typeface="Barlow Semi Condensed Light"/>
                <a:cs typeface="Barlow Semi Condensed Light"/>
                <a:sym typeface="Barlow Semi Condensed Light"/>
              </a:defRPr>
            </a:lvl7pPr>
            <a:lvl8pPr marL="3657600" lvl="7" indent="-317500">
              <a:lnSpc>
                <a:spcPct val="115000"/>
              </a:lnSpc>
              <a:spcBef>
                <a:spcPts val="1600"/>
              </a:spcBef>
              <a:spcAft>
                <a:spcPts val="0"/>
              </a:spcAft>
              <a:buClr>
                <a:schemeClr val="dk1"/>
              </a:buClr>
              <a:buSzPts val="1400"/>
              <a:buFont typeface="Barlow Semi Condensed Light"/>
              <a:buChar char="○"/>
              <a:defRPr>
                <a:solidFill>
                  <a:schemeClr val="dk1"/>
                </a:solidFill>
                <a:latin typeface="Barlow Semi Condensed Light"/>
                <a:ea typeface="Barlow Semi Condensed Light"/>
                <a:cs typeface="Barlow Semi Condensed Light"/>
                <a:sym typeface="Barlow Semi Condensed Light"/>
              </a:defRPr>
            </a:lvl8pPr>
            <a:lvl9pPr marL="4114800" lvl="8" indent="-317500">
              <a:lnSpc>
                <a:spcPct val="115000"/>
              </a:lnSpc>
              <a:spcBef>
                <a:spcPts val="1600"/>
              </a:spcBef>
              <a:spcAft>
                <a:spcPts val="1600"/>
              </a:spcAft>
              <a:buClr>
                <a:schemeClr val="dk1"/>
              </a:buClr>
              <a:buSzPts val="1400"/>
              <a:buFont typeface="Barlow Semi Condensed Light"/>
              <a:buChar char="■"/>
              <a:defRPr>
                <a:solidFill>
                  <a:schemeClr val="dk1"/>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1948370120"/>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s://vi.wikipedia.org/wiki/5_th%C3%A1ng_6" TargetMode="External"/><Relationship Id="rId13" Type="http://schemas.openxmlformats.org/officeDocument/2006/relationships/hyperlink" Target="https://vi.wikipedia.org/wiki/Nh%C3%A0_Thanh" TargetMode="External"/><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hyperlink" Target="https://vi.wikipedia.org/wiki/T%C3%AAn_g%E1%BB%8Di_Trung_Qu%E1%BB%91c"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hyperlink" Target="https://vi.wikipedia.org/wiki/1715" TargetMode="External"/><Relationship Id="rId5" Type="http://schemas.openxmlformats.org/officeDocument/2006/relationships/image" Target="../media/image13.png"/><Relationship Id="rId10" Type="http://schemas.openxmlformats.org/officeDocument/2006/relationships/hyperlink" Target="https://vi.wikipedia.org/wiki/25_th%C3%A1ng_2" TargetMode="External"/><Relationship Id="rId4" Type="http://schemas.openxmlformats.org/officeDocument/2006/relationships/image" Target="../media/image12.png"/><Relationship Id="rId9" Type="http://schemas.openxmlformats.org/officeDocument/2006/relationships/hyperlink" Target="https://vi.wikipedia.org/wiki/164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8" name="Rectangle 7"/>
          <p:cNvSpPr/>
          <p:nvPr/>
        </p:nvSpPr>
        <p:spPr>
          <a:xfrm>
            <a:off x="744931" y="2359614"/>
            <a:ext cx="9955024" cy="1754326"/>
          </a:xfrm>
          <a:prstGeom prst="rect">
            <a:avLst/>
          </a:prstGeom>
          <a:noFill/>
        </p:spPr>
        <p:txBody>
          <a:bodyPr wrap="square" lIns="91440" tIns="45720" rIns="91440" bIns="45720">
            <a:spAutoFit/>
          </a:bodyPr>
          <a:lstStyle/>
          <a:p>
            <a:pPr algn="ctr" defTabSz="914377">
              <a:defRPr/>
            </a:pPr>
            <a:r>
              <a:rPr lang="en-US" sz="5400" b="1" dirty="0">
                <a:ln w="6600">
                  <a:solidFill>
                    <a:srgbClr val="0064D2"/>
                  </a:solidFill>
                  <a:prstDash val="solid"/>
                </a:ln>
                <a:solidFill>
                  <a:srgbClr val="FFFFFF"/>
                </a:solidFill>
                <a:effectLst>
                  <a:outerShdw dist="38100" dir="2700000" algn="tl" rotWithShape="0">
                    <a:srgbClr val="0064D2"/>
                  </a:outerShdw>
                </a:effectLst>
                <a:latin typeface="Arial"/>
                <a:ea typeface="微软雅黑"/>
                <a:cs typeface="Arial"/>
                <a:sym typeface="Arial"/>
              </a:rPr>
              <a:t>CHÀO MỪNG CÁC EM ĐẾN VỚI TIẾT HỌC HÔM HAY</a:t>
            </a:r>
          </a:p>
        </p:txBody>
      </p:sp>
    </p:spTree>
    <p:extLst>
      <p:ext uri="{BB962C8B-B14F-4D97-AF65-F5344CB8AC3E}">
        <p14:creationId xmlns:p14="http://schemas.microsoft.com/office/powerpoint/2010/main" val="3221172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8952271" y="5433716"/>
            <a:ext cx="3239728" cy="1424284"/>
          </a:xfrm>
          <a:prstGeom prst="rect">
            <a:avLst/>
          </a:prstGeom>
        </p:spPr>
      </p:pic>
      <p:pic>
        <p:nvPicPr>
          <p:cNvPr id="5" name="Picture 4"/>
          <p:cNvPicPr>
            <a:picLocks noChangeAspect="1"/>
          </p:cNvPicPr>
          <p:nvPr/>
        </p:nvPicPr>
        <p:blipFill>
          <a:blip r:embed="rId5"/>
          <a:stretch>
            <a:fillRect/>
          </a:stretch>
        </p:blipFill>
        <p:spPr>
          <a:xfrm>
            <a:off x="3785371" y="5433716"/>
            <a:ext cx="3574074" cy="1424284"/>
          </a:xfrm>
          <a:prstGeom prst="rect">
            <a:avLst/>
          </a:prstGeom>
        </p:spPr>
      </p:pic>
      <p:pic>
        <p:nvPicPr>
          <p:cNvPr id="2" name="Picture 1"/>
          <p:cNvPicPr>
            <a:picLocks noChangeAspect="1"/>
          </p:cNvPicPr>
          <p:nvPr/>
        </p:nvPicPr>
        <p:blipFill>
          <a:blip r:embed="rId6"/>
          <a:stretch>
            <a:fillRect/>
          </a:stretch>
        </p:blipFill>
        <p:spPr>
          <a:xfrm>
            <a:off x="0" y="3878826"/>
            <a:ext cx="2241755" cy="2971799"/>
          </a:xfrm>
          <a:prstGeom prst="rect">
            <a:avLst/>
          </a:prstGeom>
        </p:spPr>
      </p:pic>
      <p:sp>
        <p:nvSpPr>
          <p:cNvPr id="10" name="Rectangle 9"/>
          <p:cNvSpPr/>
          <p:nvPr/>
        </p:nvSpPr>
        <p:spPr>
          <a:xfrm>
            <a:off x="2585281" y="106183"/>
            <a:ext cx="1505540" cy="424732"/>
          </a:xfrm>
          <a:prstGeom prst="rect">
            <a:avLst/>
          </a:prstGeom>
        </p:spPr>
        <p:txBody>
          <a:bodyPr wrap="none">
            <a:spAutoFit/>
          </a:bodyPr>
          <a:lstStyle/>
          <a:p>
            <a:pPr algn="just">
              <a:lnSpc>
                <a:spcPct val="120000"/>
              </a:lnSpc>
              <a:spcBef>
                <a:spcPts val="200"/>
              </a:spcBef>
              <a:spcAft>
                <a:spcPts val="200"/>
              </a:spcAft>
            </a:pPr>
            <a:r>
              <a:rPr lang="nl-NL" b="1">
                <a:latin typeface="Times New Roman" panose="02020603050405020304" pitchFamily="18" charset="0"/>
                <a:ea typeface="Times New Roman" panose="02020603050405020304" pitchFamily="18" charset="0"/>
                <a:cs typeface="Times New Roman" panose="02020603050405020304" pitchFamily="18" charset="0"/>
              </a:rPr>
              <a:t>b/Tác phẩm: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585281" y="647426"/>
            <a:ext cx="7954297" cy="5681107"/>
          </a:xfrm>
          <a:prstGeom prst="rect">
            <a:avLst/>
          </a:prstGeom>
        </p:spPr>
        <p:txBody>
          <a:bodyPr wrap="square">
            <a:spAutoFit/>
          </a:bodyPr>
          <a:lstStyle/>
          <a:p>
            <a:pPr algn="ct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PHIẾU HỌC TẬP SỐ 1</a:t>
            </a:r>
          </a:p>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Họ và tên: ....................................................................</a:t>
            </a:r>
          </a:p>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Nhóm: ..........................................................................</a:t>
            </a: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1.</a:t>
            </a:r>
            <a:r>
              <a:rPr lang="vi-VN"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Văn bản “ Dế chọi” được xuất xứ từ </a:t>
            </a:r>
            <a:r>
              <a:rPr lang="en-US" smtClean="0">
                <a:latin typeface="Times New Roman" panose="02020603050405020304" pitchFamily="18" charset="0"/>
                <a:ea typeface="Times New Roman" panose="02020603050405020304" pitchFamily="18" charset="0"/>
                <a:cs typeface="Times New Roman" panose="02020603050405020304" pitchFamily="18" charset="0"/>
              </a:rPr>
              <a:t>đâu?   </a:t>
            </a:r>
            <a:r>
              <a:rPr lang="en-US" sz="1400" b="1" smtClean="0">
                <a:latin typeface="Times New Roman" panose="02020603050405020304" pitchFamily="18" charset="0"/>
                <a:ea typeface="Times New Roman" panose="02020603050405020304" pitchFamily="18" charset="0"/>
                <a:cs typeface="Times New Roman" panose="02020603050405020304" pitchFamily="18" charset="0"/>
              </a:rPr>
              <a:t>Xuất </a:t>
            </a:r>
            <a:r>
              <a:rPr lang="en-US" sz="1400" b="1">
                <a:latin typeface="Times New Roman" panose="02020603050405020304" pitchFamily="18" charset="0"/>
                <a:ea typeface="Times New Roman" panose="02020603050405020304" pitchFamily="18" charset="0"/>
                <a:cs typeface="Times New Roman" panose="02020603050405020304" pitchFamily="18" charset="0"/>
              </a:rPr>
              <a:t>xứ: </a:t>
            </a:r>
            <a:r>
              <a:rPr lang="en-US" sz="1400">
                <a:latin typeface="Times New Roman" panose="02020603050405020304" pitchFamily="18" charset="0"/>
                <a:ea typeface="Times New Roman" panose="02020603050405020304" pitchFamily="18" charset="0"/>
                <a:cs typeface="Times New Roman" panose="02020603050405020304" pitchFamily="18" charset="0"/>
              </a:rPr>
              <a:t>Trích </a:t>
            </a:r>
            <a:r>
              <a:rPr lang="en-US" sz="1400" i="1">
                <a:latin typeface="Times New Roman" panose="02020603050405020304" pitchFamily="18" charset="0"/>
                <a:ea typeface="Times New Roman" panose="02020603050405020304" pitchFamily="18" charset="0"/>
                <a:cs typeface="Times New Roman" panose="02020603050405020304" pitchFamily="18" charset="0"/>
              </a:rPr>
              <a:t>Liêu trai chí </a:t>
            </a:r>
            <a:r>
              <a:rPr lang="en-US" sz="1400" i="1" smtClean="0">
                <a:latin typeface="Times New Roman" panose="02020603050405020304" pitchFamily="18" charset="0"/>
                <a:ea typeface="Times New Roman" panose="02020603050405020304" pitchFamily="18" charset="0"/>
                <a:cs typeface="Times New Roman" panose="02020603050405020304" pitchFamily="18" charset="0"/>
              </a:rPr>
              <a:t>dị</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2.  </a:t>
            </a:r>
            <a:r>
              <a:rPr lang="vi-VN">
                <a:latin typeface="Times New Roman" panose="02020603050405020304" pitchFamily="18" charset="0"/>
                <a:ea typeface="Times New Roman" panose="02020603050405020304" pitchFamily="18" charset="0"/>
                <a:cs typeface="Times New Roman" panose="02020603050405020304" pitchFamily="18" charset="0"/>
              </a:rPr>
              <a:t>Văn bản thuộc thể loại gì</a:t>
            </a:r>
            <a:r>
              <a:rPr lang="vi-VN" smtClean="0">
                <a:latin typeface="Times New Roman" panose="02020603050405020304" pitchFamily="18" charset="0"/>
                <a:ea typeface="Times New Roman" panose="02020603050405020304" pitchFamily="18" charset="0"/>
                <a:cs typeface="Times New Roman" panose="02020603050405020304" pitchFamily="18" charset="0"/>
              </a:rPr>
              <a:t>?</a:t>
            </a:r>
            <a:r>
              <a:rPr lang="en-US">
                <a:latin typeface="Times New Roman" panose="02020603050405020304" pitchFamily="18" charset="0"/>
                <a:ea typeface="Times New Roman" panose="02020603050405020304" pitchFamily="18" charset="0"/>
                <a:cs typeface="Times New Roman" panose="02020603050405020304" pitchFamily="18" charset="0"/>
              </a:rPr>
              <a:t> Truyện truyền </a:t>
            </a:r>
            <a:r>
              <a:rPr lang="en-US" smtClean="0">
                <a:latin typeface="Times New Roman" panose="02020603050405020304" pitchFamily="18" charset="0"/>
                <a:ea typeface="Times New Roman" panose="02020603050405020304" pitchFamily="18" charset="0"/>
                <a:cs typeface="Times New Roman" panose="02020603050405020304" pitchFamily="18" charset="0"/>
              </a:rPr>
              <a:t>kì</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a:latin typeface="Times New Roman" panose="02020603050405020304" pitchFamily="18" charset="0"/>
                <a:ea typeface="Times New Roman" panose="02020603050405020304" pitchFamily="18" charset="0"/>
                <a:cs typeface="Times New Roman" panose="02020603050405020304" pitchFamily="18" charset="0"/>
              </a:rPr>
              <a:t>Phương thức biểu đạt của văn bản là gì</a:t>
            </a:r>
            <a:r>
              <a:rPr lang="en-US"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a:latin typeface="Times New Roman" panose="02020603050405020304" pitchFamily="18" charset="0"/>
                <a:ea typeface="Times New Roman" panose="02020603050405020304" pitchFamily="18" charset="0"/>
                <a:cs typeface="Times New Roman" panose="02020603050405020304" pitchFamily="18" charset="0"/>
              </a:rPr>
              <a:t>Tự sự, miêu tả, biểu </a:t>
            </a:r>
            <a:r>
              <a:rPr lang="en-US" sz="1400" smtClean="0">
                <a:latin typeface="Times New Roman" panose="02020603050405020304" pitchFamily="18" charset="0"/>
                <a:ea typeface="Times New Roman" panose="02020603050405020304" pitchFamily="18" charset="0"/>
                <a:cs typeface="Times New Roman" panose="02020603050405020304" pitchFamily="18" charset="0"/>
              </a:rPr>
              <a:t>cảm</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4. </a:t>
            </a:r>
            <a:r>
              <a:rPr lang="en-US">
                <a:latin typeface="Times New Roman" panose="02020603050405020304" pitchFamily="18" charset="0"/>
                <a:ea typeface="Times New Roman" panose="02020603050405020304" pitchFamily="18" charset="0"/>
                <a:cs typeface="Times New Roman" panose="02020603050405020304" pitchFamily="18" charset="0"/>
              </a:rPr>
              <a:t>Nhân </a:t>
            </a:r>
            <a:r>
              <a:rPr lang="en-US" smtClean="0">
                <a:latin typeface="Times New Roman" panose="02020603050405020304" pitchFamily="18" charset="0"/>
                <a:ea typeface="Times New Roman" panose="02020603050405020304" pitchFamily="18" charset="0"/>
                <a:cs typeface="Times New Roman" panose="02020603050405020304" pitchFamily="18" charset="0"/>
              </a:rPr>
              <a:t>vật: </a:t>
            </a:r>
            <a:r>
              <a:rPr lang="vi-VN">
                <a:latin typeface="Times New Roman" panose="02020603050405020304" pitchFamily="18" charset="0"/>
                <a:ea typeface="Times New Roman" panose="02020603050405020304" pitchFamily="18" charset="0"/>
                <a:cs typeface="Times New Roman" panose="02020603050405020304" pitchFamily="18" charset="0"/>
              </a:rPr>
              <a:t>quan tỉnh, quan huyện, Thành Danh, vợ Thành Danh, đứa con, bà đồng, dế con</a:t>
            </a:r>
            <a:r>
              <a:rPr lang="vi-VN"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5. </a:t>
            </a:r>
            <a:r>
              <a:rPr lang="vi-VN">
                <a:latin typeface="Times New Roman" panose="02020603050405020304" pitchFamily="18" charset="0"/>
                <a:ea typeface="Times New Roman" panose="02020603050405020304" pitchFamily="18" charset="0"/>
                <a:cs typeface="Times New Roman" panose="02020603050405020304" pitchFamily="18" charset="0"/>
              </a:rPr>
              <a:t>Có thể chia văn bản này ra làm mấy phần? Nêu nội dung của từng phần</a:t>
            </a:r>
            <a:r>
              <a:rPr lang="vi-VN"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800"/>
              </a:spcAft>
            </a:pPr>
            <a:r>
              <a:rPr lang="en-US" sz="1400" b="1"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latin typeface="Times New Roman" panose="02020603050405020304" pitchFamily="18" charset="0"/>
                <a:ea typeface="Times New Roman" panose="02020603050405020304" pitchFamily="18" charset="0"/>
                <a:cs typeface="Times New Roman" panose="02020603050405020304" pitchFamily="18" charset="0"/>
              </a:rPr>
              <a:t>Bố cục (3 phần)</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a:latin typeface="Times New Roman" panose="02020603050405020304" pitchFamily="18" charset="0"/>
                <a:ea typeface="Times New Roman" panose="02020603050405020304" pitchFamily="18" charset="0"/>
                <a:cs typeface="Times New Roman" panose="02020603050405020304" pitchFamily="18" charset="0"/>
              </a:rPr>
              <a:t>- Phần 1 (từ đầu đến…việc tự tử): tình cảnh ngang trái của Thành sau khi trượt khoa thi Đồng Tử.</a:t>
            </a: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vi-VN">
                <a:latin typeface="Times New Roman" panose="02020603050405020304" pitchFamily="18" charset="0"/>
                <a:ea typeface="Times New Roman" panose="02020603050405020304" pitchFamily="18" charset="0"/>
                <a:cs typeface="Times New Roman" panose="02020603050405020304" pitchFamily="18" charset="0"/>
              </a:rPr>
              <a:t>- Phần 2 (tiếp theo đến…bỏ vào lồng): Con dế của Thành và chuỗi sự việc liên quan tới: con Thành chết, dế mất, hồn con Thành hóa thân vào con dế chọi.</a:t>
            </a:r>
            <a:endParaRPr lang="en-US">
              <a:latin typeface="Times New Roman" panose="02020603050405020304" pitchFamily="18" charset="0"/>
              <a:ea typeface="Times New Roman" panose="02020603050405020304" pitchFamily="18" charset="0"/>
              <a:cs typeface="Times New Roman" panose="02020603050405020304" pitchFamily="18" charset="0"/>
            </a:endParaRPr>
          </a:p>
          <a:p>
            <a:r>
              <a:rPr lang="vi-VN">
                <a:latin typeface="Times New Roman" panose="02020603050405020304" pitchFamily="18" charset="0"/>
                <a:ea typeface="Times New Roman" panose="02020603050405020304" pitchFamily="18" charset="0"/>
                <a:cs typeface="Times New Roman" panose="02020603050405020304" pitchFamily="18" charset="0"/>
              </a:rPr>
              <a:t>- Phần 3 (đoạn còn lại): nhờ dế chọi mà gia đình Thành giàu sang.</a:t>
            </a: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800"/>
              </a:spcAft>
            </a:pP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10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3183027" y="2674213"/>
            <a:ext cx="5884944" cy="843693"/>
          </a:xfrm>
          <a:prstGeom prst="rect">
            <a:avLst/>
          </a:prstGeom>
        </p:spPr>
        <p:txBody>
          <a:bodyPr wrap="none">
            <a:spAutoFit/>
          </a:bodyPr>
          <a:lstStyle/>
          <a:p>
            <a:pPr algn="just">
              <a:lnSpc>
                <a:spcPct val="107000"/>
              </a:lnSpc>
              <a:spcAft>
                <a:spcPts val="800"/>
              </a:spcAft>
            </a:pPr>
            <a:r>
              <a:rPr lang="en-US" sz="4800" b="1">
                <a:latin typeface="Times New Roman" panose="02020603050405020304" pitchFamily="18" charset="0"/>
                <a:ea typeface="Times New Roman" panose="02020603050405020304" pitchFamily="18" charset="0"/>
                <a:cs typeface="Times New Roman" panose="02020603050405020304" pitchFamily="18" charset="0"/>
              </a:rPr>
              <a:t>II/Khám phá văn bản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0990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2708787" y="1668429"/>
            <a:ext cx="7261122" cy="2544479"/>
          </a:xfrm>
          <a:prstGeom prst="rect">
            <a:avLst/>
          </a:prstGeom>
        </p:spPr>
        <p:txBody>
          <a:bodyPr wrap="square">
            <a:spAutoFit/>
          </a:bodyPr>
          <a:lstStyle/>
          <a:p>
            <a:pPr>
              <a:lnSpc>
                <a:spcPct val="107000"/>
              </a:lnSpc>
              <a:spcAft>
                <a:spcPts val="800"/>
              </a:spcAft>
            </a:pPr>
            <a:r>
              <a:rPr lang="en-US" sz="2000" b="1">
                <a:latin typeface="Times New Roman" panose="02020603050405020304" pitchFamily="18" charset="0"/>
                <a:ea typeface="Calibri" panose="020F0502020204030204" pitchFamily="34" charset="0"/>
                <a:cs typeface="Times New Roman" panose="02020603050405020304" pitchFamily="18" charset="0"/>
              </a:rPr>
              <a:t>1. Không gian, thời gian </a:t>
            </a:r>
            <a:r>
              <a:rPr lang="en-US" sz="2000" b="1" smtClean="0">
                <a:latin typeface="Times New Roman" panose="02020603050405020304" pitchFamily="18" charset="0"/>
                <a:ea typeface="Calibri" panose="020F0502020204030204" pitchFamily="34" charset="0"/>
                <a:cs typeface="Times New Roman" panose="02020603050405020304" pitchFamily="18" charset="0"/>
              </a:rPr>
              <a:t> trong truyện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Thời gian: Toàn bộ câu chuyện diễn ra đời Tuyên Đức nhà Minh.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Không gian:  Trong cung, trong dân gian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Hoàn cảnh nảy sinh: nảy sinh do viên quan lệnh huyện Hòa Âm muốn lấy lòng quan trên nên đem tiến một con dế chọi.</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1912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4057769" y="163718"/>
            <a:ext cx="3604513" cy="424732"/>
          </a:xfrm>
          <a:prstGeom prst="rect">
            <a:avLst/>
          </a:prstGeom>
        </p:spPr>
        <p:txBody>
          <a:bodyPr wrap="none">
            <a:spAutoFit/>
          </a:bodyPr>
          <a:lstStyle/>
          <a:p>
            <a:pPr>
              <a:lnSpc>
                <a:spcPct val="120000"/>
              </a:lnSpc>
              <a:spcAft>
                <a:spcPts val="800"/>
              </a:spcAft>
            </a:pPr>
            <a:r>
              <a:rPr lang="en-US" b="1">
                <a:latin typeface="Times New Roman" panose="02020603050405020304" pitchFamily="18" charset="0"/>
                <a:ea typeface="Times New Roman" panose="02020603050405020304" pitchFamily="18" charset="0"/>
                <a:cs typeface="Times New Roman" panose="02020603050405020304" pitchFamily="18" charset="0"/>
              </a:rPr>
              <a:t>2. Nhân vật Thành Danh và dế con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87707492"/>
              </p:ext>
            </p:extLst>
          </p:nvPr>
        </p:nvGraphicFramePr>
        <p:xfrm>
          <a:off x="2713700" y="1470381"/>
          <a:ext cx="6754764" cy="2734880"/>
        </p:xfrm>
        <a:graphic>
          <a:graphicData uri="http://schemas.openxmlformats.org/drawingml/2006/table">
            <a:tbl>
              <a:tblPr firstRow="1" firstCol="1" bandRow="1">
                <a:tableStyleId>{5C22544A-7EE6-4342-B048-85BDC9FD1C3A}</a:tableStyleId>
              </a:tblPr>
              <a:tblGrid>
                <a:gridCol w="1687680">
                  <a:extLst>
                    <a:ext uri="{9D8B030D-6E8A-4147-A177-3AD203B41FA5}">
                      <a16:colId xmlns:a16="http://schemas.microsoft.com/office/drawing/2014/main" val="623081717"/>
                    </a:ext>
                  </a:extLst>
                </a:gridCol>
                <a:gridCol w="1689028">
                  <a:extLst>
                    <a:ext uri="{9D8B030D-6E8A-4147-A177-3AD203B41FA5}">
                      <a16:colId xmlns:a16="http://schemas.microsoft.com/office/drawing/2014/main" val="1618613872"/>
                    </a:ext>
                  </a:extLst>
                </a:gridCol>
                <a:gridCol w="1689028">
                  <a:extLst>
                    <a:ext uri="{9D8B030D-6E8A-4147-A177-3AD203B41FA5}">
                      <a16:colId xmlns:a16="http://schemas.microsoft.com/office/drawing/2014/main" val="66781828"/>
                    </a:ext>
                  </a:extLst>
                </a:gridCol>
                <a:gridCol w="1689028">
                  <a:extLst>
                    <a:ext uri="{9D8B030D-6E8A-4147-A177-3AD203B41FA5}">
                      <a16:colId xmlns:a16="http://schemas.microsoft.com/office/drawing/2014/main" val="3022666074"/>
                    </a:ext>
                  </a:extLst>
                </a:gridCol>
              </a:tblGrid>
              <a:tr h="427118">
                <a:tc rowSpan="2">
                  <a:txBody>
                    <a:bodyPr/>
                    <a:lstStyle/>
                    <a:p>
                      <a:pPr algn="ctr">
                        <a:lnSpc>
                          <a:spcPct val="120000"/>
                        </a:lnSpc>
                        <a:spcAft>
                          <a:spcPts val="0"/>
                        </a:spcAft>
                      </a:pPr>
                      <a:r>
                        <a:rPr lang="en-US" sz="1400">
                          <a:solidFill>
                            <a:schemeClr val="bg2"/>
                          </a:solidFill>
                          <a:effectLst/>
                        </a:rPr>
                        <a:t>Nhân vật</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20000"/>
                        </a:lnSpc>
                        <a:spcAft>
                          <a:spcPts val="0"/>
                        </a:spcAft>
                      </a:pPr>
                      <a:r>
                        <a:rPr lang="en-US" sz="1400">
                          <a:solidFill>
                            <a:schemeClr val="bg2"/>
                          </a:solidFill>
                          <a:effectLst/>
                        </a:rPr>
                        <a:t>Nhân vật </a:t>
                      </a:r>
                      <a:r>
                        <a:rPr lang="en-US" sz="1400" smtClean="0">
                          <a:solidFill>
                            <a:schemeClr val="bg2"/>
                          </a:solidFill>
                          <a:effectLst/>
                        </a:rPr>
                        <a:t>Thành</a:t>
                      </a:r>
                      <a:r>
                        <a:rPr lang="en-US" sz="1400" baseline="0" smtClean="0">
                          <a:solidFill>
                            <a:schemeClr val="bg2"/>
                          </a:solidFill>
                          <a:effectLst/>
                        </a:rPr>
                        <a:t> Danh</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rowSpan="2">
                  <a:txBody>
                    <a:bodyPr/>
                    <a:lstStyle/>
                    <a:p>
                      <a:pPr algn="ctr">
                        <a:lnSpc>
                          <a:spcPct val="120000"/>
                        </a:lnSpc>
                        <a:spcAft>
                          <a:spcPts val="0"/>
                        </a:spcAft>
                      </a:pPr>
                      <a:r>
                        <a:rPr lang="en-US" sz="1400">
                          <a:solidFill>
                            <a:schemeClr val="bg2"/>
                          </a:solidFill>
                          <a:effectLst/>
                        </a:rPr>
                        <a:t>Dế con</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5396922"/>
                  </a:ext>
                </a:extLst>
              </a:tr>
              <a:tr h="535985">
                <a:tc vMerge="1">
                  <a:txBody>
                    <a:bodyPr/>
                    <a:lstStyle/>
                    <a:p>
                      <a:endParaRPr lang="en-US"/>
                    </a:p>
                  </a:txBody>
                  <a:tcPr/>
                </a:tc>
                <a:tc>
                  <a:txBody>
                    <a:bodyPr/>
                    <a:lstStyle/>
                    <a:p>
                      <a:pPr algn="ctr">
                        <a:lnSpc>
                          <a:spcPct val="120000"/>
                        </a:lnSpc>
                        <a:spcAft>
                          <a:spcPts val="0"/>
                        </a:spcAft>
                      </a:pPr>
                      <a:r>
                        <a:rPr lang="en-US" sz="1400">
                          <a:effectLst/>
                        </a:rPr>
                        <a:t>Trước khi tìm được dế</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1400">
                          <a:effectLst/>
                        </a:rPr>
                        <a:t>Sau khi tìm được dế</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689760230"/>
                  </a:ext>
                </a:extLst>
              </a:tr>
              <a:tr h="427118">
                <a:tc>
                  <a:txBody>
                    <a:bodyPr/>
                    <a:lstStyle/>
                    <a:p>
                      <a:pPr algn="ctr">
                        <a:lnSpc>
                          <a:spcPct val="120000"/>
                        </a:lnSpc>
                        <a:spcAft>
                          <a:spcPts val="0"/>
                        </a:spcAft>
                      </a:pPr>
                      <a:r>
                        <a:rPr lang="en-US" sz="1400">
                          <a:solidFill>
                            <a:schemeClr val="bg2"/>
                          </a:solidFill>
                          <a:effectLst/>
                        </a:rPr>
                        <a:t>Chi tiết </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82258"/>
                  </a:ext>
                </a:extLst>
              </a:tr>
              <a:tr h="427118">
                <a:tc>
                  <a:txBody>
                    <a:bodyPr/>
                    <a:lstStyle/>
                    <a:p>
                      <a:pPr marL="0" marR="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en-US" sz="1400" b="1" i="0" u="none" strike="noStrike" cap="none" smtClean="0">
                          <a:solidFill>
                            <a:schemeClr val="bg2"/>
                          </a:solidFill>
                          <a:effectLst/>
                          <a:latin typeface="+mn-lt"/>
                          <a:ea typeface="+mn-ea"/>
                          <a:cs typeface="+mn-cs"/>
                          <a:sym typeface="Arial"/>
                        </a:rPr>
                        <a:t>Nhận xét</a:t>
                      </a:r>
                    </a:p>
                    <a:p>
                      <a:pPr algn="ctr">
                        <a:lnSpc>
                          <a:spcPct val="120000"/>
                        </a:lnSpc>
                        <a:spcAft>
                          <a:spcPts val="0"/>
                        </a:spcAft>
                      </a:pP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423053"/>
                  </a:ext>
                </a:extLst>
              </a:tr>
              <a:tr h="887459">
                <a:tc>
                  <a:txBody>
                    <a:bodyPr/>
                    <a:lstStyle/>
                    <a:p>
                      <a:pPr algn="ctr">
                        <a:lnSpc>
                          <a:spcPct val="120000"/>
                        </a:lnSpc>
                        <a:spcAft>
                          <a:spcPts val="0"/>
                        </a:spcAft>
                      </a:pPr>
                      <a:r>
                        <a:rPr lang="en-US" sz="110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Thái</a:t>
                      </a:r>
                      <a:r>
                        <a:rPr lang="en-US" sz="1100" baseline="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độ của tác giả</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20000"/>
                        </a:lnSpc>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378029"/>
                  </a:ext>
                </a:extLst>
              </a:tr>
            </a:tbl>
          </a:graphicData>
        </a:graphic>
      </p:graphicFrame>
      <p:sp>
        <p:nvSpPr>
          <p:cNvPr id="7" name="Rectangle 1"/>
          <p:cNvSpPr>
            <a:spLocks noChangeArrowheads="1"/>
          </p:cNvSpPr>
          <p:nvPr/>
        </p:nvSpPr>
        <p:spPr bwMode="auto">
          <a:xfrm>
            <a:off x="3717932" y="524663"/>
            <a:ext cx="42841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Phiếu học tập số 2</a:t>
            </a:r>
          </a:p>
          <a:p>
            <a:pPr algn="ctr" eaLnBrk="0" fontAlgn="base" hangingPunct="0">
              <a:spcBef>
                <a:spcPct val="0"/>
              </a:spcBef>
              <a:spcAft>
                <a:spcPct val="0"/>
              </a:spcAft>
            </a:pPr>
            <a:r>
              <a:rPr lang="en-US" b="1" smtClean="0">
                <a:latin typeface="Times New Roman" panose="02020603050405020304" pitchFamily="18" charset="0"/>
                <a:ea typeface="Times New Roman" panose="02020603050405020304" pitchFamily="18" charset="0"/>
                <a:cs typeface="Times New Roman" panose="02020603050405020304" pitchFamily="18" charset="0"/>
              </a:rPr>
              <a:t>Tìm hiểu nhân </a:t>
            </a:r>
            <a:r>
              <a:rPr lang="en-US" b="1">
                <a:latin typeface="Times New Roman" panose="02020603050405020304" pitchFamily="18" charset="0"/>
                <a:ea typeface="Times New Roman" panose="02020603050405020304" pitchFamily="18" charset="0"/>
                <a:cs typeface="Times New Roman" panose="02020603050405020304" pitchFamily="18" charset="0"/>
              </a:rPr>
              <a:t>vật Thành Danh và dế </a:t>
            </a:r>
            <a:r>
              <a:rPr lang="en-US" b="1" smtClean="0">
                <a:latin typeface="Times New Roman" panose="02020603050405020304" pitchFamily="18" charset="0"/>
                <a:ea typeface="Times New Roman" panose="02020603050405020304" pitchFamily="18" charset="0"/>
                <a:cs typeface="Times New Roman" panose="02020603050405020304" pitchFamily="18" charset="0"/>
              </a:rPr>
              <a:t>con</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1729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4057769" y="163718"/>
            <a:ext cx="3604513" cy="424732"/>
          </a:xfrm>
          <a:prstGeom prst="rect">
            <a:avLst/>
          </a:prstGeom>
        </p:spPr>
        <p:txBody>
          <a:bodyPr wrap="none">
            <a:spAutoFit/>
          </a:bodyPr>
          <a:lstStyle/>
          <a:p>
            <a:pPr>
              <a:lnSpc>
                <a:spcPct val="120000"/>
              </a:lnSpc>
              <a:spcAft>
                <a:spcPts val="800"/>
              </a:spcAft>
            </a:pPr>
            <a:r>
              <a:rPr lang="en-US" b="1">
                <a:latin typeface="Times New Roman" panose="02020603050405020304" pitchFamily="18" charset="0"/>
                <a:ea typeface="Times New Roman" panose="02020603050405020304" pitchFamily="18" charset="0"/>
                <a:cs typeface="Times New Roman" panose="02020603050405020304" pitchFamily="18" charset="0"/>
              </a:rPr>
              <a:t>2. Nhân vật Thành Danh và dế con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578409"/>
              </p:ext>
            </p:extLst>
          </p:nvPr>
        </p:nvGraphicFramePr>
        <p:xfrm>
          <a:off x="1641985" y="1177782"/>
          <a:ext cx="9114505" cy="4316462"/>
        </p:xfrm>
        <a:graphic>
          <a:graphicData uri="http://schemas.openxmlformats.org/drawingml/2006/table">
            <a:tbl>
              <a:tblPr firstRow="1" firstCol="1" bandRow="1">
                <a:tableStyleId>{5C22544A-7EE6-4342-B048-85BDC9FD1C3A}</a:tableStyleId>
              </a:tblPr>
              <a:tblGrid>
                <a:gridCol w="1027473">
                  <a:extLst>
                    <a:ext uri="{9D8B030D-6E8A-4147-A177-3AD203B41FA5}">
                      <a16:colId xmlns:a16="http://schemas.microsoft.com/office/drawing/2014/main" val="623081717"/>
                    </a:ext>
                  </a:extLst>
                </a:gridCol>
                <a:gridCol w="2418736">
                  <a:extLst>
                    <a:ext uri="{9D8B030D-6E8A-4147-A177-3AD203B41FA5}">
                      <a16:colId xmlns:a16="http://schemas.microsoft.com/office/drawing/2014/main" val="1618613872"/>
                    </a:ext>
                  </a:extLst>
                </a:gridCol>
                <a:gridCol w="3067664">
                  <a:extLst>
                    <a:ext uri="{9D8B030D-6E8A-4147-A177-3AD203B41FA5}">
                      <a16:colId xmlns:a16="http://schemas.microsoft.com/office/drawing/2014/main" val="66781828"/>
                    </a:ext>
                  </a:extLst>
                </a:gridCol>
                <a:gridCol w="2600632">
                  <a:extLst>
                    <a:ext uri="{9D8B030D-6E8A-4147-A177-3AD203B41FA5}">
                      <a16:colId xmlns:a16="http://schemas.microsoft.com/office/drawing/2014/main" val="3022666074"/>
                    </a:ext>
                  </a:extLst>
                </a:gridCol>
              </a:tblGrid>
              <a:tr h="222082">
                <a:tc rowSpan="2">
                  <a:txBody>
                    <a:bodyPr/>
                    <a:lstStyle/>
                    <a:p>
                      <a:pPr algn="ctr">
                        <a:lnSpc>
                          <a:spcPct val="120000"/>
                        </a:lnSpc>
                        <a:spcAft>
                          <a:spcPts val="0"/>
                        </a:spcAft>
                      </a:pPr>
                      <a:r>
                        <a:rPr lang="en-US" sz="1400">
                          <a:solidFill>
                            <a:schemeClr val="bg2"/>
                          </a:solidFill>
                          <a:effectLst/>
                        </a:rPr>
                        <a:t>Nhân vật</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20000"/>
                        </a:lnSpc>
                        <a:spcAft>
                          <a:spcPts val="0"/>
                        </a:spcAft>
                      </a:pPr>
                      <a:r>
                        <a:rPr lang="en-US" sz="1400">
                          <a:solidFill>
                            <a:schemeClr val="bg2"/>
                          </a:solidFill>
                          <a:effectLst/>
                        </a:rPr>
                        <a:t>Nhân vật </a:t>
                      </a:r>
                      <a:r>
                        <a:rPr lang="en-US" sz="1400" smtClean="0">
                          <a:solidFill>
                            <a:schemeClr val="bg2"/>
                          </a:solidFill>
                          <a:effectLst/>
                        </a:rPr>
                        <a:t>Thành</a:t>
                      </a:r>
                      <a:r>
                        <a:rPr lang="en-US" sz="1400" baseline="0" smtClean="0">
                          <a:solidFill>
                            <a:schemeClr val="bg2"/>
                          </a:solidFill>
                          <a:effectLst/>
                        </a:rPr>
                        <a:t> Danh</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rowSpan="2">
                  <a:txBody>
                    <a:bodyPr/>
                    <a:lstStyle/>
                    <a:p>
                      <a:pPr algn="ctr">
                        <a:lnSpc>
                          <a:spcPct val="120000"/>
                        </a:lnSpc>
                        <a:spcAft>
                          <a:spcPts val="0"/>
                        </a:spcAft>
                      </a:pPr>
                      <a:r>
                        <a:rPr lang="en-US" sz="1400">
                          <a:solidFill>
                            <a:schemeClr val="bg2"/>
                          </a:solidFill>
                          <a:effectLst/>
                        </a:rPr>
                        <a:t>Dế con</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5396922"/>
                  </a:ext>
                </a:extLst>
              </a:tr>
              <a:tr h="238989">
                <a:tc vMerge="1">
                  <a:txBody>
                    <a:bodyPr/>
                    <a:lstStyle/>
                    <a:p>
                      <a:endParaRPr lang="en-US"/>
                    </a:p>
                  </a:txBody>
                  <a:tcPr/>
                </a:tc>
                <a:tc>
                  <a:txBody>
                    <a:bodyPr/>
                    <a:lstStyle/>
                    <a:p>
                      <a:pPr algn="ctr">
                        <a:lnSpc>
                          <a:spcPct val="120000"/>
                        </a:lnSpc>
                        <a:spcAft>
                          <a:spcPts val="0"/>
                        </a:spcAft>
                      </a:pPr>
                      <a:r>
                        <a:rPr lang="en-US" sz="1400">
                          <a:effectLst/>
                        </a:rPr>
                        <a:t>Trước khi tìm được dế</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1400">
                          <a:effectLst/>
                        </a:rPr>
                        <a:t>Sau khi tìm được dế</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689760230"/>
                  </a:ext>
                </a:extLst>
              </a:tr>
              <a:tr h="1853497">
                <a:tc>
                  <a:txBody>
                    <a:bodyPr/>
                    <a:lstStyle/>
                    <a:p>
                      <a:pPr algn="ctr">
                        <a:lnSpc>
                          <a:spcPct val="120000"/>
                        </a:lnSpc>
                        <a:spcAft>
                          <a:spcPts val="0"/>
                        </a:spcAft>
                      </a:pPr>
                      <a:r>
                        <a:rPr lang="en-US" sz="1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rPr>
                        <a:t>Chi tiết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20000"/>
                        </a:lnSpc>
                        <a:spcAft>
                          <a:spcPts val="0"/>
                        </a:spcAft>
                      </a:pP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 Hiền lành, chất phác, giữ chân chức dịch trong làng.</a:t>
                      </a:r>
                    </a:p>
                    <a:p>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 Không muốn làm nhiễu dân nên đã tự mình đi tìm dế để nộp cho quan huyện. Vì không tìm được nên anh bị phạt đòn, chỉ còn nghĩ đến chuyện tự tử.</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 Vợ Thành Danh được cô đồng chỉ chỗ có dế, Thành bắt được nhưng thảm kịch đã xảy ra. Con trai anh vô  tình làm dế chết, vì quá sợ bố nên nhảy xuống giếng chết đuối.  -&gt; Thương con, vật vã kêu trời muốn chết.</a:t>
                      </a:r>
                    </a:p>
                    <a:p>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 Đứa con hóa thân vào con Dế khiến Thành Danh được học tiếp và thi đỗ tú tài</a:t>
                      </a:r>
                      <a:r>
                        <a:rPr lang="en-US" sz="1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effectLst/>
                        </a:rPr>
                        <a:t> </a:t>
                      </a: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 Nhân vật dế con được hóa thân bởi con trai của Thành Danh.</a:t>
                      </a:r>
                    </a:p>
                    <a:p>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 Vì sợ hãi và thương cha mẹ đã trở thành chú dế nhỏ, chọi giỏi lại còn biết nhảy múa theo tiếng đàn.</a:t>
                      </a:r>
                    </a:p>
                    <a:p>
                      <a:pPr algn="ctr">
                        <a:lnSpc>
                          <a:spcPct val="120000"/>
                        </a:lnSpc>
                        <a:spcAft>
                          <a:spcPts val="0"/>
                        </a:spcAft>
                      </a:pPr>
                      <a:endParaRPr lang="en-US" sz="1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82258"/>
                  </a:ext>
                </a:extLst>
              </a:tr>
              <a:tr h="928531">
                <a:tc>
                  <a:txBody>
                    <a:bodyPr/>
                    <a:lstStyle/>
                    <a:p>
                      <a:pPr marL="0" marR="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Nhận xét</a:t>
                      </a:r>
                    </a:p>
                    <a:p>
                      <a:pPr algn="ctr">
                        <a:lnSpc>
                          <a:spcPct val="120000"/>
                        </a:lnSpc>
                        <a:spcAft>
                          <a:spcPts val="0"/>
                        </a:spcAft>
                      </a:pPr>
                      <a:endParaRPr lang="en-US" sz="1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Chất phác, bị chèn ép</a:t>
                      </a:r>
                      <a:endParaRPr lang="en-US" sz="1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 -&gt; Thành Danh trở nên giàu sang phú quý, gia đình được vinh hiển.</a:t>
                      </a:r>
                    </a:p>
                    <a:p>
                      <a:pPr algn="ctr">
                        <a:lnSpc>
                          <a:spcPct val="120000"/>
                        </a:lnSpc>
                        <a:spcAft>
                          <a:spcPts val="0"/>
                        </a:spcAft>
                      </a:pPr>
                      <a:endParaRPr lang="en-US" sz="1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=&gt; Nhờ vậy mà chú đã lấy được lòng quan nên đã giúp cha mình được hưởng vinh hoa phú quý.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337518"/>
                  </a:ext>
                </a:extLst>
              </a:tr>
              <a:tr h="955627">
                <a:tc>
                  <a:txBody>
                    <a:bodyPr/>
                    <a:lstStyle/>
                    <a:p>
                      <a:pPr algn="ctr">
                        <a:lnSpc>
                          <a:spcPct val="120000"/>
                        </a:lnSpc>
                        <a:spcAft>
                          <a:spcPts val="0"/>
                        </a:spcAft>
                      </a:pP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Thái độ của tác giả</a:t>
                      </a:r>
                      <a:endParaRPr lang="en-US" sz="1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Cách</a:t>
                      </a:r>
                      <a:r>
                        <a:rPr lang="en-US" sz="1400" b="0" i="0" u="none" strike="noStrike" cap="none" baseline="0" smtClean="0">
                          <a:solidFill>
                            <a:schemeClr val="dk1"/>
                          </a:solidFill>
                          <a:effectLst/>
                          <a:latin typeface="Times New Roman" panose="02020603050405020304" pitchFamily="18" charset="0"/>
                          <a:ea typeface="+mn-ea"/>
                          <a:cs typeface="Times New Roman" panose="02020603050405020304" pitchFamily="18" charset="0"/>
                          <a:sym typeface="Arial"/>
                        </a:rPr>
                        <a:t> kể chuyện hấp dẫn </a:t>
                      </a: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 </a:t>
                      </a:r>
                    </a:p>
                    <a:p>
                      <a:pPr marL="0" marR="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Times New Roman" panose="02020603050405020304" pitchFamily="18" charset="0"/>
                          <a:ea typeface="+mn-ea"/>
                          <a:cs typeface="Times New Roman" panose="02020603050405020304" pitchFamily="18" charset="0"/>
                          <a:sym typeface="Arial"/>
                        </a:rPr>
                        <a:t>Tập trung  vạch trần chế độ tàn bạo, gian ác của bọn quan lại đồng thời bày tỏ sự xót thương cho số phận những con người “nhỏ bé” luôn bị chà đạp, bóc lột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378029"/>
                  </a:ext>
                </a:extLst>
              </a:tr>
            </a:tbl>
          </a:graphicData>
        </a:graphic>
      </p:graphicFrame>
      <p:sp>
        <p:nvSpPr>
          <p:cNvPr id="7" name="Rectangle 1"/>
          <p:cNvSpPr>
            <a:spLocks noChangeArrowheads="1"/>
          </p:cNvSpPr>
          <p:nvPr/>
        </p:nvSpPr>
        <p:spPr bwMode="auto">
          <a:xfrm>
            <a:off x="3717932" y="524663"/>
            <a:ext cx="42841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Phiếu học tập số 2</a:t>
            </a:r>
          </a:p>
          <a:p>
            <a:pPr algn="ctr" eaLnBrk="0" fontAlgn="base" hangingPunct="0">
              <a:spcBef>
                <a:spcPct val="0"/>
              </a:spcBef>
              <a:spcAft>
                <a:spcPct val="0"/>
              </a:spcAft>
            </a:pPr>
            <a:r>
              <a:rPr lang="en-US" b="1" smtClean="0">
                <a:latin typeface="Times New Roman" panose="02020603050405020304" pitchFamily="18" charset="0"/>
                <a:ea typeface="Times New Roman" panose="02020603050405020304" pitchFamily="18" charset="0"/>
                <a:cs typeface="Times New Roman" panose="02020603050405020304" pitchFamily="18" charset="0"/>
              </a:rPr>
              <a:t>Tìm hiểu nhân </a:t>
            </a:r>
            <a:r>
              <a:rPr lang="en-US" b="1">
                <a:latin typeface="Times New Roman" panose="02020603050405020304" pitchFamily="18" charset="0"/>
                <a:ea typeface="Times New Roman" panose="02020603050405020304" pitchFamily="18" charset="0"/>
                <a:cs typeface="Times New Roman" panose="02020603050405020304" pitchFamily="18" charset="0"/>
              </a:rPr>
              <a:t>vật Thành Danh và dế </a:t>
            </a:r>
            <a:r>
              <a:rPr lang="en-US" b="1" smtClean="0">
                <a:latin typeface="Times New Roman" panose="02020603050405020304" pitchFamily="18" charset="0"/>
                <a:ea typeface="Times New Roman" panose="02020603050405020304" pitchFamily="18" charset="0"/>
                <a:cs typeface="Times New Roman" panose="02020603050405020304" pitchFamily="18" charset="0"/>
              </a:rPr>
              <a:t>con</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3494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3131088" y="482157"/>
            <a:ext cx="5988819" cy="466281"/>
          </a:xfrm>
          <a:prstGeom prst="rect">
            <a:avLst/>
          </a:prstGeom>
        </p:spPr>
        <p:txBody>
          <a:bodyPr wrap="none">
            <a:spAutoFit/>
          </a:bodyPr>
          <a:lstStyle/>
          <a:p>
            <a:pPr algn="just">
              <a:lnSpc>
                <a:spcPct val="135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3. Tìm hiểu yếu tố kì ảo và yếu tố hiện thực trong tác phẩm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812026" y="1394564"/>
            <a:ext cx="6951406" cy="2372060"/>
          </a:xfrm>
          <a:prstGeom prst="rect">
            <a:avLst/>
          </a:prstGeom>
        </p:spPr>
        <p:txBody>
          <a:bodyPr wrap="square">
            <a:spAutoFit/>
          </a:bodyPr>
          <a:lstStyle/>
          <a:p>
            <a:pPr>
              <a:lnSpc>
                <a:spcPct val="107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a. Yếu tố kì ảo.</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mtClean="0">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Mảnh giấy do bà đồng gù ném ra sau khi vợ Thành xin bói. Những hình vẽ trên mảnh giấy là sự chỉ dẫn kì lạ giúp Thành bắt được con dế quý.</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 Sau khi làm chết con dế quý của cha, đứa con trai 9 tuổi của Thành đã hoá thân thành con dế, tuy nhỏ, nhưng có thể thắng bất cứ con dế nào. con trai Thành sống </a:t>
            </a:r>
            <a:r>
              <a:rPr lang="en-US" smtClean="0">
                <a:latin typeface="Times New Roman" panose="02020603050405020304" pitchFamily="18" charset="0"/>
                <a:ea typeface="Calibri" panose="020F0502020204030204" pitchFamily="34" charset="0"/>
                <a:cs typeface="Times New Roman" panose="02020603050405020304" pitchFamily="18" charset="0"/>
              </a:rPr>
              <a:t>dậy </a:t>
            </a:r>
            <a:r>
              <a:rPr lang="en-US">
                <a:latin typeface="Times New Roman" panose="02020603050405020304" pitchFamily="18" charset="0"/>
                <a:ea typeface="Calibri" panose="020F0502020204030204" pitchFamily="34" charset="0"/>
                <a:cs typeface="Times New Roman" panose="02020603050405020304" pitchFamily="18" charset="0"/>
              </a:rPr>
              <a:t>linh hồn biến thành con dế để giúp gia đình được vinh hoa phú quý</a:t>
            </a:r>
            <a:r>
              <a:rPr lang="en-US" smtClean="0">
                <a:latin typeface="Times New Roman" panose="02020603050405020304" pitchFamily="18" charset="0"/>
                <a:ea typeface="Calibri" panose="020F0502020204030204" pitchFamily="34" charset="0"/>
                <a:cs typeface="Times New Roman" panose="02020603050405020304" pitchFamily="18" charset="0"/>
              </a:rPr>
              <a:t>.</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812026" y="3802577"/>
            <a:ext cx="6853084" cy="1015663"/>
          </a:xfrm>
          <a:prstGeom prst="rect">
            <a:avLst/>
          </a:prstGeom>
        </p:spPr>
        <p:txBody>
          <a:bodyPr wrap="square">
            <a:spAutoFit/>
          </a:bodyPr>
          <a:lstStyle/>
          <a:p>
            <a:pPr marL="30480" marR="30480" algn="just">
              <a:lnSpc>
                <a:spcPts val="1800"/>
              </a:lnSpc>
              <a:spcAft>
                <a:spcPts val="1200"/>
              </a:spcAft>
            </a:pPr>
            <a:r>
              <a:rPr lang="en-US" b="1" smtClean="0">
                <a:latin typeface="Times New Roman" panose="02020603050405020304" pitchFamily="18" charset="0"/>
                <a:ea typeface="Calibri" panose="020F0502020204030204" pitchFamily="34" charset="0"/>
                <a:cs typeface="Times New Roman" panose="02020603050405020304" pitchFamily="18" charset="0"/>
              </a:rPr>
              <a:t>- Ý </a:t>
            </a:r>
            <a:r>
              <a:rPr lang="en-US" b="1">
                <a:latin typeface="Times New Roman" panose="02020603050405020304" pitchFamily="18" charset="0"/>
                <a:ea typeface="Calibri" panose="020F0502020204030204" pitchFamily="34" charset="0"/>
                <a:cs typeface="Times New Roman" panose="02020603050405020304" pitchFamily="18" charset="0"/>
              </a:rPr>
              <a:t>nghĩa:  Làm nổi bật lên giá trị hiện thực về một xã hội tàn bạo, đè nén gây ra bao đau thương cho người dân hiền lành lương thiện. Đồng thời thể hiện giá trị nhân đạo sâu sắc, đồng cảm với số phận người dân của nhà văn.</a:t>
            </a:r>
          </a:p>
        </p:txBody>
      </p:sp>
    </p:spTree>
    <p:extLst>
      <p:ext uri="{BB962C8B-B14F-4D97-AF65-F5344CB8AC3E}">
        <p14:creationId xmlns:p14="http://schemas.microsoft.com/office/powerpoint/2010/main" val="2548786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2959510" y="865069"/>
            <a:ext cx="6096000" cy="1881925"/>
          </a:xfrm>
          <a:prstGeom prst="rect">
            <a:avLst/>
          </a:prstGeom>
        </p:spPr>
        <p:txBody>
          <a:bodyPr>
            <a:spAutoFit/>
          </a:bodyPr>
          <a:lstStyle/>
          <a:p>
            <a:pPr>
              <a:lnSpc>
                <a:spcPct val="107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b. Yếu tố hiện thực </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mtClean="0">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Câu chuyện xảy ra </a:t>
            </a:r>
            <a:r>
              <a:rPr lang="en-US" smtClean="0">
                <a:latin typeface="Times New Roman" panose="02020603050405020304" pitchFamily="18" charset="0"/>
                <a:ea typeface="Calibri" panose="020F0502020204030204" pitchFamily="34" charset="0"/>
                <a:cs typeface="Times New Roman" panose="02020603050405020304" pitchFamily="18" charset="0"/>
              </a:rPr>
              <a:t>đời </a:t>
            </a:r>
            <a:r>
              <a:rPr lang="en-US">
                <a:latin typeface="Times New Roman" panose="02020603050405020304" pitchFamily="18" charset="0"/>
                <a:ea typeface="Calibri" panose="020F0502020204030204" pitchFamily="34" charset="0"/>
                <a:cs typeface="Times New Roman" panose="02020603050405020304" pitchFamily="18" charset="0"/>
              </a:rPr>
              <a:t>Tuyên Đức nhà </a:t>
            </a:r>
            <a:r>
              <a:rPr lang="en-US" smtClean="0">
                <a:latin typeface="Times New Roman" panose="02020603050405020304" pitchFamily="18" charset="0"/>
                <a:ea typeface="Calibri" panose="020F0502020204030204" pitchFamily="34" charset="0"/>
                <a:cs typeface="Times New Roman" panose="02020603050405020304" pitchFamily="18" charset="0"/>
              </a:rPr>
              <a:t>Minh.</a:t>
            </a:r>
          </a:p>
          <a:p>
            <a:pPr marL="285750" indent="-285750">
              <a:lnSpc>
                <a:spcPct val="107000"/>
              </a:lnSpc>
              <a:spcAft>
                <a:spcPts val="800"/>
              </a:spcAft>
              <a:buFontTx/>
              <a:buChar char="-"/>
            </a:pPr>
            <a:r>
              <a:rPr lang="en-US" smtClean="0">
                <a:latin typeface="Times New Roman" panose="02020603050405020304" pitchFamily="18" charset="0"/>
                <a:ea typeface="Calibri" panose="020F0502020204030204" pitchFamily="34" charset="0"/>
                <a:cs typeface="Times New Roman" panose="02020603050405020304" pitchFamily="18" charset="0"/>
              </a:rPr>
              <a:t>Địa danh: huyện </a:t>
            </a:r>
            <a:r>
              <a:rPr lang="en-US">
                <a:latin typeface="Times New Roman" panose="02020603050405020304" pitchFamily="18" charset="0"/>
                <a:ea typeface="Calibri" panose="020F0502020204030204" pitchFamily="34" charset="0"/>
                <a:cs typeface="Times New Roman" panose="02020603050405020304" pitchFamily="18" charset="0"/>
              </a:rPr>
              <a:t>Hoa Âm, tỉnh Thiểm </a:t>
            </a:r>
            <a:r>
              <a:rPr lang="en-US" smtClean="0">
                <a:latin typeface="Times New Roman" panose="02020603050405020304" pitchFamily="18" charset="0"/>
                <a:ea typeface="Calibri" panose="020F0502020204030204" pitchFamily="34" charset="0"/>
                <a:cs typeface="Times New Roman" panose="02020603050405020304" pitchFamily="18" charset="0"/>
              </a:rPr>
              <a:t>Tây</a:t>
            </a:r>
          </a:p>
          <a:p>
            <a:pPr>
              <a:lnSpc>
                <a:spcPct val="107000"/>
              </a:lnSpc>
              <a:spcAft>
                <a:spcPts val="800"/>
              </a:spcAft>
            </a:pPr>
            <a:r>
              <a:rPr lang="en-US" smtClean="0">
                <a:latin typeface="Times New Roman" panose="02020603050405020304" pitchFamily="18" charset="0"/>
                <a:ea typeface="Calibri" panose="020F0502020204030204" pitchFamily="34" charset="0"/>
                <a:cs typeface="Times New Roman" panose="02020603050405020304" pitchFamily="18" charset="0"/>
              </a:rPr>
              <a:t>-  Vị </a:t>
            </a:r>
            <a:r>
              <a:rPr lang="en-US">
                <a:latin typeface="Times New Roman" panose="02020603050405020304" pitchFamily="18" charset="0"/>
                <a:ea typeface="Calibri" panose="020F0502020204030204" pitchFamily="34" charset="0"/>
                <a:cs typeface="Times New Roman" panose="02020603050405020304" pitchFamily="18" charset="0"/>
              </a:rPr>
              <a:t>thế và cách hành xử của các nhân vật phản ánh đúng bản chất quan hệ xã hội thời phong kiến.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48000" y="2805753"/>
            <a:ext cx="6096000" cy="784830"/>
          </a:xfrm>
          <a:prstGeom prst="rect">
            <a:avLst/>
          </a:prstGeom>
        </p:spPr>
        <p:txBody>
          <a:bodyPr>
            <a:spAutoFit/>
          </a:bodyPr>
          <a:lstStyle/>
          <a:p>
            <a:pPr marL="30480" marR="30480" algn="just">
              <a:lnSpc>
                <a:spcPts val="1800"/>
              </a:lnSpc>
              <a:spcAft>
                <a:spcPts val="1200"/>
              </a:spcAft>
            </a:pPr>
            <a:r>
              <a:rPr lang="en-US" b="1">
                <a:latin typeface="Times New Roman" panose="02020603050405020304" pitchFamily="18" charset="0"/>
                <a:ea typeface="Calibri" panose="020F0502020204030204" pitchFamily="34" charset="0"/>
                <a:cs typeface="Times New Roman" panose="02020603050405020304" pitchFamily="18" charset="0"/>
              </a:rPr>
              <a:t>=&gt; Phơi bày bộ mặt xã hội đen tối, chà đạp lên cuộc sống của người dân, phê phán nghiêm khắc hiện thực xã hội đương </a:t>
            </a:r>
            <a:r>
              <a:rPr lang="en-US" b="1" smtClean="0">
                <a:latin typeface="Times New Roman" panose="02020603050405020304" pitchFamily="18" charset="0"/>
                <a:ea typeface="Calibri" panose="020F0502020204030204" pitchFamily="34" charset="0"/>
                <a:cs typeface="Times New Roman" panose="02020603050405020304" pitchFamily="18" charset="0"/>
              </a:rPr>
              <a:t>thời</a:t>
            </a:r>
            <a:endParaRPr lang="en-US" b="1">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776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2738284" y="1477747"/>
            <a:ext cx="6096000" cy="2169825"/>
          </a:xfrm>
          <a:prstGeom prst="rect">
            <a:avLst/>
          </a:prstGeom>
        </p:spPr>
        <p:txBody>
          <a:bodyPr>
            <a:spAutoFit/>
          </a:bodyPr>
          <a:lstStyle/>
          <a:p>
            <a:pPr>
              <a:lnSpc>
                <a:spcPct val="150000"/>
              </a:lnSpc>
            </a:pPr>
            <a:r>
              <a:rPr lang="en-US" b="1">
                <a:latin typeface="Times New Roman" panose="02020603050405020304" pitchFamily="18" charset="0"/>
                <a:ea typeface="Calibri" panose="020F0502020204030204" pitchFamily="34" charset="0"/>
              </a:rPr>
              <a:t>c Thái độ của tác giả: </a:t>
            </a:r>
            <a:endParaRPr lang="en-US" b="1" smtClean="0">
              <a:latin typeface="Times New Roman" panose="02020603050405020304" pitchFamily="18" charset="0"/>
              <a:ea typeface="Calibri" panose="020F0502020204030204" pitchFamily="34" charset="0"/>
            </a:endParaRPr>
          </a:p>
          <a:p>
            <a:pPr>
              <a:lnSpc>
                <a:spcPct val="150000"/>
              </a:lnSpc>
            </a:pPr>
            <a:r>
              <a:rPr lang="en-US" smtClean="0">
                <a:latin typeface="Times New Roman" panose="02020603050405020304" pitchFamily="18" charset="0"/>
                <a:ea typeface="Calibri" panose="020F0502020204030204" pitchFamily="34" charset="0"/>
              </a:rPr>
              <a:t>- P hê </a:t>
            </a:r>
            <a:r>
              <a:rPr lang="en-US">
                <a:latin typeface="Times New Roman" panose="02020603050405020304" pitchFamily="18" charset="0"/>
                <a:ea typeface="Calibri" panose="020F0502020204030204" pitchFamily="34" charset="0"/>
              </a:rPr>
              <a:t>phán nghiêm khắc đối với hiện thực xã hội đương </a:t>
            </a:r>
            <a:r>
              <a:rPr lang="en-US" smtClean="0">
                <a:latin typeface="Times New Roman" panose="02020603050405020304" pitchFamily="18" charset="0"/>
                <a:ea typeface="Calibri" panose="020F0502020204030204" pitchFamily="34" charset="0"/>
              </a:rPr>
              <a:t>thời,</a:t>
            </a:r>
            <a:r>
              <a:rPr lang="en-US"/>
              <a:t> </a:t>
            </a:r>
            <a:r>
              <a:rPr lang="en-US">
                <a:latin typeface="Times New Roman" panose="02020603050405020304" pitchFamily="18" charset="0"/>
                <a:ea typeface="Calibri" panose="020F0502020204030204" pitchFamily="34" charset="0"/>
              </a:rPr>
              <a:t>,  tố cáo bọn quan lại tàn ác và đứng lên bảo vệ nhân dân</a:t>
            </a:r>
          </a:p>
          <a:p>
            <a:pPr>
              <a:lnSpc>
                <a:spcPct val="150000"/>
              </a:lnSpc>
            </a:pPr>
            <a:r>
              <a:rPr lang="en-US" smtClean="0">
                <a:latin typeface="Times New Roman" panose="02020603050405020304" pitchFamily="18" charset="0"/>
                <a:ea typeface="Calibri" panose="020F0502020204030204" pitchFamily="34" charset="0"/>
              </a:rPr>
              <a:t> - Lời </a:t>
            </a:r>
            <a:r>
              <a:rPr lang="en-US">
                <a:latin typeface="Times New Roman" panose="02020603050405020304" pitchFamily="18" charset="0"/>
                <a:ea typeface="Calibri" panose="020F0502020204030204" pitchFamily="34" charset="0"/>
              </a:rPr>
              <a:t>bình đã thể hiện sự mỉa mai, châm biếm sâu sắc của nhà văn.</a:t>
            </a:r>
            <a:endParaRPr lang="en-US"/>
          </a:p>
        </p:txBody>
      </p:sp>
    </p:spTree>
    <p:extLst>
      <p:ext uri="{BB962C8B-B14F-4D97-AF65-F5344CB8AC3E}">
        <p14:creationId xmlns:p14="http://schemas.microsoft.com/office/powerpoint/2010/main" val="37736008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4461386" y="104262"/>
            <a:ext cx="6096000" cy="593304"/>
          </a:xfrm>
          <a:prstGeom prst="rect">
            <a:avLst/>
          </a:prstGeom>
        </p:spPr>
        <p:txBody>
          <a:bodyPr>
            <a:spAutoFit/>
          </a:bodyPr>
          <a:lstStyle/>
          <a:p>
            <a:pPr algn="just">
              <a:lnSpc>
                <a:spcPct val="107000"/>
              </a:lnSpc>
              <a:spcAft>
                <a:spcPts val="80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III. Tổng kết </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56852" y="914400"/>
            <a:ext cx="3495367" cy="2050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07000"/>
              </a:lnSpc>
              <a:spcAft>
                <a:spcPts val="800"/>
              </a:spcAft>
              <a:buAutoNum type="arabicPeriod"/>
            </a:pPr>
            <a:r>
              <a:rPr lang="en-US" b="1" smtClean="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Nghệ </a:t>
            </a:r>
            <a:r>
              <a:rPr lang="en-US" b="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b="1" smtClean="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316230" marR="30480" indent="-285750" algn="just">
              <a:lnSpc>
                <a:spcPts val="1800"/>
              </a:lnSpc>
              <a:spcAft>
                <a:spcPts val="1200"/>
              </a:spcAft>
              <a:buFontTx/>
              <a:buChar char="-"/>
            </a:pPr>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Câu chuyện mang nhiều yếu tố hoang đường, kì ảo.</a:t>
            </a:r>
          </a:p>
          <a:p>
            <a:pPr marL="316230" marR="30480" indent="-285750" algn="just">
              <a:lnSpc>
                <a:spcPts val="1800"/>
              </a:lnSpc>
              <a:spcAft>
                <a:spcPts val="1200"/>
              </a:spcAft>
              <a:buFontTx/>
              <a:buChar char="-"/>
            </a:pPr>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Cách kể chuyện hấp dẫn</a:t>
            </a:r>
          </a:p>
          <a:p>
            <a:pPr marL="30480" marR="30480" algn="just">
              <a:lnSpc>
                <a:spcPts val="1800"/>
              </a:lnSpc>
              <a:spcAft>
                <a:spcPts val="1200"/>
              </a:spcAft>
            </a:pPr>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Kết hợp yếu tố hoang đường và hiện thực.</a:t>
            </a:r>
          </a:p>
          <a:p>
            <a:pPr marL="316230" marR="30480" indent="-285750" algn="just">
              <a:lnSpc>
                <a:spcPts val="1800"/>
              </a:lnSpc>
              <a:spcAft>
                <a:spcPts val="1200"/>
              </a:spcAft>
              <a:buFontTx/>
              <a:buChar char="-"/>
            </a:pPr>
            <a:endPar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7093975" y="697566"/>
            <a:ext cx="3318387" cy="2266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b="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140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R="30480">
              <a:lnSpc>
                <a:spcPts val="1800"/>
              </a:lnSpc>
              <a:spcAft>
                <a:spcPts val="1200"/>
              </a:spcAft>
            </a:pPr>
            <a:r>
              <a:rPr lang="en-US" smtClean="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Dế chọi thể hiện tinh thần phê phán chế độ chính trị tàn bạo đương thời, vạch mặt bọn quan lại tham nhũng, cường hào ác bá. Đồng thời bày tỏ sự cảm thông của nhà văn  đối với những người dân  bị chà đạp, hãm hại.</a:t>
            </a:r>
          </a:p>
          <a:p>
            <a:pPr marR="30480">
              <a:lnSpc>
                <a:spcPts val="1800"/>
              </a:lnSpc>
              <a:spcAft>
                <a:spcPts val="1200"/>
              </a:spcAft>
            </a:pPr>
            <a:endPar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3559253" y="3292576"/>
            <a:ext cx="4847328" cy="2507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lnSpc>
                <a:spcPts val="1800"/>
              </a:lnSpc>
              <a:spcAft>
                <a:spcPts val="1200"/>
              </a:spcAft>
            </a:pPr>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b="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Cách đọc hiểu truyện truyền kì</a:t>
            </a:r>
            <a:r>
              <a:rPr lang="en-US" b="1" smtClean="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Tóm tắt cốt truyện </a:t>
            </a:r>
          </a:p>
          <a:p>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+Xác định được không gian, thời gian trong truyện</a:t>
            </a:r>
          </a:p>
          <a:p>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+Nhận biết sự kết hợp giữa yếu tố hiện thực và yếu tố kì ảo. </a:t>
            </a:r>
          </a:p>
          <a:p>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Nêu được chủ đề của truyện</a:t>
            </a:r>
          </a:p>
          <a:p>
            <a:r>
              <a:rPr lang="en-US">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Rút ra ý nghĩa của chi tiết kì ảo và thái độ của nhà văn.</a:t>
            </a:r>
          </a:p>
        </p:txBody>
      </p:sp>
    </p:spTree>
    <p:extLst>
      <p:ext uri="{BB962C8B-B14F-4D97-AF65-F5344CB8AC3E}">
        <p14:creationId xmlns:p14="http://schemas.microsoft.com/office/powerpoint/2010/main" val="36115131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4098334" y="2222467"/>
            <a:ext cx="3759362" cy="998800"/>
          </a:xfrm>
          <a:prstGeom prst="rect">
            <a:avLst/>
          </a:prstGeom>
        </p:spPr>
        <p:txBody>
          <a:bodyPr wrap="none">
            <a:spAutoFit/>
          </a:bodyPr>
          <a:lstStyle/>
          <a:p>
            <a:pPr algn="just">
              <a:lnSpc>
                <a:spcPct val="135000"/>
              </a:lnSpc>
              <a:spcAft>
                <a:spcPts val="800"/>
              </a:spcAft>
            </a:pPr>
            <a:r>
              <a:rPr lang="nl-NL" sz="4800" b="1">
                <a:latin typeface="Times New Roman" panose="02020603050405020304" pitchFamily="18" charset="0"/>
                <a:ea typeface="Times New Roman" panose="02020603050405020304" pitchFamily="18" charset="0"/>
                <a:cs typeface="Times New Roman" panose="02020603050405020304" pitchFamily="18" charset="0"/>
              </a:rPr>
              <a:t>III/Luyện tập</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133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6" name="TextBox 5"/>
          <p:cNvSpPr txBox="1"/>
          <p:nvPr/>
        </p:nvSpPr>
        <p:spPr>
          <a:xfrm>
            <a:off x="914401" y="1962782"/>
            <a:ext cx="10559844" cy="1754326"/>
          </a:xfrm>
          <a:prstGeom prst="rect">
            <a:avLst/>
          </a:prstGeom>
          <a:noFill/>
        </p:spPr>
        <p:txBody>
          <a:bodyPr wrap="square" rtlCol="0">
            <a:spAutoFit/>
          </a:bodyPr>
          <a:lstStyle/>
          <a:p>
            <a:r>
              <a:rPr lang="en-US" sz="3600">
                <a:solidFill>
                  <a:srgbClr val="002060"/>
                </a:solidFill>
                <a:latin typeface="Times New Roman" panose="02020603050405020304" pitchFamily="18" charset="0"/>
                <a:cs typeface="Times New Roman" panose="02020603050405020304" pitchFamily="18" charset="0"/>
              </a:rPr>
              <a:t>Quan sát </a:t>
            </a:r>
            <a:r>
              <a:rPr lang="en-US" sz="3600" smtClean="0">
                <a:solidFill>
                  <a:srgbClr val="002060"/>
                </a:solidFill>
                <a:latin typeface="Times New Roman" panose="02020603050405020304" pitchFamily="18" charset="0"/>
                <a:cs typeface="Times New Roman" panose="02020603050405020304" pitchFamily="18" charset="0"/>
              </a:rPr>
              <a:t>video, em </a:t>
            </a:r>
            <a:r>
              <a:rPr lang="en-US" sz="3600">
                <a:solidFill>
                  <a:srgbClr val="002060"/>
                </a:solidFill>
                <a:latin typeface="Times New Roman" panose="02020603050405020304" pitchFamily="18" charset="0"/>
                <a:cs typeface="Times New Roman" panose="02020603050405020304" pitchFamily="18" charset="0"/>
              </a:rPr>
              <a:t>hãy </a:t>
            </a:r>
            <a:r>
              <a:rPr lang="en-US" sz="3600" smtClean="0">
                <a:solidFill>
                  <a:srgbClr val="002060"/>
                </a:solidFill>
                <a:latin typeface="Times New Roman" panose="02020603050405020304" pitchFamily="18" charset="0"/>
                <a:cs typeface="Times New Roman" panose="02020603050405020304" pitchFamily="18" charset="0"/>
              </a:rPr>
              <a:t>giới thiệu về </a:t>
            </a:r>
            <a:r>
              <a:rPr lang="en-US" sz="3600">
                <a:solidFill>
                  <a:srgbClr val="002060"/>
                </a:solidFill>
                <a:latin typeface="Times New Roman" panose="02020603050405020304" pitchFamily="18" charset="0"/>
                <a:cs typeface="Times New Roman" panose="02020603050405020304" pitchFamily="18" charset="0"/>
              </a:rPr>
              <a:t>trò chơi </a:t>
            </a:r>
            <a:r>
              <a:rPr lang="en-US" sz="3600" smtClean="0">
                <a:solidFill>
                  <a:srgbClr val="002060"/>
                </a:solidFill>
                <a:latin typeface="Times New Roman" panose="02020603050405020304" pitchFamily="18" charset="0"/>
                <a:cs typeface="Times New Roman" panose="02020603050405020304" pitchFamily="18" charset="0"/>
              </a:rPr>
              <a:t>này? </a:t>
            </a:r>
            <a:r>
              <a:rPr lang="en-US" sz="3600">
                <a:solidFill>
                  <a:srgbClr val="002060"/>
                </a:solidFill>
                <a:latin typeface="Times New Roman" panose="02020603050405020304" pitchFamily="18" charset="0"/>
                <a:cs typeface="Times New Roman" panose="02020603050405020304" pitchFamily="18" charset="0"/>
              </a:rPr>
              <a:t>https://youtu.be/zvRH4GQQILc?si=IsyXwrkR-55RZnE_</a:t>
            </a:r>
          </a:p>
        </p:txBody>
      </p:sp>
      <p:sp>
        <p:nvSpPr>
          <p:cNvPr id="7" name="TextBox 6"/>
          <p:cNvSpPr txBox="1"/>
          <p:nvPr/>
        </p:nvSpPr>
        <p:spPr>
          <a:xfrm>
            <a:off x="4085304" y="978740"/>
            <a:ext cx="3215148" cy="369332"/>
          </a:xfrm>
          <a:prstGeom prst="rect">
            <a:avLst/>
          </a:prstGeom>
          <a:noFill/>
        </p:spPr>
        <p:txBody>
          <a:bodyPr wrap="square" rtlCol="0">
            <a:spAutoFit/>
          </a:bodyPr>
          <a:lstStyle/>
          <a:p>
            <a:pPr algn="ctr"/>
            <a:r>
              <a:rPr lang="en-US" b="1" smtClean="0">
                <a:latin typeface="Times New Roman" panose="02020603050405020304" pitchFamily="18" charset="0"/>
                <a:cs typeface="Times New Roman" panose="02020603050405020304" pitchFamily="18" charset="0"/>
              </a:rPr>
              <a:t>KHỞI ĐỘNG</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378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6" name="Rectangle 5"/>
          <p:cNvSpPr/>
          <p:nvPr/>
        </p:nvSpPr>
        <p:spPr>
          <a:xfrm>
            <a:off x="3047999" y="643219"/>
            <a:ext cx="6980903" cy="5361468"/>
          </a:xfrm>
          <a:prstGeom prst="rect">
            <a:avLst/>
          </a:prstGeom>
        </p:spPr>
        <p:txBody>
          <a:bodyPr wrap="square">
            <a:spAutoFit/>
          </a:bodyPr>
          <a:lstStyle/>
          <a:p>
            <a:pPr>
              <a:lnSpc>
                <a:spcPct val="107000"/>
              </a:lnSpc>
              <a:spcAft>
                <a:spcPts val="0"/>
              </a:spcAft>
            </a:pP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giả của văn bản </a:t>
            </a:r>
            <a:r>
              <a:rPr lang="en-US" sz="2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 chọi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ai?</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Nguyễn Dữ.</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Bồ Tùng Linh.</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Bà Huyện Thanh Quan.</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Đoàn Thị Điểm.</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 chọi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 thể loại gì?</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Tiểu thuyết.</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Truyện ngắn.</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Truyền kì.</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D.Khúc ngâm.</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Đời Tuyên Đức nhà Minh, triều đình bắt dân chúng cống nộp thứ gì?</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Hằng năm bắt dân chúng dâng nộp dế để chọi.</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Hằng năm bắt dân chúng dâng nộp lương thực.</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Hằng năm bắt dân chúng dâng nộp rất nhiều tiền vàng.</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Hằng năm bắt dân chúng dâng nộp gấm vóc, lụa là.</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0413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6" name="Rectangle 5"/>
          <p:cNvSpPr/>
          <p:nvPr/>
        </p:nvSpPr>
        <p:spPr>
          <a:xfrm>
            <a:off x="2477729" y="740178"/>
            <a:ext cx="8937522" cy="4834144"/>
          </a:xfrm>
          <a:prstGeom prst="rect">
            <a:avLst/>
          </a:prstGeom>
        </p:spPr>
        <p:txBody>
          <a:bodyPr wrap="square">
            <a:spAutoFit/>
          </a:bodyPr>
          <a:lstStyle/>
          <a:p>
            <a:pPr>
              <a:lnSpc>
                <a:spcPct val="107000"/>
              </a:lnSpc>
              <a:spcAft>
                <a:spcPts val="0"/>
              </a:spcAft>
            </a:pPr>
            <a:r>
              <a:rPr lang="en-US"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vật Thành là ai?</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Dự khoa thi dành cho người trung tuổi hiểu kinh sách, làm được thơ văn.</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Là người đã đỗ khoa thi Đồng tử, nhưng vì tính tình chất phác nên bị ép làm chức lí chính.</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Là người đã đỗ khoa thi Đồng tử, nhưng vì tính tình chất phác nên bị ép làm chức lí chính, chưa đầy một năm mà chút ít gia sản đã cạn kiệt.</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Là tay sai cốt cán cho bọn lí dịch.</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Vì sao con trai Thành lại rơi xuống giếng và suýt mất mạng?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Vì con trai Thành trượt chân ngã.</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Vì con trai Thành làm chết con dế, bị mẹ quở, lo sợ bị Thành đánh mắng.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Vì con trai Thành nhìn thấy con dế nên hoảng sợ, không may ngã xuống giếng.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Vì con trai Thành bị người khác hãm hại, dẩy xuống giếng.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chuyện </a:t>
            </a:r>
            <a:r>
              <a:rPr lang="en-US"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 chọi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 phản ánh điều gì về giai cấp thống trị?</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Giai cấp thống trị tàn ác, đày đọa nhân dân.</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Giai cấp thống trị ăn chơi, sa đọa, tàn ác, gây bao thảm cảnh cho dân chúng.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Giai cấp thông trị liêm khiết, hết lòng vì dân.</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109855">
              <a:lnSpc>
                <a:spcPct val="107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Giai cấp thống trị lười biếng, ham mê chọi dế, quên đi trách nhiệm của bản thân.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8074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6" name="Rectangle 5"/>
          <p:cNvSpPr/>
          <p:nvPr/>
        </p:nvSpPr>
        <p:spPr>
          <a:xfrm>
            <a:off x="3048000" y="1440851"/>
            <a:ext cx="6096000" cy="2782428"/>
          </a:xfrm>
          <a:prstGeom prst="rect">
            <a:avLst/>
          </a:prstGeom>
        </p:spPr>
        <p:txBody>
          <a:bodyPr>
            <a:spAutoFit/>
          </a:bodyPr>
          <a:lstStyle/>
          <a:p>
            <a:pPr algn="ctr">
              <a:lnSpc>
                <a:spcPct val="107000"/>
              </a:lnSpc>
              <a:spcAft>
                <a:spcPts val="800"/>
              </a:spcAft>
            </a:pPr>
            <a:r>
              <a:rPr lang="nl-NL" smtClean="0">
                <a:latin typeface="Times New Roman" panose="02020603050405020304" pitchFamily="18" charset="0"/>
                <a:ea typeface="Times New Roman" panose="02020603050405020304" pitchFamily="18" charset="0"/>
                <a:cs typeface="Times New Roman" panose="02020603050405020304" pitchFamily="18" charset="0"/>
              </a:rPr>
              <a:t>Đáp án</a:t>
            </a:r>
          </a:p>
          <a:p>
            <a:pPr algn="just">
              <a:lnSpc>
                <a:spcPct val="107000"/>
              </a:lnSpc>
              <a:spcAft>
                <a:spcPts val="800"/>
              </a:spcAft>
            </a:pPr>
            <a:r>
              <a:rPr lang="nl-NL" smtClean="0">
                <a:latin typeface="Times New Roman" panose="02020603050405020304" pitchFamily="18" charset="0"/>
                <a:ea typeface="Times New Roman" panose="02020603050405020304" pitchFamily="18" charset="0"/>
                <a:cs typeface="Times New Roman" panose="02020603050405020304" pitchFamily="18" charset="0"/>
              </a:rPr>
              <a:t>Câu </a:t>
            </a:r>
            <a:r>
              <a:rPr lang="nl-NL">
                <a:latin typeface="Times New Roman" panose="02020603050405020304" pitchFamily="18" charset="0"/>
                <a:ea typeface="Times New Roman" panose="02020603050405020304" pitchFamily="18" charset="0"/>
                <a:cs typeface="Times New Roman" panose="02020603050405020304" pitchFamily="18" charset="0"/>
              </a:rPr>
              <a:t>1: B</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a:latin typeface="Times New Roman" panose="02020603050405020304" pitchFamily="18" charset="0"/>
                <a:ea typeface="Times New Roman" panose="02020603050405020304" pitchFamily="18" charset="0"/>
                <a:cs typeface="Times New Roman" panose="02020603050405020304" pitchFamily="18" charset="0"/>
              </a:rPr>
              <a:t>Câu 2: C</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a:latin typeface="Times New Roman" panose="02020603050405020304" pitchFamily="18" charset="0"/>
                <a:ea typeface="Times New Roman" panose="02020603050405020304" pitchFamily="18" charset="0"/>
                <a:cs typeface="Times New Roman" panose="02020603050405020304" pitchFamily="18" charset="0"/>
              </a:rPr>
              <a:t>Câu 3: A</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a:latin typeface="Times New Roman" panose="02020603050405020304" pitchFamily="18" charset="0"/>
                <a:ea typeface="Times New Roman" panose="02020603050405020304" pitchFamily="18" charset="0"/>
                <a:cs typeface="Times New Roman" panose="02020603050405020304" pitchFamily="18" charset="0"/>
              </a:rPr>
              <a:t>Câu 4: C</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a:latin typeface="Times New Roman" panose="02020603050405020304" pitchFamily="18" charset="0"/>
                <a:ea typeface="Times New Roman" panose="02020603050405020304" pitchFamily="18" charset="0"/>
                <a:cs typeface="Times New Roman" panose="02020603050405020304" pitchFamily="18" charset="0"/>
              </a:rPr>
              <a:t>Câu 5: B</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a:latin typeface="Times New Roman" panose="02020603050405020304" pitchFamily="18" charset="0"/>
                <a:ea typeface="Times New Roman" panose="02020603050405020304" pitchFamily="18" charset="0"/>
                <a:cs typeface="Times New Roman" panose="02020603050405020304" pitchFamily="18" charset="0"/>
              </a:rPr>
              <a:t>Câu 6: 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016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6" name="Rectangle 5"/>
          <p:cNvSpPr/>
          <p:nvPr/>
        </p:nvSpPr>
        <p:spPr>
          <a:xfrm>
            <a:off x="4222296" y="697929"/>
            <a:ext cx="3670492" cy="843693"/>
          </a:xfrm>
          <a:prstGeom prst="rect">
            <a:avLst/>
          </a:prstGeom>
        </p:spPr>
        <p:txBody>
          <a:bodyPr wrap="none">
            <a:spAutoFit/>
          </a:bodyPr>
          <a:lstStyle/>
          <a:p>
            <a:pPr>
              <a:lnSpc>
                <a:spcPct val="107000"/>
              </a:lnSpc>
              <a:spcAft>
                <a:spcPts val="0"/>
              </a:spcAft>
            </a:pPr>
            <a:r>
              <a:rPr lang="en-US" sz="4800" b="1" smtClean="0">
                <a:latin typeface="Times New Roman" panose="02020603050405020304" pitchFamily="18" charset="0"/>
                <a:ea typeface="Calibri" panose="020F0502020204030204" pitchFamily="34" charset="0"/>
                <a:cs typeface="Times New Roman" panose="02020603050405020304" pitchFamily="18" charset="0"/>
              </a:rPr>
              <a:t>IV. Vận </a:t>
            </a:r>
            <a:r>
              <a:rPr lang="en-US" sz="4800" b="1">
                <a:latin typeface="Times New Roman" panose="02020603050405020304" pitchFamily="18" charset="0"/>
                <a:ea typeface="Calibri" panose="020F0502020204030204" pitchFamily="34" charset="0"/>
                <a:cs typeface="Times New Roman" panose="02020603050405020304" pitchFamily="18" charset="0"/>
              </a:rPr>
              <a:t>dụng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664542" y="1832859"/>
            <a:ext cx="6656439" cy="750975"/>
          </a:xfrm>
          <a:prstGeom prst="rect">
            <a:avLst/>
          </a:prstGeom>
        </p:spPr>
        <p:txBody>
          <a:bodyPr wrap="square">
            <a:spAutoFit/>
          </a:bodyP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Viết một đoạn văn (khoảng 12 - 15 dòng) thể hiện suy nghĩ của em về một vấn đề xã hội đặt ra trong truyện Dế chọi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840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DẶN DÒ</a:t>
            </a:r>
            <a:endParaRPr lang="en-US" b="1" dirty="0">
              <a:latin typeface="Times New Roman" panose="02020603050405020304" pitchFamily="18" charset="0"/>
              <a:cs typeface="Times New Roman" panose="02020603050405020304" pitchFamily="18" charset="0"/>
            </a:endParaRPr>
          </a:p>
        </p:txBody>
      </p:sp>
      <p:sp>
        <p:nvSpPr>
          <p:cNvPr id="4" name="Rectangle 3"/>
          <p:cNvSpPr/>
          <p:nvPr/>
        </p:nvSpPr>
        <p:spPr>
          <a:xfrm>
            <a:off x="2989006" y="1761865"/>
            <a:ext cx="6730181" cy="2754600"/>
          </a:xfrm>
          <a:prstGeom prst="rect">
            <a:avLst/>
          </a:prstGeom>
        </p:spPr>
        <p:txBody>
          <a:bodyPr wrap="square">
            <a:spAutoFit/>
          </a:bodyPr>
          <a:lstStyle/>
          <a:p>
            <a:pPr algn="just">
              <a:lnSpc>
                <a:spcPct val="115000"/>
              </a:lnSpc>
              <a:spcAft>
                <a:spcPts val="0"/>
              </a:spcAft>
            </a:pPr>
            <a:r>
              <a:rPr lang="vi-VN" sz="2000" b="1">
                <a:latin typeface="Times New Roman" panose="02020603050405020304" pitchFamily="18" charset="0"/>
                <a:ea typeface="Calibri" panose="020F0502020204030204" pitchFamily="34" charset="0"/>
                <a:cs typeface="Times New Roman" panose="02020603050405020304" pitchFamily="18" charset="0"/>
              </a:rPr>
              <a:t>*Bài cũ:</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000">
                <a:latin typeface="Times New Roman" panose="02020603050405020304" pitchFamily="18" charset="0"/>
                <a:ea typeface="Calibri" panose="020F0502020204030204" pitchFamily="34" charset="0"/>
                <a:cs typeface="Times New Roman" panose="02020603050405020304" pitchFamily="18" charset="0"/>
              </a:rPr>
              <a:t>+Nắm được nội dung- nghệ thuật của  văn bản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vi-VN" sz="2000">
                <a:latin typeface="Times New Roman" panose="02020603050405020304" pitchFamily="18" charset="0"/>
                <a:ea typeface="Times New Roman" panose="02020603050405020304" pitchFamily="18" charset="0"/>
                <a:cs typeface="Times New Roman" panose="02020603050405020304" pitchFamily="18" charset="0"/>
              </a:rPr>
              <a:t>+ Tìm đọc</a:t>
            </a:r>
            <a:r>
              <a:rPr lang="en-US" sz="2000">
                <a:latin typeface="Times New Roman" panose="02020603050405020304" pitchFamily="18" charset="0"/>
                <a:ea typeface="Times New Roman" panose="02020603050405020304" pitchFamily="18" charset="0"/>
                <a:cs typeface="Times New Roman" panose="02020603050405020304" pitchFamily="18" charset="0"/>
              </a:rPr>
              <a:t> văn bản " Liêu trai chí dị</a:t>
            </a:r>
            <a:r>
              <a:rPr lang="vi-VN" sz="20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vi-VN" sz="2000">
                <a:latin typeface="Times New Roman" panose="02020603050405020304" pitchFamily="18" charset="0"/>
                <a:ea typeface="Calibri" panose="020F0502020204030204" pitchFamily="34" charset="0"/>
                <a:cs typeface="Times New Roman" panose="02020603050405020304" pitchFamily="18" charset="0"/>
              </a:rPr>
              <a:t>*Chuẩn bị bài </a:t>
            </a:r>
            <a:r>
              <a:rPr lang="en-US" sz="2000">
                <a:latin typeface="Times New Roman" panose="02020603050405020304" pitchFamily="18" charset="0"/>
                <a:ea typeface="Calibri" panose="020F0502020204030204" pitchFamily="34" charset="0"/>
                <a:cs typeface="Times New Roman" panose="02020603050405020304" pitchFamily="18" charset="0"/>
              </a:rPr>
              <a:t>sau </a:t>
            </a:r>
            <a:r>
              <a:rPr lang="vi-VN" sz="2000">
                <a:latin typeface="Times New Roman" panose="02020603050405020304" pitchFamily="18" charset="0"/>
                <a:ea typeface="Calibri" panose="020F0502020204030204" pitchFamily="34" charset="0"/>
                <a:cs typeface="Times New Roman" panose="02020603050405020304" pitchFamily="18" charset="0"/>
              </a:rPr>
              <a:t>:</a:t>
            </a:r>
            <a:r>
              <a:rPr lang="vi-VN" sz="2000" i="1">
                <a:latin typeface="Times New Roman" panose="02020603050405020304" pitchFamily="18" charset="0"/>
                <a:ea typeface="Times New Roman" panose="02020603050405020304" pitchFamily="18" charset="0"/>
                <a:cs typeface="Times New Roman" panose="02020603050405020304" pitchFamily="18" charset="0"/>
              </a:rPr>
              <a:t> Viết </a:t>
            </a:r>
            <a:r>
              <a:rPr lang="en-US" sz="2000" i="1">
                <a:latin typeface="Times New Roman" panose="02020603050405020304" pitchFamily="18" charset="0"/>
                <a:ea typeface="Times New Roman" panose="02020603050405020304" pitchFamily="18" charset="0"/>
                <a:cs typeface="Times New Roman" panose="02020603050405020304" pitchFamily="18" charset="0"/>
              </a:rPr>
              <a:t>truyện kể sáng tạo</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35000"/>
              </a:lnSpc>
              <a:spcAft>
                <a:spcPts val="0"/>
              </a:spcAft>
            </a:pPr>
            <a:r>
              <a:rPr lang="en-US" sz="2000" i="1">
                <a:latin typeface="Times New Roman" panose="02020603050405020304" pitchFamily="18" charset="0"/>
                <a:ea typeface="Times New Roman" panose="02020603050405020304" pitchFamily="18" charset="0"/>
                <a:cs typeface="Times New Roman" panose="02020603050405020304" pitchFamily="18" charset="0"/>
              </a:rPr>
              <a:t> </a:t>
            </a:r>
            <a:r>
              <a:rPr lang="vi-VN" sz="2000">
                <a:latin typeface="Times New Roman" panose="02020603050405020304" pitchFamily="18" charset="0"/>
                <a:ea typeface="Times New Roman" panose="02020603050405020304" pitchFamily="18" charset="0"/>
                <a:cs typeface="Times New Roman" panose="02020603050405020304" pitchFamily="18" charset="0"/>
              </a:rPr>
              <a:t>-Đọc kĩ phần định hướng SGK trang 23 </a:t>
            </a:r>
            <a:endParaRPr lang="en-US" sz="200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5000"/>
              </a:lnSpc>
              <a:spcAft>
                <a:spcPts val="0"/>
              </a:spcAft>
            </a:pPr>
            <a:r>
              <a:rPr lang="vi-VN" sz="200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000">
                <a:latin typeface="Times New Roman" panose="02020603050405020304" pitchFamily="18" charset="0"/>
                <a:ea typeface="Times New Roman" panose="02020603050405020304" pitchFamily="18" charset="0"/>
                <a:cs typeface="Times New Roman" panose="02020603050405020304" pitchFamily="18" charset="0"/>
              </a:rPr>
              <a:t>Dựa vào phần tìm ý và lập ý trong SGK hãy viết thành bài văn hoàn chỉnh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345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342">
            <a:extLst>
              <a:ext uri="{FF2B5EF4-FFF2-40B4-BE49-F238E27FC236}">
                <a16:creationId xmlns:a16="http://schemas.microsoft.com/office/drawing/2014/main" id="{AB081B4B-52F9-4759-9586-B915A6A8D6BB}"/>
              </a:ext>
            </a:extLst>
          </p:cNvPr>
          <p:cNvSpPr txBox="1">
            <a:spLocks noChangeArrowheads="1"/>
          </p:cNvSpPr>
          <p:nvPr/>
        </p:nvSpPr>
        <p:spPr bwMode="auto">
          <a:xfrm>
            <a:off x="2526391" y="2698591"/>
            <a:ext cx="71819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457189">
              <a:lnSpc>
                <a:spcPct val="100000"/>
              </a:lnSpc>
              <a:spcBef>
                <a:spcPct val="0"/>
              </a:spcBef>
              <a:buNone/>
              <a:defRPr/>
            </a:pPr>
            <a:r>
              <a:rPr lang="en-US" altLang="zh-CN" sz="4800" dirty="0" smtClean="0">
                <a:solidFill>
                  <a:srgbClr val="413B17"/>
                </a:solidFill>
                <a:latin typeface="Times New Roman" panose="02020603050405020304" pitchFamily="18" charset="0"/>
                <a:ea typeface="Microsoft YaHei UI" panose="020B0503020204020204" pitchFamily="34" charset="-122"/>
                <a:cs typeface="Times New Roman" panose="02020603050405020304" pitchFamily="18" charset="0"/>
                <a:sym typeface="Arial"/>
              </a:rPr>
              <a:t>CHÚC CÁC EM HỌC TỐT</a:t>
            </a:r>
            <a:endParaRPr lang="zh-CN" altLang="en-US" sz="4800" dirty="0">
              <a:solidFill>
                <a:srgbClr val="413B17"/>
              </a:solidFill>
              <a:latin typeface="Times New Roman" panose="02020603050405020304" pitchFamily="18" charset="0"/>
              <a:ea typeface="Microsoft YaHei UI" panose="020B0503020204020204" pitchFamily="34" charset="-122"/>
              <a:cs typeface="Times New Roman" panose="02020603050405020304" pitchFamily="18" charset="0"/>
              <a:sym typeface="Arial"/>
            </a:endParaRPr>
          </a:p>
        </p:txBody>
      </p:sp>
    </p:spTree>
    <p:extLst>
      <p:ext uri="{BB962C8B-B14F-4D97-AF65-F5344CB8AC3E}">
        <p14:creationId xmlns:p14="http://schemas.microsoft.com/office/powerpoint/2010/main" val="206804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0" name="Google Shape;406;p27"/>
          <p:cNvSpPr txBox="1">
            <a:spLocks/>
          </p:cNvSpPr>
          <p:nvPr/>
        </p:nvSpPr>
        <p:spPr>
          <a:xfrm>
            <a:off x="1592825" y="1987903"/>
            <a:ext cx="8834284" cy="121249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Glass Antiqua"/>
              <a:buNone/>
              <a:defRPr sz="5200" b="0" i="0" u="none" strike="noStrike" cap="none">
                <a:solidFill>
                  <a:srgbClr val="42075E"/>
                </a:solidFill>
                <a:latin typeface="Glass Antiqua"/>
                <a:ea typeface="Glass Antiqua"/>
                <a:cs typeface="Glass Antiqua"/>
                <a:sym typeface="Glass Antiqua"/>
              </a:defRPr>
            </a:lvl1pPr>
            <a:lvl2pPr marR="0" lvl="1" algn="ctr" rtl="0">
              <a:lnSpc>
                <a:spcPct val="100000"/>
              </a:lnSpc>
              <a:spcBef>
                <a:spcPts val="0"/>
              </a:spcBef>
              <a:spcAft>
                <a:spcPts val="0"/>
              </a:spcAft>
              <a:buClr>
                <a:schemeClr val="dk1"/>
              </a:buClr>
              <a:buSzPts val="5200"/>
              <a:buFont typeface="Glass Antiqua"/>
              <a:buNone/>
              <a:defRPr sz="5200" b="0" i="0" u="none" strike="noStrike" cap="none">
                <a:solidFill>
                  <a:schemeClr val="dk1"/>
                </a:solidFill>
                <a:latin typeface="Glass Antiqua"/>
                <a:ea typeface="Glass Antiqua"/>
                <a:cs typeface="Glass Antiqua"/>
                <a:sym typeface="Glass Antiqua"/>
              </a:defRPr>
            </a:lvl2pPr>
            <a:lvl3pPr marR="0" lvl="2" algn="ctr" rtl="0">
              <a:lnSpc>
                <a:spcPct val="100000"/>
              </a:lnSpc>
              <a:spcBef>
                <a:spcPts val="0"/>
              </a:spcBef>
              <a:spcAft>
                <a:spcPts val="0"/>
              </a:spcAft>
              <a:buClr>
                <a:schemeClr val="dk1"/>
              </a:buClr>
              <a:buSzPts val="5200"/>
              <a:buFont typeface="Glass Antiqua"/>
              <a:buNone/>
              <a:defRPr sz="5200" b="0" i="0" u="none" strike="noStrike" cap="none">
                <a:solidFill>
                  <a:schemeClr val="dk1"/>
                </a:solidFill>
                <a:latin typeface="Glass Antiqua"/>
                <a:ea typeface="Glass Antiqua"/>
                <a:cs typeface="Glass Antiqua"/>
                <a:sym typeface="Glass Antiqua"/>
              </a:defRPr>
            </a:lvl3pPr>
            <a:lvl4pPr marR="0" lvl="3" algn="ctr" rtl="0">
              <a:lnSpc>
                <a:spcPct val="100000"/>
              </a:lnSpc>
              <a:spcBef>
                <a:spcPts val="0"/>
              </a:spcBef>
              <a:spcAft>
                <a:spcPts val="0"/>
              </a:spcAft>
              <a:buClr>
                <a:schemeClr val="dk1"/>
              </a:buClr>
              <a:buSzPts val="5200"/>
              <a:buFont typeface="Glass Antiqua"/>
              <a:buNone/>
              <a:defRPr sz="5200" b="0" i="0" u="none" strike="noStrike" cap="none">
                <a:solidFill>
                  <a:schemeClr val="dk1"/>
                </a:solidFill>
                <a:latin typeface="Glass Antiqua"/>
                <a:ea typeface="Glass Antiqua"/>
                <a:cs typeface="Glass Antiqua"/>
                <a:sym typeface="Glass Antiqua"/>
              </a:defRPr>
            </a:lvl4pPr>
            <a:lvl5pPr marR="0" lvl="4" algn="ctr" rtl="0">
              <a:lnSpc>
                <a:spcPct val="100000"/>
              </a:lnSpc>
              <a:spcBef>
                <a:spcPts val="0"/>
              </a:spcBef>
              <a:spcAft>
                <a:spcPts val="0"/>
              </a:spcAft>
              <a:buClr>
                <a:schemeClr val="dk1"/>
              </a:buClr>
              <a:buSzPts val="5200"/>
              <a:buFont typeface="Glass Antiqua"/>
              <a:buNone/>
              <a:defRPr sz="5200" b="0" i="0" u="none" strike="noStrike" cap="none">
                <a:solidFill>
                  <a:schemeClr val="dk1"/>
                </a:solidFill>
                <a:latin typeface="Glass Antiqua"/>
                <a:ea typeface="Glass Antiqua"/>
                <a:cs typeface="Glass Antiqua"/>
                <a:sym typeface="Glass Antiqua"/>
              </a:defRPr>
            </a:lvl5pPr>
            <a:lvl6pPr marR="0" lvl="5" algn="ctr" rtl="0">
              <a:lnSpc>
                <a:spcPct val="100000"/>
              </a:lnSpc>
              <a:spcBef>
                <a:spcPts val="0"/>
              </a:spcBef>
              <a:spcAft>
                <a:spcPts val="0"/>
              </a:spcAft>
              <a:buClr>
                <a:schemeClr val="dk1"/>
              </a:buClr>
              <a:buSzPts val="5200"/>
              <a:buFont typeface="Glass Antiqua"/>
              <a:buNone/>
              <a:defRPr sz="5200" b="0" i="0" u="none" strike="noStrike" cap="none">
                <a:solidFill>
                  <a:schemeClr val="dk1"/>
                </a:solidFill>
                <a:latin typeface="Glass Antiqua"/>
                <a:ea typeface="Glass Antiqua"/>
                <a:cs typeface="Glass Antiqua"/>
                <a:sym typeface="Glass Antiqua"/>
              </a:defRPr>
            </a:lvl6pPr>
            <a:lvl7pPr marR="0" lvl="6" algn="ctr" rtl="0">
              <a:lnSpc>
                <a:spcPct val="100000"/>
              </a:lnSpc>
              <a:spcBef>
                <a:spcPts val="0"/>
              </a:spcBef>
              <a:spcAft>
                <a:spcPts val="0"/>
              </a:spcAft>
              <a:buClr>
                <a:schemeClr val="dk1"/>
              </a:buClr>
              <a:buSzPts val="5200"/>
              <a:buFont typeface="Glass Antiqua"/>
              <a:buNone/>
              <a:defRPr sz="5200" b="0" i="0" u="none" strike="noStrike" cap="none">
                <a:solidFill>
                  <a:schemeClr val="dk1"/>
                </a:solidFill>
                <a:latin typeface="Glass Antiqua"/>
                <a:ea typeface="Glass Antiqua"/>
                <a:cs typeface="Glass Antiqua"/>
                <a:sym typeface="Glass Antiqua"/>
              </a:defRPr>
            </a:lvl7pPr>
            <a:lvl8pPr marR="0" lvl="7" algn="ctr" rtl="0">
              <a:lnSpc>
                <a:spcPct val="100000"/>
              </a:lnSpc>
              <a:spcBef>
                <a:spcPts val="0"/>
              </a:spcBef>
              <a:spcAft>
                <a:spcPts val="0"/>
              </a:spcAft>
              <a:buClr>
                <a:schemeClr val="dk1"/>
              </a:buClr>
              <a:buSzPts val="5200"/>
              <a:buFont typeface="Glass Antiqua"/>
              <a:buNone/>
              <a:defRPr sz="5200" b="0" i="0" u="none" strike="noStrike" cap="none">
                <a:solidFill>
                  <a:schemeClr val="dk1"/>
                </a:solidFill>
                <a:latin typeface="Glass Antiqua"/>
                <a:ea typeface="Glass Antiqua"/>
                <a:cs typeface="Glass Antiqua"/>
                <a:sym typeface="Glass Antiqua"/>
              </a:defRPr>
            </a:lvl8pPr>
            <a:lvl9pPr marR="0" lvl="8" algn="ctr" rtl="0">
              <a:lnSpc>
                <a:spcPct val="100000"/>
              </a:lnSpc>
              <a:spcBef>
                <a:spcPts val="0"/>
              </a:spcBef>
              <a:spcAft>
                <a:spcPts val="0"/>
              </a:spcAft>
              <a:buClr>
                <a:schemeClr val="dk1"/>
              </a:buClr>
              <a:buSzPts val="5200"/>
              <a:buFont typeface="Glass Antiqua"/>
              <a:buNone/>
              <a:defRPr sz="5200" b="0" i="0" u="none" strike="noStrike" cap="none">
                <a:solidFill>
                  <a:schemeClr val="dk1"/>
                </a:solidFill>
                <a:latin typeface="Glass Antiqua"/>
                <a:ea typeface="Glass Antiqua"/>
                <a:cs typeface="Glass Antiqua"/>
                <a:sym typeface="Glass Antiqua"/>
              </a:defRPr>
            </a:lvl9pPr>
          </a:lstStyle>
          <a:p>
            <a:r>
              <a:rPr lang="en-US" sz="2400" b="1"/>
              <a:t>BÀI 6: TRUYỆN TRUYỀN KÌ VÀ TRUYỆN TRINH THÁM</a:t>
            </a:r>
            <a:endParaRPr lang="en-US" sz="2400"/>
          </a:p>
          <a:p>
            <a:pPr defTabSz="1219170">
              <a:buClr>
                <a:srgbClr val="42075E"/>
              </a:buClr>
            </a:pPr>
            <a:endParaRPr lang="en-US" sz="2400" b="1" kern="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Tree>
    <p:extLst>
      <p:ext uri="{BB962C8B-B14F-4D97-AF65-F5344CB8AC3E}">
        <p14:creationId xmlns:p14="http://schemas.microsoft.com/office/powerpoint/2010/main" val="3526096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6" name="Rectangle 5"/>
          <p:cNvSpPr/>
          <p:nvPr/>
        </p:nvSpPr>
        <p:spPr>
          <a:xfrm>
            <a:off x="4373475" y="2085144"/>
            <a:ext cx="2906565" cy="707886"/>
          </a:xfrm>
          <a:prstGeom prst="rect">
            <a:avLst/>
          </a:prstGeom>
          <a:noFill/>
        </p:spPr>
        <p:txBody>
          <a:bodyPr wrap="none" lIns="91440" tIns="45720" rIns="91440" bIns="45720">
            <a:spAutoFit/>
          </a:bodyPr>
          <a:lstStyle/>
          <a:p>
            <a:pPr algn="ctr"/>
            <a:r>
              <a:rPr lang="en-US"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DẾ CHỌI </a:t>
            </a:r>
            <a:r>
              <a:rPr lang="vi-VN"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endParaRPr lang="en-US"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3549532" y="1205188"/>
            <a:ext cx="4554452" cy="707886"/>
          </a:xfrm>
          <a:prstGeom prst="rect">
            <a:avLst/>
          </a:prstGeom>
          <a:noFill/>
        </p:spPr>
        <p:txBody>
          <a:bodyPr wrap="none" lIns="91440" tIns="45720" rIns="91440" bIns="45720">
            <a:spAutoFit/>
          </a:bodyPr>
          <a:lstStyle/>
          <a:p>
            <a:pPr algn="ctr"/>
            <a:r>
              <a:rPr lang="en-US"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Thực hành đọc hiểu</a:t>
            </a:r>
          </a:p>
        </p:txBody>
      </p:sp>
      <p:sp>
        <p:nvSpPr>
          <p:cNvPr id="8" name="Rectangle 7"/>
          <p:cNvSpPr/>
          <p:nvPr/>
        </p:nvSpPr>
        <p:spPr>
          <a:xfrm>
            <a:off x="3129817" y="2900453"/>
            <a:ext cx="6591035" cy="707886"/>
          </a:xfrm>
          <a:prstGeom prst="rect">
            <a:avLst/>
          </a:prstGeom>
          <a:noFill/>
        </p:spPr>
        <p:txBody>
          <a:bodyPr wrap="none" lIns="91440" tIns="45720" rIns="91440" bIns="45720">
            <a:spAutoFit/>
          </a:bodyPr>
          <a:lstStyle/>
          <a:p>
            <a:pPr algn="ctr" defTabSz="914377"/>
            <a:r>
              <a:rPr lang="en-US" sz="4000" b="1" err="1" smtClean="0">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rPr>
              <a:t>Trích</a:t>
            </a:r>
            <a:r>
              <a:rPr lang="en-US" sz="4000" b="1" smtClean="0">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rPr>
              <a:t> “</a:t>
            </a:r>
            <a:r>
              <a:rPr lang="en-US"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Trích Liêu trai chí dị</a:t>
            </a:r>
            <a:r>
              <a:rPr lang="en-US" sz="4000" b="1" smtClean="0">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rPr>
              <a:t>”</a:t>
            </a:r>
            <a:endParaRPr lang="en-US" sz="4000" b="1" dirty="0">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endParaRPr>
          </a:p>
        </p:txBody>
      </p:sp>
      <p:sp>
        <p:nvSpPr>
          <p:cNvPr id="9" name="TextBox 8"/>
          <p:cNvSpPr txBox="1"/>
          <p:nvPr/>
        </p:nvSpPr>
        <p:spPr>
          <a:xfrm>
            <a:off x="420246" y="908741"/>
            <a:ext cx="260604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Tuần......</a:t>
            </a:r>
            <a:endParaRPr lang="en-US" sz="2800" b="1" dirty="0"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Tiết......</a:t>
            </a:r>
            <a:endParaRPr 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507556" y="3596925"/>
            <a:ext cx="4150816" cy="707886"/>
          </a:xfrm>
          <a:prstGeom prst="rect">
            <a:avLst/>
          </a:prstGeom>
          <a:noFill/>
        </p:spPr>
        <p:txBody>
          <a:bodyPr wrap="none" lIns="91440" tIns="45720" rIns="91440" bIns="45720">
            <a:spAutoFit/>
          </a:bodyPr>
          <a:lstStyle/>
          <a:p>
            <a:pPr algn="ctr"/>
            <a:r>
              <a:rPr lang="vi-VN"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Bồ Tùng Linh</a:t>
            </a:r>
            <a:r>
              <a:rPr lang="vi-VN"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endParaRPr lang="en-US" sz="4000" b="1">
              <a:ln w="13462">
                <a:solidFill>
                  <a:prstClr val="white"/>
                </a:solidFill>
                <a:prstDash val="solid"/>
              </a:ln>
              <a:solidFill>
                <a:srgbClr val="002060"/>
              </a:solidFill>
              <a:effectLst>
                <a:outerShdw dist="38100" dir="2700000" algn="bl" rotWithShape="0">
                  <a:srgbClr val="5B9BD5"/>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2" name="Picture 2" descr="Káº¿t quáº£ hÃ¬nh áº£nh cho dáº¿ mÃ¨n vÃ  chá» nhÃ  trÃ²"/>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5625" l="0" r="96163"/>
                    </a14:imgEffect>
                  </a14:imgLayer>
                </a14:imgProps>
              </a:ext>
              <a:ext uri="{28A0092B-C50C-407E-A947-70E740481C1C}">
                <a14:useLocalDpi xmlns:a14="http://schemas.microsoft.com/office/drawing/2010/main" val="0"/>
              </a:ext>
            </a:extLst>
          </a:blip>
          <a:srcRect/>
          <a:stretch>
            <a:fillRect/>
          </a:stretch>
        </p:blipFill>
        <p:spPr bwMode="auto">
          <a:xfrm>
            <a:off x="10176387" y="2900453"/>
            <a:ext cx="1859723" cy="264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055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6" name="Rectangle 5"/>
          <p:cNvSpPr/>
          <p:nvPr/>
        </p:nvSpPr>
        <p:spPr>
          <a:xfrm>
            <a:off x="2546507" y="2349749"/>
            <a:ext cx="6615914" cy="843693"/>
          </a:xfrm>
          <a:prstGeom prst="rect">
            <a:avLst/>
          </a:prstGeom>
        </p:spPr>
        <p:txBody>
          <a:bodyPr wrap="none">
            <a:spAutoFit/>
          </a:bodyPr>
          <a:lstStyle/>
          <a:p>
            <a:pPr>
              <a:lnSpc>
                <a:spcPct val="107000"/>
              </a:lnSpc>
              <a:spcAft>
                <a:spcPts val="0"/>
              </a:spcAft>
            </a:pPr>
            <a:r>
              <a:rPr lang="vi-VN" sz="4800" b="1">
                <a:latin typeface="Times New Roman" panose="02020603050405020304" pitchFamily="18" charset="0"/>
                <a:ea typeface="Calibri" panose="020F0502020204030204" pitchFamily="34" charset="0"/>
                <a:cs typeface="Times New Roman" panose="02020603050405020304" pitchFamily="18" charset="0"/>
              </a:rPr>
              <a:t>I. Đọc và tìm hiểu chung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47425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6" name="Rectangle 5"/>
          <p:cNvSpPr/>
          <p:nvPr/>
        </p:nvSpPr>
        <p:spPr>
          <a:xfrm>
            <a:off x="2241755" y="745544"/>
            <a:ext cx="8568813" cy="4573816"/>
          </a:xfrm>
          <a:prstGeom prst="rect">
            <a:avLst/>
          </a:prstGeom>
        </p:spPr>
        <p:txBody>
          <a:bodyPr wrap="square">
            <a:spAutoFit/>
          </a:bodyPr>
          <a:lstStyle/>
          <a:p>
            <a:pPr>
              <a:lnSpc>
                <a:spcPct val="107000"/>
              </a:lnSpc>
              <a:spcAft>
                <a:spcPts val="0"/>
              </a:spcAft>
            </a:pPr>
            <a:r>
              <a:rPr lang="en-US" b="1">
                <a:latin typeface="Times New Roman" panose="02020603050405020304" pitchFamily="18" charset="0"/>
                <a:ea typeface="Calibri" panose="020F0502020204030204" pitchFamily="34" charset="0"/>
                <a:cs typeface="Times New Roman" panose="02020603050405020304" pitchFamily="18" charset="0"/>
              </a:rPr>
              <a:t>1. Đọc và tóm tắt VB</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vi-VN"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atin typeface="Times New Roman" panose="02020603050405020304" pitchFamily="18" charset="0"/>
                <a:ea typeface="Times New Roman" panose="02020603050405020304" pitchFamily="18" charset="0"/>
                <a:cs typeface="Times New Roman" panose="02020603050405020304" pitchFamily="18" charset="0"/>
              </a:rPr>
              <a:t>Tóm tắ</a:t>
            </a:r>
            <a:r>
              <a:rPr lang="en-US">
                <a:latin typeface="Times New Roman" panose="02020603050405020304" pitchFamily="18" charset="0"/>
                <a:ea typeface="Times New Roman" panose="02020603050405020304" pitchFamily="18" charset="0"/>
                <a:cs typeface="Times New Roman" panose="02020603050405020304" pitchFamily="18" charset="0"/>
              </a:rPr>
              <a:t>t</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 Đời Tuyên Đức nhà Minh, trong cung rất chuộng trò chọi dế khiến từ lí dịch đến quan lại đều đua nhau tìm dế hay để nộp lên trên; dân đen là những người phải chịu cái hoạ nộp dế chọi. </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 Thành – một người có hiểu biết – bị ép giữ chức nhỏ trong làng với nhiệm vụ chính là thúc dân tìm dế; do không đáp ứng được yêu cầu của quan trên nên đã bị đánh đập tàn tệ. </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 Theo sự chỉ dẫn của bà đồng gù làm nghề bói toán, Thành đã bắt được một con dế quý</a:t>
            </a:r>
            <a:r>
              <a:rPr lang="en-US" smtClean="0">
                <a:latin typeface="Times New Roman" panose="02020603050405020304" pitchFamily="18" charset="0"/>
                <a:ea typeface="Calibri" panose="020F0502020204030204" pitchFamily="34" charset="0"/>
                <a:cs typeface="Times New Roman" panose="02020603050405020304" pitchFamily="18" charset="0"/>
              </a:rPr>
              <a:t>.</a:t>
            </a:r>
            <a:endParaRPr lang="en-US" sz="140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mtClean="0">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Con trai của Thành làm dế chết, sợ bị cha đánh nên bỏ đi, rơi xuống giếng, tuy không chết nhưng thần thái ngây </a:t>
            </a:r>
            <a:r>
              <a:rPr lang="en-US" smtClean="0">
                <a:latin typeface="Times New Roman" panose="02020603050405020304" pitchFamily="18" charset="0"/>
                <a:ea typeface="Calibri" panose="020F0502020204030204" pitchFamily="34" charset="0"/>
                <a:cs typeface="Times New Roman" panose="02020603050405020304" pitchFamily="18" charset="0"/>
              </a:rPr>
              <a:t>ngốc</a:t>
            </a:r>
            <a:endParaRPr lang="en-US" sz="140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mtClean="0">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Nghe tiếng gáy của một con dế trong nhà, Thành bắt được một con dế nhỏ kì lạ, có thể thắng bất cứ con dế nào</a:t>
            </a:r>
            <a:r>
              <a:rPr lang="en-US" smtClean="0">
                <a:latin typeface="Times New Roman" panose="02020603050405020304" pitchFamily="18" charset="0"/>
                <a:ea typeface="Calibri" panose="020F0502020204030204" pitchFamily="34" charset="0"/>
                <a:cs typeface="Times New Roman" panose="02020603050405020304" pitchFamily="18" charset="0"/>
              </a:rPr>
              <a:t>.</a:t>
            </a:r>
            <a:endParaRPr lang="en-US" sz="140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mtClean="0">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Nhờ con dế, nhà Thành được ban thưởng, trở nên giàu sang, phú quý; hơn năm sau, con Thành bình phục, kể rằng chính mình đã hoá thành con dế kì lạ, chọi giỏi kia, nay mới sống lại.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5732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barn(inVertical)">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arn(inVertical)">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barn(inVertical)">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sp>
        <p:nvSpPr>
          <p:cNvPr id="3" name="Rectangle 2"/>
          <p:cNvSpPr/>
          <p:nvPr/>
        </p:nvSpPr>
        <p:spPr>
          <a:xfrm>
            <a:off x="2553905" y="208493"/>
            <a:ext cx="6096000" cy="1043106"/>
          </a:xfrm>
          <a:prstGeom prst="rect">
            <a:avLst/>
          </a:prstGeom>
        </p:spPr>
        <p:txBody>
          <a:bodyPr>
            <a:spAutoFit/>
          </a:bodyPr>
          <a:lstStyle/>
          <a:p>
            <a:pPr algn="just">
              <a:lnSpc>
                <a:spcPct val="107000"/>
              </a:lnSpc>
              <a:spcAft>
                <a:spcPts val="0"/>
              </a:spcAft>
            </a:pPr>
            <a:r>
              <a:rPr lang="vi-VN" b="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Tìm hiểu chung</a:t>
            </a:r>
            <a:endParaRPr lang="en-US" sz="140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200"/>
              </a:spcBef>
              <a:spcAft>
                <a:spcPts val="200"/>
              </a:spcAft>
            </a:pPr>
            <a:r>
              <a:rPr lang="nl-NL" b="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a/ Tác giả</a:t>
            </a:r>
            <a:r>
              <a:rPr lang="nl-NL">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7"/>
          <a:stretch>
            <a:fillRect/>
          </a:stretch>
        </p:blipFill>
        <p:spPr>
          <a:xfrm>
            <a:off x="472553" y="1251600"/>
            <a:ext cx="3170300" cy="3217162"/>
          </a:xfrm>
          <a:prstGeom prst="rect">
            <a:avLst/>
          </a:prstGeom>
        </p:spPr>
      </p:pic>
      <p:sp>
        <p:nvSpPr>
          <p:cNvPr id="7" name="Rectangle 6"/>
          <p:cNvSpPr/>
          <p:nvPr/>
        </p:nvSpPr>
        <p:spPr>
          <a:xfrm>
            <a:off x="4898898" y="208492"/>
            <a:ext cx="6096000" cy="6075509"/>
          </a:xfrm>
          <a:prstGeom prst="rect">
            <a:avLst/>
          </a:prstGeom>
        </p:spPr>
        <p:txBody>
          <a:bodyPr>
            <a:spAutoFit/>
          </a:bodyPr>
          <a:lstStyle/>
          <a:p>
            <a:pPr>
              <a:lnSpc>
                <a:spcPct val="120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Bồ Tùng Linh </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hlinkClick r:id="rId8" tooltip="5 tháng 6"/>
              </a:rPr>
              <a:t>5/</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8" tooltip="5 tháng 6"/>
              </a:rPr>
              <a:t> 6</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9" tooltip="1640"/>
              </a:rPr>
              <a:t>1640</a:t>
            </a:r>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hlinkClick r:id="rId10" tooltip="25 tháng 2"/>
              </a:rPr>
              <a:t>25/</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0" tooltip="25 tháng 2"/>
              </a:rPr>
              <a:t> 2</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1" tooltip="1715"/>
              </a:rPr>
              <a:t>1715</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tự là Lưu Tiên và Kiếm Thần cũng có người gọi ông là Liễu Tuyền cư</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một văn sĩ người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2" tooltip="Tên gọi Trung Quốc"/>
              </a:rPr>
              <a:t>Trung Hoa</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dưới triều đại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13" tooltip="Nhà Thanh"/>
              </a:rPr>
              <a:t>nhà Thanh</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 xuất thân trong gia đình thế gia suy sụp, trở thành tiểu thương. Bố ông là Bồ Bàn Canh lận đận trong khoa cử nên chuyển sang làm thương nhân, tuy vậy, nhà Bồ Tùng Linh cũng không được giàu sang. </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Bồ Tùng Linh có các sáng tác trong cả thơ, tiểu thuyết và truyện ngắn.</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Năm 1980, ông được thế giới kỉ niệm như một Danh nhân văn hoá.</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Các tác phẩm chính:</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Liêu trai chí dị ( tập hợp khoảng hơn 500 truyện ngắn) </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Liêu trai văn tập (12 quyển)</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Liêu trai thi tập (6 quyển với hơn 1000 bài thơ, 170 bài từ, 14 vở ca khúc dân gian và 3 vở tạp kịch)</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Ngoài “Liêu trai chí dị”, các tác phẩm của ông đều được tập hợp vào bộ “Bồ Tùng Linh tập”.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266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320981" y="5869858"/>
            <a:ext cx="2871018" cy="988142"/>
          </a:xfrm>
          <a:prstGeom prst="rect">
            <a:avLst/>
          </a:prstGeom>
        </p:spPr>
      </p:pic>
      <p:pic>
        <p:nvPicPr>
          <p:cNvPr id="5" name="Picture 4"/>
          <p:cNvPicPr>
            <a:picLocks noChangeAspect="1"/>
          </p:cNvPicPr>
          <p:nvPr/>
        </p:nvPicPr>
        <p:blipFill>
          <a:blip r:embed="rId5"/>
          <a:stretch>
            <a:fillRect/>
          </a:stretch>
        </p:blipFill>
        <p:spPr>
          <a:xfrm>
            <a:off x="3785371" y="5869858"/>
            <a:ext cx="3308604" cy="988142"/>
          </a:xfrm>
          <a:prstGeom prst="rect">
            <a:avLst/>
          </a:prstGeom>
        </p:spPr>
      </p:pic>
      <p:pic>
        <p:nvPicPr>
          <p:cNvPr id="2" name="Picture 1"/>
          <p:cNvPicPr>
            <a:picLocks noChangeAspect="1"/>
          </p:cNvPicPr>
          <p:nvPr/>
        </p:nvPicPr>
        <p:blipFill>
          <a:blip r:embed="rId6"/>
          <a:stretch>
            <a:fillRect/>
          </a:stretch>
        </p:blipFill>
        <p:spPr>
          <a:xfrm>
            <a:off x="0" y="4748980"/>
            <a:ext cx="2241755" cy="2101645"/>
          </a:xfrm>
          <a:prstGeom prst="rect">
            <a:avLst/>
          </a:prstGeom>
        </p:spPr>
      </p:pic>
      <p:pic>
        <p:nvPicPr>
          <p:cNvPr id="6" name="Picture 5"/>
          <p:cNvPicPr>
            <a:picLocks noChangeAspect="1"/>
          </p:cNvPicPr>
          <p:nvPr/>
        </p:nvPicPr>
        <p:blipFill>
          <a:blip r:embed="rId7"/>
          <a:stretch>
            <a:fillRect/>
          </a:stretch>
        </p:blipFill>
        <p:spPr>
          <a:xfrm>
            <a:off x="914400" y="684058"/>
            <a:ext cx="3023419" cy="3814200"/>
          </a:xfrm>
          <a:prstGeom prst="rect">
            <a:avLst/>
          </a:prstGeom>
        </p:spPr>
      </p:pic>
      <p:pic>
        <p:nvPicPr>
          <p:cNvPr id="3" name="Picture 2"/>
          <p:cNvPicPr>
            <a:picLocks noChangeAspect="1"/>
          </p:cNvPicPr>
          <p:nvPr/>
        </p:nvPicPr>
        <p:blipFill>
          <a:blip r:embed="rId8"/>
          <a:stretch>
            <a:fillRect/>
          </a:stretch>
        </p:blipFill>
        <p:spPr>
          <a:xfrm>
            <a:off x="4630994" y="684058"/>
            <a:ext cx="3303637" cy="3611838"/>
          </a:xfrm>
          <a:prstGeom prst="rect">
            <a:avLst/>
          </a:prstGeom>
        </p:spPr>
      </p:pic>
      <p:pic>
        <p:nvPicPr>
          <p:cNvPr id="7" name="Picture 6"/>
          <p:cNvPicPr>
            <a:picLocks noChangeAspect="1"/>
          </p:cNvPicPr>
          <p:nvPr/>
        </p:nvPicPr>
        <p:blipFill>
          <a:blip r:embed="rId9"/>
          <a:stretch>
            <a:fillRect/>
          </a:stretch>
        </p:blipFill>
        <p:spPr>
          <a:xfrm>
            <a:off x="9202993" y="22124"/>
            <a:ext cx="2816942" cy="3406876"/>
          </a:xfrm>
          <a:prstGeom prst="rect">
            <a:avLst/>
          </a:prstGeom>
        </p:spPr>
      </p:pic>
      <p:pic>
        <p:nvPicPr>
          <p:cNvPr id="8" name="Picture 7"/>
          <p:cNvPicPr>
            <a:picLocks noChangeAspect="1"/>
          </p:cNvPicPr>
          <p:nvPr/>
        </p:nvPicPr>
        <p:blipFill>
          <a:blip r:embed="rId10"/>
          <a:stretch>
            <a:fillRect/>
          </a:stretch>
        </p:blipFill>
        <p:spPr>
          <a:xfrm>
            <a:off x="8101782" y="3640501"/>
            <a:ext cx="2654708" cy="2017856"/>
          </a:xfrm>
          <a:prstGeom prst="rect">
            <a:avLst/>
          </a:prstGeom>
        </p:spPr>
      </p:pic>
    </p:spTree>
    <p:extLst>
      <p:ext uri="{BB962C8B-B14F-4D97-AF65-F5344CB8AC3E}">
        <p14:creationId xmlns:p14="http://schemas.microsoft.com/office/powerpoint/2010/main" val="39390863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8952271" y="5433716"/>
            <a:ext cx="3239728" cy="1424284"/>
          </a:xfrm>
          <a:prstGeom prst="rect">
            <a:avLst/>
          </a:prstGeom>
        </p:spPr>
      </p:pic>
      <p:pic>
        <p:nvPicPr>
          <p:cNvPr id="5" name="Picture 4"/>
          <p:cNvPicPr>
            <a:picLocks noChangeAspect="1"/>
          </p:cNvPicPr>
          <p:nvPr/>
        </p:nvPicPr>
        <p:blipFill>
          <a:blip r:embed="rId5"/>
          <a:stretch>
            <a:fillRect/>
          </a:stretch>
        </p:blipFill>
        <p:spPr>
          <a:xfrm>
            <a:off x="3785371" y="5433716"/>
            <a:ext cx="3574074" cy="1424284"/>
          </a:xfrm>
          <a:prstGeom prst="rect">
            <a:avLst/>
          </a:prstGeom>
        </p:spPr>
      </p:pic>
      <p:pic>
        <p:nvPicPr>
          <p:cNvPr id="2" name="Picture 1"/>
          <p:cNvPicPr>
            <a:picLocks noChangeAspect="1"/>
          </p:cNvPicPr>
          <p:nvPr/>
        </p:nvPicPr>
        <p:blipFill>
          <a:blip r:embed="rId6"/>
          <a:stretch>
            <a:fillRect/>
          </a:stretch>
        </p:blipFill>
        <p:spPr>
          <a:xfrm>
            <a:off x="0" y="3878826"/>
            <a:ext cx="2241755" cy="2971799"/>
          </a:xfrm>
          <a:prstGeom prst="rect">
            <a:avLst/>
          </a:prstGeom>
        </p:spPr>
      </p:pic>
      <p:sp>
        <p:nvSpPr>
          <p:cNvPr id="10" name="Rectangle 9"/>
          <p:cNvSpPr/>
          <p:nvPr/>
        </p:nvSpPr>
        <p:spPr>
          <a:xfrm>
            <a:off x="2585281" y="430617"/>
            <a:ext cx="1505540" cy="424732"/>
          </a:xfrm>
          <a:prstGeom prst="rect">
            <a:avLst/>
          </a:prstGeom>
        </p:spPr>
        <p:txBody>
          <a:bodyPr wrap="none">
            <a:spAutoFit/>
          </a:bodyPr>
          <a:lstStyle/>
          <a:p>
            <a:pPr algn="just">
              <a:lnSpc>
                <a:spcPct val="120000"/>
              </a:lnSpc>
              <a:spcBef>
                <a:spcPts val="200"/>
              </a:spcBef>
              <a:spcAft>
                <a:spcPts val="200"/>
              </a:spcAft>
            </a:pPr>
            <a:r>
              <a:rPr lang="nl-NL" b="1">
                <a:latin typeface="Times New Roman" panose="02020603050405020304" pitchFamily="18" charset="0"/>
                <a:ea typeface="Times New Roman" panose="02020603050405020304" pitchFamily="18" charset="0"/>
                <a:cs typeface="Times New Roman" panose="02020603050405020304" pitchFamily="18" charset="0"/>
              </a:rPr>
              <a:t>b/Tác phẩm: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585281" y="1119375"/>
            <a:ext cx="7157884" cy="3543599"/>
          </a:xfrm>
          <a:prstGeom prst="rect">
            <a:avLst/>
          </a:prstGeom>
        </p:spPr>
        <p:txBody>
          <a:bodyPr wrap="square">
            <a:spAutoFit/>
          </a:bodyPr>
          <a:lstStyle/>
          <a:p>
            <a:pPr algn="ct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PHIẾU HỌC TẬP SỐ 1</a:t>
            </a:r>
          </a:p>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Họ và tên: ....................................................................</a:t>
            </a:r>
          </a:p>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Nhóm: ..........................................................................</a:t>
            </a: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1</a:t>
            </a:r>
            <a:r>
              <a:rPr lang="vi-VN"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Văn bản “ Dế chọi” được xuất xứ từ đâu</a:t>
            </a:r>
            <a:r>
              <a:rPr lang="en-US"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2  </a:t>
            </a:r>
            <a:r>
              <a:rPr lang="vi-VN">
                <a:latin typeface="Times New Roman" panose="02020603050405020304" pitchFamily="18" charset="0"/>
                <a:ea typeface="Times New Roman" panose="02020603050405020304" pitchFamily="18" charset="0"/>
                <a:cs typeface="Times New Roman" panose="02020603050405020304" pitchFamily="18" charset="0"/>
              </a:rPr>
              <a:t>Văn bản thuộc thể loại gì?</a:t>
            </a:r>
            <a:r>
              <a:rPr lang="en-US">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a:latin typeface="Times New Roman" panose="02020603050405020304" pitchFamily="18" charset="0"/>
                <a:ea typeface="Times New Roman" panose="02020603050405020304" pitchFamily="18" charset="0"/>
                <a:cs typeface="Times New Roman" panose="02020603050405020304" pitchFamily="18" charset="0"/>
              </a:rPr>
              <a:t>Phương thức biểu đạt của văn bản là gì</a:t>
            </a:r>
            <a:r>
              <a:rPr lang="en-US"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4 </a:t>
            </a:r>
            <a:r>
              <a:rPr lang="en-US">
                <a:latin typeface="Times New Roman" panose="02020603050405020304" pitchFamily="18" charset="0"/>
                <a:ea typeface="Times New Roman" panose="02020603050405020304" pitchFamily="18" charset="0"/>
                <a:cs typeface="Times New Roman" panose="02020603050405020304" pitchFamily="18" charset="0"/>
              </a:rPr>
              <a:t>Nhân vật trong truyện..............................</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5 </a:t>
            </a:r>
            <a:r>
              <a:rPr lang="vi-VN">
                <a:latin typeface="Times New Roman" panose="02020603050405020304" pitchFamily="18" charset="0"/>
                <a:ea typeface="Times New Roman" panose="02020603050405020304" pitchFamily="18" charset="0"/>
                <a:cs typeface="Times New Roman" panose="02020603050405020304" pitchFamily="18" charset="0"/>
              </a:rPr>
              <a:t>Có thể chia văn bản này ra làm mấy phần? Nêu nội dung của từng phần?</a:t>
            </a:r>
            <a:endParaRPr lang="en-US" sz="1400">
              <a:latin typeface="Calibri" panose="020F0502020204030204" pitchFamily="34" charset="0"/>
              <a:ea typeface="Calibri" panose="020F0502020204030204" pitchFamily="34" charset="0"/>
              <a:cs typeface="Times New Roman" panose="02020603050405020304" pitchFamily="18" charset="0"/>
            </a:endParaRPr>
          </a:p>
          <a:p>
            <a:r>
              <a:rPr lang="en-US" smtClean="0">
                <a:latin typeface="Times New Roman" panose="02020603050405020304" pitchFamily="18" charset="0"/>
                <a:ea typeface="Times New Roman" panose="02020603050405020304" pitchFamily="18" charset="0"/>
              </a:rPr>
              <a:t>..........................................................................................................................</a:t>
            </a:r>
            <a:endParaRPr lang="en-US"/>
          </a:p>
        </p:txBody>
      </p:sp>
    </p:spTree>
    <p:extLst>
      <p:ext uri="{BB962C8B-B14F-4D97-AF65-F5344CB8AC3E}">
        <p14:creationId xmlns:p14="http://schemas.microsoft.com/office/powerpoint/2010/main" val="856343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theme/theme1.xml><?xml version="1.0" encoding="utf-8"?>
<a:theme xmlns:a="http://schemas.openxmlformats.org/drawingml/2006/main" name="https://www.freeppt7.com">
  <a:themeElements>
    <a:clrScheme name="Simple Light">
      <a:dk1>
        <a:srgbClr val="42075E"/>
      </a:dk1>
      <a:lt1>
        <a:srgbClr val="F4EEF5"/>
      </a:lt1>
      <a:dk2>
        <a:srgbClr val="651287"/>
      </a:dk2>
      <a:lt2>
        <a:srgbClr val="5F5F8B"/>
      </a:lt2>
      <a:accent1>
        <a:srgbClr val="AAE5E8"/>
      </a:accent1>
      <a:accent2>
        <a:srgbClr val="20124D"/>
      </a:accent2>
      <a:accent3>
        <a:srgbClr val="FFEEEE"/>
      </a:accent3>
      <a:accent4>
        <a:srgbClr val="8E7CC3"/>
      </a:accent4>
      <a:accent5>
        <a:srgbClr val="B4A7D6"/>
      </a:accent5>
      <a:accent6>
        <a:srgbClr val="D9D2E9"/>
      </a:accent6>
      <a:hlink>
        <a:srgbClr val="4207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1277</Words>
  <Application>Microsoft Office PowerPoint</Application>
  <PresentationFormat>Widescreen</PresentationFormat>
  <Paragraphs>172</Paragraphs>
  <Slides>25</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微软雅黑</vt:lpstr>
      <vt:lpstr>Microsoft YaHei UI</vt:lpstr>
      <vt:lpstr>Arial</vt:lpstr>
      <vt:lpstr>Barlow</vt:lpstr>
      <vt:lpstr>Barlow Semi Condensed Light</vt:lpstr>
      <vt:lpstr>Calibri</vt:lpstr>
      <vt:lpstr>Fira Sans Extra Condensed Medium</vt:lpstr>
      <vt:lpstr>Glass Antiqua</vt:lpstr>
      <vt:lpstr>Roboto Condensed Light</vt:lpstr>
      <vt:lpstr>Times New Roman</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Ms.Thu</cp:lastModifiedBy>
  <cp:revision>110</cp:revision>
  <dcterms:created xsi:type="dcterms:W3CDTF">2019-01-03T17:25:22Z</dcterms:created>
  <dcterms:modified xsi:type="dcterms:W3CDTF">2024-07-10T14:28:11Z</dcterms:modified>
</cp:coreProperties>
</file>