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2"/>
  </p:notesMasterIdLst>
  <p:sldIdLst>
    <p:sldId id="256" r:id="rId2"/>
    <p:sldId id="257" r:id="rId3"/>
    <p:sldId id="315" r:id="rId4"/>
    <p:sldId id="258" r:id="rId5"/>
    <p:sldId id="260" r:id="rId6"/>
    <p:sldId id="316" r:id="rId7"/>
    <p:sldId id="319" r:id="rId8"/>
    <p:sldId id="320" r:id="rId9"/>
    <p:sldId id="321" r:id="rId10"/>
    <p:sldId id="322" r:id="rId11"/>
    <p:sldId id="323" r:id="rId12"/>
    <p:sldId id="311" r:id="rId13"/>
    <p:sldId id="317" r:id="rId14"/>
    <p:sldId id="318" r:id="rId15"/>
    <p:sldId id="324" r:id="rId16"/>
    <p:sldId id="339" r:id="rId17"/>
    <p:sldId id="342" r:id="rId18"/>
    <p:sldId id="343" r:id="rId19"/>
    <p:sldId id="344" r:id="rId20"/>
    <p:sldId id="345" r:id="rId21"/>
    <p:sldId id="313" r:id="rId22"/>
    <p:sldId id="347" r:id="rId23"/>
    <p:sldId id="348" r:id="rId24"/>
    <p:sldId id="349" r:id="rId25"/>
    <p:sldId id="336" r:id="rId26"/>
    <p:sldId id="337" r:id="rId27"/>
    <p:sldId id="338" r:id="rId28"/>
    <p:sldId id="335" r:id="rId29"/>
    <p:sldId id="312" r:id="rId30"/>
    <p:sldId id="314" r:id="rId31"/>
  </p:sldIdLst>
  <p:sldSz cx="9144000" cy="5143500" type="screen16x9"/>
  <p:notesSz cx="6858000" cy="9144000"/>
  <p:embeddedFontLst>
    <p:embeddedFont>
      <p:font typeface="Cabin" panose="020B0604020202020204" charset="0"/>
      <p:regular r:id="rId33"/>
      <p:bold r:id="rId34"/>
      <p:italic r:id="rId35"/>
      <p:boldItalic r:id="rId36"/>
    </p:embeddedFont>
    <p:embeddedFont>
      <p:font typeface="Pathway Extreme SemiBold" panose="020B0604020202020204" charset="0"/>
      <p:regular r:id="rId37"/>
      <p:bold r:id="rId38"/>
      <p:italic r:id="rId39"/>
      <p:boldItalic r:id="rId40"/>
    </p:embeddedFont>
    <p:embeddedFont>
      <p:font typeface="Syne"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970FB2-FF0B-4DDE-993B-49C94A22B638}">
  <a:tblStyle styleId="{DF970FB2-FF0B-4DDE-993B-49C94A22B6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1"/>
    <p:restoredTop sz="94654"/>
  </p:normalViewPr>
  <p:slideViewPr>
    <p:cSldViewPr snapToGrid="0">
      <p:cViewPr varScale="1">
        <p:scale>
          <a:sx n="107" d="100"/>
          <a:sy n="107"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a7fab9ce6d_0_17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a7fab9ce6d_0_17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39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a7fab9ce6d_0_17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a7fab9ce6d_0_17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384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a790820537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a79082053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7774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a7fab9ce6d_0_17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a7fab9ce6d_0_17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951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2a7fab9ce6d_0_17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2a7fab9ce6d_0_17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77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2a7fab9ce6d_0_17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2a7fab9ce6d_0_17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917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a7908205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a79082053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7419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a7908205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a79082053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5184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a7908205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a79082053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08007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a7908205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a79082053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2724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a7908205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a79082053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a7908205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a79082053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3978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a7908205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a79082053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170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a7fab9ce6d_0_17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a7fab9ce6d_0_17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9069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a7fab9ce6d_0_17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a7fab9ce6d_0_17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1579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a7fab9ce6d_0_17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a7fab9ce6d_0_17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120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a7908205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a79082053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2181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a7908205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a79082053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6144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a7908205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a79082053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4443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a7908205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a79082053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7316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2a7fab9ce6d_0_17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2a7fab9ce6d_0_17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642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2a7fab9ce6d_0_17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2a7fab9ce6d_0_17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8025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136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a79082053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a79082053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a790820537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a79082053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a7fab9ce6d_0_17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a7fab9ce6d_0_17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586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a7fab9ce6d_0_17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a7fab9ce6d_0_17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0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a7fab9ce6d_0_17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a7fab9ce6d_0_17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435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a7fab9ce6d_0_17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a7fab9ce6d_0_17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883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59300" y="1035801"/>
            <a:ext cx="6425400" cy="2436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4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359300" y="3585601"/>
            <a:ext cx="6425400" cy="415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26594" y="204281"/>
            <a:ext cx="1081480" cy="999436"/>
            <a:chOff x="168485" y="246125"/>
            <a:chExt cx="783000" cy="723600"/>
          </a:xfrm>
        </p:grpSpPr>
        <p:sp>
          <p:nvSpPr>
            <p:cNvPr id="12" name="Google Shape;12;p2"/>
            <p:cNvSpPr/>
            <p:nvPr/>
          </p:nvSpPr>
          <p:spPr>
            <a:xfrm>
              <a:off x="267845" y="273845"/>
              <a:ext cx="683640" cy="695880"/>
            </a:xfrm>
            <a:custGeom>
              <a:avLst/>
              <a:gdLst/>
              <a:ahLst/>
              <a:cxnLst/>
              <a:rect l="l" t="t" r="r" b="b"/>
              <a:pathLst>
                <a:path w="1899" h="1933" extrusionOk="0">
                  <a:moveTo>
                    <a:pt x="1225" y="41"/>
                  </a:moveTo>
                  <a:cubicBezTo>
                    <a:pt x="723" y="-111"/>
                    <a:pt x="193" y="172"/>
                    <a:pt x="41" y="674"/>
                  </a:cubicBezTo>
                  <a:cubicBezTo>
                    <a:pt x="-63" y="1019"/>
                    <a:pt x="38" y="1377"/>
                    <a:pt x="274" y="1617"/>
                  </a:cubicBezTo>
                  <a:lnTo>
                    <a:pt x="189" y="1888"/>
                  </a:lnTo>
                  <a:cubicBezTo>
                    <a:pt x="181" y="1916"/>
                    <a:pt x="209" y="1942"/>
                    <a:pt x="236" y="1930"/>
                  </a:cubicBezTo>
                  <a:lnTo>
                    <a:pt x="535" y="1804"/>
                  </a:lnTo>
                  <a:cubicBezTo>
                    <a:pt x="580" y="1826"/>
                    <a:pt x="626" y="1844"/>
                    <a:pt x="674" y="1858"/>
                  </a:cubicBezTo>
                  <a:cubicBezTo>
                    <a:pt x="1176" y="2011"/>
                    <a:pt x="1706" y="1727"/>
                    <a:pt x="1858" y="1225"/>
                  </a:cubicBezTo>
                  <a:cubicBezTo>
                    <a:pt x="2010" y="724"/>
                    <a:pt x="1727" y="193"/>
                    <a:pt x="1225" y="4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 name="Google Shape;13;p2"/>
            <p:cNvSpPr/>
            <p:nvPr/>
          </p:nvSpPr>
          <p:spPr>
            <a:xfrm>
              <a:off x="436685" y="443045"/>
              <a:ext cx="345960" cy="346320"/>
            </a:xfrm>
            <a:custGeom>
              <a:avLst/>
              <a:gdLst/>
              <a:ahLst/>
              <a:cxnLst/>
              <a:rect l="l" t="t" r="r" b="b"/>
              <a:pathLst>
                <a:path w="961" h="962" extrusionOk="0">
                  <a:moveTo>
                    <a:pt x="961" y="481"/>
                  </a:moveTo>
                  <a:cubicBezTo>
                    <a:pt x="961" y="747"/>
                    <a:pt x="746" y="962"/>
                    <a:pt x="481" y="962"/>
                  </a:cubicBezTo>
                  <a:cubicBezTo>
                    <a:pt x="215" y="962"/>
                    <a:pt x="0" y="747"/>
                    <a:pt x="0" y="481"/>
                  </a:cubicBezTo>
                  <a:cubicBezTo>
                    <a:pt x="0" y="216"/>
                    <a:pt x="215" y="0"/>
                    <a:pt x="481" y="0"/>
                  </a:cubicBezTo>
                  <a:cubicBezTo>
                    <a:pt x="746" y="0"/>
                    <a:pt x="961" y="216"/>
                    <a:pt x="961" y="481"/>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 name="Google Shape;14;p2"/>
            <p:cNvSpPr/>
            <p:nvPr/>
          </p:nvSpPr>
          <p:spPr>
            <a:xfrm>
              <a:off x="643685" y="618365"/>
              <a:ext cx="59400" cy="22680"/>
            </a:xfrm>
            <a:custGeom>
              <a:avLst/>
              <a:gdLst/>
              <a:ahLst/>
              <a:cxnLst/>
              <a:rect l="l" t="t" r="r" b="b"/>
              <a:pathLst>
                <a:path w="165" h="63" extrusionOk="0">
                  <a:moveTo>
                    <a:pt x="82" y="63"/>
                  </a:moveTo>
                  <a:lnTo>
                    <a:pt x="83" y="63"/>
                  </a:lnTo>
                  <a:cubicBezTo>
                    <a:pt x="133" y="63"/>
                    <a:pt x="159" y="27"/>
                    <a:pt x="165" y="8"/>
                  </a:cubicBezTo>
                  <a:lnTo>
                    <a:pt x="143" y="0"/>
                  </a:lnTo>
                  <a:cubicBezTo>
                    <a:pt x="142" y="2"/>
                    <a:pt x="129" y="39"/>
                    <a:pt x="83" y="39"/>
                  </a:cubicBezTo>
                  <a:lnTo>
                    <a:pt x="82" y="39"/>
                  </a:lnTo>
                  <a:cubicBezTo>
                    <a:pt x="35" y="39"/>
                    <a:pt x="24" y="2"/>
                    <a:pt x="23" y="1"/>
                  </a:cubicBezTo>
                  <a:lnTo>
                    <a:pt x="0" y="7"/>
                  </a:lnTo>
                  <a:cubicBezTo>
                    <a:pt x="5" y="26"/>
                    <a:pt x="29" y="63"/>
                    <a:pt x="82" y="6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 name="Google Shape;15;p2"/>
            <p:cNvSpPr/>
            <p:nvPr/>
          </p:nvSpPr>
          <p:spPr>
            <a:xfrm>
              <a:off x="516245" y="618365"/>
              <a:ext cx="59400" cy="22680"/>
            </a:xfrm>
            <a:custGeom>
              <a:avLst/>
              <a:gdLst/>
              <a:ahLst/>
              <a:cxnLst/>
              <a:rect l="l" t="t" r="r" b="b"/>
              <a:pathLst>
                <a:path w="165" h="63" extrusionOk="0">
                  <a:moveTo>
                    <a:pt x="82" y="63"/>
                  </a:moveTo>
                  <a:lnTo>
                    <a:pt x="83" y="63"/>
                  </a:lnTo>
                  <a:cubicBezTo>
                    <a:pt x="133" y="63"/>
                    <a:pt x="159" y="27"/>
                    <a:pt x="165" y="8"/>
                  </a:cubicBezTo>
                  <a:lnTo>
                    <a:pt x="142" y="0"/>
                  </a:lnTo>
                  <a:cubicBezTo>
                    <a:pt x="142" y="2"/>
                    <a:pt x="128" y="39"/>
                    <a:pt x="83" y="39"/>
                  </a:cubicBezTo>
                  <a:lnTo>
                    <a:pt x="82" y="39"/>
                  </a:lnTo>
                  <a:cubicBezTo>
                    <a:pt x="34" y="39"/>
                    <a:pt x="24" y="2"/>
                    <a:pt x="23" y="1"/>
                  </a:cubicBezTo>
                  <a:lnTo>
                    <a:pt x="0" y="7"/>
                  </a:lnTo>
                  <a:cubicBezTo>
                    <a:pt x="5" y="26"/>
                    <a:pt x="29" y="63"/>
                    <a:pt x="82" y="6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 name="Google Shape;16;p2"/>
            <p:cNvSpPr/>
            <p:nvPr/>
          </p:nvSpPr>
          <p:spPr>
            <a:xfrm>
              <a:off x="569885" y="697925"/>
              <a:ext cx="80280" cy="19800"/>
            </a:xfrm>
            <a:custGeom>
              <a:avLst/>
              <a:gdLst/>
              <a:ahLst/>
              <a:cxnLst/>
              <a:rect l="l" t="t" r="r" b="b"/>
              <a:pathLst>
                <a:path w="223" h="55" extrusionOk="0">
                  <a:moveTo>
                    <a:pt x="114" y="55"/>
                  </a:moveTo>
                  <a:cubicBezTo>
                    <a:pt x="180" y="55"/>
                    <a:pt x="223" y="20"/>
                    <a:pt x="223" y="19"/>
                  </a:cubicBezTo>
                  <a:lnTo>
                    <a:pt x="208" y="1"/>
                  </a:lnTo>
                  <a:cubicBezTo>
                    <a:pt x="204" y="4"/>
                    <a:pt x="124" y="68"/>
                    <a:pt x="12" y="0"/>
                  </a:cubicBezTo>
                  <a:lnTo>
                    <a:pt x="0" y="21"/>
                  </a:lnTo>
                  <a:cubicBezTo>
                    <a:pt x="42" y="46"/>
                    <a:pt x="81" y="55"/>
                    <a:pt x="114" y="5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 name="Google Shape;17;p2"/>
            <p:cNvSpPr/>
            <p:nvPr/>
          </p:nvSpPr>
          <p:spPr>
            <a:xfrm>
              <a:off x="168485" y="246125"/>
              <a:ext cx="335160" cy="307080"/>
            </a:xfrm>
            <a:custGeom>
              <a:avLst/>
              <a:gdLst/>
              <a:ahLst/>
              <a:cxnLst/>
              <a:rect l="l" t="t" r="r" b="b"/>
              <a:pathLst>
                <a:path w="931" h="853" extrusionOk="0">
                  <a:moveTo>
                    <a:pt x="688" y="0"/>
                  </a:moveTo>
                  <a:cubicBezTo>
                    <a:pt x="481" y="0"/>
                    <a:pt x="466" y="126"/>
                    <a:pt x="466" y="126"/>
                  </a:cubicBezTo>
                  <a:cubicBezTo>
                    <a:pt x="466" y="126"/>
                    <a:pt x="450" y="0"/>
                    <a:pt x="243" y="0"/>
                  </a:cubicBezTo>
                  <a:cubicBezTo>
                    <a:pt x="36" y="0"/>
                    <a:pt x="-37" y="237"/>
                    <a:pt x="17" y="379"/>
                  </a:cubicBezTo>
                  <a:cubicBezTo>
                    <a:pt x="58" y="489"/>
                    <a:pt x="302" y="728"/>
                    <a:pt x="412" y="831"/>
                  </a:cubicBezTo>
                  <a:cubicBezTo>
                    <a:pt x="442" y="860"/>
                    <a:pt x="489" y="860"/>
                    <a:pt x="519" y="831"/>
                  </a:cubicBezTo>
                  <a:cubicBezTo>
                    <a:pt x="629" y="728"/>
                    <a:pt x="873" y="489"/>
                    <a:pt x="914" y="379"/>
                  </a:cubicBezTo>
                  <a:cubicBezTo>
                    <a:pt x="968" y="237"/>
                    <a:pt x="895" y="0"/>
                    <a:pt x="688"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8" name="Google Shape;18;p2"/>
          <p:cNvSpPr/>
          <p:nvPr/>
        </p:nvSpPr>
        <p:spPr>
          <a:xfrm rot="10800000">
            <a:off x="7696250" y="-345714"/>
            <a:ext cx="1945345" cy="1302726"/>
          </a:xfrm>
          <a:custGeom>
            <a:avLst/>
            <a:gdLst/>
            <a:ahLst/>
            <a:cxnLst/>
            <a:rect l="l" t="t" r="r" b="b"/>
            <a:pathLst>
              <a:path w="7453" h="4991" extrusionOk="0">
                <a:moveTo>
                  <a:pt x="2466" y="32"/>
                </a:moveTo>
                <a:cubicBezTo>
                  <a:pt x="2466" y="32"/>
                  <a:pt x="3721" y="146"/>
                  <a:pt x="3861" y="1104"/>
                </a:cubicBezTo>
                <a:cubicBezTo>
                  <a:pt x="4000" y="2062"/>
                  <a:pt x="5130" y="1113"/>
                  <a:pt x="5818" y="2203"/>
                </a:cubicBezTo>
                <a:cubicBezTo>
                  <a:pt x="6172" y="2764"/>
                  <a:pt x="6139" y="3276"/>
                  <a:pt x="6408" y="3276"/>
                </a:cubicBezTo>
                <a:cubicBezTo>
                  <a:pt x="6676" y="3276"/>
                  <a:pt x="7453" y="3436"/>
                  <a:pt x="7453" y="4214"/>
                </a:cubicBezTo>
                <a:lnTo>
                  <a:pt x="7453" y="4991"/>
                </a:lnTo>
                <a:lnTo>
                  <a:pt x="53" y="4991"/>
                </a:lnTo>
                <a:lnTo>
                  <a:pt x="0" y="0"/>
                </a:lnTo>
                <a:lnTo>
                  <a:pt x="2466" y="3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9" name="Google Shape;19;p2"/>
          <p:cNvGrpSpPr/>
          <p:nvPr/>
        </p:nvGrpSpPr>
        <p:grpSpPr>
          <a:xfrm>
            <a:off x="7696263" y="3969383"/>
            <a:ext cx="1142902" cy="936982"/>
            <a:chOff x="7483980" y="3927825"/>
            <a:chExt cx="1219096" cy="999448"/>
          </a:xfrm>
        </p:grpSpPr>
        <p:sp>
          <p:nvSpPr>
            <p:cNvPr id="20" name="Google Shape;20;p2"/>
            <p:cNvSpPr/>
            <p:nvPr/>
          </p:nvSpPr>
          <p:spPr>
            <a:xfrm>
              <a:off x="7483980" y="3927825"/>
              <a:ext cx="1219096" cy="999448"/>
            </a:xfrm>
            <a:custGeom>
              <a:avLst/>
              <a:gdLst/>
              <a:ahLst/>
              <a:cxnLst/>
              <a:rect l="l" t="t" r="r" b="b"/>
              <a:pathLst>
                <a:path w="2211" h="1813" extrusionOk="0">
                  <a:moveTo>
                    <a:pt x="2207" y="1123"/>
                  </a:moveTo>
                  <a:cubicBezTo>
                    <a:pt x="2183" y="1237"/>
                    <a:pt x="2031" y="1293"/>
                    <a:pt x="2031" y="1293"/>
                  </a:cubicBezTo>
                  <a:cubicBezTo>
                    <a:pt x="2021" y="1314"/>
                    <a:pt x="2073" y="1718"/>
                    <a:pt x="2087" y="1741"/>
                  </a:cubicBezTo>
                  <a:cubicBezTo>
                    <a:pt x="2102" y="1765"/>
                    <a:pt x="2016" y="1824"/>
                    <a:pt x="2005" y="1811"/>
                  </a:cubicBezTo>
                  <a:cubicBezTo>
                    <a:pt x="1994" y="1797"/>
                    <a:pt x="1894" y="1534"/>
                    <a:pt x="1686" y="1487"/>
                  </a:cubicBezTo>
                  <a:lnTo>
                    <a:pt x="1686" y="1487"/>
                  </a:lnTo>
                  <a:cubicBezTo>
                    <a:pt x="1683" y="1491"/>
                    <a:pt x="1598" y="1600"/>
                    <a:pt x="1433" y="1604"/>
                  </a:cubicBezTo>
                  <a:cubicBezTo>
                    <a:pt x="1266" y="1608"/>
                    <a:pt x="1144" y="1488"/>
                    <a:pt x="1144" y="1488"/>
                  </a:cubicBezTo>
                  <a:cubicBezTo>
                    <a:pt x="1144" y="1488"/>
                    <a:pt x="1027" y="1662"/>
                    <a:pt x="779" y="1618"/>
                  </a:cubicBezTo>
                  <a:cubicBezTo>
                    <a:pt x="532" y="1573"/>
                    <a:pt x="480" y="1378"/>
                    <a:pt x="480" y="1378"/>
                  </a:cubicBezTo>
                  <a:cubicBezTo>
                    <a:pt x="480" y="1378"/>
                    <a:pt x="160" y="1474"/>
                    <a:pt x="37" y="1213"/>
                  </a:cubicBezTo>
                  <a:cubicBezTo>
                    <a:pt x="-56" y="1013"/>
                    <a:pt x="47" y="867"/>
                    <a:pt x="100" y="810"/>
                  </a:cubicBezTo>
                  <a:cubicBezTo>
                    <a:pt x="115" y="794"/>
                    <a:pt x="126" y="785"/>
                    <a:pt x="127" y="784"/>
                  </a:cubicBezTo>
                  <a:lnTo>
                    <a:pt x="127" y="784"/>
                  </a:lnTo>
                  <a:lnTo>
                    <a:pt x="127" y="784"/>
                  </a:lnTo>
                  <a:cubicBezTo>
                    <a:pt x="127" y="784"/>
                    <a:pt x="101" y="542"/>
                    <a:pt x="251" y="415"/>
                  </a:cubicBezTo>
                  <a:cubicBezTo>
                    <a:pt x="401" y="288"/>
                    <a:pt x="598" y="303"/>
                    <a:pt x="598" y="303"/>
                  </a:cubicBezTo>
                  <a:cubicBezTo>
                    <a:pt x="598" y="303"/>
                    <a:pt x="678" y="58"/>
                    <a:pt x="907" y="10"/>
                  </a:cubicBezTo>
                  <a:cubicBezTo>
                    <a:pt x="1136" y="-37"/>
                    <a:pt x="1274" y="95"/>
                    <a:pt x="1274" y="95"/>
                  </a:cubicBezTo>
                  <a:cubicBezTo>
                    <a:pt x="1274" y="95"/>
                    <a:pt x="1469" y="-6"/>
                    <a:pt x="1706" y="92"/>
                  </a:cubicBezTo>
                  <a:cubicBezTo>
                    <a:pt x="1944" y="192"/>
                    <a:pt x="1937" y="428"/>
                    <a:pt x="1937" y="428"/>
                  </a:cubicBezTo>
                  <a:cubicBezTo>
                    <a:pt x="1937" y="428"/>
                    <a:pt x="2110" y="484"/>
                    <a:pt x="2167" y="626"/>
                  </a:cubicBezTo>
                  <a:cubicBezTo>
                    <a:pt x="2224" y="767"/>
                    <a:pt x="2131" y="908"/>
                    <a:pt x="2131" y="908"/>
                  </a:cubicBezTo>
                  <a:cubicBezTo>
                    <a:pt x="2131" y="908"/>
                    <a:pt x="2232" y="1008"/>
                    <a:pt x="2207" y="1123"/>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1" name="Google Shape;21;p2"/>
            <p:cNvSpPr/>
            <p:nvPr/>
          </p:nvSpPr>
          <p:spPr>
            <a:xfrm>
              <a:off x="7899541" y="4221976"/>
              <a:ext cx="408388" cy="374172"/>
            </a:xfrm>
            <a:custGeom>
              <a:avLst/>
              <a:gdLst/>
              <a:ahLst/>
              <a:cxnLst/>
              <a:rect l="l" t="t" r="r" b="b"/>
              <a:pathLst>
                <a:path w="742" h="680" extrusionOk="0">
                  <a:moveTo>
                    <a:pt x="548" y="0"/>
                  </a:moveTo>
                  <a:cubicBezTo>
                    <a:pt x="383" y="0"/>
                    <a:pt x="371" y="101"/>
                    <a:pt x="371" y="101"/>
                  </a:cubicBezTo>
                  <a:cubicBezTo>
                    <a:pt x="371" y="101"/>
                    <a:pt x="359" y="0"/>
                    <a:pt x="194" y="0"/>
                  </a:cubicBezTo>
                  <a:cubicBezTo>
                    <a:pt x="29" y="0"/>
                    <a:pt x="-29" y="190"/>
                    <a:pt x="14" y="303"/>
                  </a:cubicBezTo>
                  <a:cubicBezTo>
                    <a:pt x="46" y="390"/>
                    <a:pt x="241" y="580"/>
                    <a:pt x="328" y="663"/>
                  </a:cubicBezTo>
                  <a:cubicBezTo>
                    <a:pt x="352" y="686"/>
                    <a:pt x="390" y="686"/>
                    <a:pt x="414" y="663"/>
                  </a:cubicBezTo>
                  <a:cubicBezTo>
                    <a:pt x="501" y="580"/>
                    <a:pt x="696" y="390"/>
                    <a:pt x="729" y="303"/>
                  </a:cubicBezTo>
                  <a:cubicBezTo>
                    <a:pt x="771" y="190"/>
                    <a:pt x="713" y="0"/>
                    <a:pt x="548"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grpSp>
        <p:nvGrpSpPr>
          <p:cNvPr id="22" name="Google Shape;22;p2"/>
          <p:cNvGrpSpPr/>
          <p:nvPr/>
        </p:nvGrpSpPr>
        <p:grpSpPr>
          <a:xfrm>
            <a:off x="195788" y="200938"/>
            <a:ext cx="8752388" cy="4705438"/>
            <a:chOff x="195788" y="200938"/>
            <a:chExt cx="8752388" cy="4705438"/>
          </a:xfrm>
        </p:grpSpPr>
        <p:sp>
          <p:nvSpPr>
            <p:cNvPr id="23" name="Google Shape;23;p2"/>
            <p:cNvSpPr/>
            <p:nvPr/>
          </p:nvSpPr>
          <p:spPr>
            <a:xfrm>
              <a:off x="8738775" y="2467050"/>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4" name="Google Shape;24;p2"/>
            <p:cNvSpPr/>
            <p:nvPr/>
          </p:nvSpPr>
          <p:spPr>
            <a:xfrm>
              <a:off x="195788" y="2922763"/>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5" name="Google Shape;25;p2"/>
            <p:cNvSpPr/>
            <p:nvPr/>
          </p:nvSpPr>
          <p:spPr>
            <a:xfrm>
              <a:off x="3533738" y="200938"/>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 name="Google Shape;26;p2"/>
            <p:cNvSpPr/>
            <p:nvPr/>
          </p:nvSpPr>
          <p:spPr>
            <a:xfrm>
              <a:off x="5856725" y="4696975"/>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27" name="Google Shape;27;p2"/>
          <p:cNvSpPr/>
          <p:nvPr/>
        </p:nvSpPr>
        <p:spPr>
          <a:xfrm>
            <a:off x="-636612" y="3937338"/>
            <a:ext cx="1945345" cy="1302726"/>
          </a:xfrm>
          <a:custGeom>
            <a:avLst/>
            <a:gdLst/>
            <a:ahLst/>
            <a:cxnLst/>
            <a:rect l="l" t="t" r="r" b="b"/>
            <a:pathLst>
              <a:path w="7453" h="4991" extrusionOk="0">
                <a:moveTo>
                  <a:pt x="2466" y="32"/>
                </a:moveTo>
                <a:cubicBezTo>
                  <a:pt x="2466" y="32"/>
                  <a:pt x="3721" y="146"/>
                  <a:pt x="3861" y="1104"/>
                </a:cubicBezTo>
                <a:cubicBezTo>
                  <a:pt x="4000" y="2062"/>
                  <a:pt x="5130" y="1113"/>
                  <a:pt x="5818" y="2203"/>
                </a:cubicBezTo>
                <a:cubicBezTo>
                  <a:pt x="6172" y="2764"/>
                  <a:pt x="6139" y="3276"/>
                  <a:pt x="6408" y="3276"/>
                </a:cubicBezTo>
                <a:cubicBezTo>
                  <a:pt x="6676" y="3276"/>
                  <a:pt x="7453" y="3436"/>
                  <a:pt x="7453" y="4214"/>
                </a:cubicBezTo>
                <a:lnTo>
                  <a:pt x="7453" y="4991"/>
                </a:lnTo>
                <a:lnTo>
                  <a:pt x="53" y="4991"/>
                </a:lnTo>
                <a:lnTo>
                  <a:pt x="0" y="0"/>
                </a:lnTo>
                <a:lnTo>
                  <a:pt x="2466" y="3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3">
    <p:bg>
      <p:bgPr>
        <a:solidFill>
          <a:schemeClr val="dk2"/>
        </a:solidFill>
        <a:effectLst/>
      </p:bgPr>
    </p:bg>
    <p:spTree>
      <p:nvGrpSpPr>
        <p:cNvPr id="1" name="Shape 526"/>
        <p:cNvGrpSpPr/>
        <p:nvPr/>
      </p:nvGrpSpPr>
      <p:grpSpPr>
        <a:xfrm>
          <a:off x="0" y="0"/>
          <a:ext cx="0" cy="0"/>
          <a:chOff x="0" y="0"/>
          <a:chExt cx="0" cy="0"/>
        </a:xfrm>
      </p:grpSpPr>
      <p:grpSp>
        <p:nvGrpSpPr>
          <p:cNvPr id="527" name="Google Shape;527;p31"/>
          <p:cNvGrpSpPr/>
          <p:nvPr/>
        </p:nvGrpSpPr>
        <p:grpSpPr>
          <a:xfrm>
            <a:off x="7867688" y="167858"/>
            <a:ext cx="1142902" cy="936982"/>
            <a:chOff x="7483980" y="3927825"/>
            <a:chExt cx="1219096" cy="999448"/>
          </a:xfrm>
        </p:grpSpPr>
        <p:sp>
          <p:nvSpPr>
            <p:cNvPr id="528" name="Google Shape;528;p31"/>
            <p:cNvSpPr/>
            <p:nvPr/>
          </p:nvSpPr>
          <p:spPr>
            <a:xfrm>
              <a:off x="7483980" y="3927825"/>
              <a:ext cx="1219096" cy="999448"/>
            </a:xfrm>
            <a:custGeom>
              <a:avLst/>
              <a:gdLst/>
              <a:ahLst/>
              <a:cxnLst/>
              <a:rect l="l" t="t" r="r" b="b"/>
              <a:pathLst>
                <a:path w="2211" h="1813" extrusionOk="0">
                  <a:moveTo>
                    <a:pt x="2207" y="1123"/>
                  </a:moveTo>
                  <a:cubicBezTo>
                    <a:pt x="2183" y="1237"/>
                    <a:pt x="2031" y="1293"/>
                    <a:pt x="2031" y="1293"/>
                  </a:cubicBezTo>
                  <a:cubicBezTo>
                    <a:pt x="2021" y="1314"/>
                    <a:pt x="2073" y="1718"/>
                    <a:pt x="2087" y="1741"/>
                  </a:cubicBezTo>
                  <a:cubicBezTo>
                    <a:pt x="2102" y="1765"/>
                    <a:pt x="2016" y="1824"/>
                    <a:pt x="2005" y="1811"/>
                  </a:cubicBezTo>
                  <a:cubicBezTo>
                    <a:pt x="1994" y="1797"/>
                    <a:pt x="1894" y="1534"/>
                    <a:pt x="1686" y="1487"/>
                  </a:cubicBezTo>
                  <a:lnTo>
                    <a:pt x="1686" y="1487"/>
                  </a:lnTo>
                  <a:cubicBezTo>
                    <a:pt x="1683" y="1491"/>
                    <a:pt x="1598" y="1600"/>
                    <a:pt x="1433" y="1604"/>
                  </a:cubicBezTo>
                  <a:cubicBezTo>
                    <a:pt x="1266" y="1608"/>
                    <a:pt x="1144" y="1488"/>
                    <a:pt x="1144" y="1488"/>
                  </a:cubicBezTo>
                  <a:cubicBezTo>
                    <a:pt x="1144" y="1488"/>
                    <a:pt x="1027" y="1662"/>
                    <a:pt x="779" y="1618"/>
                  </a:cubicBezTo>
                  <a:cubicBezTo>
                    <a:pt x="532" y="1573"/>
                    <a:pt x="480" y="1378"/>
                    <a:pt x="480" y="1378"/>
                  </a:cubicBezTo>
                  <a:cubicBezTo>
                    <a:pt x="480" y="1378"/>
                    <a:pt x="160" y="1474"/>
                    <a:pt x="37" y="1213"/>
                  </a:cubicBezTo>
                  <a:cubicBezTo>
                    <a:pt x="-56" y="1013"/>
                    <a:pt x="47" y="867"/>
                    <a:pt x="100" y="810"/>
                  </a:cubicBezTo>
                  <a:cubicBezTo>
                    <a:pt x="115" y="794"/>
                    <a:pt x="126" y="785"/>
                    <a:pt x="127" y="784"/>
                  </a:cubicBezTo>
                  <a:lnTo>
                    <a:pt x="127" y="784"/>
                  </a:lnTo>
                  <a:lnTo>
                    <a:pt x="127" y="784"/>
                  </a:lnTo>
                  <a:cubicBezTo>
                    <a:pt x="127" y="784"/>
                    <a:pt x="101" y="542"/>
                    <a:pt x="251" y="415"/>
                  </a:cubicBezTo>
                  <a:cubicBezTo>
                    <a:pt x="401" y="288"/>
                    <a:pt x="598" y="303"/>
                    <a:pt x="598" y="303"/>
                  </a:cubicBezTo>
                  <a:cubicBezTo>
                    <a:pt x="598" y="303"/>
                    <a:pt x="678" y="58"/>
                    <a:pt x="907" y="10"/>
                  </a:cubicBezTo>
                  <a:cubicBezTo>
                    <a:pt x="1136" y="-37"/>
                    <a:pt x="1274" y="95"/>
                    <a:pt x="1274" y="95"/>
                  </a:cubicBezTo>
                  <a:cubicBezTo>
                    <a:pt x="1274" y="95"/>
                    <a:pt x="1469" y="-6"/>
                    <a:pt x="1706" y="92"/>
                  </a:cubicBezTo>
                  <a:cubicBezTo>
                    <a:pt x="1944" y="192"/>
                    <a:pt x="1937" y="428"/>
                    <a:pt x="1937" y="428"/>
                  </a:cubicBezTo>
                  <a:cubicBezTo>
                    <a:pt x="1937" y="428"/>
                    <a:pt x="2110" y="484"/>
                    <a:pt x="2167" y="626"/>
                  </a:cubicBezTo>
                  <a:cubicBezTo>
                    <a:pt x="2224" y="767"/>
                    <a:pt x="2131" y="908"/>
                    <a:pt x="2131" y="908"/>
                  </a:cubicBezTo>
                  <a:cubicBezTo>
                    <a:pt x="2131" y="908"/>
                    <a:pt x="2232" y="1008"/>
                    <a:pt x="2207" y="1123"/>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9" name="Google Shape;529;p31"/>
            <p:cNvSpPr/>
            <p:nvPr/>
          </p:nvSpPr>
          <p:spPr>
            <a:xfrm>
              <a:off x="7899541" y="4221976"/>
              <a:ext cx="408388" cy="374172"/>
            </a:xfrm>
            <a:custGeom>
              <a:avLst/>
              <a:gdLst/>
              <a:ahLst/>
              <a:cxnLst/>
              <a:rect l="l" t="t" r="r" b="b"/>
              <a:pathLst>
                <a:path w="742" h="680" extrusionOk="0">
                  <a:moveTo>
                    <a:pt x="548" y="0"/>
                  </a:moveTo>
                  <a:cubicBezTo>
                    <a:pt x="383" y="0"/>
                    <a:pt x="371" y="101"/>
                    <a:pt x="371" y="101"/>
                  </a:cubicBezTo>
                  <a:cubicBezTo>
                    <a:pt x="371" y="101"/>
                    <a:pt x="359" y="0"/>
                    <a:pt x="194" y="0"/>
                  </a:cubicBezTo>
                  <a:cubicBezTo>
                    <a:pt x="29" y="0"/>
                    <a:pt x="-29" y="190"/>
                    <a:pt x="14" y="303"/>
                  </a:cubicBezTo>
                  <a:cubicBezTo>
                    <a:pt x="46" y="390"/>
                    <a:pt x="241" y="580"/>
                    <a:pt x="328" y="663"/>
                  </a:cubicBezTo>
                  <a:cubicBezTo>
                    <a:pt x="352" y="686"/>
                    <a:pt x="390" y="686"/>
                    <a:pt x="414" y="663"/>
                  </a:cubicBezTo>
                  <a:cubicBezTo>
                    <a:pt x="501" y="580"/>
                    <a:pt x="696" y="390"/>
                    <a:pt x="729" y="303"/>
                  </a:cubicBezTo>
                  <a:cubicBezTo>
                    <a:pt x="771" y="190"/>
                    <a:pt x="713" y="0"/>
                    <a:pt x="548"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grpSp>
        <p:nvGrpSpPr>
          <p:cNvPr id="530" name="Google Shape;530;p31"/>
          <p:cNvGrpSpPr/>
          <p:nvPr/>
        </p:nvGrpSpPr>
        <p:grpSpPr>
          <a:xfrm>
            <a:off x="195788" y="200938"/>
            <a:ext cx="8752388" cy="4705438"/>
            <a:chOff x="195788" y="200938"/>
            <a:chExt cx="8752388" cy="4705438"/>
          </a:xfrm>
        </p:grpSpPr>
        <p:sp>
          <p:nvSpPr>
            <p:cNvPr id="531" name="Google Shape;531;p31"/>
            <p:cNvSpPr/>
            <p:nvPr/>
          </p:nvSpPr>
          <p:spPr>
            <a:xfrm>
              <a:off x="8738775" y="3229050"/>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32" name="Google Shape;532;p31"/>
            <p:cNvSpPr/>
            <p:nvPr/>
          </p:nvSpPr>
          <p:spPr>
            <a:xfrm>
              <a:off x="195788" y="2389363"/>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33" name="Google Shape;533;p31"/>
            <p:cNvSpPr/>
            <p:nvPr/>
          </p:nvSpPr>
          <p:spPr>
            <a:xfrm>
              <a:off x="1933538" y="200938"/>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34" name="Google Shape;534;p31"/>
            <p:cNvSpPr/>
            <p:nvPr/>
          </p:nvSpPr>
          <p:spPr>
            <a:xfrm>
              <a:off x="5856725" y="4696975"/>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535" name="Google Shape;535;p31"/>
          <p:cNvSpPr/>
          <p:nvPr/>
        </p:nvSpPr>
        <p:spPr>
          <a:xfrm>
            <a:off x="-636612" y="3937338"/>
            <a:ext cx="1945345" cy="1302726"/>
          </a:xfrm>
          <a:custGeom>
            <a:avLst/>
            <a:gdLst/>
            <a:ahLst/>
            <a:cxnLst/>
            <a:rect l="l" t="t" r="r" b="b"/>
            <a:pathLst>
              <a:path w="7453" h="4991" extrusionOk="0">
                <a:moveTo>
                  <a:pt x="2466" y="32"/>
                </a:moveTo>
                <a:cubicBezTo>
                  <a:pt x="2466" y="32"/>
                  <a:pt x="3721" y="146"/>
                  <a:pt x="3861" y="1104"/>
                </a:cubicBezTo>
                <a:cubicBezTo>
                  <a:pt x="4000" y="2062"/>
                  <a:pt x="5130" y="1113"/>
                  <a:pt x="5818" y="2203"/>
                </a:cubicBezTo>
                <a:cubicBezTo>
                  <a:pt x="6172" y="2764"/>
                  <a:pt x="6139" y="3276"/>
                  <a:pt x="6408" y="3276"/>
                </a:cubicBezTo>
                <a:cubicBezTo>
                  <a:pt x="6676" y="3276"/>
                  <a:pt x="7453" y="3436"/>
                  <a:pt x="7453" y="4214"/>
                </a:cubicBezTo>
                <a:lnTo>
                  <a:pt x="7453" y="4991"/>
                </a:lnTo>
                <a:lnTo>
                  <a:pt x="53" y="4991"/>
                </a:lnTo>
                <a:lnTo>
                  <a:pt x="0" y="0"/>
                </a:lnTo>
                <a:lnTo>
                  <a:pt x="2466" y="3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2">
    <p:bg>
      <p:bgPr>
        <a:solidFill>
          <a:schemeClr val="dk2"/>
        </a:solidFill>
        <a:effectLst/>
      </p:bgPr>
    </p:bg>
    <p:spTree>
      <p:nvGrpSpPr>
        <p:cNvPr id="1" name="Shape 536"/>
        <p:cNvGrpSpPr/>
        <p:nvPr/>
      </p:nvGrpSpPr>
      <p:grpSpPr>
        <a:xfrm>
          <a:off x="0" y="0"/>
          <a:ext cx="0" cy="0"/>
          <a:chOff x="0" y="0"/>
          <a:chExt cx="0" cy="0"/>
        </a:xfrm>
      </p:grpSpPr>
      <p:grpSp>
        <p:nvGrpSpPr>
          <p:cNvPr id="537" name="Google Shape;537;p32"/>
          <p:cNvGrpSpPr/>
          <p:nvPr/>
        </p:nvGrpSpPr>
        <p:grpSpPr>
          <a:xfrm>
            <a:off x="119440" y="3982531"/>
            <a:ext cx="1081481" cy="999437"/>
            <a:chOff x="6677694" y="299556"/>
            <a:chExt cx="1081481" cy="999437"/>
          </a:xfrm>
        </p:grpSpPr>
        <p:sp>
          <p:nvSpPr>
            <p:cNvPr id="538" name="Google Shape;538;p32"/>
            <p:cNvSpPr/>
            <p:nvPr/>
          </p:nvSpPr>
          <p:spPr>
            <a:xfrm>
              <a:off x="6814930" y="337843"/>
              <a:ext cx="944245" cy="961150"/>
            </a:xfrm>
            <a:custGeom>
              <a:avLst/>
              <a:gdLst/>
              <a:ahLst/>
              <a:cxnLst/>
              <a:rect l="l" t="t" r="r" b="b"/>
              <a:pathLst>
                <a:path w="1899" h="1933" extrusionOk="0">
                  <a:moveTo>
                    <a:pt x="1225" y="41"/>
                  </a:moveTo>
                  <a:cubicBezTo>
                    <a:pt x="723" y="-111"/>
                    <a:pt x="193" y="172"/>
                    <a:pt x="41" y="674"/>
                  </a:cubicBezTo>
                  <a:cubicBezTo>
                    <a:pt x="-63" y="1019"/>
                    <a:pt x="38" y="1377"/>
                    <a:pt x="274" y="1617"/>
                  </a:cubicBezTo>
                  <a:lnTo>
                    <a:pt x="189" y="1888"/>
                  </a:lnTo>
                  <a:cubicBezTo>
                    <a:pt x="181" y="1916"/>
                    <a:pt x="209" y="1942"/>
                    <a:pt x="236" y="1930"/>
                  </a:cubicBezTo>
                  <a:lnTo>
                    <a:pt x="535" y="1804"/>
                  </a:lnTo>
                  <a:cubicBezTo>
                    <a:pt x="580" y="1826"/>
                    <a:pt x="626" y="1844"/>
                    <a:pt x="674" y="1858"/>
                  </a:cubicBezTo>
                  <a:cubicBezTo>
                    <a:pt x="1176" y="2011"/>
                    <a:pt x="1706" y="1727"/>
                    <a:pt x="1858" y="1225"/>
                  </a:cubicBezTo>
                  <a:cubicBezTo>
                    <a:pt x="2010" y="724"/>
                    <a:pt x="1727" y="193"/>
                    <a:pt x="1225" y="4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9" name="Google Shape;539;p32"/>
            <p:cNvSpPr/>
            <p:nvPr/>
          </p:nvSpPr>
          <p:spPr>
            <a:xfrm>
              <a:off x="6677694" y="299556"/>
              <a:ext cx="462923" cy="424139"/>
            </a:xfrm>
            <a:custGeom>
              <a:avLst/>
              <a:gdLst/>
              <a:ahLst/>
              <a:cxnLst/>
              <a:rect l="l" t="t" r="r" b="b"/>
              <a:pathLst>
                <a:path w="931" h="853" extrusionOk="0">
                  <a:moveTo>
                    <a:pt x="688" y="0"/>
                  </a:moveTo>
                  <a:cubicBezTo>
                    <a:pt x="481" y="0"/>
                    <a:pt x="466" y="126"/>
                    <a:pt x="466" y="126"/>
                  </a:cubicBezTo>
                  <a:cubicBezTo>
                    <a:pt x="466" y="126"/>
                    <a:pt x="450" y="0"/>
                    <a:pt x="243" y="0"/>
                  </a:cubicBezTo>
                  <a:cubicBezTo>
                    <a:pt x="36" y="0"/>
                    <a:pt x="-37" y="237"/>
                    <a:pt x="17" y="379"/>
                  </a:cubicBezTo>
                  <a:cubicBezTo>
                    <a:pt x="58" y="489"/>
                    <a:pt x="302" y="728"/>
                    <a:pt x="412" y="831"/>
                  </a:cubicBezTo>
                  <a:cubicBezTo>
                    <a:pt x="442" y="860"/>
                    <a:pt x="489" y="860"/>
                    <a:pt x="519" y="831"/>
                  </a:cubicBezTo>
                  <a:cubicBezTo>
                    <a:pt x="629" y="728"/>
                    <a:pt x="873" y="489"/>
                    <a:pt x="914" y="379"/>
                  </a:cubicBezTo>
                  <a:cubicBezTo>
                    <a:pt x="968" y="237"/>
                    <a:pt x="895" y="0"/>
                    <a:pt x="688"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40" name="Google Shape;540;p32"/>
            <p:cNvGrpSpPr/>
            <p:nvPr/>
          </p:nvGrpSpPr>
          <p:grpSpPr>
            <a:xfrm>
              <a:off x="7036574" y="567950"/>
              <a:ext cx="500950" cy="500950"/>
              <a:chOff x="953949" y="3906900"/>
              <a:chExt cx="500950" cy="500950"/>
            </a:xfrm>
          </p:grpSpPr>
          <p:sp>
            <p:nvSpPr>
              <p:cNvPr id="541" name="Google Shape;541;p32"/>
              <p:cNvSpPr/>
              <p:nvPr/>
            </p:nvSpPr>
            <p:spPr>
              <a:xfrm>
                <a:off x="953949" y="3906900"/>
                <a:ext cx="500950" cy="500950"/>
              </a:xfrm>
              <a:custGeom>
                <a:avLst/>
                <a:gdLst/>
                <a:ahLst/>
                <a:cxnLst/>
                <a:rect l="l" t="t" r="r" b="b"/>
                <a:pathLst>
                  <a:path w="1629" h="1629" extrusionOk="0">
                    <a:moveTo>
                      <a:pt x="0" y="815"/>
                    </a:moveTo>
                    <a:cubicBezTo>
                      <a:pt x="0" y="1264"/>
                      <a:pt x="365" y="1629"/>
                      <a:pt x="815" y="1629"/>
                    </a:cubicBezTo>
                    <a:cubicBezTo>
                      <a:pt x="1265" y="1629"/>
                      <a:pt x="1629" y="1264"/>
                      <a:pt x="1629" y="815"/>
                    </a:cubicBezTo>
                    <a:cubicBezTo>
                      <a:pt x="1629" y="365"/>
                      <a:pt x="1265" y="0"/>
                      <a:pt x="815" y="0"/>
                    </a:cubicBezTo>
                    <a:cubicBezTo>
                      <a:pt x="365" y="0"/>
                      <a:pt x="0" y="365"/>
                      <a:pt x="0" y="81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42" name="Google Shape;542;p32"/>
              <p:cNvSpPr/>
              <p:nvPr/>
            </p:nvSpPr>
            <p:spPr>
              <a:xfrm rot="10800000">
                <a:off x="1109438" y="4261907"/>
                <a:ext cx="190281" cy="59424"/>
              </a:xfrm>
              <a:custGeom>
                <a:avLst/>
                <a:gdLst/>
                <a:ahLst/>
                <a:cxnLst/>
                <a:rect l="l" t="t" r="r" b="b"/>
                <a:pathLst>
                  <a:path w="620" h="195" extrusionOk="0">
                    <a:moveTo>
                      <a:pt x="0" y="0"/>
                    </a:moveTo>
                    <a:cubicBezTo>
                      <a:pt x="207" y="52"/>
                      <a:pt x="413" y="52"/>
                      <a:pt x="620" y="0"/>
                    </a:cubicBezTo>
                    <a:cubicBezTo>
                      <a:pt x="620" y="0"/>
                      <a:pt x="607" y="195"/>
                      <a:pt x="310" y="195"/>
                    </a:cubicBezTo>
                    <a:cubicBezTo>
                      <a:pt x="13" y="195"/>
                      <a:pt x="0" y="0"/>
                      <a:pt x="0"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43" name="Google Shape;543;p32"/>
              <p:cNvSpPr/>
              <p:nvPr/>
            </p:nvSpPr>
            <p:spPr>
              <a:xfrm>
                <a:off x="1094659" y="4151987"/>
                <a:ext cx="34793" cy="49572"/>
              </a:xfrm>
              <a:custGeom>
                <a:avLst/>
                <a:gdLst/>
                <a:ahLst/>
                <a:cxnLst/>
                <a:rect l="l" t="t" r="r" b="b"/>
                <a:pathLst>
                  <a:path w="115" h="163" extrusionOk="0">
                    <a:moveTo>
                      <a:pt x="115" y="82"/>
                    </a:moveTo>
                    <a:cubicBezTo>
                      <a:pt x="115" y="127"/>
                      <a:pt x="90" y="163"/>
                      <a:pt x="58" y="163"/>
                    </a:cubicBezTo>
                    <a:cubicBezTo>
                      <a:pt x="26" y="163"/>
                      <a:pt x="0" y="127"/>
                      <a:pt x="0" y="82"/>
                    </a:cubicBezTo>
                    <a:cubicBezTo>
                      <a:pt x="0" y="37"/>
                      <a:pt x="26" y="0"/>
                      <a:pt x="58" y="0"/>
                    </a:cubicBezTo>
                    <a:cubicBezTo>
                      <a:pt x="90"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44" name="Google Shape;544;p32"/>
              <p:cNvSpPr/>
              <p:nvPr/>
            </p:nvSpPr>
            <p:spPr>
              <a:xfrm>
                <a:off x="1279706" y="4151987"/>
                <a:ext cx="34793" cy="49572"/>
              </a:xfrm>
              <a:custGeom>
                <a:avLst/>
                <a:gdLst/>
                <a:ahLst/>
                <a:cxnLst/>
                <a:rect l="l" t="t" r="r" b="b"/>
                <a:pathLst>
                  <a:path w="115" h="163" extrusionOk="0">
                    <a:moveTo>
                      <a:pt x="115" y="82"/>
                    </a:moveTo>
                    <a:cubicBezTo>
                      <a:pt x="115" y="127"/>
                      <a:pt x="89" y="163"/>
                      <a:pt x="57" y="163"/>
                    </a:cubicBezTo>
                    <a:cubicBezTo>
                      <a:pt x="25" y="163"/>
                      <a:pt x="0" y="127"/>
                      <a:pt x="0" y="82"/>
                    </a:cubicBezTo>
                    <a:cubicBezTo>
                      <a:pt x="0" y="37"/>
                      <a:pt x="25" y="0"/>
                      <a:pt x="57" y="0"/>
                    </a:cubicBezTo>
                    <a:cubicBezTo>
                      <a:pt x="89"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grpSp>
        <p:nvGrpSpPr>
          <p:cNvPr id="545" name="Google Shape;545;p32"/>
          <p:cNvGrpSpPr/>
          <p:nvPr/>
        </p:nvGrpSpPr>
        <p:grpSpPr>
          <a:xfrm>
            <a:off x="219913" y="89263"/>
            <a:ext cx="8778463" cy="4848013"/>
            <a:chOff x="219913" y="89263"/>
            <a:chExt cx="8778463" cy="4848013"/>
          </a:xfrm>
        </p:grpSpPr>
        <p:sp>
          <p:nvSpPr>
            <p:cNvPr id="546" name="Google Shape;546;p32"/>
            <p:cNvSpPr/>
            <p:nvPr/>
          </p:nvSpPr>
          <p:spPr>
            <a:xfrm>
              <a:off x="8788975" y="2074625"/>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47" name="Google Shape;547;p32"/>
            <p:cNvSpPr/>
            <p:nvPr/>
          </p:nvSpPr>
          <p:spPr>
            <a:xfrm>
              <a:off x="3340638" y="89263"/>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48" name="Google Shape;548;p32"/>
            <p:cNvSpPr/>
            <p:nvPr/>
          </p:nvSpPr>
          <p:spPr>
            <a:xfrm>
              <a:off x="219913" y="2874863"/>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49" name="Google Shape;549;p32"/>
            <p:cNvSpPr/>
            <p:nvPr/>
          </p:nvSpPr>
          <p:spPr>
            <a:xfrm>
              <a:off x="7325425" y="4727875"/>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550" name="Google Shape;550;p32"/>
          <p:cNvSpPr/>
          <p:nvPr/>
        </p:nvSpPr>
        <p:spPr>
          <a:xfrm rot="10800000">
            <a:off x="7696250" y="-345714"/>
            <a:ext cx="1945345" cy="1302726"/>
          </a:xfrm>
          <a:custGeom>
            <a:avLst/>
            <a:gdLst/>
            <a:ahLst/>
            <a:cxnLst/>
            <a:rect l="l" t="t" r="r" b="b"/>
            <a:pathLst>
              <a:path w="7453" h="4991" extrusionOk="0">
                <a:moveTo>
                  <a:pt x="2466" y="32"/>
                </a:moveTo>
                <a:cubicBezTo>
                  <a:pt x="2466" y="32"/>
                  <a:pt x="3721" y="146"/>
                  <a:pt x="3861" y="1104"/>
                </a:cubicBezTo>
                <a:cubicBezTo>
                  <a:pt x="4000" y="2062"/>
                  <a:pt x="5130" y="1113"/>
                  <a:pt x="5818" y="2203"/>
                </a:cubicBezTo>
                <a:cubicBezTo>
                  <a:pt x="6172" y="2764"/>
                  <a:pt x="6139" y="3276"/>
                  <a:pt x="6408" y="3276"/>
                </a:cubicBezTo>
                <a:cubicBezTo>
                  <a:pt x="6676" y="3276"/>
                  <a:pt x="7453" y="3436"/>
                  <a:pt x="7453" y="4214"/>
                </a:cubicBezTo>
                <a:lnTo>
                  <a:pt x="7453" y="4991"/>
                </a:lnTo>
                <a:lnTo>
                  <a:pt x="53" y="4991"/>
                </a:lnTo>
                <a:lnTo>
                  <a:pt x="0" y="0"/>
                </a:lnTo>
                <a:lnTo>
                  <a:pt x="2466" y="3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2008800" y="2226864"/>
            <a:ext cx="5126400" cy="157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000"/>
              <a:buNone/>
              <a:defRPr sz="54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30" name="Google Shape;30;p3"/>
          <p:cNvSpPr txBox="1">
            <a:spLocks noGrp="1"/>
          </p:cNvSpPr>
          <p:nvPr>
            <p:ph type="title" idx="2" hasCustomPrompt="1"/>
          </p:nvPr>
        </p:nvSpPr>
        <p:spPr>
          <a:xfrm>
            <a:off x="3853500" y="1199514"/>
            <a:ext cx="1437000" cy="8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6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grpSp>
        <p:nvGrpSpPr>
          <p:cNvPr id="31" name="Google Shape;31;p3"/>
          <p:cNvGrpSpPr/>
          <p:nvPr/>
        </p:nvGrpSpPr>
        <p:grpSpPr>
          <a:xfrm>
            <a:off x="326148" y="4263372"/>
            <a:ext cx="1386358" cy="611282"/>
            <a:chOff x="7524445" y="300955"/>
            <a:chExt cx="1386358" cy="611282"/>
          </a:xfrm>
        </p:grpSpPr>
        <p:sp>
          <p:nvSpPr>
            <p:cNvPr id="32" name="Google Shape;32;p3"/>
            <p:cNvSpPr/>
            <p:nvPr/>
          </p:nvSpPr>
          <p:spPr>
            <a:xfrm>
              <a:off x="7524445" y="300955"/>
              <a:ext cx="1386358" cy="611282"/>
            </a:xfrm>
            <a:custGeom>
              <a:avLst/>
              <a:gdLst/>
              <a:ahLst/>
              <a:cxnLst/>
              <a:rect l="l" t="t" r="r" b="b"/>
              <a:pathLst>
                <a:path w="3853" h="1700" extrusionOk="0">
                  <a:moveTo>
                    <a:pt x="3774" y="0"/>
                  </a:moveTo>
                  <a:lnTo>
                    <a:pt x="79" y="0"/>
                  </a:lnTo>
                  <a:cubicBezTo>
                    <a:pt x="35" y="0"/>
                    <a:pt x="0" y="35"/>
                    <a:pt x="0" y="79"/>
                  </a:cubicBezTo>
                  <a:lnTo>
                    <a:pt x="0" y="1318"/>
                  </a:lnTo>
                  <a:cubicBezTo>
                    <a:pt x="0" y="1362"/>
                    <a:pt x="35" y="1397"/>
                    <a:pt x="79" y="1397"/>
                  </a:cubicBezTo>
                  <a:lnTo>
                    <a:pt x="981" y="1397"/>
                  </a:lnTo>
                  <a:lnTo>
                    <a:pt x="1143" y="1661"/>
                  </a:lnTo>
                  <a:cubicBezTo>
                    <a:pt x="1175" y="1715"/>
                    <a:pt x="1254" y="1712"/>
                    <a:pt x="1283" y="1656"/>
                  </a:cubicBezTo>
                  <a:lnTo>
                    <a:pt x="1416" y="1397"/>
                  </a:lnTo>
                  <a:lnTo>
                    <a:pt x="3774" y="1397"/>
                  </a:lnTo>
                  <a:cubicBezTo>
                    <a:pt x="3817" y="1397"/>
                    <a:pt x="3853" y="1362"/>
                    <a:pt x="3853" y="1318"/>
                  </a:cubicBezTo>
                  <a:lnTo>
                    <a:pt x="3853" y="79"/>
                  </a:lnTo>
                  <a:cubicBezTo>
                    <a:pt x="3853" y="35"/>
                    <a:pt x="3817" y="0"/>
                    <a:pt x="3774" y="0"/>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3" name="Google Shape;33;p3"/>
            <p:cNvSpPr/>
            <p:nvPr/>
          </p:nvSpPr>
          <p:spPr>
            <a:xfrm>
              <a:off x="7690405" y="463315"/>
              <a:ext cx="1054082" cy="37080"/>
            </a:xfrm>
            <a:custGeom>
              <a:avLst/>
              <a:gdLst/>
              <a:ahLst/>
              <a:cxnLst/>
              <a:rect l="l" t="t" r="r" b="b"/>
              <a:pathLst>
                <a:path w="2930" h="105" extrusionOk="0">
                  <a:moveTo>
                    <a:pt x="2878" y="105"/>
                  </a:moveTo>
                  <a:lnTo>
                    <a:pt x="53" y="105"/>
                  </a:lnTo>
                  <a:cubicBezTo>
                    <a:pt x="24" y="105"/>
                    <a:pt x="0" y="81"/>
                    <a:pt x="0" y="52"/>
                  </a:cubicBezTo>
                  <a:cubicBezTo>
                    <a:pt x="0" y="23"/>
                    <a:pt x="24" y="0"/>
                    <a:pt x="53" y="0"/>
                  </a:cubicBezTo>
                  <a:lnTo>
                    <a:pt x="2878" y="0"/>
                  </a:lnTo>
                  <a:cubicBezTo>
                    <a:pt x="2907" y="0"/>
                    <a:pt x="2930" y="23"/>
                    <a:pt x="2930" y="52"/>
                  </a:cubicBezTo>
                  <a:cubicBezTo>
                    <a:pt x="2930" y="81"/>
                    <a:pt x="2907" y="105"/>
                    <a:pt x="2878" y="105"/>
                  </a:cubicBezTo>
                  <a:close/>
                </a:path>
              </a:pathLst>
            </a:custGeom>
            <a:solidFill>
              <a:schemeClr val="lt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4" name="Google Shape;34;p3"/>
            <p:cNvSpPr/>
            <p:nvPr/>
          </p:nvSpPr>
          <p:spPr>
            <a:xfrm>
              <a:off x="7690405" y="603715"/>
              <a:ext cx="551159" cy="37080"/>
            </a:xfrm>
            <a:custGeom>
              <a:avLst/>
              <a:gdLst/>
              <a:ahLst/>
              <a:cxnLst/>
              <a:rect l="l" t="t" r="r" b="b"/>
              <a:pathLst>
                <a:path w="1533" h="105" extrusionOk="0">
                  <a:moveTo>
                    <a:pt x="1481" y="105"/>
                  </a:moveTo>
                  <a:lnTo>
                    <a:pt x="53" y="105"/>
                  </a:lnTo>
                  <a:cubicBezTo>
                    <a:pt x="24" y="105"/>
                    <a:pt x="0" y="82"/>
                    <a:pt x="0" y="53"/>
                  </a:cubicBezTo>
                  <a:cubicBezTo>
                    <a:pt x="0" y="24"/>
                    <a:pt x="24" y="0"/>
                    <a:pt x="53" y="0"/>
                  </a:cubicBezTo>
                  <a:lnTo>
                    <a:pt x="1481" y="0"/>
                  </a:lnTo>
                  <a:cubicBezTo>
                    <a:pt x="1510" y="0"/>
                    <a:pt x="1533" y="24"/>
                    <a:pt x="1533" y="53"/>
                  </a:cubicBezTo>
                  <a:cubicBezTo>
                    <a:pt x="1533" y="82"/>
                    <a:pt x="1510" y="105"/>
                    <a:pt x="1481" y="105"/>
                  </a:cubicBezTo>
                  <a:close/>
                </a:path>
              </a:pathLst>
            </a:custGeom>
            <a:solidFill>
              <a:schemeClr val="lt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sp>
        <p:nvSpPr>
          <p:cNvPr id="35" name="Google Shape;35;p3"/>
          <p:cNvSpPr/>
          <p:nvPr/>
        </p:nvSpPr>
        <p:spPr>
          <a:xfrm flipH="1">
            <a:off x="7900985" y="3937338"/>
            <a:ext cx="1945345" cy="1302726"/>
          </a:xfrm>
          <a:custGeom>
            <a:avLst/>
            <a:gdLst/>
            <a:ahLst/>
            <a:cxnLst/>
            <a:rect l="l" t="t" r="r" b="b"/>
            <a:pathLst>
              <a:path w="7453" h="4991" extrusionOk="0">
                <a:moveTo>
                  <a:pt x="2466" y="32"/>
                </a:moveTo>
                <a:cubicBezTo>
                  <a:pt x="2466" y="32"/>
                  <a:pt x="3721" y="146"/>
                  <a:pt x="3861" y="1104"/>
                </a:cubicBezTo>
                <a:cubicBezTo>
                  <a:pt x="4000" y="2062"/>
                  <a:pt x="5130" y="1113"/>
                  <a:pt x="5818" y="2203"/>
                </a:cubicBezTo>
                <a:cubicBezTo>
                  <a:pt x="6172" y="2764"/>
                  <a:pt x="6139" y="3276"/>
                  <a:pt x="6408" y="3276"/>
                </a:cubicBezTo>
                <a:cubicBezTo>
                  <a:pt x="6676" y="3276"/>
                  <a:pt x="7453" y="3436"/>
                  <a:pt x="7453" y="4214"/>
                </a:cubicBezTo>
                <a:lnTo>
                  <a:pt x="7453" y="4991"/>
                </a:lnTo>
                <a:lnTo>
                  <a:pt x="53" y="4991"/>
                </a:lnTo>
                <a:lnTo>
                  <a:pt x="0" y="0"/>
                </a:lnTo>
                <a:lnTo>
                  <a:pt x="2466" y="3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6" name="Google Shape;36;p3"/>
          <p:cNvGrpSpPr/>
          <p:nvPr/>
        </p:nvGrpSpPr>
        <p:grpSpPr>
          <a:xfrm>
            <a:off x="8020523" y="250868"/>
            <a:ext cx="971850" cy="898189"/>
            <a:chOff x="7900976" y="588966"/>
            <a:chExt cx="971850" cy="898189"/>
          </a:xfrm>
        </p:grpSpPr>
        <p:sp>
          <p:nvSpPr>
            <p:cNvPr id="37" name="Google Shape;37;p3"/>
            <p:cNvSpPr/>
            <p:nvPr/>
          </p:nvSpPr>
          <p:spPr>
            <a:xfrm>
              <a:off x="7900976" y="623586"/>
              <a:ext cx="848607" cy="863569"/>
            </a:xfrm>
            <a:custGeom>
              <a:avLst/>
              <a:gdLst/>
              <a:ahLst/>
              <a:cxnLst/>
              <a:rect l="l" t="t" r="r" b="b"/>
              <a:pathLst>
                <a:path w="3066" h="3120" extrusionOk="0">
                  <a:moveTo>
                    <a:pt x="2624" y="2609"/>
                  </a:moveTo>
                  <a:cubicBezTo>
                    <a:pt x="3005" y="2222"/>
                    <a:pt x="3168" y="1644"/>
                    <a:pt x="2999" y="1088"/>
                  </a:cubicBezTo>
                  <a:cubicBezTo>
                    <a:pt x="2754" y="278"/>
                    <a:pt x="1898" y="-180"/>
                    <a:pt x="1088" y="66"/>
                  </a:cubicBezTo>
                  <a:cubicBezTo>
                    <a:pt x="278" y="312"/>
                    <a:pt x="-179" y="1167"/>
                    <a:pt x="66" y="1977"/>
                  </a:cubicBezTo>
                  <a:cubicBezTo>
                    <a:pt x="312" y="2787"/>
                    <a:pt x="1168" y="3245"/>
                    <a:pt x="1978" y="2999"/>
                  </a:cubicBezTo>
                  <a:cubicBezTo>
                    <a:pt x="2056" y="2975"/>
                    <a:pt x="2130" y="2946"/>
                    <a:pt x="2202" y="2912"/>
                  </a:cubicBezTo>
                  <a:lnTo>
                    <a:pt x="2685" y="3115"/>
                  </a:lnTo>
                  <a:cubicBezTo>
                    <a:pt x="2729" y="3134"/>
                    <a:pt x="2774" y="3093"/>
                    <a:pt x="2760" y="3047"/>
                  </a:cubicBezTo>
                  <a:lnTo>
                    <a:pt x="2624" y="2609"/>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8" name="Google Shape;38;p3"/>
            <p:cNvSpPr/>
            <p:nvPr/>
          </p:nvSpPr>
          <p:spPr>
            <a:xfrm>
              <a:off x="8457111" y="588966"/>
              <a:ext cx="415715" cy="380823"/>
            </a:xfrm>
            <a:custGeom>
              <a:avLst/>
              <a:gdLst/>
              <a:ahLst/>
              <a:cxnLst/>
              <a:rect l="l" t="t" r="r" b="b"/>
              <a:pathLst>
                <a:path w="1503" h="1377" extrusionOk="0">
                  <a:moveTo>
                    <a:pt x="393" y="0"/>
                  </a:moveTo>
                  <a:cubicBezTo>
                    <a:pt x="727" y="0"/>
                    <a:pt x="752" y="204"/>
                    <a:pt x="752" y="204"/>
                  </a:cubicBezTo>
                  <a:cubicBezTo>
                    <a:pt x="752" y="204"/>
                    <a:pt x="777" y="0"/>
                    <a:pt x="1111" y="0"/>
                  </a:cubicBezTo>
                  <a:cubicBezTo>
                    <a:pt x="1445" y="0"/>
                    <a:pt x="1562" y="383"/>
                    <a:pt x="1476" y="612"/>
                  </a:cubicBezTo>
                  <a:cubicBezTo>
                    <a:pt x="1409" y="789"/>
                    <a:pt x="1016" y="1174"/>
                    <a:pt x="838" y="1342"/>
                  </a:cubicBezTo>
                  <a:cubicBezTo>
                    <a:pt x="790" y="1388"/>
                    <a:pt x="714" y="1388"/>
                    <a:pt x="665" y="1342"/>
                  </a:cubicBezTo>
                  <a:cubicBezTo>
                    <a:pt x="488" y="1174"/>
                    <a:pt x="95" y="789"/>
                    <a:pt x="28" y="612"/>
                  </a:cubicBezTo>
                  <a:cubicBezTo>
                    <a:pt x="-59" y="383"/>
                    <a:pt x="59" y="0"/>
                    <a:pt x="393"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9" name="Google Shape;39;p3"/>
            <p:cNvSpPr/>
            <p:nvPr/>
          </p:nvSpPr>
          <p:spPr>
            <a:xfrm>
              <a:off x="8099833" y="829922"/>
              <a:ext cx="450614" cy="450614"/>
            </a:xfrm>
            <a:custGeom>
              <a:avLst/>
              <a:gdLst/>
              <a:ahLst/>
              <a:cxnLst/>
              <a:rect l="l" t="t" r="r" b="b"/>
              <a:pathLst>
                <a:path w="1629" h="1629" extrusionOk="0">
                  <a:moveTo>
                    <a:pt x="0" y="815"/>
                  </a:moveTo>
                  <a:cubicBezTo>
                    <a:pt x="0" y="1264"/>
                    <a:pt x="365" y="1629"/>
                    <a:pt x="815" y="1629"/>
                  </a:cubicBezTo>
                  <a:cubicBezTo>
                    <a:pt x="1265" y="1629"/>
                    <a:pt x="1629" y="1264"/>
                    <a:pt x="1629" y="815"/>
                  </a:cubicBezTo>
                  <a:cubicBezTo>
                    <a:pt x="1629" y="365"/>
                    <a:pt x="1265" y="0"/>
                    <a:pt x="815" y="0"/>
                  </a:cubicBezTo>
                  <a:cubicBezTo>
                    <a:pt x="365" y="0"/>
                    <a:pt x="0" y="365"/>
                    <a:pt x="0" y="81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0" name="Google Shape;40;p3"/>
            <p:cNvSpPr/>
            <p:nvPr/>
          </p:nvSpPr>
          <p:spPr>
            <a:xfrm>
              <a:off x="8239697" y="1149258"/>
              <a:ext cx="171160" cy="53453"/>
            </a:xfrm>
            <a:custGeom>
              <a:avLst/>
              <a:gdLst/>
              <a:ahLst/>
              <a:cxnLst/>
              <a:rect l="l" t="t" r="r" b="b"/>
              <a:pathLst>
                <a:path w="620" h="195" extrusionOk="0">
                  <a:moveTo>
                    <a:pt x="0" y="0"/>
                  </a:moveTo>
                  <a:cubicBezTo>
                    <a:pt x="207" y="52"/>
                    <a:pt x="413" y="52"/>
                    <a:pt x="620" y="0"/>
                  </a:cubicBezTo>
                  <a:cubicBezTo>
                    <a:pt x="620" y="0"/>
                    <a:pt x="607" y="195"/>
                    <a:pt x="310" y="195"/>
                  </a:cubicBezTo>
                  <a:cubicBezTo>
                    <a:pt x="13" y="195"/>
                    <a:pt x="0" y="0"/>
                    <a:pt x="0"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1" name="Google Shape;41;p3"/>
            <p:cNvSpPr/>
            <p:nvPr/>
          </p:nvSpPr>
          <p:spPr>
            <a:xfrm>
              <a:off x="8226403" y="1050383"/>
              <a:ext cx="31296" cy="44591"/>
            </a:xfrm>
            <a:custGeom>
              <a:avLst/>
              <a:gdLst/>
              <a:ahLst/>
              <a:cxnLst/>
              <a:rect l="l" t="t" r="r" b="b"/>
              <a:pathLst>
                <a:path w="115" h="163" extrusionOk="0">
                  <a:moveTo>
                    <a:pt x="115" y="82"/>
                  </a:moveTo>
                  <a:cubicBezTo>
                    <a:pt x="115" y="127"/>
                    <a:pt x="90" y="163"/>
                    <a:pt x="58" y="163"/>
                  </a:cubicBezTo>
                  <a:cubicBezTo>
                    <a:pt x="26" y="163"/>
                    <a:pt x="0" y="127"/>
                    <a:pt x="0" y="82"/>
                  </a:cubicBezTo>
                  <a:cubicBezTo>
                    <a:pt x="0" y="37"/>
                    <a:pt x="26" y="0"/>
                    <a:pt x="58" y="0"/>
                  </a:cubicBezTo>
                  <a:cubicBezTo>
                    <a:pt x="90"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2" name="Google Shape;42;p3"/>
            <p:cNvSpPr/>
            <p:nvPr/>
          </p:nvSpPr>
          <p:spPr>
            <a:xfrm>
              <a:off x="8392856" y="1050383"/>
              <a:ext cx="31296" cy="44591"/>
            </a:xfrm>
            <a:custGeom>
              <a:avLst/>
              <a:gdLst/>
              <a:ahLst/>
              <a:cxnLst/>
              <a:rect l="l" t="t" r="r" b="b"/>
              <a:pathLst>
                <a:path w="115" h="163" extrusionOk="0">
                  <a:moveTo>
                    <a:pt x="115" y="82"/>
                  </a:moveTo>
                  <a:cubicBezTo>
                    <a:pt x="115" y="127"/>
                    <a:pt x="89" y="163"/>
                    <a:pt x="57" y="163"/>
                  </a:cubicBezTo>
                  <a:cubicBezTo>
                    <a:pt x="25" y="163"/>
                    <a:pt x="0" y="127"/>
                    <a:pt x="0" y="82"/>
                  </a:cubicBezTo>
                  <a:cubicBezTo>
                    <a:pt x="0" y="37"/>
                    <a:pt x="25" y="0"/>
                    <a:pt x="57" y="0"/>
                  </a:cubicBezTo>
                  <a:cubicBezTo>
                    <a:pt x="89"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43" name="Google Shape;43;p3"/>
          <p:cNvGrpSpPr/>
          <p:nvPr/>
        </p:nvGrpSpPr>
        <p:grpSpPr>
          <a:xfrm>
            <a:off x="326149" y="1199525"/>
            <a:ext cx="500950" cy="500950"/>
            <a:chOff x="953949" y="3906900"/>
            <a:chExt cx="500950" cy="500950"/>
          </a:xfrm>
        </p:grpSpPr>
        <p:sp>
          <p:nvSpPr>
            <p:cNvPr id="44" name="Google Shape;44;p3"/>
            <p:cNvSpPr/>
            <p:nvPr/>
          </p:nvSpPr>
          <p:spPr>
            <a:xfrm>
              <a:off x="953949" y="3906900"/>
              <a:ext cx="500950" cy="500950"/>
            </a:xfrm>
            <a:custGeom>
              <a:avLst/>
              <a:gdLst/>
              <a:ahLst/>
              <a:cxnLst/>
              <a:rect l="l" t="t" r="r" b="b"/>
              <a:pathLst>
                <a:path w="1629" h="1629" extrusionOk="0">
                  <a:moveTo>
                    <a:pt x="0" y="815"/>
                  </a:moveTo>
                  <a:cubicBezTo>
                    <a:pt x="0" y="1264"/>
                    <a:pt x="365" y="1629"/>
                    <a:pt x="815" y="1629"/>
                  </a:cubicBezTo>
                  <a:cubicBezTo>
                    <a:pt x="1265" y="1629"/>
                    <a:pt x="1629" y="1264"/>
                    <a:pt x="1629" y="815"/>
                  </a:cubicBezTo>
                  <a:cubicBezTo>
                    <a:pt x="1629" y="365"/>
                    <a:pt x="1265" y="0"/>
                    <a:pt x="815" y="0"/>
                  </a:cubicBezTo>
                  <a:cubicBezTo>
                    <a:pt x="365" y="0"/>
                    <a:pt x="0" y="365"/>
                    <a:pt x="0" y="81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5" name="Google Shape;45;p3"/>
            <p:cNvSpPr/>
            <p:nvPr/>
          </p:nvSpPr>
          <p:spPr>
            <a:xfrm>
              <a:off x="1109438" y="4261907"/>
              <a:ext cx="190281" cy="59424"/>
            </a:xfrm>
            <a:custGeom>
              <a:avLst/>
              <a:gdLst/>
              <a:ahLst/>
              <a:cxnLst/>
              <a:rect l="l" t="t" r="r" b="b"/>
              <a:pathLst>
                <a:path w="620" h="195" extrusionOk="0">
                  <a:moveTo>
                    <a:pt x="0" y="0"/>
                  </a:moveTo>
                  <a:cubicBezTo>
                    <a:pt x="207" y="52"/>
                    <a:pt x="413" y="52"/>
                    <a:pt x="620" y="0"/>
                  </a:cubicBezTo>
                  <a:cubicBezTo>
                    <a:pt x="620" y="0"/>
                    <a:pt x="607" y="195"/>
                    <a:pt x="310" y="195"/>
                  </a:cubicBezTo>
                  <a:cubicBezTo>
                    <a:pt x="13" y="195"/>
                    <a:pt x="0" y="0"/>
                    <a:pt x="0"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6" name="Google Shape;46;p3"/>
            <p:cNvSpPr/>
            <p:nvPr/>
          </p:nvSpPr>
          <p:spPr>
            <a:xfrm>
              <a:off x="1094659" y="4151987"/>
              <a:ext cx="34793" cy="49572"/>
            </a:xfrm>
            <a:custGeom>
              <a:avLst/>
              <a:gdLst/>
              <a:ahLst/>
              <a:cxnLst/>
              <a:rect l="l" t="t" r="r" b="b"/>
              <a:pathLst>
                <a:path w="115" h="163" extrusionOk="0">
                  <a:moveTo>
                    <a:pt x="115" y="82"/>
                  </a:moveTo>
                  <a:cubicBezTo>
                    <a:pt x="115" y="127"/>
                    <a:pt x="90" y="163"/>
                    <a:pt x="58" y="163"/>
                  </a:cubicBezTo>
                  <a:cubicBezTo>
                    <a:pt x="26" y="163"/>
                    <a:pt x="0" y="127"/>
                    <a:pt x="0" y="82"/>
                  </a:cubicBezTo>
                  <a:cubicBezTo>
                    <a:pt x="0" y="37"/>
                    <a:pt x="26" y="0"/>
                    <a:pt x="58" y="0"/>
                  </a:cubicBezTo>
                  <a:cubicBezTo>
                    <a:pt x="90"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 name="Google Shape;47;p3"/>
            <p:cNvSpPr/>
            <p:nvPr/>
          </p:nvSpPr>
          <p:spPr>
            <a:xfrm>
              <a:off x="1279706" y="4151987"/>
              <a:ext cx="34793" cy="49572"/>
            </a:xfrm>
            <a:custGeom>
              <a:avLst/>
              <a:gdLst/>
              <a:ahLst/>
              <a:cxnLst/>
              <a:rect l="l" t="t" r="r" b="b"/>
              <a:pathLst>
                <a:path w="115" h="163" extrusionOk="0">
                  <a:moveTo>
                    <a:pt x="115" y="82"/>
                  </a:moveTo>
                  <a:cubicBezTo>
                    <a:pt x="115" y="127"/>
                    <a:pt x="89" y="163"/>
                    <a:pt x="57" y="163"/>
                  </a:cubicBezTo>
                  <a:cubicBezTo>
                    <a:pt x="25" y="163"/>
                    <a:pt x="0" y="127"/>
                    <a:pt x="0" y="82"/>
                  </a:cubicBezTo>
                  <a:cubicBezTo>
                    <a:pt x="0" y="37"/>
                    <a:pt x="25" y="0"/>
                    <a:pt x="57" y="0"/>
                  </a:cubicBezTo>
                  <a:cubicBezTo>
                    <a:pt x="89"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48" name="Google Shape;48;p3"/>
          <p:cNvGrpSpPr/>
          <p:nvPr/>
        </p:nvGrpSpPr>
        <p:grpSpPr>
          <a:xfrm>
            <a:off x="165638" y="200925"/>
            <a:ext cx="8812713" cy="4811950"/>
            <a:chOff x="165638" y="200925"/>
            <a:chExt cx="8812713" cy="4811950"/>
          </a:xfrm>
        </p:grpSpPr>
        <p:sp>
          <p:nvSpPr>
            <p:cNvPr id="49" name="Google Shape;49;p3"/>
            <p:cNvSpPr/>
            <p:nvPr/>
          </p:nvSpPr>
          <p:spPr>
            <a:xfrm>
              <a:off x="8768950" y="2909825"/>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0" name="Google Shape;50;p3"/>
            <p:cNvSpPr/>
            <p:nvPr/>
          </p:nvSpPr>
          <p:spPr>
            <a:xfrm>
              <a:off x="5234300" y="200925"/>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1" name="Google Shape;51;p3"/>
            <p:cNvSpPr/>
            <p:nvPr/>
          </p:nvSpPr>
          <p:spPr>
            <a:xfrm>
              <a:off x="165638" y="3452738"/>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2" name="Google Shape;52;p3"/>
            <p:cNvSpPr/>
            <p:nvPr/>
          </p:nvSpPr>
          <p:spPr>
            <a:xfrm>
              <a:off x="3644100" y="4803475"/>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53" name="Google Shape;53;p3"/>
          <p:cNvSpPr/>
          <p:nvPr/>
        </p:nvSpPr>
        <p:spPr>
          <a:xfrm rot="10800000" flipH="1">
            <a:off x="-431877" y="-345714"/>
            <a:ext cx="1945345" cy="1302726"/>
          </a:xfrm>
          <a:custGeom>
            <a:avLst/>
            <a:gdLst/>
            <a:ahLst/>
            <a:cxnLst/>
            <a:rect l="l" t="t" r="r" b="b"/>
            <a:pathLst>
              <a:path w="7453" h="4991" extrusionOk="0">
                <a:moveTo>
                  <a:pt x="2466" y="32"/>
                </a:moveTo>
                <a:cubicBezTo>
                  <a:pt x="2466" y="32"/>
                  <a:pt x="3721" y="146"/>
                  <a:pt x="3861" y="1104"/>
                </a:cubicBezTo>
                <a:cubicBezTo>
                  <a:pt x="4000" y="2062"/>
                  <a:pt x="5130" y="1113"/>
                  <a:pt x="5818" y="2203"/>
                </a:cubicBezTo>
                <a:cubicBezTo>
                  <a:pt x="6172" y="2764"/>
                  <a:pt x="6139" y="3276"/>
                  <a:pt x="6408" y="3276"/>
                </a:cubicBezTo>
                <a:cubicBezTo>
                  <a:pt x="6676" y="3276"/>
                  <a:pt x="7453" y="3436"/>
                  <a:pt x="7453" y="4214"/>
                </a:cubicBezTo>
                <a:lnTo>
                  <a:pt x="7453" y="4991"/>
                </a:lnTo>
                <a:lnTo>
                  <a:pt x="53" y="4991"/>
                </a:lnTo>
                <a:lnTo>
                  <a:pt x="0" y="0"/>
                </a:lnTo>
                <a:lnTo>
                  <a:pt x="2466" y="3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4"/>
        <p:cNvGrpSpPr/>
        <p:nvPr/>
      </p:nvGrpSpPr>
      <p:grpSpPr>
        <a:xfrm>
          <a:off x="0" y="0"/>
          <a:ext cx="0" cy="0"/>
          <a:chOff x="0" y="0"/>
          <a:chExt cx="0" cy="0"/>
        </a:xfrm>
      </p:grpSpPr>
      <p:sp>
        <p:nvSpPr>
          <p:cNvPr id="55" name="Google Shape;55;p4"/>
          <p:cNvSpPr txBox="1">
            <a:spLocks noGrp="1"/>
          </p:cNvSpPr>
          <p:nvPr>
            <p:ph type="title"/>
          </p:nvPr>
        </p:nvSpPr>
        <p:spPr>
          <a:xfrm>
            <a:off x="713100" y="540743"/>
            <a:ext cx="77259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 name="Google Shape;56;p4"/>
          <p:cNvSpPr txBox="1">
            <a:spLocks noGrp="1"/>
          </p:cNvSpPr>
          <p:nvPr>
            <p:ph type="body" idx="1"/>
          </p:nvPr>
        </p:nvSpPr>
        <p:spPr>
          <a:xfrm>
            <a:off x="713100" y="1191509"/>
            <a:ext cx="7725900" cy="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7" name="Google Shape;57;p4"/>
          <p:cNvSpPr/>
          <p:nvPr/>
        </p:nvSpPr>
        <p:spPr>
          <a:xfrm rot="10800000" flipH="1">
            <a:off x="-387288" y="-158350"/>
            <a:ext cx="1634294" cy="1094426"/>
          </a:xfrm>
          <a:custGeom>
            <a:avLst/>
            <a:gdLst/>
            <a:ahLst/>
            <a:cxnLst/>
            <a:rect l="l" t="t" r="r" b="b"/>
            <a:pathLst>
              <a:path w="7453" h="4991" extrusionOk="0">
                <a:moveTo>
                  <a:pt x="2466" y="32"/>
                </a:moveTo>
                <a:cubicBezTo>
                  <a:pt x="2466" y="32"/>
                  <a:pt x="3721" y="146"/>
                  <a:pt x="3861" y="1104"/>
                </a:cubicBezTo>
                <a:cubicBezTo>
                  <a:pt x="4000" y="2062"/>
                  <a:pt x="5130" y="1113"/>
                  <a:pt x="5818" y="2203"/>
                </a:cubicBezTo>
                <a:cubicBezTo>
                  <a:pt x="6172" y="2764"/>
                  <a:pt x="6139" y="3276"/>
                  <a:pt x="6408" y="3276"/>
                </a:cubicBezTo>
                <a:cubicBezTo>
                  <a:pt x="6676" y="3276"/>
                  <a:pt x="7453" y="3436"/>
                  <a:pt x="7453" y="4214"/>
                </a:cubicBezTo>
                <a:lnTo>
                  <a:pt x="7453" y="4991"/>
                </a:lnTo>
                <a:lnTo>
                  <a:pt x="53" y="4991"/>
                </a:lnTo>
                <a:lnTo>
                  <a:pt x="0" y="0"/>
                </a:lnTo>
                <a:lnTo>
                  <a:pt x="2466" y="3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8" name="Google Shape;58;p4"/>
          <p:cNvGrpSpPr/>
          <p:nvPr/>
        </p:nvGrpSpPr>
        <p:grpSpPr>
          <a:xfrm>
            <a:off x="250663" y="167288"/>
            <a:ext cx="8742713" cy="4623425"/>
            <a:chOff x="250663" y="167288"/>
            <a:chExt cx="8742713" cy="4623425"/>
          </a:xfrm>
        </p:grpSpPr>
        <p:sp>
          <p:nvSpPr>
            <p:cNvPr id="59" name="Google Shape;59;p4"/>
            <p:cNvSpPr/>
            <p:nvPr/>
          </p:nvSpPr>
          <p:spPr>
            <a:xfrm>
              <a:off x="8783975" y="3430975"/>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 name="Google Shape;60;p4"/>
            <p:cNvSpPr/>
            <p:nvPr/>
          </p:nvSpPr>
          <p:spPr>
            <a:xfrm>
              <a:off x="6948550" y="167288"/>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 name="Google Shape;61;p4"/>
            <p:cNvSpPr/>
            <p:nvPr/>
          </p:nvSpPr>
          <p:spPr>
            <a:xfrm>
              <a:off x="250663" y="4581313"/>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 name="Google Shape;62;p4"/>
            <p:cNvSpPr/>
            <p:nvPr/>
          </p:nvSpPr>
          <p:spPr>
            <a:xfrm>
              <a:off x="1686338" y="167288"/>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63" name="Google Shape;63;p4"/>
          <p:cNvSpPr/>
          <p:nvPr/>
        </p:nvSpPr>
        <p:spPr>
          <a:xfrm flipH="1">
            <a:off x="7954937" y="4346950"/>
            <a:ext cx="1634294" cy="1094426"/>
          </a:xfrm>
          <a:custGeom>
            <a:avLst/>
            <a:gdLst/>
            <a:ahLst/>
            <a:cxnLst/>
            <a:rect l="l" t="t" r="r" b="b"/>
            <a:pathLst>
              <a:path w="7453" h="4991" extrusionOk="0">
                <a:moveTo>
                  <a:pt x="2466" y="32"/>
                </a:moveTo>
                <a:cubicBezTo>
                  <a:pt x="2466" y="32"/>
                  <a:pt x="3721" y="146"/>
                  <a:pt x="3861" y="1104"/>
                </a:cubicBezTo>
                <a:cubicBezTo>
                  <a:pt x="4000" y="2062"/>
                  <a:pt x="5130" y="1113"/>
                  <a:pt x="5818" y="2203"/>
                </a:cubicBezTo>
                <a:cubicBezTo>
                  <a:pt x="6172" y="2764"/>
                  <a:pt x="6139" y="3276"/>
                  <a:pt x="6408" y="3276"/>
                </a:cubicBezTo>
                <a:cubicBezTo>
                  <a:pt x="6676" y="3276"/>
                  <a:pt x="7453" y="3436"/>
                  <a:pt x="7453" y="4214"/>
                </a:cubicBezTo>
                <a:lnTo>
                  <a:pt x="7453" y="4991"/>
                </a:lnTo>
                <a:lnTo>
                  <a:pt x="53" y="4991"/>
                </a:lnTo>
                <a:lnTo>
                  <a:pt x="0" y="0"/>
                </a:lnTo>
                <a:lnTo>
                  <a:pt x="2466" y="3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4" name="Google Shape;64;p4"/>
          <p:cNvGrpSpPr/>
          <p:nvPr/>
        </p:nvGrpSpPr>
        <p:grpSpPr>
          <a:xfrm>
            <a:off x="8391749" y="286825"/>
            <a:ext cx="500950" cy="500950"/>
            <a:chOff x="953949" y="3906900"/>
            <a:chExt cx="500950" cy="500950"/>
          </a:xfrm>
        </p:grpSpPr>
        <p:sp>
          <p:nvSpPr>
            <p:cNvPr id="65" name="Google Shape;65;p4"/>
            <p:cNvSpPr/>
            <p:nvPr/>
          </p:nvSpPr>
          <p:spPr>
            <a:xfrm>
              <a:off x="953949" y="3906900"/>
              <a:ext cx="500950" cy="500950"/>
            </a:xfrm>
            <a:custGeom>
              <a:avLst/>
              <a:gdLst/>
              <a:ahLst/>
              <a:cxnLst/>
              <a:rect l="l" t="t" r="r" b="b"/>
              <a:pathLst>
                <a:path w="1629" h="1629" extrusionOk="0">
                  <a:moveTo>
                    <a:pt x="0" y="815"/>
                  </a:moveTo>
                  <a:cubicBezTo>
                    <a:pt x="0" y="1264"/>
                    <a:pt x="365" y="1629"/>
                    <a:pt x="815" y="1629"/>
                  </a:cubicBezTo>
                  <a:cubicBezTo>
                    <a:pt x="1265" y="1629"/>
                    <a:pt x="1629" y="1264"/>
                    <a:pt x="1629" y="815"/>
                  </a:cubicBezTo>
                  <a:cubicBezTo>
                    <a:pt x="1629" y="365"/>
                    <a:pt x="1265" y="0"/>
                    <a:pt x="815" y="0"/>
                  </a:cubicBezTo>
                  <a:cubicBezTo>
                    <a:pt x="365" y="0"/>
                    <a:pt x="0" y="365"/>
                    <a:pt x="0" y="81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6" name="Google Shape;66;p4"/>
            <p:cNvSpPr/>
            <p:nvPr/>
          </p:nvSpPr>
          <p:spPr>
            <a:xfrm>
              <a:off x="1109438" y="4261907"/>
              <a:ext cx="190281" cy="59424"/>
            </a:xfrm>
            <a:custGeom>
              <a:avLst/>
              <a:gdLst/>
              <a:ahLst/>
              <a:cxnLst/>
              <a:rect l="l" t="t" r="r" b="b"/>
              <a:pathLst>
                <a:path w="620" h="195" extrusionOk="0">
                  <a:moveTo>
                    <a:pt x="0" y="0"/>
                  </a:moveTo>
                  <a:cubicBezTo>
                    <a:pt x="207" y="52"/>
                    <a:pt x="413" y="52"/>
                    <a:pt x="620" y="0"/>
                  </a:cubicBezTo>
                  <a:cubicBezTo>
                    <a:pt x="620" y="0"/>
                    <a:pt x="607" y="195"/>
                    <a:pt x="310" y="195"/>
                  </a:cubicBezTo>
                  <a:cubicBezTo>
                    <a:pt x="13" y="195"/>
                    <a:pt x="0" y="0"/>
                    <a:pt x="0"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7" name="Google Shape;67;p4"/>
            <p:cNvSpPr/>
            <p:nvPr/>
          </p:nvSpPr>
          <p:spPr>
            <a:xfrm>
              <a:off x="1094659" y="4151987"/>
              <a:ext cx="34793" cy="49572"/>
            </a:xfrm>
            <a:custGeom>
              <a:avLst/>
              <a:gdLst/>
              <a:ahLst/>
              <a:cxnLst/>
              <a:rect l="l" t="t" r="r" b="b"/>
              <a:pathLst>
                <a:path w="115" h="163" extrusionOk="0">
                  <a:moveTo>
                    <a:pt x="115" y="82"/>
                  </a:moveTo>
                  <a:cubicBezTo>
                    <a:pt x="115" y="127"/>
                    <a:pt x="90" y="163"/>
                    <a:pt x="58" y="163"/>
                  </a:cubicBezTo>
                  <a:cubicBezTo>
                    <a:pt x="26" y="163"/>
                    <a:pt x="0" y="127"/>
                    <a:pt x="0" y="82"/>
                  </a:cubicBezTo>
                  <a:cubicBezTo>
                    <a:pt x="0" y="37"/>
                    <a:pt x="26" y="0"/>
                    <a:pt x="58" y="0"/>
                  </a:cubicBezTo>
                  <a:cubicBezTo>
                    <a:pt x="90"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8" name="Google Shape;68;p4"/>
            <p:cNvSpPr/>
            <p:nvPr/>
          </p:nvSpPr>
          <p:spPr>
            <a:xfrm>
              <a:off x="1279706" y="4151987"/>
              <a:ext cx="34793" cy="49572"/>
            </a:xfrm>
            <a:custGeom>
              <a:avLst/>
              <a:gdLst/>
              <a:ahLst/>
              <a:cxnLst/>
              <a:rect l="l" t="t" r="r" b="b"/>
              <a:pathLst>
                <a:path w="115" h="163" extrusionOk="0">
                  <a:moveTo>
                    <a:pt x="115" y="82"/>
                  </a:moveTo>
                  <a:cubicBezTo>
                    <a:pt x="115" y="127"/>
                    <a:pt x="89" y="163"/>
                    <a:pt x="57" y="163"/>
                  </a:cubicBezTo>
                  <a:cubicBezTo>
                    <a:pt x="25" y="163"/>
                    <a:pt x="0" y="127"/>
                    <a:pt x="0" y="82"/>
                  </a:cubicBezTo>
                  <a:cubicBezTo>
                    <a:pt x="0" y="37"/>
                    <a:pt x="25" y="0"/>
                    <a:pt x="57" y="0"/>
                  </a:cubicBezTo>
                  <a:cubicBezTo>
                    <a:pt x="89"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2"/>
        </a:solidFill>
        <a:effectLst/>
      </p:bgPr>
    </p:bg>
    <p:spTree>
      <p:nvGrpSpPr>
        <p:cNvPr id="1" name="Shape 199"/>
        <p:cNvGrpSpPr/>
        <p:nvPr/>
      </p:nvGrpSpPr>
      <p:grpSpPr>
        <a:xfrm>
          <a:off x="0" y="0"/>
          <a:ext cx="0" cy="0"/>
          <a:chOff x="0" y="0"/>
          <a:chExt cx="0" cy="0"/>
        </a:xfrm>
      </p:grpSpPr>
      <p:sp>
        <p:nvSpPr>
          <p:cNvPr id="200" name="Google Shape;200;p13"/>
          <p:cNvSpPr txBox="1">
            <a:spLocks noGrp="1"/>
          </p:cNvSpPr>
          <p:nvPr>
            <p:ph type="title"/>
          </p:nvPr>
        </p:nvSpPr>
        <p:spPr>
          <a:xfrm>
            <a:off x="713100" y="540743"/>
            <a:ext cx="7725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1" name="Google Shape;201;p13"/>
          <p:cNvSpPr txBox="1">
            <a:spLocks noGrp="1"/>
          </p:cNvSpPr>
          <p:nvPr>
            <p:ph type="title" idx="2" hasCustomPrompt="1"/>
          </p:nvPr>
        </p:nvSpPr>
        <p:spPr>
          <a:xfrm>
            <a:off x="796200" y="165697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t>xx%</a:t>
            </a:r>
          </a:p>
        </p:txBody>
      </p:sp>
      <p:sp>
        <p:nvSpPr>
          <p:cNvPr id="202" name="Google Shape;202;p13"/>
          <p:cNvSpPr txBox="1">
            <a:spLocks noGrp="1"/>
          </p:cNvSpPr>
          <p:nvPr>
            <p:ph type="title" idx="3" hasCustomPrompt="1"/>
          </p:nvPr>
        </p:nvSpPr>
        <p:spPr>
          <a:xfrm>
            <a:off x="796200" y="332984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t>xx%</a:t>
            </a:r>
          </a:p>
        </p:txBody>
      </p:sp>
      <p:sp>
        <p:nvSpPr>
          <p:cNvPr id="203" name="Google Shape;203;p13"/>
          <p:cNvSpPr txBox="1">
            <a:spLocks noGrp="1"/>
          </p:cNvSpPr>
          <p:nvPr>
            <p:ph type="title" idx="4" hasCustomPrompt="1"/>
          </p:nvPr>
        </p:nvSpPr>
        <p:spPr>
          <a:xfrm>
            <a:off x="3419271" y="165697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t>xx%</a:t>
            </a:r>
          </a:p>
        </p:txBody>
      </p:sp>
      <p:sp>
        <p:nvSpPr>
          <p:cNvPr id="204" name="Google Shape;204;p13"/>
          <p:cNvSpPr txBox="1">
            <a:spLocks noGrp="1"/>
          </p:cNvSpPr>
          <p:nvPr>
            <p:ph type="title" idx="5" hasCustomPrompt="1"/>
          </p:nvPr>
        </p:nvSpPr>
        <p:spPr>
          <a:xfrm>
            <a:off x="3419271" y="332984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t>xx%</a:t>
            </a:r>
          </a:p>
        </p:txBody>
      </p:sp>
      <p:sp>
        <p:nvSpPr>
          <p:cNvPr id="205" name="Google Shape;205;p13"/>
          <p:cNvSpPr txBox="1">
            <a:spLocks noGrp="1"/>
          </p:cNvSpPr>
          <p:nvPr>
            <p:ph type="title" idx="6" hasCustomPrompt="1"/>
          </p:nvPr>
        </p:nvSpPr>
        <p:spPr>
          <a:xfrm>
            <a:off x="6042349" y="165697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t>xx%</a:t>
            </a:r>
          </a:p>
        </p:txBody>
      </p:sp>
      <p:sp>
        <p:nvSpPr>
          <p:cNvPr id="206" name="Google Shape;206;p13"/>
          <p:cNvSpPr txBox="1">
            <a:spLocks noGrp="1"/>
          </p:cNvSpPr>
          <p:nvPr>
            <p:ph type="title" idx="7" hasCustomPrompt="1"/>
          </p:nvPr>
        </p:nvSpPr>
        <p:spPr>
          <a:xfrm>
            <a:off x="6042349" y="332984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t>xx%</a:t>
            </a:r>
          </a:p>
        </p:txBody>
      </p:sp>
      <p:sp>
        <p:nvSpPr>
          <p:cNvPr id="207" name="Google Shape;207;p13"/>
          <p:cNvSpPr txBox="1">
            <a:spLocks noGrp="1"/>
          </p:cNvSpPr>
          <p:nvPr>
            <p:ph type="subTitle" idx="1"/>
          </p:nvPr>
        </p:nvSpPr>
        <p:spPr>
          <a:xfrm>
            <a:off x="796200" y="212606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1pPr>
            <a:lvl2pPr lvl="1"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2pPr>
            <a:lvl3pPr lvl="2"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3pPr>
            <a:lvl4pPr lvl="3"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4pPr>
            <a:lvl5pPr lvl="4"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5pPr>
            <a:lvl6pPr lvl="5"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6pPr>
            <a:lvl7pPr lvl="6"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7pPr>
            <a:lvl8pPr lvl="7"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8pPr>
            <a:lvl9pPr lvl="8"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9pPr>
          </a:lstStyle>
          <a:p>
            <a:endParaRPr/>
          </a:p>
        </p:txBody>
      </p:sp>
      <p:sp>
        <p:nvSpPr>
          <p:cNvPr id="208" name="Google Shape;208;p13"/>
          <p:cNvSpPr txBox="1">
            <a:spLocks noGrp="1"/>
          </p:cNvSpPr>
          <p:nvPr>
            <p:ph type="subTitle" idx="8"/>
          </p:nvPr>
        </p:nvSpPr>
        <p:spPr>
          <a:xfrm>
            <a:off x="3419271" y="212606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1pPr>
            <a:lvl2pPr lvl="1"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2pPr>
            <a:lvl3pPr lvl="2"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3pPr>
            <a:lvl4pPr lvl="3"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4pPr>
            <a:lvl5pPr lvl="4"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5pPr>
            <a:lvl6pPr lvl="5"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6pPr>
            <a:lvl7pPr lvl="6"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7pPr>
            <a:lvl8pPr lvl="7"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8pPr>
            <a:lvl9pPr lvl="8"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9pPr>
          </a:lstStyle>
          <a:p>
            <a:endParaRPr/>
          </a:p>
        </p:txBody>
      </p:sp>
      <p:sp>
        <p:nvSpPr>
          <p:cNvPr id="209" name="Google Shape;209;p13"/>
          <p:cNvSpPr txBox="1">
            <a:spLocks noGrp="1"/>
          </p:cNvSpPr>
          <p:nvPr>
            <p:ph type="subTitle" idx="9"/>
          </p:nvPr>
        </p:nvSpPr>
        <p:spPr>
          <a:xfrm>
            <a:off x="6042349" y="212606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1pPr>
            <a:lvl2pPr lvl="1"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2pPr>
            <a:lvl3pPr lvl="2"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3pPr>
            <a:lvl4pPr lvl="3"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4pPr>
            <a:lvl5pPr lvl="4"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5pPr>
            <a:lvl6pPr lvl="5"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6pPr>
            <a:lvl7pPr lvl="6"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7pPr>
            <a:lvl8pPr lvl="7"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8pPr>
            <a:lvl9pPr lvl="8"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9pPr>
          </a:lstStyle>
          <a:p>
            <a:endParaRPr/>
          </a:p>
        </p:txBody>
      </p:sp>
      <p:sp>
        <p:nvSpPr>
          <p:cNvPr id="210" name="Google Shape;210;p13"/>
          <p:cNvSpPr txBox="1">
            <a:spLocks noGrp="1"/>
          </p:cNvSpPr>
          <p:nvPr>
            <p:ph type="subTitle" idx="13"/>
          </p:nvPr>
        </p:nvSpPr>
        <p:spPr>
          <a:xfrm>
            <a:off x="796200" y="3799000"/>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1pPr>
            <a:lvl2pPr lvl="1"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2pPr>
            <a:lvl3pPr lvl="2"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3pPr>
            <a:lvl4pPr lvl="3"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4pPr>
            <a:lvl5pPr lvl="4"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5pPr>
            <a:lvl6pPr lvl="5"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6pPr>
            <a:lvl7pPr lvl="6"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7pPr>
            <a:lvl8pPr lvl="7"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8pPr>
            <a:lvl9pPr lvl="8"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9pPr>
          </a:lstStyle>
          <a:p>
            <a:endParaRPr/>
          </a:p>
        </p:txBody>
      </p:sp>
      <p:sp>
        <p:nvSpPr>
          <p:cNvPr id="211" name="Google Shape;211;p13"/>
          <p:cNvSpPr txBox="1">
            <a:spLocks noGrp="1"/>
          </p:cNvSpPr>
          <p:nvPr>
            <p:ph type="subTitle" idx="14"/>
          </p:nvPr>
        </p:nvSpPr>
        <p:spPr>
          <a:xfrm>
            <a:off x="3419271" y="3799000"/>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1pPr>
            <a:lvl2pPr lvl="1"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2pPr>
            <a:lvl3pPr lvl="2"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3pPr>
            <a:lvl4pPr lvl="3"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4pPr>
            <a:lvl5pPr lvl="4"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5pPr>
            <a:lvl6pPr lvl="5"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6pPr>
            <a:lvl7pPr lvl="6"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7pPr>
            <a:lvl8pPr lvl="7"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8pPr>
            <a:lvl9pPr lvl="8"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9pPr>
          </a:lstStyle>
          <a:p>
            <a:endParaRPr/>
          </a:p>
        </p:txBody>
      </p:sp>
      <p:sp>
        <p:nvSpPr>
          <p:cNvPr id="212" name="Google Shape;212;p13"/>
          <p:cNvSpPr txBox="1">
            <a:spLocks noGrp="1"/>
          </p:cNvSpPr>
          <p:nvPr>
            <p:ph type="subTitle" idx="15"/>
          </p:nvPr>
        </p:nvSpPr>
        <p:spPr>
          <a:xfrm>
            <a:off x="6042349" y="3799000"/>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1pPr>
            <a:lvl2pPr lvl="1"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2pPr>
            <a:lvl3pPr lvl="2"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3pPr>
            <a:lvl4pPr lvl="3"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4pPr>
            <a:lvl5pPr lvl="4"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5pPr>
            <a:lvl6pPr lvl="5"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6pPr>
            <a:lvl7pPr lvl="6"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7pPr>
            <a:lvl8pPr lvl="7"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8pPr>
            <a:lvl9pPr lvl="8"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9pPr>
          </a:lstStyle>
          <a:p>
            <a:endParaRPr/>
          </a:p>
        </p:txBody>
      </p:sp>
      <p:sp>
        <p:nvSpPr>
          <p:cNvPr id="213" name="Google Shape;213;p13"/>
          <p:cNvSpPr/>
          <p:nvPr/>
        </p:nvSpPr>
        <p:spPr>
          <a:xfrm rot="10800000">
            <a:off x="7818862" y="-275212"/>
            <a:ext cx="1634294" cy="1094426"/>
          </a:xfrm>
          <a:custGeom>
            <a:avLst/>
            <a:gdLst/>
            <a:ahLst/>
            <a:cxnLst/>
            <a:rect l="l" t="t" r="r" b="b"/>
            <a:pathLst>
              <a:path w="7453" h="4991" extrusionOk="0">
                <a:moveTo>
                  <a:pt x="2466" y="32"/>
                </a:moveTo>
                <a:cubicBezTo>
                  <a:pt x="2466" y="32"/>
                  <a:pt x="3721" y="146"/>
                  <a:pt x="3861" y="1104"/>
                </a:cubicBezTo>
                <a:cubicBezTo>
                  <a:pt x="4000" y="2062"/>
                  <a:pt x="5130" y="1113"/>
                  <a:pt x="5818" y="2203"/>
                </a:cubicBezTo>
                <a:cubicBezTo>
                  <a:pt x="6172" y="2764"/>
                  <a:pt x="6139" y="3276"/>
                  <a:pt x="6408" y="3276"/>
                </a:cubicBezTo>
                <a:cubicBezTo>
                  <a:pt x="6676" y="3276"/>
                  <a:pt x="7453" y="3436"/>
                  <a:pt x="7453" y="4214"/>
                </a:cubicBezTo>
                <a:lnTo>
                  <a:pt x="7453" y="4991"/>
                </a:lnTo>
                <a:lnTo>
                  <a:pt x="53" y="4991"/>
                </a:lnTo>
                <a:lnTo>
                  <a:pt x="0" y="0"/>
                </a:lnTo>
                <a:lnTo>
                  <a:pt x="2466" y="3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 name="Google Shape;214;p13"/>
          <p:cNvSpPr/>
          <p:nvPr/>
        </p:nvSpPr>
        <p:spPr>
          <a:xfrm>
            <a:off x="-607088" y="4346950"/>
            <a:ext cx="1634294" cy="1094426"/>
          </a:xfrm>
          <a:custGeom>
            <a:avLst/>
            <a:gdLst/>
            <a:ahLst/>
            <a:cxnLst/>
            <a:rect l="l" t="t" r="r" b="b"/>
            <a:pathLst>
              <a:path w="7453" h="4991" extrusionOk="0">
                <a:moveTo>
                  <a:pt x="2466" y="32"/>
                </a:moveTo>
                <a:cubicBezTo>
                  <a:pt x="2466" y="32"/>
                  <a:pt x="3721" y="146"/>
                  <a:pt x="3861" y="1104"/>
                </a:cubicBezTo>
                <a:cubicBezTo>
                  <a:pt x="4000" y="2062"/>
                  <a:pt x="5130" y="1113"/>
                  <a:pt x="5818" y="2203"/>
                </a:cubicBezTo>
                <a:cubicBezTo>
                  <a:pt x="6172" y="2764"/>
                  <a:pt x="6139" y="3276"/>
                  <a:pt x="6408" y="3276"/>
                </a:cubicBezTo>
                <a:cubicBezTo>
                  <a:pt x="6676" y="3276"/>
                  <a:pt x="7453" y="3436"/>
                  <a:pt x="7453" y="4214"/>
                </a:cubicBezTo>
                <a:lnTo>
                  <a:pt x="7453" y="4991"/>
                </a:lnTo>
                <a:lnTo>
                  <a:pt x="53" y="4991"/>
                </a:lnTo>
                <a:lnTo>
                  <a:pt x="0" y="0"/>
                </a:lnTo>
                <a:lnTo>
                  <a:pt x="2466" y="3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15" name="Google Shape;215;p13"/>
          <p:cNvGrpSpPr/>
          <p:nvPr/>
        </p:nvGrpSpPr>
        <p:grpSpPr>
          <a:xfrm>
            <a:off x="321813" y="167288"/>
            <a:ext cx="8547188" cy="4770950"/>
            <a:chOff x="321813" y="167288"/>
            <a:chExt cx="8547188" cy="4770950"/>
          </a:xfrm>
        </p:grpSpPr>
        <p:sp>
          <p:nvSpPr>
            <p:cNvPr id="216" name="Google Shape;216;p13"/>
            <p:cNvSpPr/>
            <p:nvPr/>
          </p:nvSpPr>
          <p:spPr>
            <a:xfrm>
              <a:off x="8659600" y="2610850"/>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17" name="Google Shape;217;p13"/>
            <p:cNvSpPr/>
            <p:nvPr/>
          </p:nvSpPr>
          <p:spPr>
            <a:xfrm>
              <a:off x="6948550" y="167288"/>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18" name="Google Shape;218;p13"/>
            <p:cNvSpPr/>
            <p:nvPr/>
          </p:nvSpPr>
          <p:spPr>
            <a:xfrm>
              <a:off x="321813" y="260788"/>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19" name="Google Shape;219;p13"/>
            <p:cNvSpPr/>
            <p:nvPr/>
          </p:nvSpPr>
          <p:spPr>
            <a:xfrm>
              <a:off x="1370975" y="4728838"/>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220" name="Google Shape;220;p13"/>
          <p:cNvGrpSpPr/>
          <p:nvPr/>
        </p:nvGrpSpPr>
        <p:grpSpPr>
          <a:xfrm>
            <a:off x="8296871" y="4307641"/>
            <a:ext cx="572118" cy="572714"/>
            <a:chOff x="8265232" y="4226042"/>
            <a:chExt cx="477840" cy="478338"/>
          </a:xfrm>
        </p:grpSpPr>
        <p:sp>
          <p:nvSpPr>
            <p:cNvPr id="221" name="Google Shape;221;p13"/>
            <p:cNvSpPr/>
            <p:nvPr/>
          </p:nvSpPr>
          <p:spPr>
            <a:xfrm>
              <a:off x="8265232" y="4226042"/>
              <a:ext cx="477840" cy="478338"/>
            </a:xfrm>
            <a:custGeom>
              <a:avLst/>
              <a:gdLst/>
              <a:ahLst/>
              <a:cxnLst/>
              <a:rect l="l" t="t" r="r" b="b"/>
              <a:pathLst>
                <a:path w="961" h="962" extrusionOk="0">
                  <a:moveTo>
                    <a:pt x="961" y="481"/>
                  </a:moveTo>
                  <a:cubicBezTo>
                    <a:pt x="961" y="747"/>
                    <a:pt x="746" y="962"/>
                    <a:pt x="481" y="962"/>
                  </a:cubicBezTo>
                  <a:cubicBezTo>
                    <a:pt x="215" y="962"/>
                    <a:pt x="0" y="747"/>
                    <a:pt x="0" y="481"/>
                  </a:cubicBezTo>
                  <a:cubicBezTo>
                    <a:pt x="0" y="216"/>
                    <a:pt x="215" y="0"/>
                    <a:pt x="481" y="0"/>
                  </a:cubicBezTo>
                  <a:cubicBezTo>
                    <a:pt x="746" y="0"/>
                    <a:pt x="961" y="216"/>
                    <a:pt x="961" y="481"/>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 name="Google Shape;222;p13"/>
            <p:cNvSpPr/>
            <p:nvPr/>
          </p:nvSpPr>
          <p:spPr>
            <a:xfrm>
              <a:off x="8551140" y="4468194"/>
              <a:ext cx="82043" cy="31326"/>
            </a:xfrm>
            <a:custGeom>
              <a:avLst/>
              <a:gdLst/>
              <a:ahLst/>
              <a:cxnLst/>
              <a:rect l="l" t="t" r="r" b="b"/>
              <a:pathLst>
                <a:path w="165" h="63" extrusionOk="0">
                  <a:moveTo>
                    <a:pt x="82" y="63"/>
                  </a:moveTo>
                  <a:lnTo>
                    <a:pt x="83" y="63"/>
                  </a:lnTo>
                  <a:cubicBezTo>
                    <a:pt x="133" y="63"/>
                    <a:pt x="159" y="27"/>
                    <a:pt x="165" y="8"/>
                  </a:cubicBezTo>
                  <a:lnTo>
                    <a:pt x="143" y="0"/>
                  </a:lnTo>
                  <a:cubicBezTo>
                    <a:pt x="142" y="2"/>
                    <a:pt x="129" y="39"/>
                    <a:pt x="83" y="39"/>
                  </a:cubicBezTo>
                  <a:lnTo>
                    <a:pt x="82" y="39"/>
                  </a:lnTo>
                  <a:cubicBezTo>
                    <a:pt x="35" y="39"/>
                    <a:pt x="24" y="2"/>
                    <a:pt x="23" y="1"/>
                  </a:cubicBezTo>
                  <a:lnTo>
                    <a:pt x="0" y="7"/>
                  </a:lnTo>
                  <a:cubicBezTo>
                    <a:pt x="5" y="26"/>
                    <a:pt x="29" y="63"/>
                    <a:pt x="82" y="6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3" name="Google Shape;223;p13"/>
            <p:cNvSpPr/>
            <p:nvPr/>
          </p:nvSpPr>
          <p:spPr>
            <a:xfrm>
              <a:off x="8375120" y="4468194"/>
              <a:ext cx="82043" cy="31326"/>
            </a:xfrm>
            <a:custGeom>
              <a:avLst/>
              <a:gdLst/>
              <a:ahLst/>
              <a:cxnLst/>
              <a:rect l="l" t="t" r="r" b="b"/>
              <a:pathLst>
                <a:path w="165" h="63" extrusionOk="0">
                  <a:moveTo>
                    <a:pt x="82" y="63"/>
                  </a:moveTo>
                  <a:lnTo>
                    <a:pt x="83" y="63"/>
                  </a:lnTo>
                  <a:cubicBezTo>
                    <a:pt x="133" y="63"/>
                    <a:pt x="159" y="27"/>
                    <a:pt x="165" y="8"/>
                  </a:cubicBezTo>
                  <a:lnTo>
                    <a:pt x="142" y="0"/>
                  </a:lnTo>
                  <a:cubicBezTo>
                    <a:pt x="142" y="2"/>
                    <a:pt x="128" y="39"/>
                    <a:pt x="83" y="39"/>
                  </a:cubicBezTo>
                  <a:lnTo>
                    <a:pt x="82" y="39"/>
                  </a:lnTo>
                  <a:cubicBezTo>
                    <a:pt x="34" y="39"/>
                    <a:pt x="24" y="2"/>
                    <a:pt x="23" y="1"/>
                  </a:cubicBezTo>
                  <a:lnTo>
                    <a:pt x="0" y="7"/>
                  </a:lnTo>
                  <a:cubicBezTo>
                    <a:pt x="5" y="26"/>
                    <a:pt x="29" y="63"/>
                    <a:pt x="82" y="6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4" name="Google Shape;224;p13"/>
            <p:cNvSpPr/>
            <p:nvPr/>
          </p:nvSpPr>
          <p:spPr>
            <a:xfrm>
              <a:off x="8449207" y="4578082"/>
              <a:ext cx="110883" cy="27348"/>
            </a:xfrm>
            <a:custGeom>
              <a:avLst/>
              <a:gdLst/>
              <a:ahLst/>
              <a:cxnLst/>
              <a:rect l="l" t="t" r="r" b="b"/>
              <a:pathLst>
                <a:path w="223" h="55" extrusionOk="0">
                  <a:moveTo>
                    <a:pt x="114" y="55"/>
                  </a:moveTo>
                  <a:cubicBezTo>
                    <a:pt x="180" y="55"/>
                    <a:pt x="223" y="20"/>
                    <a:pt x="223" y="19"/>
                  </a:cubicBezTo>
                  <a:lnTo>
                    <a:pt x="208" y="1"/>
                  </a:lnTo>
                  <a:cubicBezTo>
                    <a:pt x="204" y="4"/>
                    <a:pt x="124" y="68"/>
                    <a:pt x="12" y="0"/>
                  </a:cubicBezTo>
                  <a:lnTo>
                    <a:pt x="0" y="21"/>
                  </a:lnTo>
                  <a:cubicBezTo>
                    <a:pt x="42" y="46"/>
                    <a:pt x="81" y="55"/>
                    <a:pt x="114" y="5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BLANK_18">
    <p:bg>
      <p:bgPr>
        <a:solidFill>
          <a:schemeClr val="dk2"/>
        </a:solidFill>
        <a:effectLst/>
      </p:bgPr>
    </p:bg>
    <p:spTree>
      <p:nvGrpSpPr>
        <p:cNvPr id="1" name="Shape 258"/>
        <p:cNvGrpSpPr/>
        <p:nvPr/>
      </p:nvGrpSpPr>
      <p:grpSpPr>
        <a:xfrm>
          <a:off x="0" y="0"/>
          <a:ext cx="0" cy="0"/>
          <a:chOff x="0" y="0"/>
          <a:chExt cx="0" cy="0"/>
        </a:xfrm>
      </p:grpSpPr>
      <p:sp>
        <p:nvSpPr>
          <p:cNvPr id="259" name="Google Shape;259;p16"/>
          <p:cNvSpPr txBox="1">
            <a:spLocks noGrp="1"/>
          </p:cNvSpPr>
          <p:nvPr>
            <p:ph type="title"/>
          </p:nvPr>
        </p:nvSpPr>
        <p:spPr>
          <a:xfrm>
            <a:off x="713100" y="540743"/>
            <a:ext cx="7725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0" name="Google Shape;260;p16"/>
          <p:cNvSpPr txBox="1">
            <a:spLocks noGrp="1"/>
          </p:cNvSpPr>
          <p:nvPr>
            <p:ph type="body" idx="1"/>
          </p:nvPr>
        </p:nvSpPr>
        <p:spPr>
          <a:xfrm>
            <a:off x="713100" y="1326525"/>
            <a:ext cx="3746700" cy="1473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3"/>
              </a:buClr>
              <a:buSzPts val="12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261" name="Google Shape;261;p16"/>
          <p:cNvSpPr txBox="1">
            <a:spLocks noGrp="1"/>
          </p:cNvSpPr>
          <p:nvPr>
            <p:ph type="body" idx="2"/>
          </p:nvPr>
        </p:nvSpPr>
        <p:spPr>
          <a:xfrm>
            <a:off x="4692300" y="1326525"/>
            <a:ext cx="3746700" cy="1473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3"/>
              </a:buClr>
              <a:buSzPts val="12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grpSp>
        <p:nvGrpSpPr>
          <p:cNvPr id="262" name="Google Shape;262;p16"/>
          <p:cNvGrpSpPr/>
          <p:nvPr/>
        </p:nvGrpSpPr>
        <p:grpSpPr>
          <a:xfrm>
            <a:off x="8430599" y="200950"/>
            <a:ext cx="500950" cy="500950"/>
            <a:chOff x="953949" y="3906900"/>
            <a:chExt cx="500950" cy="500950"/>
          </a:xfrm>
        </p:grpSpPr>
        <p:sp>
          <p:nvSpPr>
            <p:cNvPr id="263" name="Google Shape;263;p16"/>
            <p:cNvSpPr/>
            <p:nvPr/>
          </p:nvSpPr>
          <p:spPr>
            <a:xfrm>
              <a:off x="953949" y="3906900"/>
              <a:ext cx="500950" cy="500950"/>
            </a:xfrm>
            <a:custGeom>
              <a:avLst/>
              <a:gdLst/>
              <a:ahLst/>
              <a:cxnLst/>
              <a:rect l="l" t="t" r="r" b="b"/>
              <a:pathLst>
                <a:path w="1629" h="1629" extrusionOk="0">
                  <a:moveTo>
                    <a:pt x="0" y="815"/>
                  </a:moveTo>
                  <a:cubicBezTo>
                    <a:pt x="0" y="1264"/>
                    <a:pt x="365" y="1629"/>
                    <a:pt x="815" y="1629"/>
                  </a:cubicBezTo>
                  <a:cubicBezTo>
                    <a:pt x="1265" y="1629"/>
                    <a:pt x="1629" y="1264"/>
                    <a:pt x="1629" y="815"/>
                  </a:cubicBezTo>
                  <a:cubicBezTo>
                    <a:pt x="1629" y="365"/>
                    <a:pt x="1265" y="0"/>
                    <a:pt x="815" y="0"/>
                  </a:cubicBezTo>
                  <a:cubicBezTo>
                    <a:pt x="365" y="0"/>
                    <a:pt x="0" y="365"/>
                    <a:pt x="0" y="81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4" name="Google Shape;264;p16"/>
            <p:cNvSpPr/>
            <p:nvPr/>
          </p:nvSpPr>
          <p:spPr>
            <a:xfrm>
              <a:off x="1109438" y="4261907"/>
              <a:ext cx="190281" cy="59424"/>
            </a:xfrm>
            <a:custGeom>
              <a:avLst/>
              <a:gdLst/>
              <a:ahLst/>
              <a:cxnLst/>
              <a:rect l="l" t="t" r="r" b="b"/>
              <a:pathLst>
                <a:path w="620" h="195" extrusionOk="0">
                  <a:moveTo>
                    <a:pt x="0" y="0"/>
                  </a:moveTo>
                  <a:cubicBezTo>
                    <a:pt x="207" y="52"/>
                    <a:pt x="413" y="52"/>
                    <a:pt x="620" y="0"/>
                  </a:cubicBezTo>
                  <a:cubicBezTo>
                    <a:pt x="620" y="0"/>
                    <a:pt x="607" y="195"/>
                    <a:pt x="310" y="195"/>
                  </a:cubicBezTo>
                  <a:cubicBezTo>
                    <a:pt x="13" y="195"/>
                    <a:pt x="0" y="0"/>
                    <a:pt x="0"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5" name="Google Shape;265;p16"/>
            <p:cNvSpPr/>
            <p:nvPr/>
          </p:nvSpPr>
          <p:spPr>
            <a:xfrm>
              <a:off x="1094659" y="4151987"/>
              <a:ext cx="34793" cy="49572"/>
            </a:xfrm>
            <a:custGeom>
              <a:avLst/>
              <a:gdLst/>
              <a:ahLst/>
              <a:cxnLst/>
              <a:rect l="l" t="t" r="r" b="b"/>
              <a:pathLst>
                <a:path w="115" h="163" extrusionOk="0">
                  <a:moveTo>
                    <a:pt x="115" y="82"/>
                  </a:moveTo>
                  <a:cubicBezTo>
                    <a:pt x="115" y="127"/>
                    <a:pt x="90" y="163"/>
                    <a:pt x="58" y="163"/>
                  </a:cubicBezTo>
                  <a:cubicBezTo>
                    <a:pt x="26" y="163"/>
                    <a:pt x="0" y="127"/>
                    <a:pt x="0" y="82"/>
                  </a:cubicBezTo>
                  <a:cubicBezTo>
                    <a:pt x="0" y="37"/>
                    <a:pt x="26" y="0"/>
                    <a:pt x="58" y="0"/>
                  </a:cubicBezTo>
                  <a:cubicBezTo>
                    <a:pt x="90"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6" name="Google Shape;266;p16"/>
            <p:cNvSpPr/>
            <p:nvPr/>
          </p:nvSpPr>
          <p:spPr>
            <a:xfrm>
              <a:off x="1279706" y="4151987"/>
              <a:ext cx="34793" cy="49572"/>
            </a:xfrm>
            <a:custGeom>
              <a:avLst/>
              <a:gdLst/>
              <a:ahLst/>
              <a:cxnLst/>
              <a:rect l="l" t="t" r="r" b="b"/>
              <a:pathLst>
                <a:path w="115" h="163" extrusionOk="0">
                  <a:moveTo>
                    <a:pt x="115" y="82"/>
                  </a:moveTo>
                  <a:cubicBezTo>
                    <a:pt x="115" y="127"/>
                    <a:pt x="89" y="163"/>
                    <a:pt x="57" y="163"/>
                  </a:cubicBezTo>
                  <a:cubicBezTo>
                    <a:pt x="25" y="163"/>
                    <a:pt x="0" y="127"/>
                    <a:pt x="0" y="82"/>
                  </a:cubicBezTo>
                  <a:cubicBezTo>
                    <a:pt x="0" y="37"/>
                    <a:pt x="25" y="0"/>
                    <a:pt x="57" y="0"/>
                  </a:cubicBezTo>
                  <a:cubicBezTo>
                    <a:pt x="89"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267" name="Google Shape;267;p16"/>
          <p:cNvGrpSpPr/>
          <p:nvPr/>
        </p:nvGrpSpPr>
        <p:grpSpPr>
          <a:xfrm>
            <a:off x="206388" y="1735513"/>
            <a:ext cx="8780325" cy="3343488"/>
            <a:chOff x="206388" y="1735513"/>
            <a:chExt cx="8780325" cy="3343488"/>
          </a:xfrm>
        </p:grpSpPr>
        <p:sp>
          <p:nvSpPr>
            <p:cNvPr id="268" name="Google Shape;268;p16"/>
            <p:cNvSpPr/>
            <p:nvPr/>
          </p:nvSpPr>
          <p:spPr>
            <a:xfrm>
              <a:off x="7689475" y="4869600"/>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9" name="Google Shape;269;p16"/>
            <p:cNvSpPr/>
            <p:nvPr/>
          </p:nvSpPr>
          <p:spPr>
            <a:xfrm>
              <a:off x="206388" y="1735513"/>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70" name="Google Shape;270;p16"/>
            <p:cNvSpPr/>
            <p:nvPr/>
          </p:nvSpPr>
          <p:spPr>
            <a:xfrm>
              <a:off x="8777313" y="2782113"/>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71" name="Google Shape;271;p16"/>
            <p:cNvSpPr/>
            <p:nvPr/>
          </p:nvSpPr>
          <p:spPr>
            <a:xfrm>
              <a:off x="861375" y="4660200"/>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272" name="Google Shape;272;p16"/>
          <p:cNvSpPr/>
          <p:nvPr/>
        </p:nvSpPr>
        <p:spPr>
          <a:xfrm rot="10800000" flipH="1">
            <a:off x="-431877" y="-345714"/>
            <a:ext cx="1945345" cy="1302726"/>
          </a:xfrm>
          <a:custGeom>
            <a:avLst/>
            <a:gdLst/>
            <a:ahLst/>
            <a:cxnLst/>
            <a:rect l="l" t="t" r="r" b="b"/>
            <a:pathLst>
              <a:path w="7453" h="4991" extrusionOk="0">
                <a:moveTo>
                  <a:pt x="2466" y="32"/>
                </a:moveTo>
                <a:cubicBezTo>
                  <a:pt x="2466" y="32"/>
                  <a:pt x="3721" y="146"/>
                  <a:pt x="3861" y="1104"/>
                </a:cubicBezTo>
                <a:cubicBezTo>
                  <a:pt x="4000" y="2062"/>
                  <a:pt x="5130" y="1113"/>
                  <a:pt x="5818" y="2203"/>
                </a:cubicBezTo>
                <a:cubicBezTo>
                  <a:pt x="6172" y="2764"/>
                  <a:pt x="6139" y="3276"/>
                  <a:pt x="6408" y="3276"/>
                </a:cubicBezTo>
                <a:cubicBezTo>
                  <a:pt x="6676" y="3276"/>
                  <a:pt x="7453" y="3436"/>
                  <a:pt x="7453" y="4214"/>
                </a:cubicBezTo>
                <a:lnTo>
                  <a:pt x="7453" y="4991"/>
                </a:lnTo>
                <a:lnTo>
                  <a:pt x="53" y="4991"/>
                </a:lnTo>
                <a:lnTo>
                  <a:pt x="0" y="0"/>
                </a:lnTo>
                <a:lnTo>
                  <a:pt x="2466" y="3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8">
    <p:bg>
      <p:bgPr>
        <a:solidFill>
          <a:schemeClr val="dk2"/>
        </a:solidFill>
        <a:effectLst/>
      </p:bgPr>
    </p:bg>
    <p:spTree>
      <p:nvGrpSpPr>
        <p:cNvPr id="1" name="Shape 285"/>
        <p:cNvGrpSpPr/>
        <p:nvPr/>
      </p:nvGrpSpPr>
      <p:grpSpPr>
        <a:xfrm>
          <a:off x="0" y="0"/>
          <a:ext cx="0" cy="0"/>
          <a:chOff x="0" y="0"/>
          <a:chExt cx="0" cy="0"/>
        </a:xfrm>
      </p:grpSpPr>
      <p:sp>
        <p:nvSpPr>
          <p:cNvPr id="286" name="Google Shape;286;p18"/>
          <p:cNvSpPr txBox="1">
            <a:spLocks noGrp="1"/>
          </p:cNvSpPr>
          <p:nvPr>
            <p:ph type="title"/>
          </p:nvPr>
        </p:nvSpPr>
        <p:spPr>
          <a:xfrm>
            <a:off x="713100" y="540743"/>
            <a:ext cx="7725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7" name="Google Shape;287;p18"/>
          <p:cNvSpPr txBox="1">
            <a:spLocks noGrp="1"/>
          </p:cNvSpPr>
          <p:nvPr>
            <p:ph type="subTitle" idx="1"/>
          </p:nvPr>
        </p:nvSpPr>
        <p:spPr>
          <a:xfrm>
            <a:off x="841738" y="2617625"/>
            <a:ext cx="2271300" cy="415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1pPr>
            <a:lvl2pPr lvl="1"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2pPr>
            <a:lvl3pPr lvl="2"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3pPr>
            <a:lvl4pPr lvl="3"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4pPr>
            <a:lvl5pPr lvl="4"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5pPr>
            <a:lvl6pPr lvl="5"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6pPr>
            <a:lvl7pPr lvl="6"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7pPr>
            <a:lvl8pPr lvl="7"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8pPr>
            <a:lvl9pPr lvl="8"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9pPr>
          </a:lstStyle>
          <a:p>
            <a:endParaRPr/>
          </a:p>
        </p:txBody>
      </p:sp>
      <p:sp>
        <p:nvSpPr>
          <p:cNvPr id="288" name="Google Shape;288;p18"/>
          <p:cNvSpPr txBox="1">
            <a:spLocks noGrp="1"/>
          </p:cNvSpPr>
          <p:nvPr>
            <p:ph type="subTitle" idx="2"/>
          </p:nvPr>
        </p:nvSpPr>
        <p:spPr>
          <a:xfrm>
            <a:off x="841738" y="2978347"/>
            <a:ext cx="2271300" cy="124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289" name="Google Shape;289;p18"/>
          <p:cNvSpPr txBox="1">
            <a:spLocks noGrp="1"/>
          </p:cNvSpPr>
          <p:nvPr>
            <p:ph type="subTitle" idx="3"/>
          </p:nvPr>
        </p:nvSpPr>
        <p:spPr>
          <a:xfrm>
            <a:off x="3436350" y="2617625"/>
            <a:ext cx="2271300" cy="415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1pPr>
            <a:lvl2pPr lvl="1"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2pPr>
            <a:lvl3pPr lvl="2"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3pPr>
            <a:lvl4pPr lvl="3"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4pPr>
            <a:lvl5pPr lvl="4"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5pPr>
            <a:lvl6pPr lvl="5"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6pPr>
            <a:lvl7pPr lvl="6"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7pPr>
            <a:lvl8pPr lvl="7"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8pPr>
            <a:lvl9pPr lvl="8"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9pPr>
          </a:lstStyle>
          <a:p>
            <a:endParaRPr/>
          </a:p>
        </p:txBody>
      </p:sp>
      <p:sp>
        <p:nvSpPr>
          <p:cNvPr id="290" name="Google Shape;290;p18"/>
          <p:cNvSpPr txBox="1">
            <a:spLocks noGrp="1"/>
          </p:cNvSpPr>
          <p:nvPr>
            <p:ph type="subTitle" idx="4"/>
          </p:nvPr>
        </p:nvSpPr>
        <p:spPr>
          <a:xfrm>
            <a:off x="3436350" y="2978347"/>
            <a:ext cx="2271300" cy="124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291" name="Google Shape;291;p18"/>
          <p:cNvSpPr txBox="1">
            <a:spLocks noGrp="1"/>
          </p:cNvSpPr>
          <p:nvPr>
            <p:ph type="subTitle" idx="5"/>
          </p:nvPr>
        </p:nvSpPr>
        <p:spPr>
          <a:xfrm>
            <a:off x="6030963" y="2617625"/>
            <a:ext cx="2271300" cy="415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1pPr>
            <a:lvl2pPr lvl="1"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2pPr>
            <a:lvl3pPr lvl="2"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3pPr>
            <a:lvl4pPr lvl="3"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4pPr>
            <a:lvl5pPr lvl="4"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5pPr>
            <a:lvl6pPr lvl="5"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6pPr>
            <a:lvl7pPr lvl="6"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7pPr>
            <a:lvl8pPr lvl="7"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8pPr>
            <a:lvl9pPr lvl="8" algn="ctr"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9pPr>
          </a:lstStyle>
          <a:p>
            <a:endParaRPr/>
          </a:p>
        </p:txBody>
      </p:sp>
      <p:sp>
        <p:nvSpPr>
          <p:cNvPr id="292" name="Google Shape;292;p18"/>
          <p:cNvSpPr txBox="1">
            <a:spLocks noGrp="1"/>
          </p:cNvSpPr>
          <p:nvPr>
            <p:ph type="subTitle" idx="6"/>
          </p:nvPr>
        </p:nvSpPr>
        <p:spPr>
          <a:xfrm>
            <a:off x="6030963" y="2978347"/>
            <a:ext cx="2271300" cy="124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grpSp>
        <p:nvGrpSpPr>
          <p:cNvPr id="293" name="Google Shape;293;p18"/>
          <p:cNvGrpSpPr/>
          <p:nvPr/>
        </p:nvGrpSpPr>
        <p:grpSpPr>
          <a:xfrm>
            <a:off x="171850" y="156713"/>
            <a:ext cx="8682350" cy="4819375"/>
            <a:chOff x="171850" y="156713"/>
            <a:chExt cx="8682350" cy="4819375"/>
          </a:xfrm>
        </p:grpSpPr>
        <p:sp>
          <p:nvSpPr>
            <p:cNvPr id="294" name="Google Shape;294;p18"/>
            <p:cNvSpPr/>
            <p:nvPr/>
          </p:nvSpPr>
          <p:spPr>
            <a:xfrm>
              <a:off x="8644800" y="2076300"/>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5" name="Google Shape;295;p18"/>
            <p:cNvSpPr/>
            <p:nvPr/>
          </p:nvSpPr>
          <p:spPr>
            <a:xfrm>
              <a:off x="2263200" y="4766688"/>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6" name="Google Shape;296;p18"/>
            <p:cNvSpPr/>
            <p:nvPr/>
          </p:nvSpPr>
          <p:spPr>
            <a:xfrm>
              <a:off x="171850" y="3678688"/>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7" name="Google Shape;297;p18"/>
            <p:cNvSpPr/>
            <p:nvPr/>
          </p:nvSpPr>
          <p:spPr>
            <a:xfrm>
              <a:off x="608388" y="156713"/>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298" name="Google Shape;298;p18"/>
          <p:cNvGrpSpPr/>
          <p:nvPr/>
        </p:nvGrpSpPr>
        <p:grpSpPr>
          <a:xfrm>
            <a:off x="8302271" y="208441"/>
            <a:ext cx="572118" cy="572714"/>
            <a:chOff x="8265232" y="4226042"/>
            <a:chExt cx="477840" cy="478338"/>
          </a:xfrm>
        </p:grpSpPr>
        <p:sp>
          <p:nvSpPr>
            <p:cNvPr id="299" name="Google Shape;299;p18"/>
            <p:cNvSpPr/>
            <p:nvPr/>
          </p:nvSpPr>
          <p:spPr>
            <a:xfrm>
              <a:off x="8265232" y="4226042"/>
              <a:ext cx="477840" cy="478338"/>
            </a:xfrm>
            <a:custGeom>
              <a:avLst/>
              <a:gdLst/>
              <a:ahLst/>
              <a:cxnLst/>
              <a:rect l="l" t="t" r="r" b="b"/>
              <a:pathLst>
                <a:path w="961" h="962" extrusionOk="0">
                  <a:moveTo>
                    <a:pt x="961" y="481"/>
                  </a:moveTo>
                  <a:cubicBezTo>
                    <a:pt x="961" y="747"/>
                    <a:pt x="746" y="962"/>
                    <a:pt x="481" y="962"/>
                  </a:cubicBezTo>
                  <a:cubicBezTo>
                    <a:pt x="215" y="962"/>
                    <a:pt x="0" y="747"/>
                    <a:pt x="0" y="481"/>
                  </a:cubicBezTo>
                  <a:cubicBezTo>
                    <a:pt x="0" y="216"/>
                    <a:pt x="215" y="0"/>
                    <a:pt x="481" y="0"/>
                  </a:cubicBezTo>
                  <a:cubicBezTo>
                    <a:pt x="746" y="0"/>
                    <a:pt x="961" y="216"/>
                    <a:pt x="961" y="481"/>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0" name="Google Shape;300;p18"/>
            <p:cNvSpPr/>
            <p:nvPr/>
          </p:nvSpPr>
          <p:spPr>
            <a:xfrm>
              <a:off x="8551140" y="4468194"/>
              <a:ext cx="82043" cy="31326"/>
            </a:xfrm>
            <a:custGeom>
              <a:avLst/>
              <a:gdLst/>
              <a:ahLst/>
              <a:cxnLst/>
              <a:rect l="l" t="t" r="r" b="b"/>
              <a:pathLst>
                <a:path w="165" h="63" extrusionOk="0">
                  <a:moveTo>
                    <a:pt x="82" y="63"/>
                  </a:moveTo>
                  <a:lnTo>
                    <a:pt x="83" y="63"/>
                  </a:lnTo>
                  <a:cubicBezTo>
                    <a:pt x="133" y="63"/>
                    <a:pt x="159" y="27"/>
                    <a:pt x="165" y="8"/>
                  </a:cubicBezTo>
                  <a:lnTo>
                    <a:pt x="143" y="0"/>
                  </a:lnTo>
                  <a:cubicBezTo>
                    <a:pt x="142" y="2"/>
                    <a:pt x="129" y="39"/>
                    <a:pt x="83" y="39"/>
                  </a:cubicBezTo>
                  <a:lnTo>
                    <a:pt x="82" y="39"/>
                  </a:lnTo>
                  <a:cubicBezTo>
                    <a:pt x="35" y="39"/>
                    <a:pt x="24" y="2"/>
                    <a:pt x="23" y="1"/>
                  </a:cubicBezTo>
                  <a:lnTo>
                    <a:pt x="0" y="7"/>
                  </a:lnTo>
                  <a:cubicBezTo>
                    <a:pt x="5" y="26"/>
                    <a:pt x="29" y="63"/>
                    <a:pt x="82" y="6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1" name="Google Shape;301;p18"/>
            <p:cNvSpPr/>
            <p:nvPr/>
          </p:nvSpPr>
          <p:spPr>
            <a:xfrm>
              <a:off x="8375120" y="4468194"/>
              <a:ext cx="82043" cy="31326"/>
            </a:xfrm>
            <a:custGeom>
              <a:avLst/>
              <a:gdLst/>
              <a:ahLst/>
              <a:cxnLst/>
              <a:rect l="l" t="t" r="r" b="b"/>
              <a:pathLst>
                <a:path w="165" h="63" extrusionOk="0">
                  <a:moveTo>
                    <a:pt x="82" y="63"/>
                  </a:moveTo>
                  <a:lnTo>
                    <a:pt x="83" y="63"/>
                  </a:lnTo>
                  <a:cubicBezTo>
                    <a:pt x="133" y="63"/>
                    <a:pt x="159" y="27"/>
                    <a:pt x="165" y="8"/>
                  </a:cubicBezTo>
                  <a:lnTo>
                    <a:pt x="142" y="0"/>
                  </a:lnTo>
                  <a:cubicBezTo>
                    <a:pt x="142" y="2"/>
                    <a:pt x="128" y="39"/>
                    <a:pt x="83" y="39"/>
                  </a:cubicBezTo>
                  <a:lnTo>
                    <a:pt x="82" y="39"/>
                  </a:lnTo>
                  <a:cubicBezTo>
                    <a:pt x="34" y="39"/>
                    <a:pt x="24" y="2"/>
                    <a:pt x="23" y="1"/>
                  </a:cubicBezTo>
                  <a:lnTo>
                    <a:pt x="0" y="7"/>
                  </a:lnTo>
                  <a:cubicBezTo>
                    <a:pt x="5" y="26"/>
                    <a:pt x="29" y="63"/>
                    <a:pt x="82" y="6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2" name="Google Shape;302;p18"/>
            <p:cNvSpPr/>
            <p:nvPr/>
          </p:nvSpPr>
          <p:spPr>
            <a:xfrm>
              <a:off x="8449207" y="4578082"/>
              <a:ext cx="110883" cy="27348"/>
            </a:xfrm>
            <a:custGeom>
              <a:avLst/>
              <a:gdLst/>
              <a:ahLst/>
              <a:cxnLst/>
              <a:rect l="l" t="t" r="r" b="b"/>
              <a:pathLst>
                <a:path w="223" h="55" extrusionOk="0">
                  <a:moveTo>
                    <a:pt x="114" y="55"/>
                  </a:moveTo>
                  <a:cubicBezTo>
                    <a:pt x="180" y="55"/>
                    <a:pt x="223" y="20"/>
                    <a:pt x="223" y="19"/>
                  </a:cubicBezTo>
                  <a:lnTo>
                    <a:pt x="208" y="1"/>
                  </a:lnTo>
                  <a:cubicBezTo>
                    <a:pt x="204" y="4"/>
                    <a:pt x="124" y="68"/>
                    <a:pt x="12" y="0"/>
                  </a:cubicBezTo>
                  <a:lnTo>
                    <a:pt x="0" y="21"/>
                  </a:lnTo>
                  <a:cubicBezTo>
                    <a:pt x="42" y="46"/>
                    <a:pt x="81" y="55"/>
                    <a:pt x="114" y="5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303" name="Google Shape;303;p18"/>
          <p:cNvSpPr/>
          <p:nvPr/>
        </p:nvSpPr>
        <p:spPr>
          <a:xfrm flipH="1">
            <a:off x="7900985" y="3937338"/>
            <a:ext cx="1945345" cy="1302726"/>
          </a:xfrm>
          <a:custGeom>
            <a:avLst/>
            <a:gdLst/>
            <a:ahLst/>
            <a:cxnLst/>
            <a:rect l="l" t="t" r="r" b="b"/>
            <a:pathLst>
              <a:path w="7453" h="4991" extrusionOk="0">
                <a:moveTo>
                  <a:pt x="2466" y="32"/>
                </a:moveTo>
                <a:cubicBezTo>
                  <a:pt x="2466" y="32"/>
                  <a:pt x="3721" y="146"/>
                  <a:pt x="3861" y="1104"/>
                </a:cubicBezTo>
                <a:cubicBezTo>
                  <a:pt x="4000" y="2062"/>
                  <a:pt x="5130" y="1113"/>
                  <a:pt x="5818" y="2203"/>
                </a:cubicBezTo>
                <a:cubicBezTo>
                  <a:pt x="6172" y="2764"/>
                  <a:pt x="6139" y="3276"/>
                  <a:pt x="6408" y="3276"/>
                </a:cubicBezTo>
                <a:cubicBezTo>
                  <a:pt x="6676" y="3276"/>
                  <a:pt x="7453" y="3436"/>
                  <a:pt x="7453" y="4214"/>
                </a:cubicBezTo>
                <a:lnTo>
                  <a:pt x="7453" y="4991"/>
                </a:lnTo>
                <a:lnTo>
                  <a:pt x="53" y="4991"/>
                </a:lnTo>
                <a:lnTo>
                  <a:pt x="0" y="0"/>
                </a:lnTo>
                <a:lnTo>
                  <a:pt x="2466" y="3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BLANK_20">
    <p:bg>
      <p:bgPr>
        <a:solidFill>
          <a:schemeClr val="dk2"/>
        </a:solidFill>
        <a:effectLst/>
      </p:bgPr>
    </p:bg>
    <p:spTree>
      <p:nvGrpSpPr>
        <p:cNvPr id="1" name="Shape 304"/>
        <p:cNvGrpSpPr/>
        <p:nvPr/>
      </p:nvGrpSpPr>
      <p:grpSpPr>
        <a:xfrm>
          <a:off x="0" y="0"/>
          <a:ext cx="0" cy="0"/>
          <a:chOff x="0" y="0"/>
          <a:chExt cx="0" cy="0"/>
        </a:xfrm>
      </p:grpSpPr>
      <p:sp>
        <p:nvSpPr>
          <p:cNvPr id="305" name="Google Shape;305;p19"/>
          <p:cNvSpPr txBox="1">
            <a:spLocks noGrp="1"/>
          </p:cNvSpPr>
          <p:nvPr>
            <p:ph type="title"/>
          </p:nvPr>
        </p:nvSpPr>
        <p:spPr>
          <a:xfrm>
            <a:off x="713100" y="540743"/>
            <a:ext cx="7725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6" name="Google Shape;306;p19"/>
          <p:cNvSpPr txBox="1">
            <a:spLocks noGrp="1"/>
          </p:cNvSpPr>
          <p:nvPr>
            <p:ph type="subTitle" idx="1"/>
          </p:nvPr>
        </p:nvSpPr>
        <p:spPr>
          <a:xfrm>
            <a:off x="2096340" y="1400533"/>
            <a:ext cx="3996300" cy="41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1pPr>
            <a:lvl2pPr lvl="1"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2pPr>
            <a:lvl3pPr lvl="2"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3pPr>
            <a:lvl4pPr lvl="3"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4pPr>
            <a:lvl5pPr lvl="4"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5pPr>
            <a:lvl6pPr lvl="5"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6pPr>
            <a:lvl7pPr lvl="6"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7pPr>
            <a:lvl8pPr lvl="7"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8pPr>
            <a:lvl9pPr lvl="8"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9pPr>
          </a:lstStyle>
          <a:p>
            <a:endParaRPr/>
          </a:p>
        </p:txBody>
      </p:sp>
      <p:sp>
        <p:nvSpPr>
          <p:cNvPr id="307" name="Google Shape;307;p19"/>
          <p:cNvSpPr txBox="1">
            <a:spLocks noGrp="1"/>
          </p:cNvSpPr>
          <p:nvPr>
            <p:ph type="subTitle" idx="2"/>
          </p:nvPr>
        </p:nvSpPr>
        <p:spPr>
          <a:xfrm>
            <a:off x="2096321" y="1761251"/>
            <a:ext cx="3996300" cy="46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0"/>
              </a:spcBef>
              <a:spcAft>
                <a:spcPts val="0"/>
              </a:spcAft>
              <a:buClr>
                <a:schemeClr val="dk1"/>
              </a:buClr>
              <a:buSzPts val="1200"/>
              <a:buNone/>
              <a:defRPr>
                <a:solidFill>
                  <a:schemeClr val="dk1"/>
                </a:solidFill>
              </a:defRPr>
            </a:lvl3pPr>
            <a:lvl4pPr lvl="3" rtl="0">
              <a:lnSpc>
                <a:spcPct val="100000"/>
              </a:lnSpc>
              <a:spcBef>
                <a:spcPts val="0"/>
              </a:spcBef>
              <a:spcAft>
                <a:spcPts val="0"/>
              </a:spcAft>
              <a:buClr>
                <a:schemeClr val="dk1"/>
              </a:buClr>
              <a:buSzPts val="1200"/>
              <a:buNone/>
              <a:defRPr>
                <a:solidFill>
                  <a:schemeClr val="dk1"/>
                </a:solidFill>
              </a:defRPr>
            </a:lvl4pPr>
            <a:lvl5pPr lvl="4" rtl="0">
              <a:lnSpc>
                <a:spcPct val="100000"/>
              </a:lnSpc>
              <a:spcBef>
                <a:spcPts val="0"/>
              </a:spcBef>
              <a:spcAft>
                <a:spcPts val="0"/>
              </a:spcAft>
              <a:buClr>
                <a:schemeClr val="dk1"/>
              </a:buClr>
              <a:buSzPts val="1200"/>
              <a:buNone/>
              <a:defRPr>
                <a:solidFill>
                  <a:schemeClr val="dk1"/>
                </a:solidFill>
              </a:defRPr>
            </a:lvl5pPr>
            <a:lvl6pPr lvl="5" rtl="0">
              <a:lnSpc>
                <a:spcPct val="100000"/>
              </a:lnSpc>
              <a:spcBef>
                <a:spcPts val="0"/>
              </a:spcBef>
              <a:spcAft>
                <a:spcPts val="0"/>
              </a:spcAft>
              <a:buClr>
                <a:schemeClr val="dk1"/>
              </a:buClr>
              <a:buSzPts val="1200"/>
              <a:buNone/>
              <a:defRPr>
                <a:solidFill>
                  <a:schemeClr val="dk1"/>
                </a:solidFill>
              </a:defRPr>
            </a:lvl6pPr>
            <a:lvl7pPr lvl="6" rtl="0">
              <a:lnSpc>
                <a:spcPct val="100000"/>
              </a:lnSpc>
              <a:spcBef>
                <a:spcPts val="0"/>
              </a:spcBef>
              <a:spcAft>
                <a:spcPts val="0"/>
              </a:spcAft>
              <a:buClr>
                <a:schemeClr val="dk1"/>
              </a:buClr>
              <a:buSzPts val="1200"/>
              <a:buNone/>
              <a:defRPr>
                <a:solidFill>
                  <a:schemeClr val="dk1"/>
                </a:solidFill>
              </a:defRPr>
            </a:lvl7pPr>
            <a:lvl8pPr lvl="7" rtl="0">
              <a:lnSpc>
                <a:spcPct val="100000"/>
              </a:lnSpc>
              <a:spcBef>
                <a:spcPts val="0"/>
              </a:spcBef>
              <a:spcAft>
                <a:spcPts val="0"/>
              </a:spcAft>
              <a:buClr>
                <a:schemeClr val="dk1"/>
              </a:buClr>
              <a:buSzPts val="1200"/>
              <a:buNone/>
              <a:defRPr>
                <a:solidFill>
                  <a:schemeClr val="dk1"/>
                </a:solidFill>
              </a:defRPr>
            </a:lvl8pPr>
            <a:lvl9pPr lvl="8" rtl="0">
              <a:lnSpc>
                <a:spcPct val="100000"/>
              </a:lnSpc>
              <a:spcBef>
                <a:spcPts val="0"/>
              </a:spcBef>
              <a:spcAft>
                <a:spcPts val="0"/>
              </a:spcAft>
              <a:buClr>
                <a:schemeClr val="dk1"/>
              </a:buClr>
              <a:buSzPts val="1200"/>
              <a:buNone/>
              <a:defRPr>
                <a:solidFill>
                  <a:schemeClr val="dk1"/>
                </a:solidFill>
              </a:defRPr>
            </a:lvl9pPr>
          </a:lstStyle>
          <a:p>
            <a:endParaRPr/>
          </a:p>
        </p:txBody>
      </p:sp>
      <p:sp>
        <p:nvSpPr>
          <p:cNvPr id="308" name="Google Shape;308;p19"/>
          <p:cNvSpPr txBox="1">
            <a:spLocks noGrp="1"/>
          </p:cNvSpPr>
          <p:nvPr>
            <p:ph type="subTitle" idx="3"/>
          </p:nvPr>
        </p:nvSpPr>
        <p:spPr>
          <a:xfrm>
            <a:off x="2907915" y="2490634"/>
            <a:ext cx="3996300" cy="41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1pPr>
            <a:lvl2pPr lvl="1"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2pPr>
            <a:lvl3pPr lvl="2"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3pPr>
            <a:lvl4pPr lvl="3"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4pPr>
            <a:lvl5pPr lvl="4"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5pPr>
            <a:lvl6pPr lvl="5"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6pPr>
            <a:lvl7pPr lvl="6"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7pPr>
            <a:lvl8pPr lvl="7"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8pPr>
            <a:lvl9pPr lvl="8"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9pPr>
          </a:lstStyle>
          <a:p>
            <a:endParaRPr/>
          </a:p>
        </p:txBody>
      </p:sp>
      <p:sp>
        <p:nvSpPr>
          <p:cNvPr id="309" name="Google Shape;309;p19"/>
          <p:cNvSpPr txBox="1">
            <a:spLocks noGrp="1"/>
          </p:cNvSpPr>
          <p:nvPr>
            <p:ph type="subTitle" idx="4"/>
          </p:nvPr>
        </p:nvSpPr>
        <p:spPr>
          <a:xfrm>
            <a:off x="2907896" y="2851351"/>
            <a:ext cx="3996300" cy="46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0"/>
              </a:spcBef>
              <a:spcAft>
                <a:spcPts val="0"/>
              </a:spcAft>
              <a:buClr>
                <a:schemeClr val="dk1"/>
              </a:buClr>
              <a:buSzPts val="1200"/>
              <a:buNone/>
              <a:defRPr>
                <a:solidFill>
                  <a:schemeClr val="dk1"/>
                </a:solidFill>
              </a:defRPr>
            </a:lvl3pPr>
            <a:lvl4pPr lvl="3" rtl="0">
              <a:lnSpc>
                <a:spcPct val="100000"/>
              </a:lnSpc>
              <a:spcBef>
                <a:spcPts val="0"/>
              </a:spcBef>
              <a:spcAft>
                <a:spcPts val="0"/>
              </a:spcAft>
              <a:buClr>
                <a:schemeClr val="dk1"/>
              </a:buClr>
              <a:buSzPts val="1200"/>
              <a:buNone/>
              <a:defRPr>
                <a:solidFill>
                  <a:schemeClr val="dk1"/>
                </a:solidFill>
              </a:defRPr>
            </a:lvl4pPr>
            <a:lvl5pPr lvl="4" rtl="0">
              <a:lnSpc>
                <a:spcPct val="100000"/>
              </a:lnSpc>
              <a:spcBef>
                <a:spcPts val="0"/>
              </a:spcBef>
              <a:spcAft>
                <a:spcPts val="0"/>
              </a:spcAft>
              <a:buClr>
                <a:schemeClr val="dk1"/>
              </a:buClr>
              <a:buSzPts val="1200"/>
              <a:buNone/>
              <a:defRPr>
                <a:solidFill>
                  <a:schemeClr val="dk1"/>
                </a:solidFill>
              </a:defRPr>
            </a:lvl5pPr>
            <a:lvl6pPr lvl="5" rtl="0">
              <a:lnSpc>
                <a:spcPct val="100000"/>
              </a:lnSpc>
              <a:spcBef>
                <a:spcPts val="0"/>
              </a:spcBef>
              <a:spcAft>
                <a:spcPts val="0"/>
              </a:spcAft>
              <a:buClr>
                <a:schemeClr val="dk1"/>
              </a:buClr>
              <a:buSzPts val="1200"/>
              <a:buNone/>
              <a:defRPr>
                <a:solidFill>
                  <a:schemeClr val="dk1"/>
                </a:solidFill>
              </a:defRPr>
            </a:lvl6pPr>
            <a:lvl7pPr lvl="6" rtl="0">
              <a:lnSpc>
                <a:spcPct val="100000"/>
              </a:lnSpc>
              <a:spcBef>
                <a:spcPts val="0"/>
              </a:spcBef>
              <a:spcAft>
                <a:spcPts val="0"/>
              </a:spcAft>
              <a:buClr>
                <a:schemeClr val="dk1"/>
              </a:buClr>
              <a:buSzPts val="1200"/>
              <a:buNone/>
              <a:defRPr>
                <a:solidFill>
                  <a:schemeClr val="dk1"/>
                </a:solidFill>
              </a:defRPr>
            </a:lvl7pPr>
            <a:lvl8pPr lvl="7" rtl="0">
              <a:lnSpc>
                <a:spcPct val="100000"/>
              </a:lnSpc>
              <a:spcBef>
                <a:spcPts val="0"/>
              </a:spcBef>
              <a:spcAft>
                <a:spcPts val="0"/>
              </a:spcAft>
              <a:buClr>
                <a:schemeClr val="dk1"/>
              </a:buClr>
              <a:buSzPts val="1200"/>
              <a:buNone/>
              <a:defRPr>
                <a:solidFill>
                  <a:schemeClr val="dk1"/>
                </a:solidFill>
              </a:defRPr>
            </a:lvl8pPr>
            <a:lvl9pPr lvl="8" rtl="0">
              <a:lnSpc>
                <a:spcPct val="100000"/>
              </a:lnSpc>
              <a:spcBef>
                <a:spcPts val="0"/>
              </a:spcBef>
              <a:spcAft>
                <a:spcPts val="0"/>
              </a:spcAft>
              <a:buClr>
                <a:schemeClr val="dk1"/>
              </a:buClr>
              <a:buSzPts val="1200"/>
              <a:buNone/>
              <a:defRPr>
                <a:solidFill>
                  <a:schemeClr val="dk1"/>
                </a:solidFill>
              </a:defRPr>
            </a:lvl9pPr>
          </a:lstStyle>
          <a:p>
            <a:endParaRPr/>
          </a:p>
        </p:txBody>
      </p:sp>
      <p:sp>
        <p:nvSpPr>
          <p:cNvPr id="310" name="Google Shape;310;p19"/>
          <p:cNvSpPr txBox="1">
            <a:spLocks noGrp="1"/>
          </p:cNvSpPr>
          <p:nvPr>
            <p:ph type="subTitle" idx="5"/>
          </p:nvPr>
        </p:nvSpPr>
        <p:spPr>
          <a:xfrm>
            <a:off x="3678757" y="3580734"/>
            <a:ext cx="3996300" cy="41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1pPr>
            <a:lvl2pPr lvl="1"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2pPr>
            <a:lvl3pPr lvl="2"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3pPr>
            <a:lvl4pPr lvl="3"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4pPr>
            <a:lvl5pPr lvl="4"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5pPr>
            <a:lvl6pPr lvl="5"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6pPr>
            <a:lvl7pPr lvl="6"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7pPr>
            <a:lvl8pPr lvl="7"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8pPr>
            <a:lvl9pPr lvl="8" rtl="0">
              <a:lnSpc>
                <a:spcPct val="100000"/>
              </a:lnSpc>
              <a:spcBef>
                <a:spcPts val="0"/>
              </a:spcBef>
              <a:spcAft>
                <a:spcPts val="0"/>
              </a:spcAft>
              <a:buClr>
                <a:schemeClr val="dk1"/>
              </a:buClr>
              <a:buSzPts val="2000"/>
              <a:buFont typeface="Pathway Extreme SemiBold"/>
              <a:buNone/>
              <a:defRPr sz="2000">
                <a:solidFill>
                  <a:schemeClr val="dk1"/>
                </a:solidFill>
                <a:latin typeface="Pathway Extreme SemiBold"/>
                <a:ea typeface="Pathway Extreme SemiBold"/>
                <a:cs typeface="Pathway Extreme SemiBold"/>
                <a:sym typeface="Pathway Extreme SemiBold"/>
              </a:defRPr>
            </a:lvl9pPr>
          </a:lstStyle>
          <a:p>
            <a:endParaRPr/>
          </a:p>
        </p:txBody>
      </p:sp>
      <p:sp>
        <p:nvSpPr>
          <p:cNvPr id="311" name="Google Shape;311;p19"/>
          <p:cNvSpPr txBox="1">
            <a:spLocks noGrp="1"/>
          </p:cNvSpPr>
          <p:nvPr>
            <p:ph type="subTitle" idx="6"/>
          </p:nvPr>
        </p:nvSpPr>
        <p:spPr>
          <a:xfrm>
            <a:off x="3678746" y="3941451"/>
            <a:ext cx="3996300" cy="46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0"/>
              </a:spcBef>
              <a:spcAft>
                <a:spcPts val="0"/>
              </a:spcAft>
              <a:buClr>
                <a:schemeClr val="dk1"/>
              </a:buClr>
              <a:buSzPts val="1200"/>
              <a:buNone/>
              <a:defRPr>
                <a:solidFill>
                  <a:schemeClr val="dk1"/>
                </a:solidFill>
              </a:defRPr>
            </a:lvl3pPr>
            <a:lvl4pPr lvl="3" rtl="0">
              <a:lnSpc>
                <a:spcPct val="100000"/>
              </a:lnSpc>
              <a:spcBef>
                <a:spcPts val="0"/>
              </a:spcBef>
              <a:spcAft>
                <a:spcPts val="0"/>
              </a:spcAft>
              <a:buClr>
                <a:schemeClr val="dk1"/>
              </a:buClr>
              <a:buSzPts val="1200"/>
              <a:buNone/>
              <a:defRPr>
                <a:solidFill>
                  <a:schemeClr val="dk1"/>
                </a:solidFill>
              </a:defRPr>
            </a:lvl4pPr>
            <a:lvl5pPr lvl="4" rtl="0">
              <a:lnSpc>
                <a:spcPct val="100000"/>
              </a:lnSpc>
              <a:spcBef>
                <a:spcPts val="0"/>
              </a:spcBef>
              <a:spcAft>
                <a:spcPts val="0"/>
              </a:spcAft>
              <a:buClr>
                <a:schemeClr val="dk1"/>
              </a:buClr>
              <a:buSzPts val="1200"/>
              <a:buNone/>
              <a:defRPr>
                <a:solidFill>
                  <a:schemeClr val="dk1"/>
                </a:solidFill>
              </a:defRPr>
            </a:lvl5pPr>
            <a:lvl6pPr lvl="5" rtl="0">
              <a:lnSpc>
                <a:spcPct val="100000"/>
              </a:lnSpc>
              <a:spcBef>
                <a:spcPts val="0"/>
              </a:spcBef>
              <a:spcAft>
                <a:spcPts val="0"/>
              </a:spcAft>
              <a:buClr>
                <a:schemeClr val="dk1"/>
              </a:buClr>
              <a:buSzPts val="1200"/>
              <a:buNone/>
              <a:defRPr>
                <a:solidFill>
                  <a:schemeClr val="dk1"/>
                </a:solidFill>
              </a:defRPr>
            </a:lvl6pPr>
            <a:lvl7pPr lvl="6" rtl="0">
              <a:lnSpc>
                <a:spcPct val="100000"/>
              </a:lnSpc>
              <a:spcBef>
                <a:spcPts val="0"/>
              </a:spcBef>
              <a:spcAft>
                <a:spcPts val="0"/>
              </a:spcAft>
              <a:buClr>
                <a:schemeClr val="dk1"/>
              </a:buClr>
              <a:buSzPts val="1200"/>
              <a:buNone/>
              <a:defRPr>
                <a:solidFill>
                  <a:schemeClr val="dk1"/>
                </a:solidFill>
              </a:defRPr>
            </a:lvl7pPr>
            <a:lvl8pPr lvl="7" rtl="0">
              <a:lnSpc>
                <a:spcPct val="100000"/>
              </a:lnSpc>
              <a:spcBef>
                <a:spcPts val="0"/>
              </a:spcBef>
              <a:spcAft>
                <a:spcPts val="0"/>
              </a:spcAft>
              <a:buClr>
                <a:schemeClr val="dk1"/>
              </a:buClr>
              <a:buSzPts val="1200"/>
              <a:buNone/>
              <a:defRPr>
                <a:solidFill>
                  <a:schemeClr val="dk1"/>
                </a:solidFill>
              </a:defRPr>
            </a:lvl8pPr>
            <a:lvl9pPr lvl="8" rtl="0">
              <a:lnSpc>
                <a:spcPct val="100000"/>
              </a:lnSpc>
              <a:spcBef>
                <a:spcPts val="0"/>
              </a:spcBef>
              <a:spcAft>
                <a:spcPts val="0"/>
              </a:spcAft>
              <a:buClr>
                <a:schemeClr val="dk1"/>
              </a:buClr>
              <a:buSzPts val="1200"/>
              <a:buNone/>
              <a:defRPr>
                <a:solidFill>
                  <a:schemeClr val="dk1"/>
                </a:solidFill>
              </a:defRPr>
            </a:lvl9pPr>
          </a:lstStyle>
          <a:p>
            <a:endParaRPr/>
          </a:p>
        </p:txBody>
      </p:sp>
      <p:grpSp>
        <p:nvGrpSpPr>
          <p:cNvPr id="312" name="Google Shape;312;p19"/>
          <p:cNvGrpSpPr/>
          <p:nvPr/>
        </p:nvGrpSpPr>
        <p:grpSpPr>
          <a:xfrm>
            <a:off x="8320199" y="4291988"/>
            <a:ext cx="500950" cy="500950"/>
            <a:chOff x="953949" y="3906900"/>
            <a:chExt cx="500950" cy="500950"/>
          </a:xfrm>
        </p:grpSpPr>
        <p:sp>
          <p:nvSpPr>
            <p:cNvPr id="313" name="Google Shape;313;p19"/>
            <p:cNvSpPr/>
            <p:nvPr/>
          </p:nvSpPr>
          <p:spPr>
            <a:xfrm>
              <a:off x="953949" y="3906900"/>
              <a:ext cx="500950" cy="500950"/>
            </a:xfrm>
            <a:custGeom>
              <a:avLst/>
              <a:gdLst/>
              <a:ahLst/>
              <a:cxnLst/>
              <a:rect l="l" t="t" r="r" b="b"/>
              <a:pathLst>
                <a:path w="1629" h="1629" extrusionOk="0">
                  <a:moveTo>
                    <a:pt x="0" y="815"/>
                  </a:moveTo>
                  <a:cubicBezTo>
                    <a:pt x="0" y="1264"/>
                    <a:pt x="365" y="1629"/>
                    <a:pt x="815" y="1629"/>
                  </a:cubicBezTo>
                  <a:cubicBezTo>
                    <a:pt x="1265" y="1629"/>
                    <a:pt x="1629" y="1264"/>
                    <a:pt x="1629" y="815"/>
                  </a:cubicBezTo>
                  <a:cubicBezTo>
                    <a:pt x="1629" y="365"/>
                    <a:pt x="1265" y="0"/>
                    <a:pt x="815" y="0"/>
                  </a:cubicBezTo>
                  <a:cubicBezTo>
                    <a:pt x="365" y="0"/>
                    <a:pt x="0" y="365"/>
                    <a:pt x="0" y="81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14" name="Google Shape;314;p19"/>
            <p:cNvSpPr/>
            <p:nvPr/>
          </p:nvSpPr>
          <p:spPr>
            <a:xfrm>
              <a:off x="1109438" y="4261907"/>
              <a:ext cx="190281" cy="59424"/>
            </a:xfrm>
            <a:custGeom>
              <a:avLst/>
              <a:gdLst/>
              <a:ahLst/>
              <a:cxnLst/>
              <a:rect l="l" t="t" r="r" b="b"/>
              <a:pathLst>
                <a:path w="620" h="195" extrusionOk="0">
                  <a:moveTo>
                    <a:pt x="0" y="0"/>
                  </a:moveTo>
                  <a:cubicBezTo>
                    <a:pt x="207" y="52"/>
                    <a:pt x="413" y="52"/>
                    <a:pt x="620" y="0"/>
                  </a:cubicBezTo>
                  <a:cubicBezTo>
                    <a:pt x="620" y="0"/>
                    <a:pt x="607" y="195"/>
                    <a:pt x="310" y="195"/>
                  </a:cubicBezTo>
                  <a:cubicBezTo>
                    <a:pt x="13" y="195"/>
                    <a:pt x="0" y="0"/>
                    <a:pt x="0"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15" name="Google Shape;315;p19"/>
            <p:cNvSpPr/>
            <p:nvPr/>
          </p:nvSpPr>
          <p:spPr>
            <a:xfrm>
              <a:off x="1094659" y="4151987"/>
              <a:ext cx="34793" cy="49572"/>
            </a:xfrm>
            <a:custGeom>
              <a:avLst/>
              <a:gdLst/>
              <a:ahLst/>
              <a:cxnLst/>
              <a:rect l="l" t="t" r="r" b="b"/>
              <a:pathLst>
                <a:path w="115" h="163" extrusionOk="0">
                  <a:moveTo>
                    <a:pt x="115" y="82"/>
                  </a:moveTo>
                  <a:cubicBezTo>
                    <a:pt x="115" y="127"/>
                    <a:pt x="90" y="163"/>
                    <a:pt x="58" y="163"/>
                  </a:cubicBezTo>
                  <a:cubicBezTo>
                    <a:pt x="26" y="163"/>
                    <a:pt x="0" y="127"/>
                    <a:pt x="0" y="82"/>
                  </a:cubicBezTo>
                  <a:cubicBezTo>
                    <a:pt x="0" y="37"/>
                    <a:pt x="26" y="0"/>
                    <a:pt x="58" y="0"/>
                  </a:cubicBezTo>
                  <a:cubicBezTo>
                    <a:pt x="90"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16" name="Google Shape;316;p19"/>
            <p:cNvSpPr/>
            <p:nvPr/>
          </p:nvSpPr>
          <p:spPr>
            <a:xfrm>
              <a:off x="1279706" y="4151987"/>
              <a:ext cx="34793" cy="49572"/>
            </a:xfrm>
            <a:custGeom>
              <a:avLst/>
              <a:gdLst/>
              <a:ahLst/>
              <a:cxnLst/>
              <a:rect l="l" t="t" r="r" b="b"/>
              <a:pathLst>
                <a:path w="115" h="163" extrusionOk="0">
                  <a:moveTo>
                    <a:pt x="115" y="82"/>
                  </a:moveTo>
                  <a:cubicBezTo>
                    <a:pt x="115" y="127"/>
                    <a:pt x="89" y="163"/>
                    <a:pt x="57" y="163"/>
                  </a:cubicBezTo>
                  <a:cubicBezTo>
                    <a:pt x="25" y="163"/>
                    <a:pt x="0" y="127"/>
                    <a:pt x="0" y="82"/>
                  </a:cubicBezTo>
                  <a:cubicBezTo>
                    <a:pt x="0" y="37"/>
                    <a:pt x="25" y="0"/>
                    <a:pt x="57" y="0"/>
                  </a:cubicBezTo>
                  <a:cubicBezTo>
                    <a:pt x="89"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317" name="Google Shape;317;p19"/>
          <p:cNvGrpSpPr/>
          <p:nvPr/>
        </p:nvGrpSpPr>
        <p:grpSpPr>
          <a:xfrm>
            <a:off x="172988" y="200938"/>
            <a:ext cx="8600638" cy="2528263"/>
            <a:chOff x="172988" y="200938"/>
            <a:chExt cx="8600638" cy="2528263"/>
          </a:xfrm>
        </p:grpSpPr>
        <p:sp>
          <p:nvSpPr>
            <p:cNvPr id="318" name="Google Shape;318;p19"/>
            <p:cNvSpPr/>
            <p:nvPr/>
          </p:nvSpPr>
          <p:spPr>
            <a:xfrm>
              <a:off x="8564225" y="2519800"/>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19" name="Google Shape;319;p19"/>
            <p:cNvSpPr/>
            <p:nvPr/>
          </p:nvSpPr>
          <p:spPr>
            <a:xfrm>
              <a:off x="172988" y="1816013"/>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0" name="Google Shape;320;p19"/>
            <p:cNvSpPr/>
            <p:nvPr/>
          </p:nvSpPr>
          <p:spPr>
            <a:xfrm>
              <a:off x="2347175" y="200938"/>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1" name="Google Shape;321;p19"/>
            <p:cNvSpPr/>
            <p:nvPr/>
          </p:nvSpPr>
          <p:spPr>
            <a:xfrm>
              <a:off x="6903825" y="200938"/>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322" name="Google Shape;322;p19"/>
          <p:cNvSpPr/>
          <p:nvPr/>
        </p:nvSpPr>
        <p:spPr>
          <a:xfrm rot="10800000">
            <a:off x="7696250" y="-345714"/>
            <a:ext cx="1945345" cy="1302726"/>
          </a:xfrm>
          <a:custGeom>
            <a:avLst/>
            <a:gdLst/>
            <a:ahLst/>
            <a:cxnLst/>
            <a:rect l="l" t="t" r="r" b="b"/>
            <a:pathLst>
              <a:path w="7453" h="4991" extrusionOk="0">
                <a:moveTo>
                  <a:pt x="2466" y="32"/>
                </a:moveTo>
                <a:cubicBezTo>
                  <a:pt x="2466" y="32"/>
                  <a:pt x="3721" y="146"/>
                  <a:pt x="3861" y="1104"/>
                </a:cubicBezTo>
                <a:cubicBezTo>
                  <a:pt x="4000" y="2062"/>
                  <a:pt x="5130" y="1113"/>
                  <a:pt x="5818" y="2203"/>
                </a:cubicBezTo>
                <a:cubicBezTo>
                  <a:pt x="6172" y="2764"/>
                  <a:pt x="6139" y="3276"/>
                  <a:pt x="6408" y="3276"/>
                </a:cubicBezTo>
                <a:cubicBezTo>
                  <a:pt x="6676" y="3276"/>
                  <a:pt x="7453" y="3436"/>
                  <a:pt x="7453" y="4214"/>
                </a:cubicBezTo>
                <a:lnTo>
                  <a:pt x="7453" y="4991"/>
                </a:lnTo>
                <a:lnTo>
                  <a:pt x="53" y="4991"/>
                </a:lnTo>
                <a:lnTo>
                  <a:pt x="0" y="0"/>
                </a:lnTo>
                <a:lnTo>
                  <a:pt x="2466" y="3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23" name="Google Shape;323;p19"/>
          <p:cNvGrpSpPr/>
          <p:nvPr/>
        </p:nvGrpSpPr>
        <p:grpSpPr>
          <a:xfrm>
            <a:off x="172988" y="4073983"/>
            <a:ext cx="1142902" cy="936982"/>
            <a:chOff x="7483980" y="3927825"/>
            <a:chExt cx="1219096" cy="999448"/>
          </a:xfrm>
        </p:grpSpPr>
        <p:sp>
          <p:nvSpPr>
            <p:cNvPr id="324" name="Google Shape;324;p19"/>
            <p:cNvSpPr/>
            <p:nvPr/>
          </p:nvSpPr>
          <p:spPr>
            <a:xfrm>
              <a:off x="7483980" y="3927825"/>
              <a:ext cx="1219096" cy="999448"/>
            </a:xfrm>
            <a:custGeom>
              <a:avLst/>
              <a:gdLst/>
              <a:ahLst/>
              <a:cxnLst/>
              <a:rect l="l" t="t" r="r" b="b"/>
              <a:pathLst>
                <a:path w="2211" h="1813" extrusionOk="0">
                  <a:moveTo>
                    <a:pt x="2207" y="1123"/>
                  </a:moveTo>
                  <a:cubicBezTo>
                    <a:pt x="2183" y="1237"/>
                    <a:pt x="2031" y="1293"/>
                    <a:pt x="2031" y="1293"/>
                  </a:cubicBezTo>
                  <a:cubicBezTo>
                    <a:pt x="2021" y="1314"/>
                    <a:pt x="2073" y="1718"/>
                    <a:pt x="2087" y="1741"/>
                  </a:cubicBezTo>
                  <a:cubicBezTo>
                    <a:pt x="2102" y="1765"/>
                    <a:pt x="2016" y="1824"/>
                    <a:pt x="2005" y="1811"/>
                  </a:cubicBezTo>
                  <a:cubicBezTo>
                    <a:pt x="1994" y="1797"/>
                    <a:pt x="1894" y="1534"/>
                    <a:pt x="1686" y="1487"/>
                  </a:cubicBezTo>
                  <a:lnTo>
                    <a:pt x="1686" y="1487"/>
                  </a:lnTo>
                  <a:cubicBezTo>
                    <a:pt x="1683" y="1491"/>
                    <a:pt x="1598" y="1600"/>
                    <a:pt x="1433" y="1604"/>
                  </a:cubicBezTo>
                  <a:cubicBezTo>
                    <a:pt x="1266" y="1608"/>
                    <a:pt x="1144" y="1488"/>
                    <a:pt x="1144" y="1488"/>
                  </a:cubicBezTo>
                  <a:cubicBezTo>
                    <a:pt x="1144" y="1488"/>
                    <a:pt x="1027" y="1662"/>
                    <a:pt x="779" y="1618"/>
                  </a:cubicBezTo>
                  <a:cubicBezTo>
                    <a:pt x="532" y="1573"/>
                    <a:pt x="480" y="1378"/>
                    <a:pt x="480" y="1378"/>
                  </a:cubicBezTo>
                  <a:cubicBezTo>
                    <a:pt x="480" y="1378"/>
                    <a:pt x="160" y="1474"/>
                    <a:pt x="37" y="1213"/>
                  </a:cubicBezTo>
                  <a:cubicBezTo>
                    <a:pt x="-56" y="1013"/>
                    <a:pt x="47" y="867"/>
                    <a:pt x="100" y="810"/>
                  </a:cubicBezTo>
                  <a:cubicBezTo>
                    <a:pt x="115" y="794"/>
                    <a:pt x="126" y="785"/>
                    <a:pt x="127" y="784"/>
                  </a:cubicBezTo>
                  <a:lnTo>
                    <a:pt x="127" y="784"/>
                  </a:lnTo>
                  <a:lnTo>
                    <a:pt x="127" y="784"/>
                  </a:lnTo>
                  <a:cubicBezTo>
                    <a:pt x="127" y="784"/>
                    <a:pt x="101" y="542"/>
                    <a:pt x="251" y="415"/>
                  </a:cubicBezTo>
                  <a:cubicBezTo>
                    <a:pt x="401" y="288"/>
                    <a:pt x="598" y="303"/>
                    <a:pt x="598" y="303"/>
                  </a:cubicBezTo>
                  <a:cubicBezTo>
                    <a:pt x="598" y="303"/>
                    <a:pt x="678" y="58"/>
                    <a:pt x="907" y="10"/>
                  </a:cubicBezTo>
                  <a:cubicBezTo>
                    <a:pt x="1136" y="-37"/>
                    <a:pt x="1274" y="95"/>
                    <a:pt x="1274" y="95"/>
                  </a:cubicBezTo>
                  <a:cubicBezTo>
                    <a:pt x="1274" y="95"/>
                    <a:pt x="1469" y="-6"/>
                    <a:pt x="1706" y="92"/>
                  </a:cubicBezTo>
                  <a:cubicBezTo>
                    <a:pt x="1944" y="192"/>
                    <a:pt x="1937" y="428"/>
                    <a:pt x="1937" y="428"/>
                  </a:cubicBezTo>
                  <a:cubicBezTo>
                    <a:pt x="1937" y="428"/>
                    <a:pt x="2110" y="484"/>
                    <a:pt x="2167" y="626"/>
                  </a:cubicBezTo>
                  <a:cubicBezTo>
                    <a:pt x="2224" y="767"/>
                    <a:pt x="2131" y="908"/>
                    <a:pt x="2131" y="908"/>
                  </a:cubicBezTo>
                  <a:cubicBezTo>
                    <a:pt x="2131" y="908"/>
                    <a:pt x="2232" y="1008"/>
                    <a:pt x="2207" y="1123"/>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25" name="Google Shape;325;p19"/>
            <p:cNvSpPr/>
            <p:nvPr/>
          </p:nvSpPr>
          <p:spPr>
            <a:xfrm>
              <a:off x="7899541" y="4221976"/>
              <a:ext cx="408388" cy="374172"/>
            </a:xfrm>
            <a:custGeom>
              <a:avLst/>
              <a:gdLst/>
              <a:ahLst/>
              <a:cxnLst/>
              <a:rect l="l" t="t" r="r" b="b"/>
              <a:pathLst>
                <a:path w="742" h="680" extrusionOk="0">
                  <a:moveTo>
                    <a:pt x="548" y="0"/>
                  </a:moveTo>
                  <a:cubicBezTo>
                    <a:pt x="383" y="0"/>
                    <a:pt x="371" y="101"/>
                    <a:pt x="371" y="101"/>
                  </a:cubicBezTo>
                  <a:cubicBezTo>
                    <a:pt x="371" y="101"/>
                    <a:pt x="359" y="0"/>
                    <a:pt x="194" y="0"/>
                  </a:cubicBezTo>
                  <a:cubicBezTo>
                    <a:pt x="29" y="0"/>
                    <a:pt x="-29" y="190"/>
                    <a:pt x="14" y="303"/>
                  </a:cubicBezTo>
                  <a:cubicBezTo>
                    <a:pt x="46" y="390"/>
                    <a:pt x="241" y="580"/>
                    <a:pt x="328" y="663"/>
                  </a:cubicBezTo>
                  <a:cubicBezTo>
                    <a:pt x="352" y="686"/>
                    <a:pt x="390" y="686"/>
                    <a:pt x="414" y="663"/>
                  </a:cubicBezTo>
                  <a:cubicBezTo>
                    <a:pt x="501" y="580"/>
                    <a:pt x="696" y="390"/>
                    <a:pt x="729" y="303"/>
                  </a:cubicBezTo>
                  <a:cubicBezTo>
                    <a:pt x="771" y="190"/>
                    <a:pt x="713" y="0"/>
                    <a:pt x="548"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BLANK_15">
    <p:bg>
      <p:bgPr>
        <a:solidFill>
          <a:schemeClr val="dk2"/>
        </a:solidFill>
        <a:effectLst/>
      </p:bgPr>
    </p:bg>
    <p:spTree>
      <p:nvGrpSpPr>
        <p:cNvPr id="1" name="Shape 373"/>
        <p:cNvGrpSpPr/>
        <p:nvPr/>
      </p:nvGrpSpPr>
      <p:grpSpPr>
        <a:xfrm>
          <a:off x="0" y="0"/>
          <a:ext cx="0" cy="0"/>
          <a:chOff x="0" y="0"/>
          <a:chExt cx="0" cy="0"/>
        </a:xfrm>
      </p:grpSpPr>
      <p:sp>
        <p:nvSpPr>
          <p:cNvPr id="374" name="Google Shape;374;p22"/>
          <p:cNvSpPr txBox="1">
            <a:spLocks noGrp="1"/>
          </p:cNvSpPr>
          <p:nvPr>
            <p:ph type="title"/>
          </p:nvPr>
        </p:nvSpPr>
        <p:spPr>
          <a:xfrm>
            <a:off x="713100" y="1484100"/>
            <a:ext cx="3716100" cy="14061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5" name="Google Shape;375;p22"/>
          <p:cNvSpPr txBox="1">
            <a:spLocks noGrp="1"/>
          </p:cNvSpPr>
          <p:nvPr>
            <p:ph type="subTitle" idx="1"/>
          </p:nvPr>
        </p:nvSpPr>
        <p:spPr>
          <a:xfrm>
            <a:off x="713148" y="2966400"/>
            <a:ext cx="3716100" cy="69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0"/>
              </a:spcBef>
              <a:spcAft>
                <a:spcPts val="0"/>
              </a:spcAft>
              <a:buClr>
                <a:schemeClr val="dk1"/>
              </a:buClr>
              <a:buSzPts val="1200"/>
              <a:buNone/>
              <a:defRPr>
                <a:solidFill>
                  <a:schemeClr val="dk1"/>
                </a:solidFill>
              </a:defRPr>
            </a:lvl3pPr>
            <a:lvl4pPr lvl="3" rtl="0">
              <a:lnSpc>
                <a:spcPct val="100000"/>
              </a:lnSpc>
              <a:spcBef>
                <a:spcPts val="0"/>
              </a:spcBef>
              <a:spcAft>
                <a:spcPts val="0"/>
              </a:spcAft>
              <a:buClr>
                <a:schemeClr val="dk1"/>
              </a:buClr>
              <a:buSzPts val="1200"/>
              <a:buNone/>
              <a:defRPr>
                <a:solidFill>
                  <a:schemeClr val="dk1"/>
                </a:solidFill>
              </a:defRPr>
            </a:lvl4pPr>
            <a:lvl5pPr lvl="4" rtl="0">
              <a:lnSpc>
                <a:spcPct val="100000"/>
              </a:lnSpc>
              <a:spcBef>
                <a:spcPts val="0"/>
              </a:spcBef>
              <a:spcAft>
                <a:spcPts val="0"/>
              </a:spcAft>
              <a:buClr>
                <a:schemeClr val="dk1"/>
              </a:buClr>
              <a:buSzPts val="1200"/>
              <a:buNone/>
              <a:defRPr>
                <a:solidFill>
                  <a:schemeClr val="dk1"/>
                </a:solidFill>
              </a:defRPr>
            </a:lvl5pPr>
            <a:lvl6pPr lvl="5" rtl="0">
              <a:lnSpc>
                <a:spcPct val="100000"/>
              </a:lnSpc>
              <a:spcBef>
                <a:spcPts val="0"/>
              </a:spcBef>
              <a:spcAft>
                <a:spcPts val="0"/>
              </a:spcAft>
              <a:buClr>
                <a:schemeClr val="dk1"/>
              </a:buClr>
              <a:buSzPts val="1200"/>
              <a:buNone/>
              <a:defRPr>
                <a:solidFill>
                  <a:schemeClr val="dk1"/>
                </a:solidFill>
              </a:defRPr>
            </a:lvl6pPr>
            <a:lvl7pPr lvl="6" rtl="0">
              <a:lnSpc>
                <a:spcPct val="100000"/>
              </a:lnSpc>
              <a:spcBef>
                <a:spcPts val="0"/>
              </a:spcBef>
              <a:spcAft>
                <a:spcPts val="0"/>
              </a:spcAft>
              <a:buClr>
                <a:schemeClr val="dk1"/>
              </a:buClr>
              <a:buSzPts val="1200"/>
              <a:buNone/>
              <a:defRPr>
                <a:solidFill>
                  <a:schemeClr val="dk1"/>
                </a:solidFill>
              </a:defRPr>
            </a:lvl7pPr>
            <a:lvl8pPr lvl="7" rtl="0">
              <a:lnSpc>
                <a:spcPct val="100000"/>
              </a:lnSpc>
              <a:spcBef>
                <a:spcPts val="0"/>
              </a:spcBef>
              <a:spcAft>
                <a:spcPts val="0"/>
              </a:spcAft>
              <a:buClr>
                <a:schemeClr val="dk1"/>
              </a:buClr>
              <a:buSzPts val="1200"/>
              <a:buNone/>
              <a:defRPr>
                <a:solidFill>
                  <a:schemeClr val="dk1"/>
                </a:solidFill>
              </a:defRPr>
            </a:lvl8pPr>
            <a:lvl9pPr lvl="8" rtl="0">
              <a:lnSpc>
                <a:spcPct val="100000"/>
              </a:lnSpc>
              <a:spcBef>
                <a:spcPts val="0"/>
              </a:spcBef>
              <a:spcAft>
                <a:spcPts val="0"/>
              </a:spcAft>
              <a:buClr>
                <a:schemeClr val="dk1"/>
              </a:buClr>
              <a:buSzPts val="1200"/>
              <a:buNone/>
              <a:defRPr>
                <a:solidFill>
                  <a:schemeClr val="dk1"/>
                </a:solidFill>
              </a:defRPr>
            </a:lvl9pPr>
          </a:lstStyle>
          <a:p>
            <a:endParaRPr/>
          </a:p>
        </p:txBody>
      </p:sp>
      <p:sp>
        <p:nvSpPr>
          <p:cNvPr id="376" name="Google Shape;376;p22"/>
          <p:cNvSpPr>
            <a:spLocks noGrp="1"/>
          </p:cNvSpPr>
          <p:nvPr>
            <p:ph type="pic" idx="2"/>
          </p:nvPr>
        </p:nvSpPr>
        <p:spPr>
          <a:xfrm>
            <a:off x="5303700" y="818250"/>
            <a:ext cx="2955000" cy="3507000"/>
          </a:xfrm>
          <a:prstGeom prst="rect">
            <a:avLst/>
          </a:prstGeom>
          <a:noFill/>
          <a:ln>
            <a:noFill/>
          </a:ln>
        </p:spPr>
      </p:sp>
      <p:grpSp>
        <p:nvGrpSpPr>
          <p:cNvPr id="377" name="Google Shape;377;p22"/>
          <p:cNvGrpSpPr/>
          <p:nvPr/>
        </p:nvGrpSpPr>
        <p:grpSpPr>
          <a:xfrm>
            <a:off x="195788" y="200938"/>
            <a:ext cx="8752388" cy="4705438"/>
            <a:chOff x="195788" y="200938"/>
            <a:chExt cx="8752388" cy="4705438"/>
          </a:xfrm>
        </p:grpSpPr>
        <p:sp>
          <p:nvSpPr>
            <p:cNvPr id="378" name="Google Shape;378;p22"/>
            <p:cNvSpPr/>
            <p:nvPr/>
          </p:nvSpPr>
          <p:spPr>
            <a:xfrm>
              <a:off x="8738775" y="2467050"/>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9" name="Google Shape;379;p22"/>
            <p:cNvSpPr/>
            <p:nvPr/>
          </p:nvSpPr>
          <p:spPr>
            <a:xfrm>
              <a:off x="195788" y="2922763"/>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0" name="Google Shape;380;p22"/>
            <p:cNvSpPr/>
            <p:nvPr/>
          </p:nvSpPr>
          <p:spPr>
            <a:xfrm>
              <a:off x="3533738" y="200938"/>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1" name="Google Shape;381;p22"/>
            <p:cNvSpPr/>
            <p:nvPr/>
          </p:nvSpPr>
          <p:spPr>
            <a:xfrm>
              <a:off x="5856725" y="4696975"/>
              <a:ext cx="209400" cy="2094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382" name="Google Shape;382;p22"/>
          <p:cNvSpPr/>
          <p:nvPr/>
        </p:nvSpPr>
        <p:spPr>
          <a:xfrm flipH="1">
            <a:off x="7900985" y="3937338"/>
            <a:ext cx="1945345" cy="1302726"/>
          </a:xfrm>
          <a:custGeom>
            <a:avLst/>
            <a:gdLst/>
            <a:ahLst/>
            <a:cxnLst/>
            <a:rect l="l" t="t" r="r" b="b"/>
            <a:pathLst>
              <a:path w="7453" h="4991" extrusionOk="0">
                <a:moveTo>
                  <a:pt x="2466" y="32"/>
                </a:moveTo>
                <a:cubicBezTo>
                  <a:pt x="2466" y="32"/>
                  <a:pt x="3721" y="146"/>
                  <a:pt x="3861" y="1104"/>
                </a:cubicBezTo>
                <a:cubicBezTo>
                  <a:pt x="4000" y="2062"/>
                  <a:pt x="5130" y="1113"/>
                  <a:pt x="5818" y="2203"/>
                </a:cubicBezTo>
                <a:cubicBezTo>
                  <a:pt x="6172" y="2764"/>
                  <a:pt x="6139" y="3276"/>
                  <a:pt x="6408" y="3276"/>
                </a:cubicBezTo>
                <a:cubicBezTo>
                  <a:pt x="6676" y="3276"/>
                  <a:pt x="7453" y="3436"/>
                  <a:pt x="7453" y="4214"/>
                </a:cubicBezTo>
                <a:lnTo>
                  <a:pt x="7453" y="4991"/>
                </a:lnTo>
                <a:lnTo>
                  <a:pt x="53" y="4991"/>
                </a:lnTo>
                <a:lnTo>
                  <a:pt x="0" y="0"/>
                </a:lnTo>
                <a:lnTo>
                  <a:pt x="2466" y="3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3" name="Google Shape;383;p22"/>
          <p:cNvSpPr/>
          <p:nvPr/>
        </p:nvSpPr>
        <p:spPr>
          <a:xfrm rot="10800000" flipH="1">
            <a:off x="-431877" y="-345714"/>
            <a:ext cx="1945345" cy="1302726"/>
          </a:xfrm>
          <a:custGeom>
            <a:avLst/>
            <a:gdLst/>
            <a:ahLst/>
            <a:cxnLst/>
            <a:rect l="l" t="t" r="r" b="b"/>
            <a:pathLst>
              <a:path w="7453" h="4991" extrusionOk="0">
                <a:moveTo>
                  <a:pt x="2466" y="32"/>
                </a:moveTo>
                <a:cubicBezTo>
                  <a:pt x="2466" y="32"/>
                  <a:pt x="3721" y="146"/>
                  <a:pt x="3861" y="1104"/>
                </a:cubicBezTo>
                <a:cubicBezTo>
                  <a:pt x="4000" y="2062"/>
                  <a:pt x="5130" y="1113"/>
                  <a:pt x="5818" y="2203"/>
                </a:cubicBezTo>
                <a:cubicBezTo>
                  <a:pt x="6172" y="2764"/>
                  <a:pt x="6139" y="3276"/>
                  <a:pt x="6408" y="3276"/>
                </a:cubicBezTo>
                <a:cubicBezTo>
                  <a:pt x="6676" y="3276"/>
                  <a:pt x="7453" y="3436"/>
                  <a:pt x="7453" y="4214"/>
                </a:cubicBezTo>
                <a:lnTo>
                  <a:pt x="7453" y="4991"/>
                </a:lnTo>
                <a:lnTo>
                  <a:pt x="53" y="4991"/>
                </a:lnTo>
                <a:lnTo>
                  <a:pt x="0" y="0"/>
                </a:lnTo>
                <a:lnTo>
                  <a:pt x="2466" y="3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84" name="Google Shape;384;p22"/>
          <p:cNvGrpSpPr/>
          <p:nvPr/>
        </p:nvGrpSpPr>
        <p:grpSpPr>
          <a:xfrm>
            <a:off x="8385699" y="200950"/>
            <a:ext cx="500950" cy="500950"/>
            <a:chOff x="953949" y="3906900"/>
            <a:chExt cx="500950" cy="500950"/>
          </a:xfrm>
        </p:grpSpPr>
        <p:sp>
          <p:nvSpPr>
            <p:cNvPr id="385" name="Google Shape;385;p22"/>
            <p:cNvSpPr/>
            <p:nvPr/>
          </p:nvSpPr>
          <p:spPr>
            <a:xfrm>
              <a:off x="953949" y="3906900"/>
              <a:ext cx="500950" cy="500950"/>
            </a:xfrm>
            <a:custGeom>
              <a:avLst/>
              <a:gdLst/>
              <a:ahLst/>
              <a:cxnLst/>
              <a:rect l="l" t="t" r="r" b="b"/>
              <a:pathLst>
                <a:path w="1629" h="1629" extrusionOk="0">
                  <a:moveTo>
                    <a:pt x="0" y="815"/>
                  </a:moveTo>
                  <a:cubicBezTo>
                    <a:pt x="0" y="1264"/>
                    <a:pt x="365" y="1629"/>
                    <a:pt x="815" y="1629"/>
                  </a:cubicBezTo>
                  <a:cubicBezTo>
                    <a:pt x="1265" y="1629"/>
                    <a:pt x="1629" y="1264"/>
                    <a:pt x="1629" y="815"/>
                  </a:cubicBezTo>
                  <a:cubicBezTo>
                    <a:pt x="1629" y="365"/>
                    <a:pt x="1265" y="0"/>
                    <a:pt x="815" y="0"/>
                  </a:cubicBezTo>
                  <a:cubicBezTo>
                    <a:pt x="365" y="0"/>
                    <a:pt x="0" y="365"/>
                    <a:pt x="0" y="81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86" name="Google Shape;386;p22"/>
            <p:cNvSpPr/>
            <p:nvPr/>
          </p:nvSpPr>
          <p:spPr>
            <a:xfrm rot="10800000">
              <a:off x="1109438" y="4261907"/>
              <a:ext cx="190281" cy="59424"/>
            </a:xfrm>
            <a:custGeom>
              <a:avLst/>
              <a:gdLst/>
              <a:ahLst/>
              <a:cxnLst/>
              <a:rect l="l" t="t" r="r" b="b"/>
              <a:pathLst>
                <a:path w="620" h="195" extrusionOk="0">
                  <a:moveTo>
                    <a:pt x="0" y="0"/>
                  </a:moveTo>
                  <a:cubicBezTo>
                    <a:pt x="207" y="52"/>
                    <a:pt x="413" y="52"/>
                    <a:pt x="620" y="0"/>
                  </a:cubicBezTo>
                  <a:cubicBezTo>
                    <a:pt x="620" y="0"/>
                    <a:pt x="607" y="195"/>
                    <a:pt x="310" y="195"/>
                  </a:cubicBezTo>
                  <a:cubicBezTo>
                    <a:pt x="13" y="195"/>
                    <a:pt x="0" y="0"/>
                    <a:pt x="0"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87" name="Google Shape;387;p22"/>
            <p:cNvSpPr/>
            <p:nvPr/>
          </p:nvSpPr>
          <p:spPr>
            <a:xfrm>
              <a:off x="1094659" y="4151987"/>
              <a:ext cx="34793" cy="49572"/>
            </a:xfrm>
            <a:custGeom>
              <a:avLst/>
              <a:gdLst/>
              <a:ahLst/>
              <a:cxnLst/>
              <a:rect l="l" t="t" r="r" b="b"/>
              <a:pathLst>
                <a:path w="115" h="163" extrusionOk="0">
                  <a:moveTo>
                    <a:pt x="115" y="82"/>
                  </a:moveTo>
                  <a:cubicBezTo>
                    <a:pt x="115" y="127"/>
                    <a:pt x="90" y="163"/>
                    <a:pt x="58" y="163"/>
                  </a:cubicBezTo>
                  <a:cubicBezTo>
                    <a:pt x="26" y="163"/>
                    <a:pt x="0" y="127"/>
                    <a:pt x="0" y="82"/>
                  </a:cubicBezTo>
                  <a:cubicBezTo>
                    <a:pt x="0" y="37"/>
                    <a:pt x="26" y="0"/>
                    <a:pt x="58" y="0"/>
                  </a:cubicBezTo>
                  <a:cubicBezTo>
                    <a:pt x="90"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88" name="Google Shape;388;p22"/>
            <p:cNvSpPr/>
            <p:nvPr/>
          </p:nvSpPr>
          <p:spPr>
            <a:xfrm>
              <a:off x="1279706" y="4151987"/>
              <a:ext cx="34793" cy="49572"/>
            </a:xfrm>
            <a:custGeom>
              <a:avLst/>
              <a:gdLst/>
              <a:ahLst/>
              <a:cxnLst/>
              <a:rect l="l" t="t" r="r" b="b"/>
              <a:pathLst>
                <a:path w="115" h="163" extrusionOk="0">
                  <a:moveTo>
                    <a:pt x="115" y="82"/>
                  </a:moveTo>
                  <a:cubicBezTo>
                    <a:pt x="115" y="127"/>
                    <a:pt x="89" y="163"/>
                    <a:pt x="57" y="163"/>
                  </a:cubicBezTo>
                  <a:cubicBezTo>
                    <a:pt x="25" y="163"/>
                    <a:pt x="0" y="127"/>
                    <a:pt x="0" y="82"/>
                  </a:cubicBezTo>
                  <a:cubicBezTo>
                    <a:pt x="0" y="37"/>
                    <a:pt x="25" y="0"/>
                    <a:pt x="57" y="0"/>
                  </a:cubicBezTo>
                  <a:cubicBezTo>
                    <a:pt x="89"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40743"/>
            <a:ext cx="77259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2800"/>
              <a:buFont typeface="Pathway Extreme SemiBold"/>
              <a:buNone/>
              <a:defRPr sz="2800">
                <a:solidFill>
                  <a:schemeClr val="accent3"/>
                </a:solidFill>
                <a:latin typeface="Pathway Extreme SemiBold"/>
                <a:ea typeface="Pathway Extreme SemiBold"/>
                <a:cs typeface="Pathway Extreme SemiBold"/>
                <a:sym typeface="Pathway Extreme SemiBold"/>
              </a:defRPr>
            </a:lvl1pPr>
            <a:lvl2pPr lvl="1">
              <a:spcBef>
                <a:spcPts val="0"/>
              </a:spcBef>
              <a:spcAft>
                <a:spcPts val="0"/>
              </a:spcAft>
              <a:buClr>
                <a:schemeClr val="accent3"/>
              </a:buClr>
              <a:buSzPts val="2800"/>
              <a:buFont typeface="Pathway Extreme SemiBold"/>
              <a:buNone/>
              <a:defRPr sz="2800">
                <a:solidFill>
                  <a:schemeClr val="accent3"/>
                </a:solidFill>
                <a:latin typeface="Pathway Extreme SemiBold"/>
                <a:ea typeface="Pathway Extreme SemiBold"/>
                <a:cs typeface="Pathway Extreme SemiBold"/>
                <a:sym typeface="Pathway Extreme SemiBold"/>
              </a:defRPr>
            </a:lvl2pPr>
            <a:lvl3pPr lvl="2">
              <a:spcBef>
                <a:spcPts val="0"/>
              </a:spcBef>
              <a:spcAft>
                <a:spcPts val="0"/>
              </a:spcAft>
              <a:buClr>
                <a:schemeClr val="accent3"/>
              </a:buClr>
              <a:buSzPts val="2800"/>
              <a:buFont typeface="Pathway Extreme SemiBold"/>
              <a:buNone/>
              <a:defRPr sz="2800">
                <a:solidFill>
                  <a:schemeClr val="accent3"/>
                </a:solidFill>
                <a:latin typeface="Pathway Extreme SemiBold"/>
                <a:ea typeface="Pathway Extreme SemiBold"/>
                <a:cs typeface="Pathway Extreme SemiBold"/>
                <a:sym typeface="Pathway Extreme SemiBold"/>
              </a:defRPr>
            </a:lvl3pPr>
            <a:lvl4pPr lvl="3">
              <a:spcBef>
                <a:spcPts val="0"/>
              </a:spcBef>
              <a:spcAft>
                <a:spcPts val="0"/>
              </a:spcAft>
              <a:buClr>
                <a:schemeClr val="accent3"/>
              </a:buClr>
              <a:buSzPts val="2800"/>
              <a:buFont typeface="Pathway Extreme SemiBold"/>
              <a:buNone/>
              <a:defRPr sz="2800">
                <a:solidFill>
                  <a:schemeClr val="accent3"/>
                </a:solidFill>
                <a:latin typeface="Pathway Extreme SemiBold"/>
                <a:ea typeface="Pathway Extreme SemiBold"/>
                <a:cs typeface="Pathway Extreme SemiBold"/>
                <a:sym typeface="Pathway Extreme SemiBold"/>
              </a:defRPr>
            </a:lvl4pPr>
            <a:lvl5pPr lvl="4">
              <a:spcBef>
                <a:spcPts val="0"/>
              </a:spcBef>
              <a:spcAft>
                <a:spcPts val="0"/>
              </a:spcAft>
              <a:buClr>
                <a:schemeClr val="accent3"/>
              </a:buClr>
              <a:buSzPts val="2800"/>
              <a:buFont typeface="Pathway Extreme SemiBold"/>
              <a:buNone/>
              <a:defRPr sz="2800">
                <a:solidFill>
                  <a:schemeClr val="accent3"/>
                </a:solidFill>
                <a:latin typeface="Pathway Extreme SemiBold"/>
                <a:ea typeface="Pathway Extreme SemiBold"/>
                <a:cs typeface="Pathway Extreme SemiBold"/>
                <a:sym typeface="Pathway Extreme SemiBold"/>
              </a:defRPr>
            </a:lvl5pPr>
            <a:lvl6pPr lvl="5">
              <a:spcBef>
                <a:spcPts val="0"/>
              </a:spcBef>
              <a:spcAft>
                <a:spcPts val="0"/>
              </a:spcAft>
              <a:buClr>
                <a:schemeClr val="accent3"/>
              </a:buClr>
              <a:buSzPts val="2800"/>
              <a:buFont typeface="Pathway Extreme SemiBold"/>
              <a:buNone/>
              <a:defRPr sz="2800">
                <a:solidFill>
                  <a:schemeClr val="accent3"/>
                </a:solidFill>
                <a:latin typeface="Pathway Extreme SemiBold"/>
                <a:ea typeface="Pathway Extreme SemiBold"/>
                <a:cs typeface="Pathway Extreme SemiBold"/>
                <a:sym typeface="Pathway Extreme SemiBold"/>
              </a:defRPr>
            </a:lvl6pPr>
            <a:lvl7pPr lvl="6">
              <a:spcBef>
                <a:spcPts val="0"/>
              </a:spcBef>
              <a:spcAft>
                <a:spcPts val="0"/>
              </a:spcAft>
              <a:buClr>
                <a:schemeClr val="accent3"/>
              </a:buClr>
              <a:buSzPts val="2800"/>
              <a:buFont typeface="Pathway Extreme SemiBold"/>
              <a:buNone/>
              <a:defRPr sz="2800">
                <a:solidFill>
                  <a:schemeClr val="accent3"/>
                </a:solidFill>
                <a:latin typeface="Pathway Extreme SemiBold"/>
                <a:ea typeface="Pathway Extreme SemiBold"/>
                <a:cs typeface="Pathway Extreme SemiBold"/>
                <a:sym typeface="Pathway Extreme SemiBold"/>
              </a:defRPr>
            </a:lvl7pPr>
            <a:lvl8pPr lvl="7">
              <a:spcBef>
                <a:spcPts val="0"/>
              </a:spcBef>
              <a:spcAft>
                <a:spcPts val="0"/>
              </a:spcAft>
              <a:buClr>
                <a:schemeClr val="accent3"/>
              </a:buClr>
              <a:buSzPts val="2800"/>
              <a:buFont typeface="Pathway Extreme SemiBold"/>
              <a:buNone/>
              <a:defRPr sz="2800">
                <a:solidFill>
                  <a:schemeClr val="accent3"/>
                </a:solidFill>
                <a:latin typeface="Pathway Extreme SemiBold"/>
                <a:ea typeface="Pathway Extreme SemiBold"/>
                <a:cs typeface="Pathway Extreme SemiBold"/>
                <a:sym typeface="Pathway Extreme SemiBold"/>
              </a:defRPr>
            </a:lvl8pPr>
            <a:lvl9pPr lvl="8">
              <a:spcBef>
                <a:spcPts val="0"/>
              </a:spcBef>
              <a:spcAft>
                <a:spcPts val="0"/>
              </a:spcAft>
              <a:buClr>
                <a:schemeClr val="accent3"/>
              </a:buClr>
              <a:buSzPts val="2800"/>
              <a:buFont typeface="Pathway Extreme SemiBold"/>
              <a:buNone/>
              <a:defRPr sz="2800">
                <a:solidFill>
                  <a:schemeClr val="accent3"/>
                </a:solidFill>
                <a:latin typeface="Pathway Extreme SemiBold"/>
                <a:ea typeface="Pathway Extreme SemiBold"/>
                <a:cs typeface="Pathway Extreme SemiBold"/>
                <a:sym typeface="Pathway Extreme SemiBold"/>
              </a:defRPr>
            </a:lvl9pPr>
          </a:lstStyle>
          <a:p>
            <a:endParaRPr/>
          </a:p>
        </p:txBody>
      </p:sp>
      <p:sp>
        <p:nvSpPr>
          <p:cNvPr id="7" name="Google Shape;7;p1"/>
          <p:cNvSpPr txBox="1">
            <a:spLocks noGrp="1"/>
          </p:cNvSpPr>
          <p:nvPr>
            <p:ph type="body" idx="1"/>
          </p:nvPr>
        </p:nvSpPr>
        <p:spPr>
          <a:xfrm>
            <a:off x="713100" y="1191510"/>
            <a:ext cx="7725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Syne"/>
              <a:buChar char="●"/>
              <a:defRPr sz="1200">
                <a:solidFill>
                  <a:schemeClr val="dk1"/>
                </a:solidFill>
                <a:latin typeface="Syne"/>
                <a:ea typeface="Syne"/>
                <a:cs typeface="Syne"/>
                <a:sym typeface="Syne"/>
              </a:defRPr>
            </a:lvl1pPr>
            <a:lvl2pPr marL="914400" lvl="1" indent="-304800">
              <a:lnSpc>
                <a:spcPct val="100000"/>
              </a:lnSpc>
              <a:spcBef>
                <a:spcPts val="0"/>
              </a:spcBef>
              <a:spcAft>
                <a:spcPts val="0"/>
              </a:spcAft>
              <a:buClr>
                <a:schemeClr val="dk1"/>
              </a:buClr>
              <a:buSzPts val="1200"/>
              <a:buFont typeface="Syne"/>
              <a:buChar char="○"/>
              <a:defRPr sz="1200">
                <a:solidFill>
                  <a:schemeClr val="dk1"/>
                </a:solidFill>
                <a:latin typeface="Syne"/>
                <a:ea typeface="Syne"/>
                <a:cs typeface="Syne"/>
                <a:sym typeface="Syne"/>
              </a:defRPr>
            </a:lvl2pPr>
            <a:lvl3pPr marL="1371600" lvl="2" indent="-304800">
              <a:lnSpc>
                <a:spcPct val="100000"/>
              </a:lnSpc>
              <a:spcBef>
                <a:spcPts val="0"/>
              </a:spcBef>
              <a:spcAft>
                <a:spcPts val="0"/>
              </a:spcAft>
              <a:buClr>
                <a:schemeClr val="dk1"/>
              </a:buClr>
              <a:buSzPts val="1200"/>
              <a:buFont typeface="Syne"/>
              <a:buChar char="■"/>
              <a:defRPr sz="1200">
                <a:solidFill>
                  <a:schemeClr val="dk1"/>
                </a:solidFill>
                <a:latin typeface="Syne"/>
                <a:ea typeface="Syne"/>
                <a:cs typeface="Syne"/>
                <a:sym typeface="Syne"/>
              </a:defRPr>
            </a:lvl3pPr>
            <a:lvl4pPr marL="1828800" lvl="3" indent="-304800">
              <a:lnSpc>
                <a:spcPct val="100000"/>
              </a:lnSpc>
              <a:spcBef>
                <a:spcPts val="0"/>
              </a:spcBef>
              <a:spcAft>
                <a:spcPts val="0"/>
              </a:spcAft>
              <a:buClr>
                <a:schemeClr val="dk1"/>
              </a:buClr>
              <a:buSzPts val="1200"/>
              <a:buFont typeface="Syne"/>
              <a:buChar char="●"/>
              <a:defRPr sz="1200">
                <a:solidFill>
                  <a:schemeClr val="dk1"/>
                </a:solidFill>
                <a:latin typeface="Syne"/>
                <a:ea typeface="Syne"/>
                <a:cs typeface="Syne"/>
                <a:sym typeface="Syne"/>
              </a:defRPr>
            </a:lvl4pPr>
            <a:lvl5pPr marL="2286000" lvl="4" indent="-304800">
              <a:lnSpc>
                <a:spcPct val="100000"/>
              </a:lnSpc>
              <a:spcBef>
                <a:spcPts val="0"/>
              </a:spcBef>
              <a:spcAft>
                <a:spcPts val="0"/>
              </a:spcAft>
              <a:buClr>
                <a:schemeClr val="dk1"/>
              </a:buClr>
              <a:buSzPts val="1200"/>
              <a:buFont typeface="Syne"/>
              <a:buChar char="○"/>
              <a:defRPr sz="1200">
                <a:solidFill>
                  <a:schemeClr val="dk1"/>
                </a:solidFill>
                <a:latin typeface="Syne"/>
                <a:ea typeface="Syne"/>
                <a:cs typeface="Syne"/>
                <a:sym typeface="Syne"/>
              </a:defRPr>
            </a:lvl5pPr>
            <a:lvl6pPr marL="2743200" lvl="5" indent="-304800">
              <a:lnSpc>
                <a:spcPct val="100000"/>
              </a:lnSpc>
              <a:spcBef>
                <a:spcPts val="0"/>
              </a:spcBef>
              <a:spcAft>
                <a:spcPts val="0"/>
              </a:spcAft>
              <a:buClr>
                <a:schemeClr val="dk1"/>
              </a:buClr>
              <a:buSzPts val="1200"/>
              <a:buFont typeface="Syne"/>
              <a:buChar char="■"/>
              <a:defRPr sz="1200">
                <a:solidFill>
                  <a:schemeClr val="dk1"/>
                </a:solidFill>
                <a:latin typeface="Syne"/>
                <a:ea typeface="Syne"/>
                <a:cs typeface="Syne"/>
                <a:sym typeface="Syne"/>
              </a:defRPr>
            </a:lvl6pPr>
            <a:lvl7pPr marL="3200400" lvl="6" indent="-304800">
              <a:lnSpc>
                <a:spcPct val="100000"/>
              </a:lnSpc>
              <a:spcBef>
                <a:spcPts val="0"/>
              </a:spcBef>
              <a:spcAft>
                <a:spcPts val="0"/>
              </a:spcAft>
              <a:buClr>
                <a:schemeClr val="dk1"/>
              </a:buClr>
              <a:buSzPts val="1200"/>
              <a:buFont typeface="Syne"/>
              <a:buChar char="●"/>
              <a:defRPr sz="1200">
                <a:solidFill>
                  <a:schemeClr val="dk1"/>
                </a:solidFill>
                <a:latin typeface="Syne"/>
                <a:ea typeface="Syne"/>
                <a:cs typeface="Syne"/>
                <a:sym typeface="Syne"/>
              </a:defRPr>
            </a:lvl7pPr>
            <a:lvl8pPr marL="3657600" lvl="7" indent="-304800">
              <a:lnSpc>
                <a:spcPct val="100000"/>
              </a:lnSpc>
              <a:spcBef>
                <a:spcPts val="0"/>
              </a:spcBef>
              <a:spcAft>
                <a:spcPts val="0"/>
              </a:spcAft>
              <a:buClr>
                <a:schemeClr val="dk1"/>
              </a:buClr>
              <a:buSzPts val="1200"/>
              <a:buFont typeface="Syne"/>
              <a:buChar char="○"/>
              <a:defRPr sz="1200">
                <a:solidFill>
                  <a:schemeClr val="dk1"/>
                </a:solidFill>
                <a:latin typeface="Syne"/>
                <a:ea typeface="Syne"/>
                <a:cs typeface="Syne"/>
                <a:sym typeface="Syne"/>
              </a:defRPr>
            </a:lvl8pPr>
            <a:lvl9pPr marL="4114800" lvl="8" indent="-304800">
              <a:lnSpc>
                <a:spcPct val="100000"/>
              </a:lnSpc>
              <a:spcBef>
                <a:spcPts val="0"/>
              </a:spcBef>
              <a:spcAft>
                <a:spcPts val="0"/>
              </a:spcAft>
              <a:buClr>
                <a:schemeClr val="dk1"/>
              </a:buClr>
              <a:buSzPts val="1200"/>
              <a:buFont typeface="Syne"/>
              <a:buChar char="■"/>
              <a:defRPr sz="1200">
                <a:solidFill>
                  <a:schemeClr val="dk1"/>
                </a:solidFill>
                <a:latin typeface="Syne"/>
                <a:ea typeface="Syne"/>
                <a:cs typeface="Syne"/>
                <a:sym typeface="Sy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2" r:id="rId6"/>
    <p:sldLayoutId id="2147483664" r:id="rId7"/>
    <p:sldLayoutId id="2147483665" r:id="rId8"/>
    <p:sldLayoutId id="2147483668"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6.xml"/><Relationship Id="rId11" Type="http://schemas.openxmlformats.org/officeDocument/2006/relationships/image" Target="../media/image13.svg"/><Relationship Id="rId5" Type="http://schemas.openxmlformats.org/officeDocument/2006/relationships/slideLayout" Target="../slideLayouts/slideLayout3.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sv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7.xml"/><Relationship Id="rId11" Type="http://schemas.openxmlformats.org/officeDocument/2006/relationships/image" Target="../media/image13.svg"/><Relationship Id="rId5" Type="http://schemas.openxmlformats.org/officeDocument/2006/relationships/slideLayout" Target="../slideLayouts/slideLayout3.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8.xml"/><Relationship Id="rId11" Type="http://schemas.openxmlformats.org/officeDocument/2006/relationships/image" Target="../media/image13.svg"/><Relationship Id="rId5" Type="http://schemas.openxmlformats.org/officeDocument/2006/relationships/slideLayout" Target="../slideLayouts/slideLayout3.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9.xml"/><Relationship Id="rId11" Type="http://schemas.openxmlformats.org/officeDocument/2006/relationships/image" Target="../media/image13.svg"/><Relationship Id="rId5" Type="http://schemas.openxmlformats.org/officeDocument/2006/relationships/slideLayout" Target="../slideLayouts/slideLayout3.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0.xml"/><Relationship Id="rId11" Type="http://schemas.openxmlformats.org/officeDocument/2006/relationships/image" Target="../media/image13.svg"/><Relationship Id="rId5" Type="http://schemas.openxmlformats.org/officeDocument/2006/relationships/slideLayout" Target="../slideLayouts/slideLayout3.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sv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60"/>
        <p:cNvGrpSpPr/>
        <p:nvPr/>
      </p:nvGrpSpPr>
      <p:grpSpPr>
        <a:xfrm>
          <a:off x="0" y="0"/>
          <a:ext cx="0" cy="0"/>
          <a:chOff x="0" y="0"/>
          <a:chExt cx="0" cy="0"/>
        </a:xfrm>
      </p:grpSpPr>
      <p:sp>
        <p:nvSpPr>
          <p:cNvPr id="561" name="Google Shape;561;p36"/>
          <p:cNvSpPr txBox="1">
            <a:spLocks noGrp="1"/>
          </p:cNvSpPr>
          <p:nvPr>
            <p:ph type="ctrTitle"/>
          </p:nvPr>
        </p:nvSpPr>
        <p:spPr>
          <a:xfrm>
            <a:off x="679650" y="1598717"/>
            <a:ext cx="7784700" cy="1946066"/>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000" b="1" dirty="0">
                <a:latin typeface="Arial" panose="020B0604020202020204" pitchFamily="34" charset="0"/>
                <a:cs typeface="Arial" panose="020B0604020202020204" pitchFamily="34" charset="0"/>
              </a:rPr>
              <a:t>NHIỆT LIỆT CHÀO MỪNG CÁC EM ĐẾN VỚI BÀI HỌC MỚI!</a:t>
            </a:r>
            <a:endParaRPr sz="4000" b="1" dirty="0">
              <a:solidFill>
                <a:schemeClr val="dk1"/>
              </a:solidFill>
              <a:latin typeface="Arial" panose="020B0604020202020204" pitchFamily="34" charset="0"/>
              <a:ea typeface="Pathway Extreme"/>
              <a:cs typeface="Arial" panose="020B0604020202020204" pitchFamily="34" charset="0"/>
              <a:sym typeface="Pathway Extreme"/>
            </a:endParaRPr>
          </a:p>
        </p:txBody>
      </p:sp>
      <p:grpSp>
        <p:nvGrpSpPr>
          <p:cNvPr id="563" name="Google Shape;563;p36"/>
          <p:cNvGrpSpPr/>
          <p:nvPr/>
        </p:nvGrpSpPr>
        <p:grpSpPr>
          <a:xfrm>
            <a:off x="858349" y="3856425"/>
            <a:ext cx="500950" cy="500950"/>
            <a:chOff x="953949" y="3906900"/>
            <a:chExt cx="500950" cy="500950"/>
          </a:xfrm>
        </p:grpSpPr>
        <p:sp>
          <p:nvSpPr>
            <p:cNvPr id="564" name="Google Shape;564;p36"/>
            <p:cNvSpPr/>
            <p:nvPr/>
          </p:nvSpPr>
          <p:spPr>
            <a:xfrm>
              <a:off x="953949" y="3906900"/>
              <a:ext cx="500950" cy="500950"/>
            </a:xfrm>
            <a:custGeom>
              <a:avLst/>
              <a:gdLst/>
              <a:ahLst/>
              <a:cxnLst/>
              <a:rect l="l" t="t" r="r" b="b"/>
              <a:pathLst>
                <a:path w="1629" h="1629" extrusionOk="0">
                  <a:moveTo>
                    <a:pt x="0" y="815"/>
                  </a:moveTo>
                  <a:cubicBezTo>
                    <a:pt x="0" y="1264"/>
                    <a:pt x="365" y="1629"/>
                    <a:pt x="815" y="1629"/>
                  </a:cubicBezTo>
                  <a:cubicBezTo>
                    <a:pt x="1265" y="1629"/>
                    <a:pt x="1629" y="1264"/>
                    <a:pt x="1629" y="815"/>
                  </a:cubicBezTo>
                  <a:cubicBezTo>
                    <a:pt x="1629" y="365"/>
                    <a:pt x="1265" y="0"/>
                    <a:pt x="815" y="0"/>
                  </a:cubicBezTo>
                  <a:cubicBezTo>
                    <a:pt x="365" y="0"/>
                    <a:pt x="0" y="365"/>
                    <a:pt x="0" y="81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65" name="Google Shape;565;p36"/>
            <p:cNvSpPr/>
            <p:nvPr/>
          </p:nvSpPr>
          <p:spPr>
            <a:xfrm>
              <a:off x="1109438" y="4261907"/>
              <a:ext cx="190281" cy="59424"/>
            </a:xfrm>
            <a:custGeom>
              <a:avLst/>
              <a:gdLst/>
              <a:ahLst/>
              <a:cxnLst/>
              <a:rect l="l" t="t" r="r" b="b"/>
              <a:pathLst>
                <a:path w="620" h="195" extrusionOk="0">
                  <a:moveTo>
                    <a:pt x="0" y="0"/>
                  </a:moveTo>
                  <a:cubicBezTo>
                    <a:pt x="207" y="52"/>
                    <a:pt x="413" y="52"/>
                    <a:pt x="620" y="0"/>
                  </a:cubicBezTo>
                  <a:cubicBezTo>
                    <a:pt x="620" y="0"/>
                    <a:pt x="607" y="195"/>
                    <a:pt x="310" y="195"/>
                  </a:cubicBezTo>
                  <a:cubicBezTo>
                    <a:pt x="13" y="195"/>
                    <a:pt x="0" y="0"/>
                    <a:pt x="0"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66" name="Google Shape;566;p36"/>
            <p:cNvSpPr/>
            <p:nvPr/>
          </p:nvSpPr>
          <p:spPr>
            <a:xfrm>
              <a:off x="1094659" y="4151987"/>
              <a:ext cx="34793" cy="49572"/>
            </a:xfrm>
            <a:custGeom>
              <a:avLst/>
              <a:gdLst/>
              <a:ahLst/>
              <a:cxnLst/>
              <a:rect l="l" t="t" r="r" b="b"/>
              <a:pathLst>
                <a:path w="115" h="163" extrusionOk="0">
                  <a:moveTo>
                    <a:pt x="115" y="82"/>
                  </a:moveTo>
                  <a:cubicBezTo>
                    <a:pt x="115" y="127"/>
                    <a:pt x="90" y="163"/>
                    <a:pt x="58" y="163"/>
                  </a:cubicBezTo>
                  <a:cubicBezTo>
                    <a:pt x="26" y="163"/>
                    <a:pt x="0" y="127"/>
                    <a:pt x="0" y="82"/>
                  </a:cubicBezTo>
                  <a:cubicBezTo>
                    <a:pt x="0" y="37"/>
                    <a:pt x="26" y="0"/>
                    <a:pt x="58" y="0"/>
                  </a:cubicBezTo>
                  <a:cubicBezTo>
                    <a:pt x="90"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67" name="Google Shape;567;p36"/>
            <p:cNvSpPr/>
            <p:nvPr/>
          </p:nvSpPr>
          <p:spPr>
            <a:xfrm>
              <a:off x="1279706" y="4151987"/>
              <a:ext cx="34793" cy="49572"/>
            </a:xfrm>
            <a:custGeom>
              <a:avLst/>
              <a:gdLst/>
              <a:ahLst/>
              <a:cxnLst/>
              <a:rect l="l" t="t" r="r" b="b"/>
              <a:pathLst>
                <a:path w="115" h="163" extrusionOk="0">
                  <a:moveTo>
                    <a:pt x="115" y="82"/>
                  </a:moveTo>
                  <a:cubicBezTo>
                    <a:pt x="115" y="127"/>
                    <a:pt x="89" y="163"/>
                    <a:pt x="57" y="163"/>
                  </a:cubicBezTo>
                  <a:cubicBezTo>
                    <a:pt x="25" y="163"/>
                    <a:pt x="0" y="127"/>
                    <a:pt x="0" y="82"/>
                  </a:cubicBezTo>
                  <a:cubicBezTo>
                    <a:pt x="0" y="37"/>
                    <a:pt x="25" y="0"/>
                    <a:pt x="57" y="0"/>
                  </a:cubicBezTo>
                  <a:cubicBezTo>
                    <a:pt x="89"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568" name="Google Shape;568;p36"/>
          <p:cNvGrpSpPr/>
          <p:nvPr/>
        </p:nvGrpSpPr>
        <p:grpSpPr>
          <a:xfrm>
            <a:off x="8085149" y="702775"/>
            <a:ext cx="500950" cy="500950"/>
            <a:chOff x="953949" y="3906900"/>
            <a:chExt cx="500950" cy="500950"/>
          </a:xfrm>
        </p:grpSpPr>
        <p:sp>
          <p:nvSpPr>
            <p:cNvPr id="569" name="Google Shape;569;p36"/>
            <p:cNvSpPr/>
            <p:nvPr/>
          </p:nvSpPr>
          <p:spPr>
            <a:xfrm>
              <a:off x="953949" y="3906900"/>
              <a:ext cx="500950" cy="500950"/>
            </a:xfrm>
            <a:custGeom>
              <a:avLst/>
              <a:gdLst/>
              <a:ahLst/>
              <a:cxnLst/>
              <a:rect l="l" t="t" r="r" b="b"/>
              <a:pathLst>
                <a:path w="1629" h="1629" extrusionOk="0">
                  <a:moveTo>
                    <a:pt x="0" y="815"/>
                  </a:moveTo>
                  <a:cubicBezTo>
                    <a:pt x="0" y="1264"/>
                    <a:pt x="365" y="1629"/>
                    <a:pt x="815" y="1629"/>
                  </a:cubicBezTo>
                  <a:cubicBezTo>
                    <a:pt x="1265" y="1629"/>
                    <a:pt x="1629" y="1264"/>
                    <a:pt x="1629" y="815"/>
                  </a:cubicBezTo>
                  <a:cubicBezTo>
                    <a:pt x="1629" y="365"/>
                    <a:pt x="1265" y="0"/>
                    <a:pt x="815" y="0"/>
                  </a:cubicBezTo>
                  <a:cubicBezTo>
                    <a:pt x="365" y="0"/>
                    <a:pt x="0" y="365"/>
                    <a:pt x="0" y="81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70" name="Google Shape;570;p36"/>
            <p:cNvSpPr/>
            <p:nvPr/>
          </p:nvSpPr>
          <p:spPr>
            <a:xfrm rot="10800000">
              <a:off x="1109438" y="4261907"/>
              <a:ext cx="190281" cy="59424"/>
            </a:xfrm>
            <a:custGeom>
              <a:avLst/>
              <a:gdLst/>
              <a:ahLst/>
              <a:cxnLst/>
              <a:rect l="l" t="t" r="r" b="b"/>
              <a:pathLst>
                <a:path w="620" h="195" extrusionOk="0">
                  <a:moveTo>
                    <a:pt x="0" y="0"/>
                  </a:moveTo>
                  <a:cubicBezTo>
                    <a:pt x="207" y="52"/>
                    <a:pt x="413" y="52"/>
                    <a:pt x="620" y="0"/>
                  </a:cubicBezTo>
                  <a:cubicBezTo>
                    <a:pt x="620" y="0"/>
                    <a:pt x="607" y="195"/>
                    <a:pt x="310" y="195"/>
                  </a:cubicBezTo>
                  <a:cubicBezTo>
                    <a:pt x="13" y="195"/>
                    <a:pt x="0" y="0"/>
                    <a:pt x="0"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71" name="Google Shape;571;p36"/>
            <p:cNvSpPr/>
            <p:nvPr/>
          </p:nvSpPr>
          <p:spPr>
            <a:xfrm>
              <a:off x="1094659" y="4151987"/>
              <a:ext cx="34793" cy="49572"/>
            </a:xfrm>
            <a:custGeom>
              <a:avLst/>
              <a:gdLst/>
              <a:ahLst/>
              <a:cxnLst/>
              <a:rect l="l" t="t" r="r" b="b"/>
              <a:pathLst>
                <a:path w="115" h="163" extrusionOk="0">
                  <a:moveTo>
                    <a:pt x="115" y="82"/>
                  </a:moveTo>
                  <a:cubicBezTo>
                    <a:pt x="115" y="127"/>
                    <a:pt x="90" y="163"/>
                    <a:pt x="58" y="163"/>
                  </a:cubicBezTo>
                  <a:cubicBezTo>
                    <a:pt x="26" y="163"/>
                    <a:pt x="0" y="127"/>
                    <a:pt x="0" y="82"/>
                  </a:cubicBezTo>
                  <a:cubicBezTo>
                    <a:pt x="0" y="37"/>
                    <a:pt x="26" y="0"/>
                    <a:pt x="58" y="0"/>
                  </a:cubicBezTo>
                  <a:cubicBezTo>
                    <a:pt x="90"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72" name="Google Shape;572;p36"/>
            <p:cNvSpPr/>
            <p:nvPr/>
          </p:nvSpPr>
          <p:spPr>
            <a:xfrm>
              <a:off x="1279706" y="4151987"/>
              <a:ext cx="34793" cy="49572"/>
            </a:xfrm>
            <a:custGeom>
              <a:avLst/>
              <a:gdLst/>
              <a:ahLst/>
              <a:cxnLst/>
              <a:rect l="l" t="t" r="r" b="b"/>
              <a:pathLst>
                <a:path w="115" h="163" extrusionOk="0">
                  <a:moveTo>
                    <a:pt x="115" y="82"/>
                  </a:moveTo>
                  <a:cubicBezTo>
                    <a:pt x="115" y="127"/>
                    <a:pt x="89" y="163"/>
                    <a:pt x="57" y="163"/>
                  </a:cubicBezTo>
                  <a:cubicBezTo>
                    <a:pt x="25" y="163"/>
                    <a:pt x="0" y="127"/>
                    <a:pt x="0" y="82"/>
                  </a:cubicBezTo>
                  <a:cubicBezTo>
                    <a:pt x="0" y="37"/>
                    <a:pt x="25" y="0"/>
                    <a:pt x="57" y="0"/>
                  </a:cubicBezTo>
                  <a:cubicBezTo>
                    <a:pt x="89"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16" name="Folded Corner 15">
            <a:extLst>
              <a:ext uri="{FF2B5EF4-FFF2-40B4-BE49-F238E27FC236}">
                <a16:creationId xmlns:a16="http://schemas.microsoft.com/office/drawing/2014/main" id="{CE81E3FC-1BB5-1BCA-8502-0810C126EF54}"/>
              </a:ext>
            </a:extLst>
          </p:cNvPr>
          <p:cNvSpPr/>
          <p:nvPr/>
        </p:nvSpPr>
        <p:spPr>
          <a:xfrm>
            <a:off x="1036320" y="519565"/>
            <a:ext cx="7071360" cy="564243"/>
          </a:xfrm>
          <a:prstGeom prst="foldedCorner">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effectLst/>
                <a:latin typeface="Arial" panose="020B0604020202020204" pitchFamily="34" charset="0"/>
                <a:ea typeface="Aptos" panose="020B0004020202020204" pitchFamily="34" charset="0"/>
                <a:cs typeface="Arial" panose="020B0604020202020204" pitchFamily="34" charset="0"/>
              </a:rPr>
              <a:t>KĨ SƯ CẦU NỐI</a:t>
            </a:r>
            <a:r>
              <a:rPr lang="en-US" sz="2000" dirty="0">
                <a:effectLst/>
                <a:latin typeface="Arial" panose="020B0604020202020204" pitchFamily="34" charset="0"/>
                <a:ea typeface="Aptos" panose="020B0004020202020204" pitchFamily="34" charset="0"/>
                <a:cs typeface="Arial" panose="020B0604020202020204" pitchFamily="34" charset="0"/>
              </a:rPr>
              <a:t> (BRIDGE SOFTWARE ENGINEER) </a:t>
            </a:r>
            <a:endParaRPr lang="en-VN" sz="20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5B29F4D-49FA-BFD4-5ACB-23BD2E6B2DE5}"/>
              </a:ext>
            </a:extLst>
          </p:cNvPr>
          <p:cNvSpPr txBox="1"/>
          <p:nvPr/>
        </p:nvSpPr>
        <p:spPr>
          <a:xfrm>
            <a:off x="411529" y="1090109"/>
            <a:ext cx="8320942" cy="3728585"/>
          </a:xfrm>
          <a:prstGeom prst="rect">
            <a:avLst/>
          </a:prstGeom>
          <a:noFill/>
        </p:spPr>
        <p:txBody>
          <a:bodyPr wrap="square">
            <a:spAutoFit/>
          </a:bodyPr>
          <a:lstStyle/>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Yêu cầu cần truyền đạt giữa các nhóm kĩ thuật và khách hàng.</a:t>
            </a:r>
          </a:p>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latin typeface="Arial" panose="020B0604020202020204" pitchFamily="34" charset="0"/>
                <a:ea typeface="Times New Roman" panose="02020603050405020304" pitchFamily="18" charset="0"/>
                <a:cs typeface="Arial" panose="020B0604020202020204" pitchFamily="34" charset="0"/>
              </a:rPr>
              <a:t>Công</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latin typeface="Arial" panose="020B0604020202020204" pitchFamily="34" charset="0"/>
                <a:ea typeface="Times New Roman" panose="02020603050405020304" pitchFamily="18" charset="0"/>
                <a:cs typeface="Arial" panose="020B0604020202020204" pitchFamily="34" charset="0"/>
              </a:rPr>
              <a:t>việc</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latin typeface="Arial" panose="020B0604020202020204" pitchFamily="34" charset="0"/>
                <a:ea typeface="Times New Roman" panose="02020603050405020304" pitchFamily="18" charset="0"/>
                <a:cs typeface="Arial" panose="020B0604020202020204" pitchFamily="34" charset="0"/>
              </a:rPr>
              <a:t>đặc</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latin typeface="Arial" panose="020B0604020202020204" pitchFamily="34" charset="0"/>
                <a:ea typeface="Times New Roman" panose="02020603050405020304" pitchFamily="18" charset="0"/>
                <a:cs typeface="Arial" panose="020B0604020202020204" pitchFamily="34" charset="0"/>
              </a:rPr>
              <a:t>thù</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r>
              <a:rPr lang="vi-VN" sz="2000" kern="100" dirty="0">
                <a:latin typeface="Arial" panose="020B0604020202020204" pitchFamily="34" charset="0"/>
                <a:ea typeface="Times New Roman" panose="02020603050405020304" pitchFamily="18" charset="0"/>
                <a:cs typeface="Arial" panose="020B0604020202020204" pitchFamily="34" charset="0"/>
              </a:rPr>
              <a:t>Kĩ sư cầu nối làm việc trực tiếp với khách hàng rồi truyền đạt yêu cầu cho các nhóm kĩ thuật và ngược lại, </a:t>
            </a:r>
          </a:p>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kĩ</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b="1"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Wingdings" pitchFamily="2" charset="2"/>
              <a:buChar char="§"/>
            </a:pPr>
            <a:r>
              <a:rPr lang="en-US" sz="2000" kern="100" dirty="0" err="1">
                <a:effectLst/>
                <a:latin typeface="Arial" panose="020B0604020202020204" pitchFamily="34" charset="0"/>
                <a:ea typeface="Aptos" panose="020B0004020202020204" pitchFamily="34" charset="0"/>
                <a:cs typeface="Arial" panose="020B0604020202020204" pitchFamily="34" charset="0"/>
              </a:rPr>
              <a:t>Kiến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thức</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chuyên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môn</a:t>
            </a:r>
            <a:r>
              <a:rPr lang="en-US" sz="2000" kern="100" dirty="0">
                <a:effectLst/>
                <a:latin typeface="Arial" panose="020B0604020202020204" pitchFamily="34" charset="0"/>
                <a:ea typeface="Aptos" panose="020B0004020202020204" pitchFamily="34" charset="0"/>
                <a:cs typeface="Arial" panose="020B0604020202020204" pitchFamily="34" charset="0"/>
              </a:rPr>
              <a:t>.</a:t>
            </a:r>
          </a:p>
          <a:p>
            <a:pPr marL="342900" indent="-342900" algn="just">
              <a:lnSpc>
                <a:spcPct val="150000"/>
              </a:lnSpc>
              <a:buFont typeface="Wingdings" pitchFamily="2" charset="2"/>
              <a:buChar char="§"/>
            </a:pPr>
            <a:r>
              <a:rPr lang="en-US" sz="2000" kern="100" dirty="0" err="1">
                <a:effectLst/>
                <a:latin typeface="Arial" panose="020B0604020202020204" pitchFamily="34" charset="0"/>
                <a:ea typeface="Aptos" panose="020B0004020202020204" pitchFamily="34" charset="0"/>
                <a:cs typeface="Arial" panose="020B0604020202020204" pitchFamily="34" charset="0"/>
              </a:rPr>
              <a:t>Kĩ</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năng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giao</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tiếp</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và</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hiểu</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biết</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về</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văn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hoá</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làm</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việc</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của</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khách</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hàng</a:t>
            </a:r>
            <a:r>
              <a:rPr lang="en-US" sz="2000" kern="100" dirty="0">
                <a:effectLst/>
                <a:latin typeface="Arial" panose="020B0604020202020204" pitchFamily="34" charset="0"/>
                <a:ea typeface="Aptos" panose="020B0004020202020204" pitchFamily="34" charset="0"/>
                <a:cs typeface="Arial" panose="020B0604020202020204" pitchFamily="34" charset="0"/>
              </a:rPr>
              <a:t>.</a:t>
            </a:r>
          </a:p>
          <a:p>
            <a:pPr marL="342900" indent="-342900" algn="just">
              <a:lnSpc>
                <a:spcPct val="150000"/>
              </a:lnSpc>
              <a:buFont typeface="Wingdings" pitchFamily="2" charset="2"/>
              <a:buChar char="§"/>
            </a:pPr>
            <a:r>
              <a:rPr lang="en-US" sz="2000" kern="100" dirty="0" err="1">
                <a:effectLst/>
                <a:latin typeface="Arial" panose="020B0604020202020204" pitchFamily="34" charset="0"/>
                <a:ea typeface="Aptos" panose="020B0004020202020204" pitchFamily="34" charset="0"/>
                <a:cs typeface="Arial" panose="020B0604020202020204" pitchFamily="34" charset="0"/>
              </a:rPr>
              <a:t>Ngoại</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ngữ</a:t>
            </a:r>
            <a:r>
              <a:rPr lang="en-US" sz="2000" kern="100" dirty="0">
                <a:effectLst/>
                <a:latin typeface="Arial" panose="020B0604020202020204" pitchFamily="34" charset="0"/>
                <a:ea typeface="Aptos" panose="020B0004020202020204" pitchFamily="34" charset="0"/>
                <a:cs typeface="Arial" panose="020B0604020202020204" pitchFamily="34" charset="0"/>
              </a:rPr>
              <a:t> </a:t>
            </a:r>
            <a:endParaRPr lang="vi-VN" sz="2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49917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strips(down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strips(down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strips(down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strips(downLeft)">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strips(down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strips(downLeft)">
                                      <p:cBhvr>
                                        <p:cTn id="32"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16" name="Folded Corner 15">
            <a:extLst>
              <a:ext uri="{FF2B5EF4-FFF2-40B4-BE49-F238E27FC236}">
                <a16:creationId xmlns:a16="http://schemas.microsoft.com/office/drawing/2014/main" id="{CE81E3FC-1BB5-1BCA-8502-0810C126EF54}"/>
              </a:ext>
            </a:extLst>
          </p:cNvPr>
          <p:cNvSpPr/>
          <p:nvPr/>
        </p:nvSpPr>
        <p:spPr>
          <a:xfrm>
            <a:off x="723923" y="434710"/>
            <a:ext cx="7696151" cy="576793"/>
          </a:xfrm>
          <a:prstGeom prst="foldedCorner">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dirty="0">
                <a:effectLst/>
                <a:latin typeface="Arial" panose="020B0604020202020204" pitchFamily="34" charset="0"/>
                <a:ea typeface="Aptos" panose="020B0004020202020204" pitchFamily="34" charset="0"/>
                <a:cs typeface="Arial" panose="020B0604020202020204" pitchFamily="34" charset="0"/>
              </a:rPr>
              <a:t>NGƯỜI QUẢN LÍ DỰ ÁN PHẦN MỀM </a:t>
            </a:r>
            <a:r>
              <a:rPr lang="vi-VN" sz="2000" dirty="0">
                <a:effectLst/>
                <a:latin typeface="Arial" panose="020B0604020202020204" pitchFamily="34" charset="0"/>
                <a:ea typeface="Aptos" panose="020B0004020202020204" pitchFamily="34" charset="0"/>
                <a:cs typeface="Arial" panose="020B0604020202020204" pitchFamily="34" charset="0"/>
              </a:rPr>
              <a:t>(PROJECT MANAGER) </a:t>
            </a:r>
            <a:endParaRPr lang="en-VN" sz="2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5B29F4D-49FA-BFD4-5ACB-23BD2E6B2DE5}"/>
              </a:ext>
            </a:extLst>
          </p:cNvPr>
          <p:cNvSpPr txBox="1"/>
          <p:nvPr/>
        </p:nvSpPr>
        <p:spPr>
          <a:xfrm>
            <a:off x="251272" y="1102658"/>
            <a:ext cx="8641455" cy="3728585"/>
          </a:xfrm>
          <a:prstGeom prst="rect">
            <a:avLst/>
          </a:prstGeom>
          <a:noFill/>
        </p:spPr>
        <p:txBody>
          <a:bodyPr wrap="square">
            <a:spAutoFit/>
          </a:bodyPr>
          <a:lstStyle/>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 án phần mềm. </a:t>
            </a:r>
          </a:p>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latin typeface="Arial" panose="020B0604020202020204" pitchFamily="34" charset="0"/>
                <a:ea typeface="Times New Roman" panose="02020603050405020304" pitchFamily="18" charset="0"/>
                <a:cs typeface="Arial" panose="020B0604020202020204" pitchFamily="34" charset="0"/>
              </a:rPr>
              <a:t>Công</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latin typeface="Arial" panose="020B0604020202020204" pitchFamily="34" charset="0"/>
                <a:ea typeface="Times New Roman" panose="02020603050405020304" pitchFamily="18" charset="0"/>
                <a:cs typeface="Arial" panose="020B0604020202020204" pitchFamily="34" charset="0"/>
              </a:rPr>
              <a:t>việc</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latin typeface="Arial" panose="020B0604020202020204" pitchFamily="34" charset="0"/>
                <a:ea typeface="Times New Roman" panose="02020603050405020304" pitchFamily="18" charset="0"/>
                <a:cs typeface="Arial" panose="020B0604020202020204" pitchFamily="34" charset="0"/>
              </a:rPr>
              <a:t>đặc</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latin typeface="Arial" panose="020B0604020202020204" pitchFamily="34" charset="0"/>
                <a:ea typeface="Times New Roman" panose="02020603050405020304" pitchFamily="18" charset="0"/>
                <a:cs typeface="Arial" panose="020B0604020202020204" pitchFamily="34" charset="0"/>
              </a:rPr>
              <a:t>thù</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r>
              <a:rPr lang="vi-VN" sz="2000" kern="100" dirty="0">
                <a:latin typeface="Arial" panose="020B0604020202020204" pitchFamily="34" charset="0"/>
                <a:ea typeface="Times New Roman" panose="02020603050405020304" pitchFamily="18" charset="0"/>
                <a:cs typeface="Arial" panose="020B0604020202020204" pitchFamily="34" charset="0"/>
              </a:rPr>
              <a:t>Lên kế hoạch, lựa chọn nhân sự, theo dõi tiến độ và chất lượng công việc của các nhóm trong quá trình thực hiện dự án. </a:t>
            </a:r>
          </a:p>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kĩ</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b="1"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Wingdings" pitchFamily="2" charset="2"/>
              <a:buChar char="§"/>
            </a:pPr>
            <a:r>
              <a:rPr lang="vi-VN" sz="2000" kern="100" dirty="0">
                <a:effectLst/>
                <a:latin typeface="Arial" panose="020B0604020202020204" pitchFamily="34" charset="0"/>
                <a:ea typeface="Aptos" panose="020B0004020202020204" pitchFamily="34" charset="0"/>
                <a:cs typeface="Arial" panose="020B0604020202020204" pitchFamily="34" charset="0"/>
              </a:rPr>
              <a:t>Có óc tổ chức, khả năng lãnh đạo và truyền cảm hứng cho người khác. </a:t>
            </a:r>
          </a:p>
          <a:p>
            <a:pPr marL="342900" indent="-342900" algn="just">
              <a:lnSpc>
                <a:spcPct val="150000"/>
              </a:lnSpc>
              <a:buFont typeface="Wingdings" pitchFamily="2" charset="2"/>
              <a:buChar char="§"/>
            </a:pPr>
            <a:r>
              <a:rPr lang="vi-VN" sz="2000" kern="100" dirty="0">
                <a:effectLst/>
                <a:latin typeface="Arial" panose="020B0604020202020204" pitchFamily="34" charset="0"/>
                <a:ea typeface="Aptos" panose="020B0004020202020204" pitchFamily="34" charset="0"/>
                <a:cs typeface="Arial" panose="020B0604020202020204" pitchFamily="34" charset="0"/>
              </a:rPr>
              <a:t>Hiểu biết về quy trình phát triển phần mềm và kinh nghiệm chuyên môn, </a:t>
            </a:r>
          </a:p>
          <a:p>
            <a:pPr marL="342900" indent="-342900" algn="just">
              <a:lnSpc>
                <a:spcPct val="150000"/>
              </a:lnSpc>
              <a:buFont typeface="Wingdings" pitchFamily="2" charset="2"/>
              <a:buChar char="§"/>
            </a:pPr>
            <a:r>
              <a:rPr lang="vi-VN" sz="2000" kern="100" dirty="0">
                <a:effectLst/>
                <a:latin typeface="Arial" panose="020B0604020202020204" pitchFamily="34" charset="0"/>
                <a:ea typeface="Aptos" panose="020B0004020202020204" pitchFamily="34" charset="0"/>
                <a:cs typeface="Arial" panose="020B0604020202020204" pitchFamily="34" charset="0"/>
              </a:rPr>
              <a:t>Kĩ năng đàm phán và làm việc nhóm; </a:t>
            </a:r>
          </a:p>
          <a:p>
            <a:pPr marL="342900" indent="-342900" algn="just">
              <a:lnSpc>
                <a:spcPct val="150000"/>
              </a:lnSpc>
              <a:buFont typeface="Wingdings" pitchFamily="2" charset="2"/>
              <a:buChar char="§"/>
            </a:pPr>
            <a:r>
              <a:rPr lang="vi-VN" sz="2000" kern="100" dirty="0">
                <a:effectLst/>
                <a:latin typeface="Arial" panose="020B0604020202020204" pitchFamily="34" charset="0"/>
                <a:ea typeface="Aptos" panose="020B0004020202020204" pitchFamily="34" charset="0"/>
                <a:cs typeface="Arial" panose="020B0604020202020204" pitchFamily="34" charset="0"/>
              </a:rPr>
              <a:t>Có kiến thức về các phương pháp quản lí dự án và quản lí rủi ro. </a:t>
            </a:r>
          </a:p>
        </p:txBody>
      </p:sp>
    </p:spTree>
    <p:extLst>
      <p:ext uri="{BB962C8B-B14F-4D97-AF65-F5344CB8AC3E}">
        <p14:creationId xmlns:p14="http://schemas.microsoft.com/office/powerpoint/2010/main" val="310717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strips(down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strips(down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strips(down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strips(downLeft)">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strips(down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strips(downLeft)">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strips(downLeft)">
                                      <p:cBhvr>
                                        <p:cTn id="3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08"/>
        <p:cNvGrpSpPr/>
        <p:nvPr/>
      </p:nvGrpSpPr>
      <p:grpSpPr>
        <a:xfrm>
          <a:off x="0" y="0"/>
          <a:ext cx="0" cy="0"/>
          <a:chOff x="0" y="0"/>
          <a:chExt cx="0" cy="0"/>
        </a:xfrm>
      </p:grpSpPr>
      <p:sp>
        <p:nvSpPr>
          <p:cNvPr id="609" name="Google Shape;609;p40"/>
          <p:cNvSpPr txBox="1">
            <a:spLocks noGrp="1"/>
          </p:cNvSpPr>
          <p:nvPr>
            <p:ph type="title"/>
          </p:nvPr>
        </p:nvSpPr>
        <p:spPr>
          <a:xfrm>
            <a:off x="0" y="2019571"/>
            <a:ext cx="9144000" cy="1575300"/>
          </a:xfrm>
          <a:prstGeom prst="rect">
            <a:avLst/>
          </a:prstGeom>
        </p:spPr>
        <p:txBody>
          <a:bodyPr spcFirstLastPara="1" wrap="square" lIns="91425" tIns="91425" rIns="91425" bIns="91425" anchor="ctr" anchorCtr="0">
            <a:noAutofit/>
          </a:bodyPr>
          <a:lstStyle/>
          <a:p>
            <a:pPr algn="ctr">
              <a:lnSpc>
                <a:spcPct val="150000"/>
              </a:lnSpc>
            </a:pPr>
            <a:r>
              <a:rPr lang="en-US" sz="4000" b="1"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NHẬN XÉT CHUNG VỀ NHÓM </a:t>
            </a:r>
            <a:br>
              <a:rPr lang="en-US" sz="4000" b="1"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US" sz="4000" b="1"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NGHỀ PHÁT TRIỂN PHẦN MỀM</a:t>
            </a:r>
            <a:endParaRPr lang="en-VN" sz="40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sp>
        <p:nvSpPr>
          <p:cNvPr id="610" name="Google Shape;610;p40"/>
          <p:cNvSpPr txBox="1">
            <a:spLocks noGrp="1"/>
          </p:cNvSpPr>
          <p:nvPr>
            <p:ph type="title" idx="2"/>
          </p:nvPr>
        </p:nvSpPr>
        <p:spPr>
          <a:xfrm>
            <a:off x="3853500" y="924516"/>
            <a:ext cx="1437000" cy="8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Arial" panose="020B0604020202020204" pitchFamily="34" charset="0"/>
                <a:cs typeface="Arial" panose="020B0604020202020204" pitchFamily="34" charset="0"/>
              </a:rPr>
              <a:t>02</a:t>
            </a:r>
            <a:endParaRPr b="1" dirty="0">
              <a:latin typeface="Arial" panose="020B0604020202020204" pitchFamily="34" charset="0"/>
              <a:cs typeface="Arial" panose="020B0604020202020204" pitchFamily="34" charset="0"/>
            </a:endParaRPr>
          </a:p>
        </p:txBody>
      </p:sp>
      <p:grpSp>
        <p:nvGrpSpPr>
          <p:cNvPr id="611" name="Google Shape;611;p40"/>
          <p:cNvGrpSpPr/>
          <p:nvPr/>
        </p:nvGrpSpPr>
        <p:grpSpPr>
          <a:xfrm>
            <a:off x="6467049" y="4355688"/>
            <a:ext cx="500950" cy="500950"/>
            <a:chOff x="953949" y="3906900"/>
            <a:chExt cx="500950" cy="500950"/>
          </a:xfrm>
        </p:grpSpPr>
        <p:sp>
          <p:nvSpPr>
            <p:cNvPr id="612" name="Google Shape;612;p40"/>
            <p:cNvSpPr/>
            <p:nvPr/>
          </p:nvSpPr>
          <p:spPr>
            <a:xfrm>
              <a:off x="953949" y="3906900"/>
              <a:ext cx="500950" cy="500950"/>
            </a:xfrm>
            <a:custGeom>
              <a:avLst/>
              <a:gdLst/>
              <a:ahLst/>
              <a:cxnLst/>
              <a:rect l="l" t="t" r="r" b="b"/>
              <a:pathLst>
                <a:path w="1629" h="1629" extrusionOk="0">
                  <a:moveTo>
                    <a:pt x="0" y="815"/>
                  </a:moveTo>
                  <a:cubicBezTo>
                    <a:pt x="0" y="1264"/>
                    <a:pt x="365" y="1629"/>
                    <a:pt x="815" y="1629"/>
                  </a:cubicBezTo>
                  <a:cubicBezTo>
                    <a:pt x="1265" y="1629"/>
                    <a:pt x="1629" y="1264"/>
                    <a:pt x="1629" y="815"/>
                  </a:cubicBezTo>
                  <a:cubicBezTo>
                    <a:pt x="1629" y="365"/>
                    <a:pt x="1265" y="0"/>
                    <a:pt x="815" y="0"/>
                  </a:cubicBezTo>
                  <a:cubicBezTo>
                    <a:pt x="365" y="0"/>
                    <a:pt x="0" y="365"/>
                    <a:pt x="0" y="81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3" name="Google Shape;613;p40"/>
            <p:cNvSpPr/>
            <p:nvPr/>
          </p:nvSpPr>
          <p:spPr>
            <a:xfrm rot="10800000">
              <a:off x="1109438" y="4261907"/>
              <a:ext cx="190281" cy="59424"/>
            </a:xfrm>
            <a:custGeom>
              <a:avLst/>
              <a:gdLst/>
              <a:ahLst/>
              <a:cxnLst/>
              <a:rect l="l" t="t" r="r" b="b"/>
              <a:pathLst>
                <a:path w="620" h="195" extrusionOk="0">
                  <a:moveTo>
                    <a:pt x="0" y="0"/>
                  </a:moveTo>
                  <a:cubicBezTo>
                    <a:pt x="207" y="52"/>
                    <a:pt x="413" y="52"/>
                    <a:pt x="620" y="0"/>
                  </a:cubicBezTo>
                  <a:cubicBezTo>
                    <a:pt x="620" y="0"/>
                    <a:pt x="607" y="195"/>
                    <a:pt x="310" y="195"/>
                  </a:cubicBezTo>
                  <a:cubicBezTo>
                    <a:pt x="13" y="195"/>
                    <a:pt x="0" y="0"/>
                    <a:pt x="0"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14" name="Google Shape;614;p40"/>
            <p:cNvSpPr/>
            <p:nvPr/>
          </p:nvSpPr>
          <p:spPr>
            <a:xfrm>
              <a:off x="1094659" y="4151987"/>
              <a:ext cx="34793" cy="49572"/>
            </a:xfrm>
            <a:custGeom>
              <a:avLst/>
              <a:gdLst/>
              <a:ahLst/>
              <a:cxnLst/>
              <a:rect l="l" t="t" r="r" b="b"/>
              <a:pathLst>
                <a:path w="115" h="163" extrusionOk="0">
                  <a:moveTo>
                    <a:pt x="115" y="82"/>
                  </a:moveTo>
                  <a:cubicBezTo>
                    <a:pt x="115" y="127"/>
                    <a:pt x="90" y="163"/>
                    <a:pt x="58" y="163"/>
                  </a:cubicBezTo>
                  <a:cubicBezTo>
                    <a:pt x="26" y="163"/>
                    <a:pt x="0" y="127"/>
                    <a:pt x="0" y="82"/>
                  </a:cubicBezTo>
                  <a:cubicBezTo>
                    <a:pt x="0" y="37"/>
                    <a:pt x="26" y="0"/>
                    <a:pt x="58" y="0"/>
                  </a:cubicBezTo>
                  <a:cubicBezTo>
                    <a:pt x="90"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15" name="Google Shape;615;p40"/>
            <p:cNvSpPr/>
            <p:nvPr/>
          </p:nvSpPr>
          <p:spPr>
            <a:xfrm>
              <a:off x="1279706" y="4151987"/>
              <a:ext cx="34793" cy="49572"/>
            </a:xfrm>
            <a:custGeom>
              <a:avLst/>
              <a:gdLst/>
              <a:ahLst/>
              <a:cxnLst/>
              <a:rect l="l" t="t" r="r" b="b"/>
              <a:pathLst>
                <a:path w="115" h="163" extrusionOk="0">
                  <a:moveTo>
                    <a:pt x="115" y="82"/>
                  </a:moveTo>
                  <a:cubicBezTo>
                    <a:pt x="115" y="127"/>
                    <a:pt x="89" y="163"/>
                    <a:pt x="57" y="163"/>
                  </a:cubicBezTo>
                  <a:cubicBezTo>
                    <a:pt x="25" y="163"/>
                    <a:pt x="0" y="127"/>
                    <a:pt x="0" y="82"/>
                  </a:cubicBezTo>
                  <a:cubicBezTo>
                    <a:pt x="0" y="37"/>
                    <a:pt x="25" y="0"/>
                    <a:pt x="57" y="0"/>
                  </a:cubicBezTo>
                  <a:cubicBezTo>
                    <a:pt x="89"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grpSp>
    </p:spTree>
    <p:extLst>
      <p:ext uri="{BB962C8B-B14F-4D97-AF65-F5344CB8AC3E}">
        <p14:creationId xmlns:p14="http://schemas.microsoft.com/office/powerpoint/2010/main" val="419295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2" name="Rounded Rectangle 1">
            <a:extLst>
              <a:ext uri="{FF2B5EF4-FFF2-40B4-BE49-F238E27FC236}">
                <a16:creationId xmlns:a16="http://schemas.microsoft.com/office/drawing/2014/main" id="{5098FC59-6D5B-6E55-5C1E-616A27518353}"/>
              </a:ext>
            </a:extLst>
          </p:cNvPr>
          <p:cNvSpPr/>
          <p:nvPr/>
        </p:nvSpPr>
        <p:spPr>
          <a:xfrm>
            <a:off x="571500" y="1238250"/>
            <a:ext cx="5314950" cy="32004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
            </a:pPr>
            <a:r>
              <a:rPr lang="vi-VN" sz="2000" dirty="0">
                <a:solidFill>
                  <a:schemeClr val="tx1"/>
                </a:solidFill>
                <a:latin typeface="Arial" panose="020B0604020202020204" pitchFamily="34" charset="0"/>
                <a:cs typeface="Arial" panose="020B0604020202020204" pitchFamily="34" charset="0"/>
              </a:rPr>
              <a:t>Yêu cầu chung của nghề thuộc định hướng Khoa học máy tính là gì?</a:t>
            </a:r>
          </a:p>
          <a:p>
            <a:pPr marL="342900" indent="-342900" algn="just">
              <a:lnSpc>
                <a:spcPct val="150000"/>
              </a:lnSpc>
              <a:buFont typeface="Wingdings" pitchFamily="2" charset="2"/>
              <a:buChar char="§"/>
            </a:pPr>
            <a:r>
              <a:rPr lang="vi-VN" sz="2000" dirty="0">
                <a:solidFill>
                  <a:schemeClr val="tx1"/>
                </a:solidFill>
                <a:latin typeface="Arial" panose="020B0604020202020204" pitchFamily="34" charset="0"/>
                <a:cs typeface="Arial" panose="020B0604020202020204" pitchFamily="34" charset="0"/>
              </a:rPr>
              <a:t>Nội dung công việc của nghề thuộc định hướng Khoa học máy tính là gì?</a:t>
            </a:r>
          </a:p>
          <a:p>
            <a:pPr marL="342900" indent="-342900" algn="just">
              <a:lnSpc>
                <a:spcPct val="150000"/>
              </a:lnSpc>
              <a:buFont typeface="Wingdings" pitchFamily="2" charset="2"/>
              <a:buChar char="§"/>
            </a:pPr>
            <a:r>
              <a:rPr lang="vi-VN" sz="2000" dirty="0">
                <a:solidFill>
                  <a:schemeClr val="tx1"/>
                </a:solidFill>
                <a:latin typeface="Arial" panose="020B0604020202020204" pitchFamily="34" charset="0"/>
                <a:cs typeface="Arial" panose="020B0604020202020204" pitchFamily="34" charset="0"/>
              </a:rPr>
              <a:t>Yêu cầu chung của nhóm nghề Phát triển phần mềm là gì?</a:t>
            </a:r>
          </a:p>
        </p:txBody>
      </p:sp>
      <p:sp>
        <p:nvSpPr>
          <p:cNvPr id="4" name="TextBox 3">
            <a:extLst>
              <a:ext uri="{FF2B5EF4-FFF2-40B4-BE49-F238E27FC236}">
                <a16:creationId xmlns:a16="http://schemas.microsoft.com/office/drawing/2014/main" id="{AB3A90C6-9B48-ADAC-0AA4-EBFC868EA419}"/>
              </a:ext>
            </a:extLst>
          </p:cNvPr>
          <p:cNvSpPr txBox="1"/>
          <p:nvPr/>
        </p:nvSpPr>
        <p:spPr>
          <a:xfrm>
            <a:off x="1202531" y="504795"/>
            <a:ext cx="6738938" cy="400110"/>
          </a:xfrm>
          <a:prstGeom prst="rect">
            <a:avLst/>
          </a:prstGeom>
          <a:noFill/>
        </p:spPr>
        <p:txBody>
          <a:bodyPr wrap="square">
            <a:spAutoFit/>
          </a:bodyPr>
          <a:lstStyle/>
          <a:p>
            <a:r>
              <a:rPr lang="en-US" sz="2000" i="1" dirty="0" err="1">
                <a:latin typeface="Arial" panose="020B0604020202020204" pitchFamily="34" charset="0"/>
                <a:ea typeface="Aptos" panose="020B0004020202020204" pitchFamily="34" charset="0"/>
                <a:cs typeface="Arial" panose="020B0604020202020204" pitchFamily="34" charset="0"/>
              </a:rPr>
              <a:t>Các</a:t>
            </a:r>
            <a:r>
              <a:rPr lang="en-US" sz="2000" i="1" dirty="0">
                <a:latin typeface="Arial" panose="020B0604020202020204" pitchFamily="34" charset="0"/>
                <a:ea typeface="Aptos" panose="020B0004020202020204" pitchFamily="34" charset="0"/>
                <a:cs typeface="Arial" panose="020B0604020202020204" pitchFamily="34" charset="0"/>
              </a:rPr>
              <a:t> </a:t>
            </a:r>
            <a:r>
              <a:rPr lang="en-US" sz="2000" i="1" dirty="0" err="1">
                <a:latin typeface="Arial" panose="020B0604020202020204" pitchFamily="34" charset="0"/>
                <a:ea typeface="Aptos" panose="020B0004020202020204" pitchFamily="34" charset="0"/>
                <a:cs typeface="Arial" panose="020B0604020202020204" pitchFamily="34" charset="0"/>
              </a:rPr>
              <a:t>em</a:t>
            </a:r>
            <a:r>
              <a:rPr lang="en-US" sz="2000" i="1" dirty="0">
                <a:latin typeface="Arial" panose="020B0604020202020204" pitchFamily="34" charset="0"/>
                <a:ea typeface="Aptos" panose="020B0004020202020204" pitchFamily="34" charset="0"/>
                <a:cs typeface="Arial" panose="020B0604020202020204" pitchFamily="34" charset="0"/>
              </a:rPr>
              <a:t> </a:t>
            </a:r>
            <a:r>
              <a:rPr lang="en-US" sz="2000" i="1" dirty="0" err="1">
                <a:latin typeface="Arial" panose="020B0604020202020204" pitchFamily="34" charset="0"/>
                <a:ea typeface="Aptos" panose="020B0004020202020204" pitchFamily="34" charset="0"/>
                <a:cs typeface="Arial" panose="020B0604020202020204" pitchFamily="34" charset="0"/>
              </a:rPr>
              <a:t>hãy</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tìm</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hiểu</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tổng</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hợp</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trả</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lời</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các</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câu</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hỏi</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sau</a:t>
            </a:r>
            <a:r>
              <a:rPr lang="en-US" sz="2000" i="1" dirty="0">
                <a:effectLst/>
                <a:latin typeface="Arial" panose="020B0604020202020204" pitchFamily="34" charset="0"/>
                <a:ea typeface="Aptos" panose="020B0004020202020204" pitchFamily="34" charset="0"/>
                <a:cs typeface="Arial" panose="020B0604020202020204" pitchFamily="34" charset="0"/>
              </a:rPr>
              <a:t>:</a:t>
            </a:r>
            <a:r>
              <a:rPr lang="en-VN" sz="2000" i="1" dirty="0">
                <a:effectLst/>
                <a:latin typeface="Arial" panose="020B0604020202020204" pitchFamily="34" charset="0"/>
                <a:cs typeface="Arial" panose="020B0604020202020204" pitchFamily="34" charset="0"/>
              </a:rPr>
              <a:t> </a:t>
            </a:r>
            <a:endParaRPr lang="en-VN" sz="2000" i="1" dirty="0">
              <a:latin typeface="Arial" panose="020B0604020202020204" pitchFamily="34" charset="0"/>
              <a:cs typeface="Arial" panose="020B0604020202020204" pitchFamily="34" charset="0"/>
            </a:endParaRPr>
          </a:p>
        </p:txBody>
      </p:sp>
      <p:pic>
        <p:nvPicPr>
          <p:cNvPr id="5" name="Picture 10">
            <a:extLst>
              <a:ext uri="{FF2B5EF4-FFF2-40B4-BE49-F238E27FC236}">
                <a16:creationId xmlns:a16="http://schemas.microsoft.com/office/drawing/2014/main" id="{05D743B5-98A3-1FEE-34F2-C8DA56F74A9E}"/>
              </a:ext>
            </a:extLst>
          </p:cNvPr>
          <p:cNvPicPr>
            <a:picLocks noChangeAspect="1"/>
          </p:cNvPicPr>
          <p:nvPr/>
        </p:nvPicPr>
        <p:blipFill>
          <a:blip r:embed="rId3"/>
          <a:srcRect/>
          <a:stretch>
            <a:fillRect/>
          </a:stretch>
        </p:blipFill>
        <p:spPr>
          <a:xfrm>
            <a:off x="6357693" y="1295400"/>
            <a:ext cx="2179180" cy="3086100"/>
          </a:xfrm>
          <a:prstGeom prst="rect">
            <a:avLst/>
          </a:prstGeom>
        </p:spPr>
      </p:pic>
    </p:spTree>
    <p:extLst>
      <p:ext uri="{BB962C8B-B14F-4D97-AF65-F5344CB8AC3E}">
        <p14:creationId xmlns:p14="http://schemas.microsoft.com/office/powerpoint/2010/main" val="237079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9" name="TextBox 8">
            <a:extLst>
              <a:ext uri="{FF2B5EF4-FFF2-40B4-BE49-F238E27FC236}">
                <a16:creationId xmlns:a16="http://schemas.microsoft.com/office/drawing/2014/main" id="{5215D755-3F2E-2B2C-8D1E-DDC9206FB8A8}"/>
              </a:ext>
            </a:extLst>
          </p:cNvPr>
          <p:cNvSpPr txBox="1"/>
          <p:nvPr/>
        </p:nvSpPr>
        <p:spPr>
          <a:xfrm>
            <a:off x="446481" y="298259"/>
            <a:ext cx="8251031" cy="496931"/>
          </a:xfrm>
          <a:prstGeom prst="rect">
            <a:avLst/>
          </a:prstGeom>
          <a:noFill/>
        </p:spPr>
        <p:txBody>
          <a:bodyPr wrap="square">
            <a:spAutoFit/>
          </a:bodyPr>
          <a:lstStyle/>
          <a:p>
            <a:pPr algn="ctr">
              <a:lnSpc>
                <a:spcPct val="150000"/>
              </a:lnSpc>
            </a:pPr>
            <a:r>
              <a:rPr lang="en-US" sz="2000" b="1" kern="100" dirty="0" err="1">
                <a:effectLst/>
                <a:latin typeface="Arial" panose="020B0604020202020204" pitchFamily="34" charset="0"/>
                <a:ea typeface="Aptos" panose="020B0004020202020204" pitchFamily="34" charset="0"/>
                <a:cs typeface="Arial" panose="020B0604020202020204" pitchFamily="34" charset="0"/>
              </a:rPr>
              <a:t>Những</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effectLst/>
                <a:latin typeface="Arial" panose="020B0604020202020204" pitchFamily="34" charset="0"/>
                <a:ea typeface="Aptos" panose="020B0004020202020204" pitchFamily="34" charset="0"/>
                <a:cs typeface="Arial" panose="020B0604020202020204" pitchFamily="34" charset="0"/>
              </a:rPr>
              <a:t>nghề</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effectLst/>
                <a:latin typeface="Arial" panose="020B0604020202020204" pitchFamily="34" charset="0"/>
                <a:ea typeface="Aptos" panose="020B0004020202020204" pitchFamily="34" charset="0"/>
                <a:cs typeface="Arial" panose="020B0604020202020204" pitchFamily="34" charset="0"/>
              </a:rPr>
              <a:t>thuộc</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effectLst/>
                <a:latin typeface="Arial" panose="020B0604020202020204" pitchFamily="34" charset="0"/>
                <a:ea typeface="Aptos" panose="020B0004020202020204" pitchFamily="34" charset="0"/>
                <a:cs typeface="Arial" panose="020B0604020202020204" pitchFamily="34" charset="0"/>
              </a:rPr>
              <a:t>định</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effectLst/>
                <a:latin typeface="Arial" panose="020B0604020202020204" pitchFamily="34" charset="0"/>
                <a:ea typeface="Aptos" panose="020B0004020202020204" pitchFamily="34" charset="0"/>
                <a:cs typeface="Arial" panose="020B0604020202020204" pitchFamily="34" charset="0"/>
              </a:rPr>
              <a:t>hướng</a:t>
            </a:r>
            <a:r>
              <a:rPr lang="en-US" sz="2000" b="1" kern="100" dirty="0">
                <a:effectLst/>
                <a:latin typeface="Arial" panose="020B0604020202020204" pitchFamily="34" charset="0"/>
                <a:ea typeface="Aptos" panose="020B0004020202020204" pitchFamily="34" charset="0"/>
                <a:cs typeface="Arial" panose="020B0604020202020204" pitchFamily="34" charset="0"/>
              </a:rPr>
              <a:t> Khoa </a:t>
            </a:r>
            <a:r>
              <a:rPr lang="en-US" sz="2000" b="1" kern="100" dirty="0" err="1">
                <a:effectLst/>
                <a:latin typeface="Arial" panose="020B0604020202020204" pitchFamily="34" charset="0"/>
                <a:ea typeface="Aptos" panose="020B0004020202020204" pitchFamily="34" charset="0"/>
                <a:cs typeface="Arial" panose="020B0604020202020204" pitchFamily="34" charset="0"/>
              </a:rPr>
              <a:t>học</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effectLst/>
                <a:latin typeface="Arial" panose="020B0604020202020204" pitchFamily="34" charset="0"/>
                <a:ea typeface="Aptos" panose="020B0004020202020204" pitchFamily="34" charset="0"/>
                <a:cs typeface="Arial" panose="020B0604020202020204" pitchFamily="34" charset="0"/>
              </a:rPr>
              <a:t>máy</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effectLst/>
                <a:latin typeface="Arial" panose="020B0604020202020204" pitchFamily="34" charset="0"/>
                <a:ea typeface="Aptos" panose="020B0004020202020204" pitchFamily="34" charset="0"/>
                <a:cs typeface="Arial" panose="020B0604020202020204" pitchFamily="34" charset="0"/>
              </a:rPr>
              <a:t>tính</a:t>
            </a:r>
            <a:r>
              <a:rPr lang="en-US" sz="2000" b="1" kern="100" dirty="0">
                <a:effectLst/>
                <a:latin typeface="Arial" panose="020B0604020202020204" pitchFamily="34" charset="0"/>
                <a:ea typeface="Aptos" panose="020B0004020202020204" pitchFamily="34" charset="0"/>
                <a:cs typeface="Arial" panose="020B0604020202020204" pitchFamily="34" charset="0"/>
              </a:rPr>
              <a:t> </a:t>
            </a:r>
            <a:endParaRPr lang="en-VN" sz="20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23FE57C-FB65-8FEB-040D-5A99E16BD549}"/>
              </a:ext>
            </a:extLst>
          </p:cNvPr>
          <p:cNvSpPr txBox="1"/>
          <p:nvPr/>
        </p:nvSpPr>
        <p:spPr>
          <a:xfrm>
            <a:off x="446481" y="2735909"/>
            <a:ext cx="6401791" cy="1881925"/>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
                <a:srgbClr val="000000"/>
              </a:buClr>
              <a:buSzTx/>
              <a:tabLst/>
              <a:defRPr/>
            </a:pPr>
            <a:r>
              <a:rPr kumimoji="0" lang="en-US" sz="2000" b="1" i="0" u="none" strike="noStrike" kern="100" cap="none" spc="0" normalizeH="0" baseline="0" noProof="0" dirty="0" err="1">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Công</a:t>
            </a:r>
            <a:r>
              <a:rPr kumimoji="0" lang="en-US" sz="2000" b="1" i="0" u="none" strike="noStrike" kern="100" cap="none" spc="0" normalizeH="0" baseline="0" noProof="0" dirty="0">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1" i="0" u="none" strike="noStrike" kern="100" cap="none" spc="0" normalizeH="0" baseline="0" noProof="0" dirty="0" err="1">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việc</a:t>
            </a:r>
            <a:r>
              <a:rPr kumimoji="0" lang="en-US" sz="2000" b="1" i="0" u="none" strike="noStrike" kern="100" cap="none" spc="0" normalizeH="0" baseline="0" noProof="0" dirty="0">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1" i="0" u="none" strike="noStrike" kern="100" cap="none" spc="0" normalizeH="0" baseline="0" noProof="0" dirty="0" err="1">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chủ</a:t>
            </a:r>
            <a:r>
              <a:rPr kumimoji="0" lang="en-US" sz="2000" b="1" i="0" u="none" strike="noStrike" kern="100" cap="none" spc="0" normalizeH="0" baseline="0" noProof="0" dirty="0">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1" i="0" u="none" strike="noStrike" kern="100" cap="none" spc="0" normalizeH="0" baseline="0" noProof="0" dirty="0" err="1">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yếu</a:t>
            </a:r>
            <a:r>
              <a:rPr kumimoji="0" lang="en-US" sz="2000" b="1" i="0" u="none" strike="noStrike" kern="100" cap="none" spc="0" normalizeH="0" baseline="0" noProof="0" dirty="0">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của</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nhóm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nghề</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này</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là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1" u="none" strike="noStrike" kern="10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phát</a:t>
            </a:r>
            <a:r>
              <a:rPr kumimoji="0" lang="en-US" sz="2000" b="0" i="1" u="none" strike="noStrike" kern="10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1" u="none" strike="noStrike" kern="10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triển</a:t>
            </a:r>
            <a:r>
              <a:rPr kumimoji="0" lang="en-US" sz="2000" b="0" i="1" u="none" strike="noStrike" kern="10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1" u="none" strike="noStrike" kern="10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ứng</a:t>
            </a:r>
            <a:r>
              <a:rPr kumimoji="0" lang="en-US" sz="2000" b="0" i="1" u="none" strike="noStrike" kern="10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1" u="none" strike="noStrike" kern="10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dụng</a:t>
            </a:r>
            <a:r>
              <a:rPr kumimoji="0" lang="en-US" sz="2000" b="0" i="1" u="none" strike="noStrike" kern="10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trên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máy</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tính</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và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các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thiết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bị</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số</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để</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phục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vụ</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quá</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trình</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tác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nghiệp</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của</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nhân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viên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hỗ</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trợ</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việc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học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tập</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sinh</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hoạt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và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giải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trí</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của</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người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dùng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a:t>
            </a:r>
            <a:endParaRPr kumimoji="0" lang="en-VN"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endParaRPr>
          </a:p>
        </p:txBody>
      </p:sp>
      <p:sp>
        <p:nvSpPr>
          <p:cNvPr id="13" name="TextBox 12">
            <a:extLst>
              <a:ext uri="{FF2B5EF4-FFF2-40B4-BE49-F238E27FC236}">
                <a16:creationId xmlns:a16="http://schemas.microsoft.com/office/drawing/2014/main" id="{3C0A87AB-4D29-B500-5EB6-FFDF1346DCF5}"/>
              </a:ext>
            </a:extLst>
          </p:cNvPr>
          <p:cNvSpPr txBox="1"/>
          <p:nvPr/>
        </p:nvSpPr>
        <p:spPr>
          <a:xfrm>
            <a:off x="446481" y="1151489"/>
            <a:ext cx="6401791" cy="142026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100" cap="none" spc="0" normalizeH="0" baseline="0" noProof="0" dirty="0" err="1">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Yêu</a:t>
            </a:r>
            <a:r>
              <a:rPr kumimoji="0" lang="en-US" sz="2000" b="1" i="0" u="none" strike="noStrike" kern="100" cap="none" spc="0" normalizeH="0" baseline="0" noProof="0" dirty="0">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1" i="0" u="none" strike="noStrike" kern="100" cap="none" spc="0" normalizeH="0" baseline="0" noProof="0" dirty="0" err="1">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cầu</a:t>
            </a:r>
            <a:r>
              <a:rPr kumimoji="0" lang="en-US" sz="2000" b="1" i="0" u="none" strike="noStrike" kern="100" cap="none" spc="0" normalizeH="0" baseline="0" noProof="0" dirty="0">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1" u="none" strike="noStrike" kern="10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hiểu</a:t>
            </a:r>
            <a:r>
              <a:rPr kumimoji="0" lang="en-US" sz="2000" b="0" i="1" u="none" strike="noStrike" kern="10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1" u="none" strike="noStrike" kern="10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biết</a:t>
            </a:r>
            <a:r>
              <a:rPr kumimoji="0" lang="en-US" sz="2000" b="0" i="1" u="none" strike="noStrike" kern="10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1" u="none" strike="noStrike" kern="10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về</a:t>
            </a:r>
            <a:r>
              <a:rPr kumimoji="0" lang="en-US" sz="2000" b="0" i="1" u="none" strike="noStrike" kern="10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1" u="none" strike="noStrike" kern="10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nguyên</a:t>
            </a:r>
            <a:r>
              <a:rPr kumimoji="0" lang="en-US" sz="2000" b="0" i="1" u="none" strike="noStrike" kern="10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1" u="none" strike="noStrike" kern="10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lí</a:t>
            </a:r>
            <a:r>
              <a:rPr kumimoji="0" lang="en-US" sz="2000" b="0" i="1" u="none" strike="noStrike" kern="10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1" u="none" strike="noStrike" kern="10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hoạt</a:t>
            </a:r>
            <a:r>
              <a:rPr kumimoji="0" lang="en-US" sz="2000" b="0" i="1" u="none" strike="noStrike" kern="10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1" u="none" strike="noStrike" kern="10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động</a:t>
            </a:r>
            <a:r>
              <a:rPr kumimoji="0" lang="en-US" sz="2000" b="0" i="1" u="none" strike="noStrike" kern="10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của</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hệ</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thống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máy</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tính</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và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tư</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duy</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lập</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trình</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có</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khả</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năng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tìm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tòi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khám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phá</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các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hệ</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thống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tin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học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endParaRPr kumimoji="0" lang="en-VN"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endParaRPr>
          </a:p>
        </p:txBody>
      </p:sp>
      <p:pic>
        <p:nvPicPr>
          <p:cNvPr id="17" name="Picture 16" descr="A person standing at a computer&#10;&#10;Description automatically generated">
            <a:extLst>
              <a:ext uri="{FF2B5EF4-FFF2-40B4-BE49-F238E27FC236}">
                <a16:creationId xmlns:a16="http://schemas.microsoft.com/office/drawing/2014/main" id="{FFDD09BA-2174-C7CE-EF33-1D9DA13C81EE}"/>
              </a:ext>
            </a:extLst>
          </p:cNvPr>
          <p:cNvPicPr>
            <a:picLocks noChangeAspect="1"/>
          </p:cNvPicPr>
          <p:nvPr/>
        </p:nvPicPr>
        <p:blipFill rotWithShape="1">
          <a:blip r:embed="rId3">
            <a:clrChange>
              <a:clrFrom>
                <a:srgbClr val="D9F5FF"/>
              </a:clrFrom>
              <a:clrTo>
                <a:srgbClr val="D9F5FF">
                  <a:alpha val="0"/>
                </a:srgbClr>
              </a:clrTo>
            </a:clrChange>
          </a:blip>
          <a:srcRect l="33381" t="1848" r="33224" b="27426"/>
          <a:stretch/>
        </p:blipFill>
        <p:spPr>
          <a:xfrm>
            <a:off x="7140102" y="2835890"/>
            <a:ext cx="1625137" cy="1801215"/>
          </a:xfrm>
          <a:prstGeom prst="rect">
            <a:avLst/>
          </a:prstGeom>
        </p:spPr>
      </p:pic>
      <p:pic>
        <p:nvPicPr>
          <p:cNvPr id="19" name="Picture 18" descr="A person standing next to a computer screen&#10;&#10;Description automatically generated">
            <a:extLst>
              <a:ext uri="{FF2B5EF4-FFF2-40B4-BE49-F238E27FC236}">
                <a16:creationId xmlns:a16="http://schemas.microsoft.com/office/drawing/2014/main" id="{86180671-81BB-2A73-77BE-B5B062C47135}"/>
              </a:ext>
            </a:extLst>
          </p:cNvPr>
          <p:cNvPicPr>
            <a:picLocks noChangeAspect="1"/>
          </p:cNvPicPr>
          <p:nvPr/>
        </p:nvPicPr>
        <p:blipFill rotWithShape="1">
          <a:blip r:embed="rId4">
            <a:clrChange>
              <a:clrFrom>
                <a:srgbClr val="FFFFFF"/>
              </a:clrFrom>
              <a:clrTo>
                <a:srgbClr val="FFFFFF">
                  <a:alpha val="0"/>
                </a:srgbClr>
              </a:clrTo>
            </a:clrChange>
          </a:blip>
          <a:srcRect t="4321" r="40483" b="4288"/>
          <a:stretch/>
        </p:blipFill>
        <p:spPr>
          <a:xfrm>
            <a:off x="6964338" y="1151489"/>
            <a:ext cx="1800901" cy="1555750"/>
          </a:xfrm>
          <a:prstGeom prst="rect">
            <a:avLst/>
          </a:prstGeom>
        </p:spPr>
      </p:pic>
    </p:spTree>
    <p:extLst>
      <p:ext uri="{BB962C8B-B14F-4D97-AF65-F5344CB8AC3E}">
        <p14:creationId xmlns:p14="http://schemas.microsoft.com/office/powerpoint/2010/main" val="111210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trips(down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500"/>
                                        <p:tgtEl>
                                          <p:spTgt spid="11"/>
                                        </p:tgtEl>
                                      </p:cBhvr>
                                    </p:animEffect>
                                  </p:childTnLst>
                                </p:cTn>
                              </p:par>
                              <p:par>
                                <p:cTn id="16" presetID="18" presetClass="entr" presetSubtype="6"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trips(downRigh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9" name="TextBox 8">
            <a:extLst>
              <a:ext uri="{FF2B5EF4-FFF2-40B4-BE49-F238E27FC236}">
                <a16:creationId xmlns:a16="http://schemas.microsoft.com/office/drawing/2014/main" id="{5215D755-3F2E-2B2C-8D1E-DDC9206FB8A8}"/>
              </a:ext>
            </a:extLst>
          </p:cNvPr>
          <p:cNvSpPr txBox="1"/>
          <p:nvPr/>
        </p:nvSpPr>
        <p:spPr>
          <a:xfrm>
            <a:off x="446477" y="414599"/>
            <a:ext cx="8251031" cy="498342"/>
          </a:xfrm>
          <a:prstGeom prst="rect">
            <a:avLst/>
          </a:prstGeom>
          <a:noFill/>
        </p:spPr>
        <p:txBody>
          <a:bodyPr wrap="square">
            <a:spAutoFit/>
          </a:bodyPr>
          <a:lstStyle/>
          <a:p>
            <a:pPr algn="ctr">
              <a:lnSpc>
                <a:spcPct val="150000"/>
              </a:lnSpc>
            </a:pPr>
            <a:r>
              <a:rPr lang="en-US" sz="2000" b="1" dirty="0" err="1">
                <a:effectLst/>
                <a:latin typeface="Arial" panose="020B0604020202020204" pitchFamily="34" charset="0"/>
                <a:ea typeface="Aptos" panose="020B0004020202020204" pitchFamily="34" charset="0"/>
                <a:cs typeface="Arial" panose="020B0604020202020204" pitchFamily="34" charset="0"/>
              </a:rPr>
              <a:t>Nhóm</a:t>
            </a:r>
            <a:r>
              <a:rPr lang="en-US" sz="2000" b="1" dirty="0">
                <a:effectLst/>
                <a:latin typeface="Arial" panose="020B0604020202020204" pitchFamily="34" charset="0"/>
                <a:ea typeface="Aptos" panose="020B0004020202020204" pitchFamily="34" charset="0"/>
                <a:cs typeface="Arial" panose="020B0604020202020204" pitchFamily="34" charset="0"/>
              </a:rPr>
              <a:t> </a:t>
            </a:r>
            <a:r>
              <a:rPr lang="en-US" sz="2000" b="1" dirty="0" err="1">
                <a:effectLst/>
                <a:latin typeface="Arial" panose="020B0604020202020204" pitchFamily="34" charset="0"/>
                <a:ea typeface="Aptos" panose="020B0004020202020204" pitchFamily="34" charset="0"/>
                <a:cs typeface="Arial" panose="020B0604020202020204" pitchFamily="34" charset="0"/>
              </a:rPr>
              <a:t>nghề</a:t>
            </a:r>
            <a:r>
              <a:rPr lang="en-US" sz="2000" b="1" dirty="0">
                <a:effectLst/>
                <a:latin typeface="Arial" panose="020B0604020202020204" pitchFamily="34" charset="0"/>
                <a:ea typeface="Aptos" panose="020B0004020202020204" pitchFamily="34" charset="0"/>
                <a:cs typeface="Arial" panose="020B0604020202020204" pitchFamily="34" charset="0"/>
              </a:rPr>
              <a:t> </a:t>
            </a:r>
            <a:r>
              <a:rPr lang="en-US" sz="2000" b="1" dirty="0" err="1">
                <a:effectLst/>
                <a:latin typeface="Arial" panose="020B0604020202020204" pitchFamily="34" charset="0"/>
                <a:ea typeface="Aptos" panose="020B0004020202020204" pitchFamily="34" charset="0"/>
                <a:cs typeface="Arial" panose="020B0604020202020204" pitchFamily="34" charset="0"/>
              </a:rPr>
              <a:t>Phát</a:t>
            </a:r>
            <a:r>
              <a:rPr lang="en-US" sz="2000" b="1" dirty="0">
                <a:effectLst/>
                <a:latin typeface="Arial" panose="020B0604020202020204" pitchFamily="34" charset="0"/>
                <a:ea typeface="Aptos" panose="020B0004020202020204" pitchFamily="34" charset="0"/>
                <a:cs typeface="Arial" panose="020B0604020202020204" pitchFamily="34" charset="0"/>
              </a:rPr>
              <a:t> </a:t>
            </a:r>
            <a:r>
              <a:rPr lang="en-US" sz="2000" b="1" dirty="0" err="1">
                <a:effectLst/>
                <a:latin typeface="Arial" panose="020B0604020202020204" pitchFamily="34" charset="0"/>
                <a:ea typeface="Aptos" panose="020B0004020202020204" pitchFamily="34" charset="0"/>
                <a:cs typeface="Arial" panose="020B0604020202020204" pitchFamily="34" charset="0"/>
              </a:rPr>
              <a:t>triển</a:t>
            </a:r>
            <a:r>
              <a:rPr lang="en-US" sz="2000" b="1" dirty="0">
                <a:effectLst/>
                <a:latin typeface="Arial" panose="020B0604020202020204" pitchFamily="34" charset="0"/>
                <a:ea typeface="Aptos" panose="020B0004020202020204" pitchFamily="34" charset="0"/>
                <a:cs typeface="Arial" panose="020B0604020202020204" pitchFamily="34" charset="0"/>
              </a:rPr>
              <a:t> </a:t>
            </a:r>
            <a:r>
              <a:rPr lang="en-US" sz="2000" b="1" dirty="0" err="1">
                <a:effectLst/>
                <a:latin typeface="Arial" panose="020B0604020202020204" pitchFamily="34" charset="0"/>
                <a:ea typeface="Aptos" panose="020B0004020202020204" pitchFamily="34" charset="0"/>
                <a:cs typeface="Arial" panose="020B0604020202020204" pitchFamily="34" charset="0"/>
              </a:rPr>
              <a:t>phần</a:t>
            </a:r>
            <a:r>
              <a:rPr lang="en-US" sz="2000" b="1" dirty="0">
                <a:effectLst/>
                <a:latin typeface="Arial" panose="020B0604020202020204" pitchFamily="34" charset="0"/>
                <a:ea typeface="Aptos" panose="020B0004020202020204" pitchFamily="34" charset="0"/>
                <a:cs typeface="Arial" panose="020B0604020202020204" pitchFamily="34" charset="0"/>
              </a:rPr>
              <a:t> </a:t>
            </a:r>
            <a:r>
              <a:rPr lang="en-US" sz="2000" b="1" dirty="0" err="1">
                <a:effectLst/>
                <a:latin typeface="Arial" panose="020B0604020202020204" pitchFamily="34" charset="0"/>
                <a:ea typeface="Aptos" panose="020B0004020202020204" pitchFamily="34" charset="0"/>
                <a:cs typeface="Arial" panose="020B0604020202020204" pitchFamily="34" charset="0"/>
              </a:rPr>
              <a:t>mềm</a:t>
            </a:r>
            <a:r>
              <a:rPr lang="en-US" sz="2000" b="1" dirty="0">
                <a:effectLst/>
                <a:latin typeface="Arial" panose="020B0604020202020204" pitchFamily="34" charset="0"/>
                <a:ea typeface="Aptos" panose="020B0004020202020204" pitchFamily="34" charset="0"/>
                <a:cs typeface="Arial" panose="020B0604020202020204" pitchFamily="34" charset="0"/>
              </a:rPr>
              <a:t> </a:t>
            </a:r>
            <a:endParaRPr lang="en-VN" sz="20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23FE57C-FB65-8FEB-040D-5A99E16BD549}"/>
              </a:ext>
            </a:extLst>
          </p:cNvPr>
          <p:cNvSpPr txBox="1"/>
          <p:nvPr/>
        </p:nvSpPr>
        <p:spPr>
          <a:xfrm>
            <a:off x="446477" y="3059469"/>
            <a:ext cx="4125519" cy="1420261"/>
          </a:xfrm>
          <a:prstGeom prst="rect">
            <a:avLst/>
          </a:prstGeom>
          <a:noFill/>
        </p:spPr>
        <p:txBody>
          <a:bodyPr wrap="square">
            <a:spAutoFit/>
          </a:bodyPr>
          <a:lstStyle/>
          <a:p>
            <a:pPr algn="just">
              <a:lnSpc>
                <a:spcPct val="150000"/>
              </a:lnSpc>
              <a:spcAft>
                <a:spcPts val="800"/>
              </a:spcAft>
            </a:pPr>
            <a:r>
              <a:rPr lang="en-US" sz="2000" b="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Mức</a:t>
            </a:r>
            <a:r>
              <a:rPr lang="en-US"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độ</a:t>
            </a:r>
            <a:r>
              <a:rPr lang="en-US"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phù</a:t>
            </a:r>
            <a:r>
              <a:rPr lang="en-US"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C00000"/>
                </a:solidFill>
                <a:effectLst/>
                <a:latin typeface="Arial" panose="020B0604020202020204" pitchFamily="34" charset="0"/>
                <a:ea typeface="Aptos" panose="020B0004020202020204" pitchFamily="34" charset="0"/>
                <a:cs typeface="Arial" panose="020B0604020202020204" pitchFamily="34" charset="0"/>
              </a:rPr>
              <a:t>hợp</a:t>
            </a:r>
            <a:r>
              <a:rPr lang="en-US" sz="20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của</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nam</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và</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nữ</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giới</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đối</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với</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nhóm</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nghề</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Phát</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triển</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phần</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mềm</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là</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như</a:t>
            </a:r>
            <a:r>
              <a:rPr lang="en-US" sz="200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nhau</a:t>
            </a:r>
            <a:r>
              <a:rPr lang="en-US" sz="200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endParaRPr lang="en-VN" sz="200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C0A87AB-4D29-B500-5EB6-FFDF1346DCF5}"/>
              </a:ext>
            </a:extLst>
          </p:cNvPr>
          <p:cNvSpPr txBox="1"/>
          <p:nvPr/>
        </p:nvSpPr>
        <p:spPr>
          <a:xfrm>
            <a:off x="2870715" y="1283562"/>
            <a:ext cx="5699138" cy="142026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100" cap="none" spc="0" normalizeH="0" baseline="0" noProof="0" dirty="0" err="1">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Yêu</a:t>
            </a:r>
            <a:r>
              <a:rPr kumimoji="0" lang="en-US" sz="2000" b="1" i="0" u="none" strike="noStrike" kern="100" cap="none" spc="0" normalizeH="0" baseline="0" noProof="0" dirty="0">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1" i="0" u="none" strike="noStrike" kern="100" cap="none" spc="0" normalizeH="0" baseline="0" noProof="0" dirty="0" err="1">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cầu</a:t>
            </a:r>
            <a:r>
              <a:rPr kumimoji="0" lang="en-US" sz="2000" b="1" i="0" u="none" strike="noStrike" kern="100" cap="none" spc="0" normalizeH="0" baseline="0" noProof="0" dirty="0">
                <a:ln>
                  <a:noFill/>
                </a:ln>
                <a:solidFill>
                  <a:srgbClr val="C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lang="en-US" sz="2000" dirty="0" err="1">
                <a:effectLst/>
                <a:latin typeface="Arial" panose="020B0604020202020204" pitchFamily="34" charset="0"/>
                <a:ea typeface="Aptos" panose="020B0004020202020204" pitchFamily="34" charset="0"/>
                <a:cs typeface="Arial" panose="020B0604020202020204" pitchFamily="34" charset="0"/>
              </a:rPr>
              <a:t>có</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tư</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duy</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lập</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trình</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khả</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năng</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tìm</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hiểu</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các</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hệ</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thống</a:t>
            </a:r>
            <a:r>
              <a:rPr lang="en-US" sz="2000" dirty="0">
                <a:effectLst/>
                <a:latin typeface="Arial" panose="020B0604020202020204" pitchFamily="34" charset="0"/>
                <a:ea typeface="Aptos" panose="020B0004020202020204" pitchFamily="34" charset="0"/>
                <a:cs typeface="Arial" panose="020B0604020202020204" pitchFamily="34" charset="0"/>
              </a:rPr>
              <a:t> tin </a:t>
            </a:r>
            <a:r>
              <a:rPr lang="en-US" sz="2000" dirty="0" err="1">
                <a:effectLst/>
                <a:latin typeface="Arial" panose="020B0604020202020204" pitchFamily="34" charset="0"/>
                <a:ea typeface="Aptos" panose="020B0004020202020204" pitchFamily="34" charset="0"/>
                <a:cs typeface="Arial" panose="020B0604020202020204" pitchFamily="34" charset="0"/>
              </a:rPr>
              <a:t>học</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khả</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năng</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phát</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triển</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phần</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mềm</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ứng</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dụng</a:t>
            </a:r>
            <a:r>
              <a:rPr lang="en-US" sz="2000" dirty="0">
                <a:effectLst/>
                <a:latin typeface="Arial" panose="020B0604020202020204" pitchFamily="34" charset="0"/>
                <a:ea typeface="Aptos" panose="020B0004020202020204" pitchFamily="34" charset="0"/>
                <a:cs typeface="Arial" panose="020B0604020202020204" pitchFamily="34" charset="0"/>
              </a:rPr>
              <a:t>. </a:t>
            </a:r>
            <a:endParaRPr kumimoji="0" lang="en-VN"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endParaRPr>
          </a:p>
        </p:txBody>
      </p:sp>
      <p:pic>
        <p:nvPicPr>
          <p:cNvPr id="19" name="Picture 18" descr="A person standing next to a computer screen&#10;&#10;Description automatically generated">
            <a:extLst>
              <a:ext uri="{FF2B5EF4-FFF2-40B4-BE49-F238E27FC236}">
                <a16:creationId xmlns:a16="http://schemas.microsoft.com/office/drawing/2014/main" id="{86180671-81BB-2A73-77BE-B5B062C47135}"/>
              </a:ext>
            </a:extLst>
          </p:cNvPr>
          <p:cNvPicPr>
            <a:picLocks noChangeAspect="1"/>
          </p:cNvPicPr>
          <p:nvPr/>
        </p:nvPicPr>
        <p:blipFill rotWithShape="1">
          <a:blip r:embed="rId3">
            <a:clrChange>
              <a:clrFrom>
                <a:srgbClr val="FFFFFF"/>
              </a:clrFrom>
              <a:clrTo>
                <a:srgbClr val="FFFFFF">
                  <a:alpha val="0"/>
                </a:srgbClr>
              </a:clrTo>
            </a:clrChange>
          </a:blip>
          <a:srcRect t="4321" r="40483" b="4288"/>
          <a:stretch/>
        </p:blipFill>
        <p:spPr>
          <a:xfrm>
            <a:off x="574147" y="1306156"/>
            <a:ext cx="1800901" cy="1555750"/>
          </a:xfrm>
          <a:prstGeom prst="rect">
            <a:avLst/>
          </a:prstGeom>
        </p:spPr>
      </p:pic>
      <p:grpSp>
        <p:nvGrpSpPr>
          <p:cNvPr id="2" name="Group 1">
            <a:extLst>
              <a:ext uri="{FF2B5EF4-FFF2-40B4-BE49-F238E27FC236}">
                <a16:creationId xmlns:a16="http://schemas.microsoft.com/office/drawing/2014/main" id="{508E6422-6819-4B90-1F4D-7A80F304DA90}"/>
              </a:ext>
            </a:extLst>
          </p:cNvPr>
          <p:cNvGrpSpPr/>
          <p:nvPr/>
        </p:nvGrpSpPr>
        <p:grpSpPr>
          <a:xfrm>
            <a:off x="5114167" y="3059469"/>
            <a:ext cx="3051717" cy="1576504"/>
            <a:chOff x="762000" y="355021"/>
            <a:chExt cx="7620000" cy="4433458"/>
          </a:xfrm>
        </p:grpSpPr>
        <p:pic>
          <p:nvPicPr>
            <p:cNvPr id="3" name="Picture 2" descr="A person and person silhouettes&#10;&#10;Description automatically generated">
              <a:extLst>
                <a:ext uri="{FF2B5EF4-FFF2-40B4-BE49-F238E27FC236}">
                  <a16:creationId xmlns:a16="http://schemas.microsoft.com/office/drawing/2014/main" id="{1C03A875-F52F-B28D-57B9-64817E68DA96}"/>
                </a:ext>
              </a:extLst>
            </p:cNvPr>
            <p:cNvPicPr>
              <a:picLocks noChangeAspect="1"/>
            </p:cNvPicPr>
            <p:nvPr/>
          </p:nvPicPr>
          <p:blipFill rotWithShape="1">
            <a:blip r:embed="rId4">
              <a:clrChange>
                <a:clrFrom>
                  <a:srgbClr val="21A8F2"/>
                </a:clrFrom>
                <a:clrTo>
                  <a:srgbClr val="21A8F2">
                    <a:alpha val="0"/>
                  </a:srgbClr>
                </a:clrTo>
              </a:clrChange>
            </a:blip>
            <a:srcRect l="49958" t="4427" b="4427"/>
            <a:stretch/>
          </p:blipFill>
          <p:spPr>
            <a:xfrm>
              <a:off x="4568842" y="355022"/>
              <a:ext cx="3813158" cy="4433456"/>
            </a:xfrm>
            <a:prstGeom prst="rect">
              <a:avLst/>
            </a:prstGeom>
          </p:spPr>
        </p:pic>
        <p:pic>
          <p:nvPicPr>
            <p:cNvPr id="4" name="Picture 3" descr="A person and person silhouettes&#10;&#10;Description automatically generated">
              <a:extLst>
                <a:ext uri="{FF2B5EF4-FFF2-40B4-BE49-F238E27FC236}">
                  <a16:creationId xmlns:a16="http://schemas.microsoft.com/office/drawing/2014/main" id="{C8DBB4DC-FF14-C23E-BEF5-CB49D8F42B65}"/>
                </a:ext>
              </a:extLst>
            </p:cNvPr>
            <p:cNvPicPr>
              <a:picLocks noChangeAspect="1"/>
            </p:cNvPicPr>
            <p:nvPr/>
          </p:nvPicPr>
          <p:blipFill rotWithShape="1">
            <a:blip r:embed="rId4">
              <a:clrChange>
                <a:clrFrom>
                  <a:srgbClr val="EF2265"/>
                </a:clrFrom>
                <a:clrTo>
                  <a:srgbClr val="EF2265">
                    <a:alpha val="0"/>
                  </a:srgbClr>
                </a:clrTo>
              </a:clrChange>
            </a:blip>
            <a:srcRect t="4427" r="49958" b="4427"/>
            <a:stretch/>
          </p:blipFill>
          <p:spPr>
            <a:xfrm>
              <a:off x="762000" y="355021"/>
              <a:ext cx="3813158" cy="4433458"/>
            </a:xfrm>
            <a:prstGeom prst="rect">
              <a:avLst/>
            </a:prstGeom>
          </p:spPr>
        </p:pic>
      </p:grpSp>
    </p:spTree>
    <p:extLst>
      <p:ext uri="{BB962C8B-B14F-4D97-AF65-F5344CB8AC3E}">
        <p14:creationId xmlns:p14="http://schemas.microsoft.com/office/powerpoint/2010/main" val="170258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trips(down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500"/>
                                        <p:tgtEl>
                                          <p:spTgt spid="11"/>
                                        </p:tgtEl>
                                      </p:cBhvr>
                                    </p:animEffect>
                                  </p:childTnLst>
                                </p:cTn>
                              </p:par>
                              <p:par>
                                <p:cTn id="16" presetID="18" presetClass="entr" presetSubtype="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Righ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6" name="Google Shape;1150;p30">
            <a:extLst>
              <a:ext uri="{FF2B5EF4-FFF2-40B4-BE49-F238E27FC236}">
                <a16:creationId xmlns:a16="http://schemas.microsoft.com/office/drawing/2014/main" id="{E08CDDCD-6CF7-3332-7B10-41968E1F8D17}"/>
              </a:ext>
            </a:extLst>
          </p:cNvPr>
          <p:cNvSpPr txBox="1">
            <a:spLocks noGrp="1"/>
          </p:cNvSpPr>
          <p:nvPr>
            <p:ph type="title"/>
          </p:nvPr>
        </p:nvSpPr>
        <p:spPr>
          <a:xfrm>
            <a:off x="2564400" y="435296"/>
            <a:ext cx="4015200" cy="6109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LUYỆN TẬP</a:t>
            </a:r>
            <a:endParaRPr sz="3000" b="1" dirty="0">
              <a:latin typeface="Arial" panose="020B0604020202020204" pitchFamily="34" charset="0"/>
              <a:cs typeface="Arial" panose="020B0604020202020204" pitchFamily="34" charset="0"/>
            </a:endParaRPr>
          </a:p>
        </p:txBody>
      </p:sp>
      <p:sp>
        <p:nvSpPr>
          <p:cNvPr id="8" name="Cloud 7">
            <a:extLst>
              <a:ext uri="{FF2B5EF4-FFF2-40B4-BE49-F238E27FC236}">
                <a16:creationId xmlns:a16="http://schemas.microsoft.com/office/drawing/2014/main" id="{27020CB1-076D-AE8B-A0D3-509DB6EE903D}"/>
              </a:ext>
            </a:extLst>
          </p:cNvPr>
          <p:cNvSpPr/>
          <p:nvPr/>
        </p:nvSpPr>
        <p:spPr>
          <a:xfrm>
            <a:off x="6122503" y="-317179"/>
            <a:ext cx="3641035" cy="1504950"/>
          </a:xfrm>
          <a:prstGeom prst="cloud">
            <a:avLst/>
          </a:prstGeom>
          <a:solidFill>
            <a:schemeClr val="accent3">
              <a:lumMod val="10000"/>
              <a:lumOff val="90000"/>
            </a:schemeClr>
          </a:solidFill>
          <a:ln>
            <a:solidFill>
              <a:schemeClr val="accent3">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solidFill>
                  <a:schemeClr val="tx1"/>
                </a:solidFill>
                <a:latin typeface="Arial" panose="020B0604020202020204" pitchFamily="34" charset="0"/>
                <a:cs typeface="Arial" panose="020B0604020202020204" pitchFamily="34" charset="0"/>
              </a:rPr>
              <a:t>NHIỆM VỤ 1</a:t>
            </a:r>
          </a:p>
        </p:txBody>
      </p:sp>
      <p:sp>
        <p:nvSpPr>
          <p:cNvPr id="9" name="Câu hỏi">
            <a:extLst>
              <a:ext uri="{FF2B5EF4-FFF2-40B4-BE49-F238E27FC236}">
                <a16:creationId xmlns:a16="http://schemas.microsoft.com/office/drawing/2014/main" id="{3774FA78-E384-A56E-9A05-D64A23D10F2D}"/>
              </a:ext>
            </a:extLst>
          </p:cNvPr>
          <p:cNvSpPr/>
          <p:nvPr/>
        </p:nvSpPr>
        <p:spPr>
          <a:xfrm>
            <a:off x="575083" y="1187771"/>
            <a:ext cx="8037965" cy="997527"/>
          </a:xfrm>
          <a:prstGeom prst="roundRect">
            <a:avLst/>
          </a:prstGeom>
          <a:solidFill>
            <a:schemeClr val="accent1">
              <a:lumMod val="20000"/>
              <a:lumOff val="80000"/>
            </a:schemeClr>
          </a:solidFill>
          <a:ln w="25400" cap="flat" cmpd="sng" algn="ctr">
            <a:noFill/>
            <a:prstDash val="solid"/>
          </a:ln>
          <a:effectLst/>
        </p:spPr>
        <p:txBody>
          <a:bodyPr rtlCol="0" anchor="ctr"/>
          <a:lstStyle/>
          <a:p>
            <a:pPr algn="ctr">
              <a:lnSpc>
                <a:spcPct val="150000"/>
              </a:lnSpc>
              <a:spcAft>
                <a:spcPts val="800"/>
              </a:spcAft>
            </a:pPr>
            <a:r>
              <a:rPr lang="vi-VN" sz="2000" b="1" kern="100" dirty="0">
                <a:latin typeface="Arial" panose="020B0604020202020204" pitchFamily="34" charset="0"/>
                <a:ea typeface="Times New Roman" panose="02020603050405020304" pitchFamily="18" charset="0"/>
                <a:cs typeface="Arial" panose="020B0604020202020204" pitchFamily="34" charset="0"/>
              </a:rPr>
              <a:t>Câu 1. </a:t>
            </a:r>
            <a:r>
              <a:rPr lang="vi-VN" sz="2000" kern="100" dirty="0">
                <a:latin typeface="Arial" panose="020B0604020202020204" pitchFamily="34" charset="0"/>
                <a:ea typeface="Times New Roman" panose="02020603050405020304" pitchFamily="18" charset="0"/>
                <a:cs typeface="Arial" panose="020B0604020202020204" pitchFamily="34" charset="0"/>
              </a:rPr>
              <a:t>Một đặc trưng cơ bản của nhóm nghề thuộc định hướng Khoa học máy tính là:</a:t>
            </a:r>
          </a:p>
        </p:txBody>
      </p:sp>
      <p:sp>
        <p:nvSpPr>
          <p:cNvPr id="10" name="Đáp án đúng">
            <a:extLst>
              <a:ext uri="{FF2B5EF4-FFF2-40B4-BE49-F238E27FC236}">
                <a16:creationId xmlns:a16="http://schemas.microsoft.com/office/drawing/2014/main" id="{8224B851-F219-8291-BA0F-3D701D574954}"/>
              </a:ext>
            </a:extLst>
          </p:cNvPr>
          <p:cNvSpPr/>
          <p:nvPr/>
        </p:nvSpPr>
        <p:spPr>
          <a:xfrm>
            <a:off x="575081" y="2334875"/>
            <a:ext cx="4217177" cy="1307337"/>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A.Yêu cầu hiểu biết về nguyên lí hoạt động của hệ thống máy tính và tư duy lập trình.</a:t>
            </a:r>
          </a:p>
        </p:txBody>
      </p:sp>
      <p:sp>
        <p:nvSpPr>
          <p:cNvPr id="11" name="Đáp án sai 1">
            <a:extLst>
              <a:ext uri="{FF2B5EF4-FFF2-40B4-BE49-F238E27FC236}">
                <a16:creationId xmlns:a16="http://schemas.microsoft.com/office/drawing/2014/main" id="{A5BD5418-BD60-0F30-D0D3-A76CD85934E7}"/>
              </a:ext>
            </a:extLst>
          </p:cNvPr>
          <p:cNvSpPr/>
          <p:nvPr/>
        </p:nvSpPr>
        <p:spPr>
          <a:xfrm>
            <a:off x="569860" y="3812639"/>
            <a:ext cx="4222398"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C. Yêu cầu phải thành thạo nhiều ngôn ngữ lập trình khác nhau.</a:t>
            </a:r>
          </a:p>
        </p:txBody>
      </p:sp>
      <p:sp>
        <p:nvSpPr>
          <p:cNvPr id="12" name="Đáp án sai 2">
            <a:extLst>
              <a:ext uri="{FF2B5EF4-FFF2-40B4-BE49-F238E27FC236}">
                <a16:creationId xmlns:a16="http://schemas.microsoft.com/office/drawing/2014/main" id="{CE6990D3-4D9C-FBE5-B3AE-76466E478512}"/>
              </a:ext>
            </a:extLst>
          </p:cNvPr>
          <p:cNvSpPr/>
          <p:nvPr/>
        </p:nvSpPr>
        <p:spPr>
          <a:xfrm>
            <a:off x="5014810" y="2331229"/>
            <a:ext cx="3598238" cy="1301955"/>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B. Có khả năng tìm tòi khám phá các hệ thống hoạt động của website.</a:t>
            </a:r>
          </a:p>
        </p:txBody>
      </p:sp>
      <p:sp>
        <p:nvSpPr>
          <p:cNvPr id="13" name="Đáp án sai 3">
            <a:extLst>
              <a:ext uri="{FF2B5EF4-FFF2-40B4-BE49-F238E27FC236}">
                <a16:creationId xmlns:a16="http://schemas.microsoft.com/office/drawing/2014/main" id="{C89E488A-0233-E17D-D763-431CB51621C9}"/>
              </a:ext>
            </a:extLst>
          </p:cNvPr>
          <p:cNvSpPr/>
          <p:nvPr/>
        </p:nvSpPr>
        <p:spPr>
          <a:xfrm>
            <a:off x="5025643" y="3812639"/>
            <a:ext cx="3587405"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D. Phù hợp với nam giới hơn là nữ giới.</a:t>
            </a:r>
          </a:p>
        </p:txBody>
      </p:sp>
      <p:pic>
        <p:nvPicPr>
          <p:cNvPr id="14" name="Correct sound effect and wrong sound effect (mp3cut.net)">
            <a:hlinkClick r:id="" action="ppaction://media"/>
            <a:extLst>
              <a:ext uri="{FF2B5EF4-FFF2-40B4-BE49-F238E27FC236}">
                <a16:creationId xmlns:a16="http://schemas.microsoft.com/office/drawing/2014/main" id="{B27A7D57-EF47-DDC7-5632-247860B76D8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1259975"/>
            <a:ext cx="365522" cy="365522"/>
          </a:xfrm>
          <a:prstGeom prst="rect">
            <a:avLst/>
          </a:prstGeom>
        </p:spPr>
      </p:pic>
      <p:pic>
        <p:nvPicPr>
          <p:cNvPr id="15" name="Picture 5">
            <a:extLst>
              <a:ext uri="{FF2B5EF4-FFF2-40B4-BE49-F238E27FC236}">
                <a16:creationId xmlns:a16="http://schemas.microsoft.com/office/drawing/2014/main" id="{3B82F763-8602-4D92-1E37-B8B273712A6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046031" y="2719708"/>
            <a:ext cx="639785" cy="556871"/>
          </a:xfrm>
          <a:prstGeom prst="rect">
            <a:avLst/>
          </a:prstGeom>
        </p:spPr>
      </p:pic>
      <p:pic>
        <p:nvPicPr>
          <p:cNvPr id="16" name="Picture 12">
            <a:extLst>
              <a:ext uri="{FF2B5EF4-FFF2-40B4-BE49-F238E27FC236}">
                <a16:creationId xmlns:a16="http://schemas.microsoft.com/office/drawing/2014/main" id="{2C9560B8-0C5B-5F0E-4F4D-BD911503CF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89404" y="2696383"/>
            <a:ext cx="637592" cy="568036"/>
          </a:xfrm>
          <a:prstGeom prst="rect">
            <a:avLst/>
          </a:prstGeom>
        </p:spPr>
      </p:pic>
      <p:pic>
        <p:nvPicPr>
          <p:cNvPr id="17" name="Picture 10">
            <a:extLst>
              <a:ext uri="{FF2B5EF4-FFF2-40B4-BE49-F238E27FC236}">
                <a16:creationId xmlns:a16="http://schemas.microsoft.com/office/drawing/2014/main" id="{8390BEA8-17DF-A433-423F-3922323DF5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878943" y="4071703"/>
            <a:ext cx="637592" cy="568036"/>
          </a:xfrm>
          <a:prstGeom prst="rect">
            <a:avLst/>
          </a:prstGeom>
        </p:spPr>
      </p:pic>
      <p:pic>
        <p:nvPicPr>
          <p:cNvPr id="18" name="Picture 10">
            <a:extLst>
              <a:ext uri="{FF2B5EF4-FFF2-40B4-BE49-F238E27FC236}">
                <a16:creationId xmlns:a16="http://schemas.microsoft.com/office/drawing/2014/main" id="{4C7B33A1-AEB3-FE8F-51EE-AA4C56396C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154666" y="4071703"/>
            <a:ext cx="637592" cy="568036"/>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A14F0F2F-E637-36DE-5446-93F484989BFA}"/>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1259975"/>
            <a:ext cx="365522" cy="365522"/>
          </a:xfrm>
          <a:prstGeom prst="rect">
            <a:avLst/>
          </a:prstGeom>
        </p:spPr>
      </p:pic>
    </p:spTree>
    <p:extLst>
      <p:ext uri="{BB962C8B-B14F-4D97-AF65-F5344CB8AC3E}">
        <p14:creationId xmlns:p14="http://schemas.microsoft.com/office/powerpoint/2010/main" val="38210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0"/>
                                        </p:tgtEl>
                                        <p:attrNameLst>
                                          <p:attrName>fillcolor</p:attrName>
                                        </p:attrNameLst>
                                      </p:cBhvr>
                                      <p:to>
                                        <a:srgbClr val="92D050"/>
                                      </p:to>
                                    </p:animClr>
                                    <p:set>
                                      <p:cBhvr>
                                        <p:cTn id="37" dur="500" fill="hold"/>
                                        <p:tgtEl>
                                          <p:spTgt spid="10"/>
                                        </p:tgtEl>
                                        <p:attrNameLst>
                                          <p:attrName>fill.type</p:attrName>
                                        </p:attrNameLst>
                                      </p:cBhvr>
                                      <p:to>
                                        <p:strVal val="solid"/>
                                      </p:to>
                                    </p:set>
                                    <p:set>
                                      <p:cBhvr>
                                        <p:cTn id="38" dur="500" fill="hold"/>
                                        <p:tgtEl>
                                          <p:spTgt spid="10"/>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14"/>
                                        </p:tgtEl>
                                      </p:cBhvr>
                                    </p:cmd>
                                  </p:childTnLst>
                                </p:cTn>
                              </p:par>
                              <p:par>
                                <p:cTn id="41" presetID="1" presetClass="entr" presetSubtype="0" fill="hold" nodeType="withEffect">
                                  <p:stCondLst>
                                    <p:cond delay="0"/>
                                  </p:stCondLst>
                                  <p:childTnLst>
                                    <p:set>
                                      <p:cBhvr>
                                        <p:cTn id="42" dur="1" fill="hold">
                                          <p:stCondLst>
                                            <p:cond delay="9"/>
                                          </p:stCondLst>
                                        </p:cTn>
                                        <p:tgtEl>
                                          <p:spTgt spid="15"/>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10"/>
                                        </p:tgtEl>
                                      </p:cBhvr>
                                    </p:animEffect>
                                    <p:animScale>
                                      <p:cBhvr>
                                        <p:cTn id="4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1"/>
                                        </p:tgtEl>
                                        <p:attrNameLst>
                                          <p:attrName>fillcolor</p:attrName>
                                        </p:attrNameLst>
                                      </p:cBhvr>
                                      <p:to>
                                        <a:srgbClr val="D99694"/>
                                      </p:to>
                                    </p:animClr>
                                    <p:set>
                                      <p:cBhvr>
                                        <p:cTn id="51" dur="500" fill="hold"/>
                                        <p:tgtEl>
                                          <p:spTgt spid="11"/>
                                        </p:tgtEl>
                                        <p:attrNameLst>
                                          <p:attrName>fill.type</p:attrName>
                                        </p:attrNameLst>
                                      </p:cBhvr>
                                      <p:to>
                                        <p:strVal val="solid"/>
                                      </p:to>
                                    </p:set>
                                    <p:set>
                                      <p:cBhvr>
                                        <p:cTn id="52" dur="500" fill="hold"/>
                                        <p:tgtEl>
                                          <p:spTgt spid="1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19"/>
                                        </p:tgtEl>
                                      </p:cBhvr>
                                    </p:cmd>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1"/>
                                        </p:tgtEl>
                                      </p:cBhvr>
                                    </p:animEffect>
                                    <p:animScale>
                                      <p:cBhvr>
                                        <p:cTn id="5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2"/>
                                        </p:tgtEl>
                                        <p:attrNameLst>
                                          <p:attrName>fillcolor</p:attrName>
                                        </p:attrNameLst>
                                      </p:cBhvr>
                                      <p:to>
                                        <a:srgbClr val="D99694"/>
                                      </p:to>
                                    </p:animClr>
                                    <p:set>
                                      <p:cBhvr>
                                        <p:cTn id="65" dur="500" fill="hold"/>
                                        <p:tgtEl>
                                          <p:spTgt spid="12"/>
                                        </p:tgtEl>
                                        <p:attrNameLst>
                                          <p:attrName>fill.type</p:attrName>
                                        </p:attrNameLst>
                                      </p:cBhvr>
                                      <p:to>
                                        <p:strVal val="solid"/>
                                      </p:to>
                                    </p:set>
                                    <p:set>
                                      <p:cBhvr>
                                        <p:cTn id="66" dur="500" fill="hold"/>
                                        <p:tgtEl>
                                          <p:spTgt spid="12"/>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19"/>
                                        </p:tgtEl>
                                      </p:cBhvr>
                                    </p:cmd>
                                  </p:childTnLst>
                                </p:cTn>
                              </p:par>
                              <p:par>
                                <p:cTn id="69" presetID="1" presetClass="entr" presetSubtype="0" fill="hold" nodeType="withEffect">
                                  <p:stCondLst>
                                    <p:cond delay="0"/>
                                  </p:stCondLst>
                                  <p:childTnLst>
                                    <p:set>
                                      <p:cBhvr>
                                        <p:cTn id="70" dur="1" fill="hold">
                                          <p:stCondLst>
                                            <p:cond delay="9"/>
                                          </p:stCondLst>
                                        </p:cTn>
                                        <p:tgtEl>
                                          <p:spTgt spid="16"/>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2"/>
                                        </p:tgtEl>
                                      </p:cBhvr>
                                    </p:animEffect>
                                    <p:animScale>
                                      <p:cBhvr>
                                        <p:cTn id="73"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74" restart="whenNotActive" fill="hold" evtFilter="cancelBubble" nodeType="interactiveSeq">
                <p:stCondLst>
                  <p:cond evt="onClick" delay="0">
                    <p:tgtEl>
                      <p:spTgt spid="1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3"/>
                                        </p:tgtEl>
                                        <p:attrNameLst>
                                          <p:attrName>fillcolor</p:attrName>
                                        </p:attrNameLst>
                                      </p:cBhvr>
                                      <p:to>
                                        <a:srgbClr val="D99694"/>
                                      </p:to>
                                    </p:animClr>
                                    <p:set>
                                      <p:cBhvr>
                                        <p:cTn id="79" dur="500" fill="hold"/>
                                        <p:tgtEl>
                                          <p:spTgt spid="13"/>
                                        </p:tgtEl>
                                        <p:attrNameLst>
                                          <p:attrName>fill.type</p:attrName>
                                        </p:attrNameLst>
                                      </p:cBhvr>
                                      <p:to>
                                        <p:strVal val="solid"/>
                                      </p:to>
                                    </p:set>
                                    <p:set>
                                      <p:cBhvr>
                                        <p:cTn id="80" dur="500" fill="hold"/>
                                        <p:tgtEl>
                                          <p:spTgt spid="13"/>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19"/>
                                        </p:tgtEl>
                                      </p:cBhvr>
                                    </p:cmd>
                                  </p:childTnLst>
                                </p:cTn>
                              </p:par>
                              <p:par>
                                <p:cTn id="83" presetID="1" presetClass="entr" presetSubtype="0" fill="hold" nodeType="withEffect">
                                  <p:stCondLst>
                                    <p:cond delay="0"/>
                                  </p:stCondLst>
                                  <p:childTnLst>
                                    <p:set>
                                      <p:cBhvr>
                                        <p:cTn id="84" dur="1" fill="hold">
                                          <p:stCondLst>
                                            <p:cond delay="9"/>
                                          </p:stCondLst>
                                        </p:cTn>
                                        <p:tgtEl>
                                          <p:spTgt spid="17"/>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13"/>
                                        </p:tgtEl>
                                      </p:cBhvr>
                                    </p:animEffect>
                                    <p:animScale>
                                      <p:cBhvr>
                                        <p:cTn id="87"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8" fill="hold" display="0">
                  <p:stCondLst>
                    <p:cond delay="indefinite"/>
                  </p:stCondLst>
                  <p:endCondLst>
                    <p:cond evt="onStopAudio" delay="0">
                      <p:tgtEl>
                        <p:sldTgt/>
                      </p:tgtEl>
                    </p:cond>
                  </p:endCondLst>
                </p:cTn>
                <p:tgtEl>
                  <p:spTgt spid="14"/>
                </p:tgtEl>
              </p:cMediaNode>
            </p:audio>
            <p:audio>
              <p:cMediaNode vol="80000">
                <p:cTn id="89" fill="hold" display="0">
                  <p:stCondLst>
                    <p:cond delay="indefinite"/>
                  </p:stCondLst>
                  <p:endCondLst>
                    <p:cond evt="onStopAudio" delay="0">
                      <p:tgtEl>
                        <p:sldTgt/>
                      </p:tgtEl>
                    </p:cond>
                  </p:endCondLst>
                </p:cTn>
                <p:tgtEl>
                  <p:spTgt spid="19"/>
                </p:tgtEl>
              </p:cMediaNode>
            </p:audio>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9" name="Câu hỏi">
            <a:extLst>
              <a:ext uri="{FF2B5EF4-FFF2-40B4-BE49-F238E27FC236}">
                <a16:creationId xmlns:a16="http://schemas.microsoft.com/office/drawing/2014/main" id="{3774FA78-E384-A56E-9A05-D64A23D10F2D}"/>
              </a:ext>
            </a:extLst>
          </p:cNvPr>
          <p:cNvSpPr/>
          <p:nvPr/>
        </p:nvSpPr>
        <p:spPr>
          <a:xfrm>
            <a:off x="404098" y="333335"/>
            <a:ext cx="8335803" cy="997527"/>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ctr">
              <a:lnSpc>
                <a:spcPct val="150000"/>
              </a:lnSpc>
              <a:spcAft>
                <a:spcPts val="800"/>
              </a:spcAft>
            </a:pPr>
            <a:r>
              <a:rPr lang="vi-VN" sz="1800" b="1" kern="100" dirty="0">
                <a:latin typeface="Arial" panose="020B0604020202020204" pitchFamily="34" charset="0"/>
                <a:ea typeface="Times New Roman" panose="02020603050405020304" pitchFamily="18" charset="0"/>
                <a:cs typeface="Arial" panose="020B0604020202020204" pitchFamily="34" charset="0"/>
              </a:rPr>
              <a:t>Câu 2. </a:t>
            </a:r>
            <a:r>
              <a:rPr lang="vi-VN" sz="1800" kern="100" dirty="0">
                <a:latin typeface="Arial" panose="020B0604020202020204" pitchFamily="34" charset="0"/>
                <a:ea typeface="Times New Roman" panose="02020603050405020304" pitchFamily="18" charset="0"/>
                <a:cs typeface="Arial" panose="020B0604020202020204" pitchFamily="34" charset="0"/>
              </a:rPr>
              <a:t>Công việc phù hợp với nghề Chuyên viên phân tích nghiệp vụ (Business Analyst) là:</a:t>
            </a:r>
          </a:p>
        </p:txBody>
      </p:sp>
      <p:sp>
        <p:nvSpPr>
          <p:cNvPr id="10" name="Đáp án đúng">
            <a:extLst>
              <a:ext uri="{FF2B5EF4-FFF2-40B4-BE49-F238E27FC236}">
                <a16:creationId xmlns:a16="http://schemas.microsoft.com/office/drawing/2014/main" id="{8224B851-F219-8291-BA0F-3D701D574954}"/>
              </a:ext>
            </a:extLst>
          </p:cNvPr>
          <p:cNvSpPr/>
          <p:nvPr/>
        </p:nvSpPr>
        <p:spPr>
          <a:xfrm>
            <a:off x="4289429" y="1497656"/>
            <a:ext cx="4450472" cy="1646063"/>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B. Khảo sát, phỏng vấn khách hàng (người sử dụng phần mềm), xác định và phân tích quy trình nghiệp vụ, phân tích đánh giá các yêu cầu của khách hàng.</a:t>
            </a:r>
          </a:p>
        </p:txBody>
      </p:sp>
      <p:sp>
        <p:nvSpPr>
          <p:cNvPr id="11" name="Đáp án sai 1">
            <a:extLst>
              <a:ext uri="{FF2B5EF4-FFF2-40B4-BE49-F238E27FC236}">
                <a16:creationId xmlns:a16="http://schemas.microsoft.com/office/drawing/2014/main" id="{A5BD5418-BD60-0F30-D0D3-A76CD85934E7}"/>
              </a:ext>
            </a:extLst>
          </p:cNvPr>
          <p:cNvSpPr/>
          <p:nvPr/>
        </p:nvSpPr>
        <p:spPr>
          <a:xfrm>
            <a:off x="404098" y="3289101"/>
            <a:ext cx="3719569" cy="1646062"/>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C. Tạo ra bản thiết kế tổng thể cho phần mềm</a:t>
            </a:r>
          </a:p>
        </p:txBody>
      </p:sp>
      <p:sp>
        <p:nvSpPr>
          <p:cNvPr id="12" name="Đáp án sai 2">
            <a:extLst>
              <a:ext uri="{FF2B5EF4-FFF2-40B4-BE49-F238E27FC236}">
                <a16:creationId xmlns:a16="http://schemas.microsoft.com/office/drawing/2014/main" id="{CE6990D3-4D9C-FBE5-B3AE-76466E478512}"/>
              </a:ext>
            </a:extLst>
          </p:cNvPr>
          <p:cNvSpPr/>
          <p:nvPr/>
        </p:nvSpPr>
        <p:spPr>
          <a:xfrm>
            <a:off x="404098" y="1520928"/>
            <a:ext cx="3719569" cy="1600762"/>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A. Kết nối khách hàng và các nhóm kĩ thuật, giúp họ vượt qua trở ngại về ngôn ngữ và văn hoá</a:t>
            </a:r>
          </a:p>
        </p:txBody>
      </p:sp>
      <p:sp>
        <p:nvSpPr>
          <p:cNvPr id="13" name="Đáp án sai 3">
            <a:extLst>
              <a:ext uri="{FF2B5EF4-FFF2-40B4-BE49-F238E27FC236}">
                <a16:creationId xmlns:a16="http://schemas.microsoft.com/office/drawing/2014/main" id="{C89E488A-0233-E17D-D763-431CB51621C9}"/>
              </a:ext>
            </a:extLst>
          </p:cNvPr>
          <p:cNvSpPr/>
          <p:nvPr/>
        </p:nvSpPr>
        <p:spPr>
          <a:xfrm>
            <a:off x="4289429" y="3312415"/>
            <a:ext cx="4450471" cy="1646062"/>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D. Lên kế hoạch, lựa chọn nhân sự, theo dõi tiến độ và chất lượng công việc của các nhóm trong quá trình thực hiện dự án.</a:t>
            </a:r>
          </a:p>
        </p:txBody>
      </p:sp>
      <p:pic>
        <p:nvPicPr>
          <p:cNvPr id="14" name="Correct sound effect and wrong sound effect (mp3cut.net)">
            <a:hlinkClick r:id="" action="ppaction://media"/>
            <a:extLst>
              <a:ext uri="{FF2B5EF4-FFF2-40B4-BE49-F238E27FC236}">
                <a16:creationId xmlns:a16="http://schemas.microsoft.com/office/drawing/2014/main" id="{B27A7D57-EF47-DDC7-5632-247860B76D8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1259975"/>
            <a:ext cx="365522" cy="365522"/>
          </a:xfrm>
          <a:prstGeom prst="rect">
            <a:avLst/>
          </a:prstGeom>
        </p:spPr>
      </p:pic>
      <p:pic>
        <p:nvPicPr>
          <p:cNvPr id="15" name="Picture 5">
            <a:extLst>
              <a:ext uri="{FF2B5EF4-FFF2-40B4-BE49-F238E27FC236}">
                <a16:creationId xmlns:a16="http://schemas.microsoft.com/office/drawing/2014/main" id="{3B82F763-8602-4D92-1E37-B8B273712A6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942351" y="2067486"/>
            <a:ext cx="639785" cy="556871"/>
          </a:xfrm>
          <a:prstGeom prst="rect">
            <a:avLst/>
          </a:prstGeom>
        </p:spPr>
      </p:pic>
      <p:pic>
        <p:nvPicPr>
          <p:cNvPr id="16" name="Picture 12">
            <a:extLst>
              <a:ext uri="{FF2B5EF4-FFF2-40B4-BE49-F238E27FC236}">
                <a16:creationId xmlns:a16="http://schemas.microsoft.com/office/drawing/2014/main" id="{2C9560B8-0C5B-5F0E-4F4D-BD911503CF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413413" y="2049060"/>
            <a:ext cx="637592" cy="568036"/>
          </a:xfrm>
          <a:prstGeom prst="rect">
            <a:avLst/>
          </a:prstGeom>
        </p:spPr>
      </p:pic>
      <p:pic>
        <p:nvPicPr>
          <p:cNvPr id="17" name="Picture 10">
            <a:extLst>
              <a:ext uri="{FF2B5EF4-FFF2-40B4-BE49-F238E27FC236}">
                <a16:creationId xmlns:a16="http://schemas.microsoft.com/office/drawing/2014/main" id="{8390BEA8-17DF-A433-423F-3922323DF5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959178" y="3853875"/>
            <a:ext cx="637592" cy="568036"/>
          </a:xfrm>
          <a:prstGeom prst="rect">
            <a:avLst/>
          </a:prstGeom>
        </p:spPr>
      </p:pic>
      <p:pic>
        <p:nvPicPr>
          <p:cNvPr id="18" name="Picture 10">
            <a:extLst>
              <a:ext uri="{FF2B5EF4-FFF2-40B4-BE49-F238E27FC236}">
                <a16:creationId xmlns:a16="http://schemas.microsoft.com/office/drawing/2014/main" id="{4C7B33A1-AEB3-FE8F-51EE-AA4C56396C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428472" y="3851428"/>
            <a:ext cx="637592" cy="568036"/>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A14F0F2F-E637-36DE-5446-93F484989BFA}"/>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1259975"/>
            <a:ext cx="365522" cy="365522"/>
          </a:xfrm>
          <a:prstGeom prst="rect">
            <a:avLst/>
          </a:prstGeom>
        </p:spPr>
      </p:pic>
    </p:spTree>
    <p:extLst>
      <p:ext uri="{BB962C8B-B14F-4D97-AF65-F5344CB8AC3E}">
        <p14:creationId xmlns:p14="http://schemas.microsoft.com/office/powerpoint/2010/main" val="387792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0"/>
                                        </p:tgtEl>
                                        <p:attrNameLst>
                                          <p:attrName>fillcolor</p:attrName>
                                        </p:attrNameLst>
                                      </p:cBhvr>
                                      <p:to>
                                        <a:srgbClr val="92D050"/>
                                      </p:to>
                                    </p:animClr>
                                    <p:set>
                                      <p:cBhvr>
                                        <p:cTn id="37" dur="500" fill="hold"/>
                                        <p:tgtEl>
                                          <p:spTgt spid="10"/>
                                        </p:tgtEl>
                                        <p:attrNameLst>
                                          <p:attrName>fill.type</p:attrName>
                                        </p:attrNameLst>
                                      </p:cBhvr>
                                      <p:to>
                                        <p:strVal val="solid"/>
                                      </p:to>
                                    </p:set>
                                    <p:set>
                                      <p:cBhvr>
                                        <p:cTn id="38" dur="500" fill="hold"/>
                                        <p:tgtEl>
                                          <p:spTgt spid="10"/>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14"/>
                                        </p:tgtEl>
                                      </p:cBhvr>
                                    </p:cmd>
                                  </p:childTnLst>
                                </p:cTn>
                              </p:par>
                              <p:par>
                                <p:cTn id="41" presetID="1" presetClass="entr" presetSubtype="0" fill="hold" nodeType="withEffect">
                                  <p:stCondLst>
                                    <p:cond delay="0"/>
                                  </p:stCondLst>
                                  <p:childTnLst>
                                    <p:set>
                                      <p:cBhvr>
                                        <p:cTn id="42" dur="1" fill="hold">
                                          <p:stCondLst>
                                            <p:cond delay="9"/>
                                          </p:stCondLst>
                                        </p:cTn>
                                        <p:tgtEl>
                                          <p:spTgt spid="15"/>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10"/>
                                        </p:tgtEl>
                                      </p:cBhvr>
                                    </p:animEffect>
                                    <p:animScale>
                                      <p:cBhvr>
                                        <p:cTn id="4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1"/>
                                        </p:tgtEl>
                                        <p:attrNameLst>
                                          <p:attrName>fillcolor</p:attrName>
                                        </p:attrNameLst>
                                      </p:cBhvr>
                                      <p:to>
                                        <a:srgbClr val="D99694"/>
                                      </p:to>
                                    </p:animClr>
                                    <p:set>
                                      <p:cBhvr>
                                        <p:cTn id="51" dur="500" fill="hold"/>
                                        <p:tgtEl>
                                          <p:spTgt spid="11"/>
                                        </p:tgtEl>
                                        <p:attrNameLst>
                                          <p:attrName>fill.type</p:attrName>
                                        </p:attrNameLst>
                                      </p:cBhvr>
                                      <p:to>
                                        <p:strVal val="solid"/>
                                      </p:to>
                                    </p:set>
                                    <p:set>
                                      <p:cBhvr>
                                        <p:cTn id="52" dur="500" fill="hold"/>
                                        <p:tgtEl>
                                          <p:spTgt spid="1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19"/>
                                        </p:tgtEl>
                                      </p:cBhvr>
                                    </p:cmd>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1"/>
                                        </p:tgtEl>
                                      </p:cBhvr>
                                    </p:animEffect>
                                    <p:animScale>
                                      <p:cBhvr>
                                        <p:cTn id="5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2"/>
                                        </p:tgtEl>
                                        <p:attrNameLst>
                                          <p:attrName>fillcolor</p:attrName>
                                        </p:attrNameLst>
                                      </p:cBhvr>
                                      <p:to>
                                        <a:srgbClr val="D99694"/>
                                      </p:to>
                                    </p:animClr>
                                    <p:set>
                                      <p:cBhvr>
                                        <p:cTn id="65" dur="500" fill="hold"/>
                                        <p:tgtEl>
                                          <p:spTgt spid="12"/>
                                        </p:tgtEl>
                                        <p:attrNameLst>
                                          <p:attrName>fill.type</p:attrName>
                                        </p:attrNameLst>
                                      </p:cBhvr>
                                      <p:to>
                                        <p:strVal val="solid"/>
                                      </p:to>
                                    </p:set>
                                    <p:set>
                                      <p:cBhvr>
                                        <p:cTn id="66" dur="500" fill="hold"/>
                                        <p:tgtEl>
                                          <p:spTgt spid="12"/>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19"/>
                                        </p:tgtEl>
                                      </p:cBhvr>
                                    </p:cmd>
                                  </p:childTnLst>
                                </p:cTn>
                              </p:par>
                              <p:par>
                                <p:cTn id="69" presetID="1" presetClass="entr" presetSubtype="0" fill="hold" nodeType="withEffect">
                                  <p:stCondLst>
                                    <p:cond delay="0"/>
                                  </p:stCondLst>
                                  <p:childTnLst>
                                    <p:set>
                                      <p:cBhvr>
                                        <p:cTn id="70" dur="1" fill="hold">
                                          <p:stCondLst>
                                            <p:cond delay="9"/>
                                          </p:stCondLst>
                                        </p:cTn>
                                        <p:tgtEl>
                                          <p:spTgt spid="16"/>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2"/>
                                        </p:tgtEl>
                                      </p:cBhvr>
                                    </p:animEffect>
                                    <p:animScale>
                                      <p:cBhvr>
                                        <p:cTn id="73"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74" restart="whenNotActive" fill="hold" evtFilter="cancelBubble" nodeType="interactiveSeq">
                <p:stCondLst>
                  <p:cond evt="onClick" delay="0">
                    <p:tgtEl>
                      <p:spTgt spid="1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3"/>
                                        </p:tgtEl>
                                        <p:attrNameLst>
                                          <p:attrName>fillcolor</p:attrName>
                                        </p:attrNameLst>
                                      </p:cBhvr>
                                      <p:to>
                                        <a:srgbClr val="D99694"/>
                                      </p:to>
                                    </p:animClr>
                                    <p:set>
                                      <p:cBhvr>
                                        <p:cTn id="79" dur="500" fill="hold"/>
                                        <p:tgtEl>
                                          <p:spTgt spid="13"/>
                                        </p:tgtEl>
                                        <p:attrNameLst>
                                          <p:attrName>fill.type</p:attrName>
                                        </p:attrNameLst>
                                      </p:cBhvr>
                                      <p:to>
                                        <p:strVal val="solid"/>
                                      </p:to>
                                    </p:set>
                                    <p:set>
                                      <p:cBhvr>
                                        <p:cTn id="80" dur="500" fill="hold"/>
                                        <p:tgtEl>
                                          <p:spTgt spid="13"/>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19"/>
                                        </p:tgtEl>
                                      </p:cBhvr>
                                    </p:cmd>
                                  </p:childTnLst>
                                </p:cTn>
                              </p:par>
                              <p:par>
                                <p:cTn id="83" presetID="1" presetClass="entr" presetSubtype="0" fill="hold" nodeType="withEffect">
                                  <p:stCondLst>
                                    <p:cond delay="0"/>
                                  </p:stCondLst>
                                  <p:childTnLst>
                                    <p:set>
                                      <p:cBhvr>
                                        <p:cTn id="84" dur="1" fill="hold">
                                          <p:stCondLst>
                                            <p:cond delay="9"/>
                                          </p:stCondLst>
                                        </p:cTn>
                                        <p:tgtEl>
                                          <p:spTgt spid="17"/>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13"/>
                                        </p:tgtEl>
                                      </p:cBhvr>
                                    </p:animEffect>
                                    <p:animScale>
                                      <p:cBhvr>
                                        <p:cTn id="87"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8" fill="hold" display="0">
                  <p:stCondLst>
                    <p:cond delay="indefinite"/>
                  </p:stCondLst>
                  <p:endCondLst>
                    <p:cond evt="onStopAudio" delay="0">
                      <p:tgtEl>
                        <p:sldTgt/>
                      </p:tgtEl>
                    </p:cond>
                  </p:endCondLst>
                </p:cTn>
                <p:tgtEl>
                  <p:spTgt spid="14"/>
                </p:tgtEl>
              </p:cMediaNode>
            </p:audio>
            <p:audio>
              <p:cMediaNode vol="80000">
                <p:cTn id="89" fill="hold" display="0">
                  <p:stCondLst>
                    <p:cond delay="indefinite"/>
                  </p:stCondLst>
                  <p:endCondLst>
                    <p:cond evt="onStopAudio" delay="0">
                      <p:tgtEl>
                        <p:sldTgt/>
                      </p:tgtEl>
                    </p:cond>
                  </p:endCondLst>
                </p:cTn>
                <p:tgtEl>
                  <p:spTgt spid="19"/>
                </p:tgtEl>
              </p:cMediaNode>
            </p:audio>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9" name="Câu hỏi">
            <a:extLst>
              <a:ext uri="{FF2B5EF4-FFF2-40B4-BE49-F238E27FC236}">
                <a16:creationId xmlns:a16="http://schemas.microsoft.com/office/drawing/2014/main" id="{3774FA78-E384-A56E-9A05-D64A23D10F2D}"/>
              </a:ext>
            </a:extLst>
          </p:cNvPr>
          <p:cNvSpPr/>
          <p:nvPr/>
        </p:nvSpPr>
        <p:spPr>
          <a:xfrm>
            <a:off x="553017" y="276558"/>
            <a:ext cx="8037965" cy="997527"/>
          </a:xfrm>
          <a:prstGeom prst="roundRect">
            <a:avLst/>
          </a:prstGeom>
          <a:solidFill>
            <a:schemeClr val="accent1">
              <a:lumMod val="20000"/>
              <a:lumOff val="80000"/>
            </a:schemeClr>
          </a:solidFill>
          <a:ln w="25400" cap="flat" cmpd="sng" algn="ctr">
            <a:noFill/>
            <a:prstDash val="solid"/>
          </a:ln>
          <a:effectLst/>
        </p:spPr>
        <p:txBody>
          <a:bodyPr rtlCol="0" anchor="ctr"/>
          <a:lstStyle/>
          <a:p>
            <a:pPr algn="ctr">
              <a:lnSpc>
                <a:spcPct val="150000"/>
              </a:lnSpc>
              <a:spcAft>
                <a:spcPts val="800"/>
              </a:spcAft>
            </a:pPr>
            <a:r>
              <a:rPr lang="vi-VN" sz="1900" b="1" kern="100" dirty="0">
                <a:latin typeface="Arial" panose="020B0604020202020204" pitchFamily="34" charset="0"/>
                <a:ea typeface="Times New Roman" panose="02020603050405020304" pitchFamily="18" charset="0"/>
                <a:cs typeface="Arial" panose="020B0604020202020204" pitchFamily="34" charset="0"/>
              </a:rPr>
              <a:t>Câu 3. </a:t>
            </a:r>
            <a:r>
              <a:rPr lang="vi-VN" sz="1900" kern="100" dirty="0">
                <a:latin typeface="Arial" panose="020B0604020202020204" pitchFamily="34" charset="0"/>
                <a:ea typeface="Times New Roman" panose="02020603050405020304" pitchFamily="18" charset="0"/>
                <a:cs typeface="Arial" panose="020B0604020202020204" pitchFamily="34" charset="0"/>
              </a:rPr>
              <a:t>Công việc phù hợp với nghề Lập trình viên (Software Programmer) là:</a:t>
            </a:r>
          </a:p>
        </p:txBody>
      </p:sp>
      <p:sp>
        <p:nvSpPr>
          <p:cNvPr id="10" name="Đáp án đúng">
            <a:extLst>
              <a:ext uri="{FF2B5EF4-FFF2-40B4-BE49-F238E27FC236}">
                <a16:creationId xmlns:a16="http://schemas.microsoft.com/office/drawing/2014/main" id="{8224B851-F219-8291-BA0F-3D701D574954}"/>
              </a:ext>
            </a:extLst>
          </p:cNvPr>
          <p:cNvSpPr/>
          <p:nvPr/>
        </p:nvSpPr>
        <p:spPr>
          <a:xfrm>
            <a:off x="530953" y="1445064"/>
            <a:ext cx="3459728" cy="1667867"/>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900" kern="1200" noProof="1">
                <a:solidFill>
                  <a:prstClr val="black"/>
                </a:solidFill>
                <a:latin typeface="Arial" panose="020B0604020202020204" pitchFamily="34" charset="0"/>
                <a:cs typeface="Arial" panose="020B0604020202020204" pitchFamily="34" charset="0"/>
              </a:rPr>
              <a:t>A. Tạo ra chương trình</a:t>
            </a:r>
          </a:p>
        </p:txBody>
      </p:sp>
      <p:sp>
        <p:nvSpPr>
          <p:cNvPr id="11" name="Đáp án sai 1">
            <a:extLst>
              <a:ext uri="{FF2B5EF4-FFF2-40B4-BE49-F238E27FC236}">
                <a16:creationId xmlns:a16="http://schemas.microsoft.com/office/drawing/2014/main" id="{A5BD5418-BD60-0F30-D0D3-A76CD85934E7}"/>
              </a:ext>
            </a:extLst>
          </p:cNvPr>
          <p:cNvSpPr/>
          <p:nvPr/>
        </p:nvSpPr>
        <p:spPr>
          <a:xfrm>
            <a:off x="464075" y="3283910"/>
            <a:ext cx="3577617" cy="1578883"/>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900" kern="1200" noProof="1">
                <a:solidFill>
                  <a:prstClr val="black"/>
                </a:solidFill>
                <a:latin typeface="Arial" panose="020B0604020202020204" pitchFamily="34" charset="0"/>
                <a:cs typeface="Arial" panose="020B0604020202020204" pitchFamily="34" charset="0"/>
              </a:rPr>
              <a:t>C. Kết nối khách hàng và các nhóm kĩ thuật, giúp họ vượt qua trở ngại về ngôn ngữ và văn hoá</a:t>
            </a:r>
          </a:p>
        </p:txBody>
      </p:sp>
      <p:sp>
        <p:nvSpPr>
          <p:cNvPr id="12" name="Đáp án sai 2">
            <a:extLst>
              <a:ext uri="{FF2B5EF4-FFF2-40B4-BE49-F238E27FC236}">
                <a16:creationId xmlns:a16="http://schemas.microsoft.com/office/drawing/2014/main" id="{CE6990D3-4D9C-FBE5-B3AE-76466E478512}"/>
              </a:ext>
            </a:extLst>
          </p:cNvPr>
          <p:cNvSpPr/>
          <p:nvPr/>
        </p:nvSpPr>
        <p:spPr>
          <a:xfrm>
            <a:off x="4380614" y="1445064"/>
            <a:ext cx="4232434" cy="1667867"/>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900" kern="1200" noProof="1">
                <a:solidFill>
                  <a:prstClr val="black"/>
                </a:solidFill>
                <a:latin typeface="Arial" panose="020B0604020202020204" pitchFamily="34" charset="0"/>
                <a:cs typeface="Arial" panose="020B0604020202020204" pitchFamily="34" charset="0"/>
              </a:rPr>
              <a:t>B. Chạy thử chương trình do lập trình viên tạo ra nhằm tìm lỗi và xác định chương trình đã đáp ứng đầy đủ yêu cầu như thiết kế hay chưa</a:t>
            </a:r>
          </a:p>
        </p:txBody>
      </p:sp>
      <p:sp>
        <p:nvSpPr>
          <p:cNvPr id="13" name="Đáp án sai 3">
            <a:extLst>
              <a:ext uri="{FF2B5EF4-FFF2-40B4-BE49-F238E27FC236}">
                <a16:creationId xmlns:a16="http://schemas.microsoft.com/office/drawing/2014/main" id="{C89E488A-0233-E17D-D763-431CB51621C9}"/>
              </a:ext>
            </a:extLst>
          </p:cNvPr>
          <p:cNvSpPr/>
          <p:nvPr/>
        </p:nvSpPr>
        <p:spPr>
          <a:xfrm>
            <a:off x="4380614" y="3283911"/>
            <a:ext cx="4232434" cy="1583032"/>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900" kern="1200" noProof="1">
                <a:solidFill>
                  <a:prstClr val="black"/>
                </a:solidFill>
                <a:latin typeface="Arial" panose="020B0604020202020204" pitchFamily="34" charset="0"/>
                <a:cs typeface="Arial" panose="020B0604020202020204" pitchFamily="34" charset="0"/>
              </a:rPr>
              <a:t>D. Lên kế hoạch, lựa chọn nhân sự, theo dõi tiến độ và chất lượng công việc của các nhóm trong quá trình thực hiện dự án.</a:t>
            </a:r>
          </a:p>
        </p:txBody>
      </p:sp>
      <p:pic>
        <p:nvPicPr>
          <p:cNvPr id="14" name="Correct sound effect and wrong sound effect (mp3cut.net)">
            <a:hlinkClick r:id="" action="ppaction://media"/>
            <a:extLst>
              <a:ext uri="{FF2B5EF4-FFF2-40B4-BE49-F238E27FC236}">
                <a16:creationId xmlns:a16="http://schemas.microsoft.com/office/drawing/2014/main" id="{B27A7D57-EF47-DDC7-5632-247860B76D8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1259975"/>
            <a:ext cx="365522" cy="365522"/>
          </a:xfrm>
          <a:prstGeom prst="rect">
            <a:avLst/>
          </a:prstGeom>
        </p:spPr>
      </p:pic>
      <p:pic>
        <p:nvPicPr>
          <p:cNvPr id="15" name="Picture 5">
            <a:extLst>
              <a:ext uri="{FF2B5EF4-FFF2-40B4-BE49-F238E27FC236}">
                <a16:creationId xmlns:a16="http://schemas.microsoft.com/office/drawing/2014/main" id="{3B82F763-8602-4D92-1E37-B8B273712A6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11031" y="2097938"/>
            <a:ext cx="639785" cy="556871"/>
          </a:xfrm>
          <a:prstGeom prst="rect">
            <a:avLst/>
          </a:prstGeom>
        </p:spPr>
      </p:pic>
      <p:pic>
        <p:nvPicPr>
          <p:cNvPr id="16" name="Picture 12">
            <a:extLst>
              <a:ext uri="{FF2B5EF4-FFF2-40B4-BE49-F238E27FC236}">
                <a16:creationId xmlns:a16="http://schemas.microsoft.com/office/drawing/2014/main" id="{2C9560B8-0C5B-5F0E-4F4D-BD911503CF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953390" y="2053633"/>
            <a:ext cx="637592" cy="568036"/>
          </a:xfrm>
          <a:prstGeom prst="rect">
            <a:avLst/>
          </a:prstGeom>
        </p:spPr>
      </p:pic>
      <p:pic>
        <p:nvPicPr>
          <p:cNvPr id="17" name="Picture 10">
            <a:extLst>
              <a:ext uri="{FF2B5EF4-FFF2-40B4-BE49-F238E27FC236}">
                <a16:creationId xmlns:a16="http://schemas.microsoft.com/office/drawing/2014/main" id="{8390BEA8-17DF-A433-423F-3922323DF5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953390" y="3856382"/>
            <a:ext cx="637592" cy="568036"/>
          </a:xfrm>
          <a:prstGeom prst="rect">
            <a:avLst/>
          </a:prstGeom>
        </p:spPr>
      </p:pic>
      <p:pic>
        <p:nvPicPr>
          <p:cNvPr id="18" name="Picture 10">
            <a:extLst>
              <a:ext uri="{FF2B5EF4-FFF2-40B4-BE49-F238E27FC236}">
                <a16:creationId xmlns:a16="http://schemas.microsoft.com/office/drawing/2014/main" id="{4C7B33A1-AEB3-FE8F-51EE-AA4C56396C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361570" y="3848467"/>
            <a:ext cx="637592" cy="568036"/>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A14F0F2F-E637-36DE-5446-93F484989BFA}"/>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1259975"/>
            <a:ext cx="365522" cy="365522"/>
          </a:xfrm>
          <a:prstGeom prst="rect">
            <a:avLst/>
          </a:prstGeom>
        </p:spPr>
      </p:pic>
    </p:spTree>
    <p:extLst>
      <p:ext uri="{BB962C8B-B14F-4D97-AF65-F5344CB8AC3E}">
        <p14:creationId xmlns:p14="http://schemas.microsoft.com/office/powerpoint/2010/main" val="319847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0"/>
                                        </p:tgtEl>
                                        <p:attrNameLst>
                                          <p:attrName>fillcolor</p:attrName>
                                        </p:attrNameLst>
                                      </p:cBhvr>
                                      <p:to>
                                        <a:srgbClr val="92D050"/>
                                      </p:to>
                                    </p:animClr>
                                    <p:set>
                                      <p:cBhvr>
                                        <p:cTn id="37" dur="500" fill="hold"/>
                                        <p:tgtEl>
                                          <p:spTgt spid="10"/>
                                        </p:tgtEl>
                                        <p:attrNameLst>
                                          <p:attrName>fill.type</p:attrName>
                                        </p:attrNameLst>
                                      </p:cBhvr>
                                      <p:to>
                                        <p:strVal val="solid"/>
                                      </p:to>
                                    </p:set>
                                    <p:set>
                                      <p:cBhvr>
                                        <p:cTn id="38" dur="500" fill="hold"/>
                                        <p:tgtEl>
                                          <p:spTgt spid="10"/>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14"/>
                                        </p:tgtEl>
                                      </p:cBhvr>
                                    </p:cmd>
                                  </p:childTnLst>
                                </p:cTn>
                              </p:par>
                              <p:par>
                                <p:cTn id="41" presetID="1" presetClass="entr" presetSubtype="0" fill="hold" nodeType="withEffect">
                                  <p:stCondLst>
                                    <p:cond delay="0"/>
                                  </p:stCondLst>
                                  <p:childTnLst>
                                    <p:set>
                                      <p:cBhvr>
                                        <p:cTn id="42" dur="1" fill="hold">
                                          <p:stCondLst>
                                            <p:cond delay="9"/>
                                          </p:stCondLst>
                                        </p:cTn>
                                        <p:tgtEl>
                                          <p:spTgt spid="15"/>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10"/>
                                        </p:tgtEl>
                                      </p:cBhvr>
                                    </p:animEffect>
                                    <p:animScale>
                                      <p:cBhvr>
                                        <p:cTn id="4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1"/>
                                        </p:tgtEl>
                                        <p:attrNameLst>
                                          <p:attrName>fillcolor</p:attrName>
                                        </p:attrNameLst>
                                      </p:cBhvr>
                                      <p:to>
                                        <a:srgbClr val="D99694"/>
                                      </p:to>
                                    </p:animClr>
                                    <p:set>
                                      <p:cBhvr>
                                        <p:cTn id="51" dur="500" fill="hold"/>
                                        <p:tgtEl>
                                          <p:spTgt spid="11"/>
                                        </p:tgtEl>
                                        <p:attrNameLst>
                                          <p:attrName>fill.type</p:attrName>
                                        </p:attrNameLst>
                                      </p:cBhvr>
                                      <p:to>
                                        <p:strVal val="solid"/>
                                      </p:to>
                                    </p:set>
                                    <p:set>
                                      <p:cBhvr>
                                        <p:cTn id="52" dur="500" fill="hold"/>
                                        <p:tgtEl>
                                          <p:spTgt spid="1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19"/>
                                        </p:tgtEl>
                                      </p:cBhvr>
                                    </p:cmd>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1"/>
                                        </p:tgtEl>
                                      </p:cBhvr>
                                    </p:animEffect>
                                    <p:animScale>
                                      <p:cBhvr>
                                        <p:cTn id="5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2"/>
                                        </p:tgtEl>
                                        <p:attrNameLst>
                                          <p:attrName>fillcolor</p:attrName>
                                        </p:attrNameLst>
                                      </p:cBhvr>
                                      <p:to>
                                        <a:srgbClr val="D99694"/>
                                      </p:to>
                                    </p:animClr>
                                    <p:set>
                                      <p:cBhvr>
                                        <p:cTn id="65" dur="500" fill="hold"/>
                                        <p:tgtEl>
                                          <p:spTgt spid="12"/>
                                        </p:tgtEl>
                                        <p:attrNameLst>
                                          <p:attrName>fill.type</p:attrName>
                                        </p:attrNameLst>
                                      </p:cBhvr>
                                      <p:to>
                                        <p:strVal val="solid"/>
                                      </p:to>
                                    </p:set>
                                    <p:set>
                                      <p:cBhvr>
                                        <p:cTn id="66" dur="500" fill="hold"/>
                                        <p:tgtEl>
                                          <p:spTgt spid="12"/>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19"/>
                                        </p:tgtEl>
                                      </p:cBhvr>
                                    </p:cmd>
                                  </p:childTnLst>
                                </p:cTn>
                              </p:par>
                              <p:par>
                                <p:cTn id="69" presetID="1" presetClass="entr" presetSubtype="0" fill="hold" nodeType="withEffect">
                                  <p:stCondLst>
                                    <p:cond delay="0"/>
                                  </p:stCondLst>
                                  <p:childTnLst>
                                    <p:set>
                                      <p:cBhvr>
                                        <p:cTn id="70" dur="1" fill="hold">
                                          <p:stCondLst>
                                            <p:cond delay="9"/>
                                          </p:stCondLst>
                                        </p:cTn>
                                        <p:tgtEl>
                                          <p:spTgt spid="16"/>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2"/>
                                        </p:tgtEl>
                                      </p:cBhvr>
                                    </p:animEffect>
                                    <p:animScale>
                                      <p:cBhvr>
                                        <p:cTn id="73"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74" restart="whenNotActive" fill="hold" evtFilter="cancelBubble" nodeType="interactiveSeq">
                <p:stCondLst>
                  <p:cond evt="onClick" delay="0">
                    <p:tgtEl>
                      <p:spTgt spid="1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3"/>
                                        </p:tgtEl>
                                        <p:attrNameLst>
                                          <p:attrName>fillcolor</p:attrName>
                                        </p:attrNameLst>
                                      </p:cBhvr>
                                      <p:to>
                                        <a:srgbClr val="D99694"/>
                                      </p:to>
                                    </p:animClr>
                                    <p:set>
                                      <p:cBhvr>
                                        <p:cTn id="79" dur="500" fill="hold"/>
                                        <p:tgtEl>
                                          <p:spTgt spid="13"/>
                                        </p:tgtEl>
                                        <p:attrNameLst>
                                          <p:attrName>fill.type</p:attrName>
                                        </p:attrNameLst>
                                      </p:cBhvr>
                                      <p:to>
                                        <p:strVal val="solid"/>
                                      </p:to>
                                    </p:set>
                                    <p:set>
                                      <p:cBhvr>
                                        <p:cTn id="80" dur="500" fill="hold"/>
                                        <p:tgtEl>
                                          <p:spTgt spid="13"/>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19"/>
                                        </p:tgtEl>
                                      </p:cBhvr>
                                    </p:cmd>
                                  </p:childTnLst>
                                </p:cTn>
                              </p:par>
                              <p:par>
                                <p:cTn id="83" presetID="1" presetClass="entr" presetSubtype="0" fill="hold" nodeType="withEffect">
                                  <p:stCondLst>
                                    <p:cond delay="0"/>
                                  </p:stCondLst>
                                  <p:childTnLst>
                                    <p:set>
                                      <p:cBhvr>
                                        <p:cTn id="84" dur="1" fill="hold">
                                          <p:stCondLst>
                                            <p:cond delay="9"/>
                                          </p:stCondLst>
                                        </p:cTn>
                                        <p:tgtEl>
                                          <p:spTgt spid="17"/>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13"/>
                                        </p:tgtEl>
                                      </p:cBhvr>
                                    </p:animEffect>
                                    <p:animScale>
                                      <p:cBhvr>
                                        <p:cTn id="87"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8" fill="hold" display="0">
                  <p:stCondLst>
                    <p:cond delay="indefinite"/>
                  </p:stCondLst>
                  <p:endCondLst>
                    <p:cond evt="onStopAudio" delay="0">
                      <p:tgtEl>
                        <p:sldTgt/>
                      </p:tgtEl>
                    </p:cond>
                  </p:endCondLst>
                </p:cTn>
                <p:tgtEl>
                  <p:spTgt spid="14"/>
                </p:tgtEl>
              </p:cMediaNode>
            </p:audio>
            <p:audio>
              <p:cMediaNode vol="80000">
                <p:cTn id="89" fill="hold" display="0">
                  <p:stCondLst>
                    <p:cond delay="indefinite"/>
                  </p:stCondLst>
                  <p:endCondLst>
                    <p:cond evt="onStopAudio" delay="0">
                      <p:tgtEl>
                        <p:sldTgt/>
                      </p:tgtEl>
                    </p:cond>
                  </p:endCondLst>
                </p:cTn>
                <p:tgtEl>
                  <p:spTgt spid="19"/>
                </p:tgtEl>
              </p:cMediaNode>
            </p:audio>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9" name="Câu hỏi">
            <a:extLst>
              <a:ext uri="{FF2B5EF4-FFF2-40B4-BE49-F238E27FC236}">
                <a16:creationId xmlns:a16="http://schemas.microsoft.com/office/drawing/2014/main" id="{3774FA78-E384-A56E-9A05-D64A23D10F2D}"/>
              </a:ext>
            </a:extLst>
          </p:cNvPr>
          <p:cNvSpPr/>
          <p:nvPr/>
        </p:nvSpPr>
        <p:spPr>
          <a:xfrm>
            <a:off x="404098" y="333335"/>
            <a:ext cx="8335803" cy="682999"/>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ctr">
              <a:lnSpc>
                <a:spcPct val="150000"/>
              </a:lnSpc>
              <a:spcAft>
                <a:spcPts val="800"/>
              </a:spcAft>
            </a:pPr>
            <a:r>
              <a:rPr lang="vi-VN" sz="1800" b="1" kern="100" dirty="0">
                <a:latin typeface="Arial" panose="020B0604020202020204" pitchFamily="34" charset="0"/>
                <a:ea typeface="Times New Roman" panose="02020603050405020304" pitchFamily="18" charset="0"/>
                <a:cs typeface="Arial" panose="020B0604020202020204" pitchFamily="34" charset="0"/>
              </a:rPr>
              <a:t>Câu 4. </a:t>
            </a:r>
            <a:r>
              <a:rPr lang="vi-VN" sz="1800" kern="100" dirty="0">
                <a:latin typeface="Arial" panose="020B0604020202020204" pitchFamily="34" charset="0"/>
                <a:ea typeface="Times New Roman" panose="02020603050405020304" pitchFamily="18" charset="0"/>
                <a:cs typeface="Arial" panose="020B0604020202020204" pitchFamily="34" charset="0"/>
              </a:rPr>
              <a:t>Sản phẩm hoặc công việc phù hợp với nghề Kiểm thử viên (Tester) là:</a:t>
            </a:r>
          </a:p>
        </p:txBody>
      </p:sp>
      <p:sp>
        <p:nvSpPr>
          <p:cNvPr id="10" name="Đáp án đúng">
            <a:extLst>
              <a:ext uri="{FF2B5EF4-FFF2-40B4-BE49-F238E27FC236}">
                <a16:creationId xmlns:a16="http://schemas.microsoft.com/office/drawing/2014/main" id="{8224B851-F219-8291-BA0F-3D701D574954}"/>
              </a:ext>
            </a:extLst>
          </p:cNvPr>
          <p:cNvSpPr/>
          <p:nvPr/>
        </p:nvSpPr>
        <p:spPr>
          <a:xfrm>
            <a:off x="5197294" y="1267105"/>
            <a:ext cx="3542606" cy="1876614"/>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B. Báo cáo lỗi, trong đó mô tả rõ ràng về bản chất, mức độ nghiêm trọng của các lỗi có trong chương trình.</a:t>
            </a:r>
          </a:p>
        </p:txBody>
      </p:sp>
      <p:sp>
        <p:nvSpPr>
          <p:cNvPr id="11" name="Đáp án sai 1">
            <a:extLst>
              <a:ext uri="{FF2B5EF4-FFF2-40B4-BE49-F238E27FC236}">
                <a16:creationId xmlns:a16="http://schemas.microsoft.com/office/drawing/2014/main" id="{A5BD5418-BD60-0F30-D0D3-A76CD85934E7}"/>
              </a:ext>
            </a:extLst>
          </p:cNvPr>
          <p:cNvSpPr/>
          <p:nvPr/>
        </p:nvSpPr>
        <p:spPr>
          <a:xfrm>
            <a:off x="404098" y="3289101"/>
            <a:ext cx="4427674" cy="1646062"/>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C. Bản thiết kế tổng thể phần mềm, được tạo ra dựa trên Hồ sơ phân tích hệ thống do BA chuyển tới.</a:t>
            </a:r>
          </a:p>
        </p:txBody>
      </p:sp>
      <p:sp>
        <p:nvSpPr>
          <p:cNvPr id="12" name="Đáp án sai 2">
            <a:extLst>
              <a:ext uri="{FF2B5EF4-FFF2-40B4-BE49-F238E27FC236}">
                <a16:creationId xmlns:a16="http://schemas.microsoft.com/office/drawing/2014/main" id="{CE6990D3-4D9C-FBE5-B3AE-76466E478512}"/>
              </a:ext>
            </a:extLst>
          </p:cNvPr>
          <p:cNvSpPr/>
          <p:nvPr/>
        </p:nvSpPr>
        <p:spPr>
          <a:xfrm>
            <a:off x="404098" y="1267105"/>
            <a:ext cx="4427674" cy="1876614"/>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A. Đóng vai trò chủ đạo trong dự án, cụ thể là lập kế hoạch thực hiện dự án; giám sát quá trình thực hiện dự án; điều phối nguồn lực; quản lí ngân sách; đo lường và theo dõi tiến độ của dự án.</a:t>
            </a:r>
          </a:p>
        </p:txBody>
      </p:sp>
      <p:sp>
        <p:nvSpPr>
          <p:cNvPr id="13" name="Đáp án sai 3">
            <a:extLst>
              <a:ext uri="{FF2B5EF4-FFF2-40B4-BE49-F238E27FC236}">
                <a16:creationId xmlns:a16="http://schemas.microsoft.com/office/drawing/2014/main" id="{C89E488A-0233-E17D-D763-431CB51621C9}"/>
              </a:ext>
            </a:extLst>
          </p:cNvPr>
          <p:cNvSpPr/>
          <p:nvPr/>
        </p:nvSpPr>
        <p:spPr>
          <a:xfrm>
            <a:off x="5197294" y="3312415"/>
            <a:ext cx="3542606" cy="1646062"/>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D. Hồ sơ phân tích hệ thống, hồ sơ này được chuyển cho Kiến trúc sư phần mềm.</a:t>
            </a:r>
          </a:p>
        </p:txBody>
      </p:sp>
      <p:pic>
        <p:nvPicPr>
          <p:cNvPr id="14" name="Correct sound effect and wrong sound effect (mp3cut.net)">
            <a:hlinkClick r:id="" action="ppaction://media"/>
            <a:extLst>
              <a:ext uri="{FF2B5EF4-FFF2-40B4-BE49-F238E27FC236}">
                <a16:creationId xmlns:a16="http://schemas.microsoft.com/office/drawing/2014/main" id="{B27A7D57-EF47-DDC7-5632-247860B76D8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1259975"/>
            <a:ext cx="365522" cy="365522"/>
          </a:xfrm>
          <a:prstGeom prst="rect">
            <a:avLst/>
          </a:prstGeom>
        </p:spPr>
      </p:pic>
      <p:pic>
        <p:nvPicPr>
          <p:cNvPr id="15" name="Picture 5">
            <a:extLst>
              <a:ext uri="{FF2B5EF4-FFF2-40B4-BE49-F238E27FC236}">
                <a16:creationId xmlns:a16="http://schemas.microsoft.com/office/drawing/2014/main" id="{3B82F763-8602-4D92-1E37-B8B273712A6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956985" y="1926976"/>
            <a:ext cx="639785" cy="556871"/>
          </a:xfrm>
          <a:prstGeom prst="rect">
            <a:avLst/>
          </a:prstGeom>
        </p:spPr>
      </p:pic>
      <p:pic>
        <p:nvPicPr>
          <p:cNvPr id="16" name="Picture 12">
            <a:extLst>
              <a:ext uri="{FF2B5EF4-FFF2-40B4-BE49-F238E27FC236}">
                <a16:creationId xmlns:a16="http://schemas.microsoft.com/office/drawing/2014/main" id="{2C9560B8-0C5B-5F0E-4F4D-BD911503CF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066064" y="2003714"/>
            <a:ext cx="637592" cy="568036"/>
          </a:xfrm>
          <a:prstGeom prst="rect">
            <a:avLst/>
          </a:prstGeom>
        </p:spPr>
      </p:pic>
      <p:pic>
        <p:nvPicPr>
          <p:cNvPr id="17" name="Picture 10">
            <a:extLst>
              <a:ext uri="{FF2B5EF4-FFF2-40B4-BE49-F238E27FC236}">
                <a16:creationId xmlns:a16="http://schemas.microsoft.com/office/drawing/2014/main" id="{8390BEA8-17DF-A433-423F-3922323DF5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959178" y="3853875"/>
            <a:ext cx="637592" cy="568036"/>
          </a:xfrm>
          <a:prstGeom prst="rect">
            <a:avLst/>
          </a:prstGeom>
        </p:spPr>
      </p:pic>
      <p:pic>
        <p:nvPicPr>
          <p:cNvPr id="18" name="Picture 10">
            <a:extLst>
              <a:ext uri="{FF2B5EF4-FFF2-40B4-BE49-F238E27FC236}">
                <a16:creationId xmlns:a16="http://schemas.microsoft.com/office/drawing/2014/main" id="{4C7B33A1-AEB3-FE8F-51EE-AA4C56396C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084018" y="3828114"/>
            <a:ext cx="637592" cy="568036"/>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A14F0F2F-E637-36DE-5446-93F484989BFA}"/>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1259975"/>
            <a:ext cx="365522" cy="365522"/>
          </a:xfrm>
          <a:prstGeom prst="rect">
            <a:avLst/>
          </a:prstGeom>
        </p:spPr>
      </p:pic>
    </p:spTree>
    <p:extLst>
      <p:ext uri="{BB962C8B-B14F-4D97-AF65-F5344CB8AC3E}">
        <p14:creationId xmlns:p14="http://schemas.microsoft.com/office/powerpoint/2010/main" val="286498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0"/>
                                        </p:tgtEl>
                                        <p:attrNameLst>
                                          <p:attrName>fillcolor</p:attrName>
                                        </p:attrNameLst>
                                      </p:cBhvr>
                                      <p:to>
                                        <a:srgbClr val="92D050"/>
                                      </p:to>
                                    </p:animClr>
                                    <p:set>
                                      <p:cBhvr>
                                        <p:cTn id="37" dur="500" fill="hold"/>
                                        <p:tgtEl>
                                          <p:spTgt spid="10"/>
                                        </p:tgtEl>
                                        <p:attrNameLst>
                                          <p:attrName>fill.type</p:attrName>
                                        </p:attrNameLst>
                                      </p:cBhvr>
                                      <p:to>
                                        <p:strVal val="solid"/>
                                      </p:to>
                                    </p:set>
                                    <p:set>
                                      <p:cBhvr>
                                        <p:cTn id="38" dur="500" fill="hold"/>
                                        <p:tgtEl>
                                          <p:spTgt spid="10"/>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14"/>
                                        </p:tgtEl>
                                      </p:cBhvr>
                                    </p:cmd>
                                  </p:childTnLst>
                                </p:cTn>
                              </p:par>
                              <p:par>
                                <p:cTn id="41" presetID="1" presetClass="entr" presetSubtype="0" fill="hold" nodeType="withEffect">
                                  <p:stCondLst>
                                    <p:cond delay="0"/>
                                  </p:stCondLst>
                                  <p:childTnLst>
                                    <p:set>
                                      <p:cBhvr>
                                        <p:cTn id="42" dur="1" fill="hold">
                                          <p:stCondLst>
                                            <p:cond delay="9"/>
                                          </p:stCondLst>
                                        </p:cTn>
                                        <p:tgtEl>
                                          <p:spTgt spid="15"/>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10"/>
                                        </p:tgtEl>
                                      </p:cBhvr>
                                    </p:animEffect>
                                    <p:animScale>
                                      <p:cBhvr>
                                        <p:cTn id="4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1"/>
                                        </p:tgtEl>
                                        <p:attrNameLst>
                                          <p:attrName>fillcolor</p:attrName>
                                        </p:attrNameLst>
                                      </p:cBhvr>
                                      <p:to>
                                        <a:srgbClr val="D99694"/>
                                      </p:to>
                                    </p:animClr>
                                    <p:set>
                                      <p:cBhvr>
                                        <p:cTn id="51" dur="500" fill="hold"/>
                                        <p:tgtEl>
                                          <p:spTgt spid="11"/>
                                        </p:tgtEl>
                                        <p:attrNameLst>
                                          <p:attrName>fill.type</p:attrName>
                                        </p:attrNameLst>
                                      </p:cBhvr>
                                      <p:to>
                                        <p:strVal val="solid"/>
                                      </p:to>
                                    </p:set>
                                    <p:set>
                                      <p:cBhvr>
                                        <p:cTn id="52" dur="500" fill="hold"/>
                                        <p:tgtEl>
                                          <p:spTgt spid="1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19"/>
                                        </p:tgtEl>
                                      </p:cBhvr>
                                    </p:cmd>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1"/>
                                        </p:tgtEl>
                                      </p:cBhvr>
                                    </p:animEffect>
                                    <p:animScale>
                                      <p:cBhvr>
                                        <p:cTn id="5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2"/>
                                        </p:tgtEl>
                                        <p:attrNameLst>
                                          <p:attrName>fillcolor</p:attrName>
                                        </p:attrNameLst>
                                      </p:cBhvr>
                                      <p:to>
                                        <a:srgbClr val="D99694"/>
                                      </p:to>
                                    </p:animClr>
                                    <p:set>
                                      <p:cBhvr>
                                        <p:cTn id="65" dur="500" fill="hold"/>
                                        <p:tgtEl>
                                          <p:spTgt spid="12"/>
                                        </p:tgtEl>
                                        <p:attrNameLst>
                                          <p:attrName>fill.type</p:attrName>
                                        </p:attrNameLst>
                                      </p:cBhvr>
                                      <p:to>
                                        <p:strVal val="solid"/>
                                      </p:to>
                                    </p:set>
                                    <p:set>
                                      <p:cBhvr>
                                        <p:cTn id="66" dur="500" fill="hold"/>
                                        <p:tgtEl>
                                          <p:spTgt spid="12"/>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19"/>
                                        </p:tgtEl>
                                      </p:cBhvr>
                                    </p:cmd>
                                  </p:childTnLst>
                                </p:cTn>
                              </p:par>
                              <p:par>
                                <p:cTn id="69" presetID="1" presetClass="entr" presetSubtype="0" fill="hold" nodeType="withEffect">
                                  <p:stCondLst>
                                    <p:cond delay="0"/>
                                  </p:stCondLst>
                                  <p:childTnLst>
                                    <p:set>
                                      <p:cBhvr>
                                        <p:cTn id="70" dur="1" fill="hold">
                                          <p:stCondLst>
                                            <p:cond delay="9"/>
                                          </p:stCondLst>
                                        </p:cTn>
                                        <p:tgtEl>
                                          <p:spTgt spid="16"/>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2"/>
                                        </p:tgtEl>
                                      </p:cBhvr>
                                    </p:animEffect>
                                    <p:animScale>
                                      <p:cBhvr>
                                        <p:cTn id="73"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74" restart="whenNotActive" fill="hold" evtFilter="cancelBubble" nodeType="interactiveSeq">
                <p:stCondLst>
                  <p:cond evt="onClick" delay="0">
                    <p:tgtEl>
                      <p:spTgt spid="1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3"/>
                                        </p:tgtEl>
                                        <p:attrNameLst>
                                          <p:attrName>fillcolor</p:attrName>
                                        </p:attrNameLst>
                                      </p:cBhvr>
                                      <p:to>
                                        <a:srgbClr val="D99694"/>
                                      </p:to>
                                    </p:animClr>
                                    <p:set>
                                      <p:cBhvr>
                                        <p:cTn id="79" dur="500" fill="hold"/>
                                        <p:tgtEl>
                                          <p:spTgt spid="13"/>
                                        </p:tgtEl>
                                        <p:attrNameLst>
                                          <p:attrName>fill.type</p:attrName>
                                        </p:attrNameLst>
                                      </p:cBhvr>
                                      <p:to>
                                        <p:strVal val="solid"/>
                                      </p:to>
                                    </p:set>
                                    <p:set>
                                      <p:cBhvr>
                                        <p:cTn id="80" dur="500" fill="hold"/>
                                        <p:tgtEl>
                                          <p:spTgt spid="13"/>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19"/>
                                        </p:tgtEl>
                                      </p:cBhvr>
                                    </p:cmd>
                                  </p:childTnLst>
                                </p:cTn>
                              </p:par>
                              <p:par>
                                <p:cTn id="83" presetID="1" presetClass="entr" presetSubtype="0" fill="hold" nodeType="withEffect">
                                  <p:stCondLst>
                                    <p:cond delay="0"/>
                                  </p:stCondLst>
                                  <p:childTnLst>
                                    <p:set>
                                      <p:cBhvr>
                                        <p:cTn id="84" dur="1" fill="hold">
                                          <p:stCondLst>
                                            <p:cond delay="9"/>
                                          </p:stCondLst>
                                        </p:cTn>
                                        <p:tgtEl>
                                          <p:spTgt spid="17"/>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13"/>
                                        </p:tgtEl>
                                      </p:cBhvr>
                                    </p:animEffect>
                                    <p:animScale>
                                      <p:cBhvr>
                                        <p:cTn id="87"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8" fill="hold" display="0">
                  <p:stCondLst>
                    <p:cond delay="indefinite"/>
                  </p:stCondLst>
                  <p:endCondLst>
                    <p:cond evt="onStopAudio" delay="0">
                      <p:tgtEl>
                        <p:sldTgt/>
                      </p:tgtEl>
                    </p:cond>
                  </p:endCondLst>
                </p:cTn>
                <p:tgtEl>
                  <p:spTgt spid="14"/>
                </p:tgtEl>
              </p:cMediaNode>
            </p:audio>
            <p:audio>
              <p:cMediaNode vol="80000">
                <p:cTn id="89" fill="hold" display="0">
                  <p:stCondLst>
                    <p:cond delay="indefinite"/>
                  </p:stCondLst>
                  <p:endCondLst>
                    <p:cond evt="onStopAudio" delay="0">
                      <p:tgtEl>
                        <p:sldTgt/>
                      </p:tgtEl>
                    </p:cond>
                  </p:endCondLst>
                </p:cTn>
                <p:tgtEl>
                  <p:spTgt spid="19"/>
                </p:tgtEl>
              </p:cMediaNode>
            </p:audio>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76"/>
        <p:cNvGrpSpPr/>
        <p:nvPr/>
      </p:nvGrpSpPr>
      <p:grpSpPr>
        <a:xfrm>
          <a:off x="0" y="0"/>
          <a:ext cx="0" cy="0"/>
          <a:chOff x="0" y="0"/>
          <a:chExt cx="0" cy="0"/>
        </a:xfrm>
      </p:grpSpPr>
      <p:sp>
        <p:nvSpPr>
          <p:cNvPr id="577" name="Google Shape;577;p37"/>
          <p:cNvSpPr txBox="1">
            <a:spLocks noGrp="1"/>
          </p:cNvSpPr>
          <p:nvPr>
            <p:ph type="title"/>
          </p:nvPr>
        </p:nvSpPr>
        <p:spPr>
          <a:xfrm>
            <a:off x="713100" y="540743"/>
            <a:ext cx="7725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KHỞI ĐỘNG</a:t>
            </a:r>
            <a:endParaRPr sz="3000" b="1" dirty="0">
              <a:latin typeface="Arial" panose="020B0604020202020204" pitchFamily="34" charset="0"/>
              <a:cs typeface="Arial" panose="020B0604020202020204" pitchFamily="34" charset="0"/>
            </a:endParaRPr>
          </a:p>
        </p:txBody>
      </p:sp>
      <p:pic>
        <p:nvPicPr>
          <p:cNvPr id="4" name="Picture 3" descr="A cartoon of a person holding a book&#10;&#10;Description automatically generated">
            <a:extLst>
              <a:ext uri="{FF2B5EF4-FFF2-40B4-BE49-F238E27FC236}">
                <a16:creationId xmlns:a16="http://schemas.microsoft.com/office/drawing/2014/main" id="{9299E22D-59DE-B83F-C0E2-81932CC46CC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036"/>
          <a:stretch/>
        </p:blipFill>
        <p:spPr>
          <a:xfrm>
            <a:off x="-795423" y="1508760"/>
            <a:ext cx="4938475" cy="3634740"/>
          </a:xfrm>
          <a:prstGeom prst="rect">
            <a:avLst/>
          </a:prstGeom>
        </p:spPr>
      </p:pic>
      <p:sp>
        <p:nvSpPr>
          <p:cNvPr id="6" name="Rounded Rectangular Callout 5">
            <a:extLst>
              <a:ext uri="{FF2B5EF4-FFF2-40B4-BE49-F238E27FC236}">
                <a16:creationId xmlns:a16="http://schemas.microsoft.com/office/drawing/2014/main" id="{8C0AB28B-BFEC-25B1-309A-3DCFDE198AAA}"/>
              </a:ext>
            </a:extLst>
          </p:cNvPr>
          <p:cNvSpPr/>
          <p:nvPr/>
        </p:nvSpPr>
        <p:spPr>
          <a:xfrm>
            <a:off x="3376247" y="1508760"/>
            <a:ext cx="5433645" cy="2777490"/>
          </a:xfrm>
          <a:prstGeom prst="wedgeRoundRectCallout">
            <a:avLst>
              <a:gd name="adj1" fmla="val -56108"/>
              <a:gd name="adj2" fmla="val -1321"/>
              <a:gd name="adj3" fmla="val 16667"/>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spcAft>
                <a:spcPts val="800"/>
              </a:spcAft>
              <a:buFont typeface="Arial" panose="020B0604020202020204" pitchFamily="34" charset="0"/>
              <a:buChar char="•"/>
            </a:pP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nghề</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Phân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tích</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phát</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triển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mềm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ứng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tạo</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ra</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sản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phẩm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gì</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50000"/>
              </a:lnSpc>
              <a:spcAft>
                <a:spcPts val="800"/>
              </a:spcAft>
              <a:buFont typeface="Arial" panose="020B0604020202020204" pitchFamily="34" charset="0"/>
              <a:buChar char="•"/>
            </a:pP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Hãy</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kể</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tên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ty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phát</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triển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mềm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Nam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mà</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biết</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upRigh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9" name="Câu hỏi">
            <a:extLst>
              <a:ext uri="{FF2B5EF4-FFF2-40B4-BE49-F238E27FC236}">
                <a16:creationId xmlns:a16="http://schemas.microsoft.com/office/drawing/2014/main" id="{3774FA78-E384-A56E-9A05-D64A23D10F2D}"/>
              </a:ext>
            </a:extLst>
          </p:cNvPr>
          <p:cNvSpPr/>
          <p:nvPr/>
        </p:nvSpPr>
        <p:spPr>
          <a:xfrm>
            <a:off x="574282" y="297823"/>
            <a:ext cx="8037965" cy="997527"/>
          </a:xfrm>
          <a:prstGeom prst="roundRect">
            <a:avLst/>
          </a:prstGeom>
          <a:solidFill>
            <a:schemeClr val="accent1">
              <a:lumMod val="20000"/>
              <a:lumOff val="80000"/>
            </a:schemeClr>
          </a:solidFill>
          <a:ln w="25400" cap="flat" cmpd="sng" algn="ctr">
            <a:noFill/>
            <a:prstDash val="solid"/>
          </a:ln>
          <a:effectLst/>
        </p:spPr>
        <p:txBody>
          <a:bodyPr rtlCol="0" anchor="ctr"/>
          <a:lstStyle/>
          <a:p>
            <a:pPr algn="ctr">
              <a:lnSpc>
                <a:spcPct val="150000"/>
              </a:lnSpc>
              <a:spcAft>
                <a:spcPts val="800"/>
              </a:spcAft>
            </a:pPr>
            <a:r>
              <a:rPr lang="vi-VN" sz="1800" b="1" kern="100" dirty="0">
                <a:latin typeface="Arial" panose="020B0604020202020204" pitchFamily="34" charset="0"/>
                <a:ea typeface="Times New Roman" panose="02020603050405020304" pitchFamily="18" charset="0"/>
                <a:cs typeface="Arial" panose="020B0604020202020204" pitchFamily="34" charset="0"/>
              </a:rPr>
              <a:t>Câu 5. </a:t>
            </a:r>
            <a:r>
              <a:rPr lang="vi-VN" sz="1800" kern="100" dirty="0">
                <a:latin typeface="Arial" panose="020B0604020202020204" pitchFamily="34" charset="0"/>
                <a:ea typeface="Times New Roman" panose="02020603050405020304" pitchFamily="18" charset="0"/>
                <a:cs typeface="Arial" panose="020B0604020202020204" pitchFamily="34" charset="0"/>
              </a:rPr>
              <a:t>Sản phẩm hoặc công việc phù hợp với nghề Người quản lí dự án phần mềm (Project Manager)</a:t>
            </a:r>
          </a:p>
        </p:txBody>
      </p:sp>
      <p:sp>
        <p:nvSpPr>
          <p:cNvPr id="10" name="Đáp án đúng">
            <a:extLst>
              <a:ext uri="{FF2B5EF4-FFF2-40B4-BE49-F238E27FC236}">
                <a16:creationId xmlns:a16="http://schemas.microsoft.com/office/drawing/2014/main" id="{8224B851-F219-8291-BA0F-3D701D574954}"/>
              </a:ext>
            </a:extLst>
          </p:cNvPr>
          <p:cNvSpPr/>
          <p:nvPr/>
        </p:nvSpPr>
        <p:spPr>
          <a:xfrm>
            <a:off x="518778" y="1389493"/>
            <a:ext cx="4733219" cy="183884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A. Đóng vai trò chủ đạo trong dự án, cụ thể là lập kế hoạch thực hiện dự án; giám sát quá trình thực hiện dự án; điều phối nguồn lực; quản lí ngân sách; đo lường và theo dõi tiến độ của dự án.</a:t>
            </a:r>
          </a:p>
        </p:txBody>
      </p:sp>
      <p:sp>
        <p:nvSpPr>
          <p:cNvPr id="11" name="Đáp án sai 1">
            <a:extLst>
              <a:ext uri="{FF2B5EF4-FFF2-40B4-BE49-F238E27FC236}">
                <a16:creationId xmlns:a16="http://schemas.microsoft.com/office/drawing/2014/main" id="{A5BD5418-BD60-0F30-D0D3-A76CD85934E7}"/>
              </a:ext>
            </a:extLst>
          </p:cNvPr>
          <p:cNvSpPr/>
          <p:nvPr/>
        </p:nvSpPr>
        <p:spPr>
          <a:xfrm>
            <a:off x="485340" y="3305174"/>
            <a:ext cx="4733219" cy="1583033"/>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C. Đóng vai trò cầu nối giữa khách hàng và nhóm phát triển phần mềm, đảm bảo thông tin được truyền đạt chính xác và thuận lợi giữa hai bên.</a:t>
            </a:r>
          </a:p>
        </p:txBody>
      </p:sp>
      <p:sp>
        <p:nvSpPr>
          <p:cNvPr id="12" name="Đáp án sai 2">
            <a:extLst>
              <a:ext uri="{FF2B5EF4-FFF2-40B4-BE49-F238E27FC236}">
                <a16:creationId xmlns:a16="http://schemas.microsoft.com/office/drawing/2014/main" id="{CE6990D3-4D9C-FBE5-B3AE-76466E478512}"/>
              </a:ext>
            </a:extLst>
          </p:cNvPr>
          <p:cNvSpPr/>
          <p:nvPr/>
        </p:nvSpPr>
        <p:spPr>
          <a:xfrm>
            <a:off x="5507665" y="1389493"/>
            <a:ext cx="3126647" cy="183884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B. Bản thiết kế tổng thể phần mềm, được tạo ra dựa trên Hồ sơ phân tích hệ thống do BA chuyển tới.</a:t>
            </a:r>
          </a:p>
        </p:txBody>
      </p:sp>
      <p:sp>
        <p:nvSpPr>
          <p:cNvPr id="13" name="Đáp án sai 3">
            <a:extLst>
              <a:ext uri="{FF2B5EF4-FFF2-40B4-BE49-F238E27FC236}">
                <a16:creationId xmlns:a16="http://schemas.microsoft.com/office/drawing/2014/main" id="{C89E488A-0233-E17D-D763-431CB51621C9}"/>
              </a:ext>
            </a:extLst>
          </p:cNvPr>
          <p:cNvSpPr/>
          <p:nvPr/>
        </p:nvSpPr>
        <p:spPr>
          <a:xfrm>
            <a:off x="5507665" y="3305175"/>
            <a:ext cx="3126648" cy="1583033"/>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1800" kern="1200" noProof="1">
                <a:solidFill>
                  <a:prstClr val="black"/>
                </a:solidFill>
                <a:latin typeface="Arial" panose="020B0604020202020204" pitchFamily="34" charset="0"/>
                <a:cs typeface="Arial" panose="020B0604020202020204" pitchFamily="34" charset="0"/>
              </a:rPr>
              <a:t>D. Chương trình, được tạo ra dựa trên bản Thiết kế tổng thể phần mềm của Kiến trúc sư phần mềm.</a:t>
            </a:r>
          </a:p>
        </p:txBody>
      </p:sp>
      <p:pic>
        <p:nvPicPr>
          <p:cNvPr id="14" name="Correct sound effect and wrong sound effect (mp3cut.net)">
            <a:hlinkClick r:id="" action="ppaction://media"/>
            <a:extLst>
              <a:ext uri="{FF2B5EF4-FFF2-40B4-BE49-F238E27FC236}">
                <a16:creationId xmlns:a16="http://schemas.microsoft.com/office/drawing/2014/main" id="{B27A7D57-EF47-DDC7-5632-247860B76D8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1259975"/>
            <a:ext cx="365522" cy="365522"/>
          </a:xfrm>
          <a:prstGeom prst="rect">
            <a:avLst/>
          </a:prstGeom>
        </p:spPr>
      </p:pic>
      <p:pic>
        <p:nvPicPr>
          <p:cNvPr id="15" name="Picture 5">
            <a:extLst>
              <a:ext uri="{FF2B5EF4-FFF2-40B4-BE49-F238E27FC236}">
                <a16:creationId xmlns:a16="http://schemas.microsoft.com/office/drawing/2014/main" id="{3B82F763-8602-4D92-1E37-B8B273712A6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511879" y="2162406"/>
            <a:ext cx="639785" cy="556871"/>
          </a:xfrm>
          <a:prstGeom prst="rect">
            <a:avLst/>
          </a:prstGeom>
        </p:spPr>
      </p:pic>
      <p:pic>
        <p:nvPicPr>
          <p:cNvPr id="16" name="Picture 12">
            <a:extLst>
              <a:ext uri="{FF2B5EF4-FFF2-40B4-BE49-F238E27FC236}">
                <a16:creationId xmlns:a16="http://schemas.microsoft.com/office/drawing/2014/main" id="{2C9560B8-0C5B-5F0E-4F4D-BD911503CF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62240" y="2162406"/>
            <a:ext cx="637592" cy="568036"/>
          </a:xfrm>
          <a:prstGeom prst="rect">
            <a:avLst/>
          </a:prstGeom>
        </p:spPr>
      </p:pic>
      <p:pic>
        <p:nvPicPr>
          <p:cNvPr id="17" name="Picture 10">
            <a:extLst>
              <a:ext uri="{FF2B5EF4-FFF2-40B4-BE49-F238E27FC236}">
                <a16:creationId xmlns:a16="http://schemas.microsoft.com/office/drawing/2014/main" id="{8390BEA8-17DF-A433-423F-3922323DF5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872449" y="3812672"/>
            <a:ext cx="637592" cy="568036"/>
          </a:xfrm>
          <a:prstGeom prst="rect">
            <a:avLst/>
          </a:prstGeom>
        </p:spPr>
      </p:pic>
      <p:pic>
        <p:nvPicPr>
          <p:cNvPr id="18" name="Picture 10">
            <a:extLst>
              <a:ext uri="{FF2B5EF4-FFF2-40B4-BE49-F238E27FC236}">
                <a16:creationId xmlns:a16="http://schemas.microsoft.com/office/drawing/2014/main" id="{4C7B33A1-AEB3-FE8F-51EE-AA4C56396C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514072" y="3812672"/>
            <a:ext cx="637592" cy="568036"/>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A14F0F2F-E637-36DE-5446-93F484989BFA}"/>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1259975"/>
            <a:ext cx="365522" cy="365522"/>
          </a:xfrm>
          <a:prstGeom prst="rect">
            <a:avLst/>
          </a:prstGeom>
        </p:spPr>
      </p:pic>
    </p:spTree>
    <p:extLst>
      <p:ext uri="{BB962C8B-B14F-4D97-AF65-F5344CB8AC3E}">
        <p14:creationId xmlns:p14="http://schemas.microsoft.com/office/powerpoint/2010/main" val="41339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0"/>
                                        </p:tgtEl>
                                        <p:attrNameLst>
                                          <p:attrName>fillcolor</p:attrName>
                                        </p:attrNameLst>
                                      </p:cBhvr>
                                      <p:to>
                                        <a:srgbClr val="92D050"/>
                                      </p:to>
                                    </p:animClr>
                                    <p:set>
                                      <p:cBhvr>
                                        <p:cTn id="37" dur="500" fill="hold"/>
                                        <p:tgtEl>
                                          <p:spTgt spid="10"/>
                                        </p:tgtEl>
                                        <p:attrNameLst>
                                          <p:attrName>fill.type</p:attrName>
                                        </p:attrNameLst>
                                      </p:cBhvr>
                                      <p:to>
                                        <p:strVal val="solid"/>
                                      </p:to>
                                    </p:set>
                                    <p:set>
                                      <p:cBhvr>
                                        <p:cTn id="38" dur="500" fill="hold"/>
                                        <p:tgtEl>
                                          <p:spTgt spid="10"/>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14"/>
                                        </p:tgtEl>
                                      </p:cBhvr>
                                    </p:cmd>
                                  </p:childTnLst>
                                </p:cTn>
                              </p:par>
                              <p:par>
                                <p:cTn id="41" presetID="1" presetClass="entr" presetSubtype="0" fill="hold" nodeType="withEffect">
                                  <p:stCondLst>
                                    <p:cond delay="0"/>
                                  </p:stCondLst>
                                  <p:childTnLst>
                                    <p:set>
                                      <p:cBhvr>
                                        <p:cTn id="42" dur="1" fill="hold">
                                          <p:stCondLst>
                                            <p:cond delay="9"/>
                                          </p:stCondLst>
                                        </p:cTn>
                                        <p:tgtEl>
                                          <p:spTgt spid="15"/>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10"/>
                                        </p:tgtEl>
                                      </p:cBhvr>
                                    </p:animEffect>
                                    <p:animScale>
                                      <p:cBhvr>
                                        <p:cTn id="4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1"/>
                                        </p:tgtEl>
                                        <p:attrNameLst>
                                          <p:attrName>fillcolor</p:attrName>
                                        </p:attrNameLst>
                                      </p:cBhvr>
                                      <p:to>
                                        <a:srgbClr val="D99694"/>
                                      </p:to>
                                    </p:animClr>
                                    <p:set>
                                      <p:cBhvr>
                                        <p:cTn id="51" dur="500" fill="hold"/>
                                        <p:tgtEl>
                                          <p:spTgt spid="11"/>
                                        </p:tgtEl>
                                        <p:attrNameLst>
                                          <p:attrName>fill.type</p:attrName>
                                        </p:attrNameLst>
                                      </p:cBhvr>
                                      <p:to>
                                        <p:strVal val="solid"/>
                                      </p:to>
                                    </p:set>
                                    <p:set>
                                      <p:cBhvr>
                                        <p:cTn id="52" dur="500" fill="hold"/>
                                        <p:tgtEl>
                                          <p:spTgt spid="1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19"/>
                                        </p:tgtEl>
                                      </p:cBhvr>
                                    </p:cmd>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1"/>
                                        </p:tgtEl>
                                      </p:cBhvr>
                                    </p:animEffect>
                                    <p:animScale>
                                      <p:cBhvr>
                                        <p:cTn id="5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2"/>
                                        </p:tgtEl>
                                        <p:attrNameLst>
                                          <p:attrName>fillcolor</p:attrName>
                                        </p:attrNameLst>
                                      </p:cBhvr>
                                      <p:to>
                                        <a:srgbClr val="D99694"/>
                                      </p:to>
                                    </p:animClr>
                                    <p:set>
                                      <p:cBhvr>
                                        <p:cTn id="65" dur="500" fill="hold"/>
                                        <p:tgtEl>
                                          <p:spTgt spid="12"/>
                                        </p:tgtEl>
                                        <p:attrNameLst>
                                          <p:attrName>fill.type</p:attrName>
                                        </p:attrNameLst>
                                      </p:cBhvr>
                                      <p:to>
                                        <p:strVal val="solid"/>
                                      </p:to>
                                    </p:set>
                                    <p:set>
                                      <p:cBhvr>
                                        <p:cTn id="66" dur="500" fill="hold"/>
                                        <p:tgtEl>
                                          <p:spTgt spid="12"/>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19"/>
                                        </p:tgtEl>
                                      </p:cBhvr>
                                    </p:cmd>
                                  </p:childTnLst>
                                </p:cTn>
                              </p:par>
                              <p:par>
                                <p:cTn id="69" presetID="1" presetClass="entr" presetSubtype="0" fill="hold" nodeType="withEffect">
                                  <p:stCondLst>
                                    <p:cond delay="0"/>
                                  </p:stCondLst>
                                  <p:childTnLst>
                                    <p:set>
                                      <p:cBhvr>
                                        <p:cTn id="70" dur="1" fill="hold">
                                          <p:stCondLst>
                                            <p:cond delay="9"/>
                                          </p:stCondLst>
                                        </p:cTn>
                                        <p:tgtEl>
                                          <p:spTgt spid="16"/>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2"/>
                                        </p:tgtEl>
                                      </p:cBhvr>
                                    </p:animEffect>
                                    <p:animScale>
                                      <p:cBhvr>
                                        <p:cTn id="73"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74" restart="whenNotActive" fill="hold" evtFilter="cancelBubble" nodeType="interactiveSeq">
                <p:stCondLst>
                  <p:cond evt="onClick" delay="0">
                    <p:tgtEl>
                      <p:spTgt spid="1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3"/>
                                        </p:tgtEl>
                                        <p:attrNameLst>
                                          <p:attrName>fillcolor</p:attrName>
                                        </p:attrNameLst>
                                      </p:cBhvr>
                                      <p:to>
                                        <a:srgbClr val="D99694"/>
                                      </p:to>
                                    </p:animClr>
                                    <p:set>
                                      <p:cBhvr>
                                        <p:cTn id="79" dur="500" fill="hold"/>
                                        <p:tgtEl>
                                          <p:spTgt spid="13"/>
                                        </p:tgtEl>
                                        <p:attrNameLst>
                                          <p:attrName>fill.type</p:attrName>
                                        </p:attrNameLst>
                                      </p:cBhvr>
                                      <p:to>
                                        <p:strVal val="solid"/>
                                      </p:to>
                                    </p:set>
                                    <p:set>
                                      <p:cBhvr>
                                        <p:cTn id="80" dur="500" fill="hold"/>
                                        <p:tgtEl>
                                          <p:spTgt spid="13"/>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19"/>
                                        </p:tgtEl>
                                      </p:cBhvr>
                                    </p:cmd>
                                  </p:childTnLst>
                                </p:cTn>
                              </p:par>
                              <p:par>
                                <p:cTn id="83" presetID="1" presetClass="entr" presetSubtype="0" fill="hold" nodeType="withEffect">
                                  <p:stCondLst>
                                    <p:cond delay="0"/>
                                  </p:stCondLst>
                                  <p:childTnLst>
                                    <p:set>
                                      <p:cBhvr>
                                        <p:cTn id="84" dur="1" fill="hold">
                                          <p:stCondLst>
                                            <p:cond delay="9"/>
                                          </p:stCondLst>
                                        </p:cTn>
                                        <p:tgtEl>
                                          <p:spTgt spid="17"/>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13"/>
                                        </p:tgtEl>
                                      </p:cBhvr>
                                    </p:animEffect>
                                    <p:animScale>
                                      <p:cBhvr>
                                        <p:cTn id="87"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8" fill="hold" display="0">
                  <p:stCondLst>
                    <p:cond delay="indefinite"/>
                  </p:stCondLst>
                  <p:endCondLst>
                    <p:cond evt="onStopAudio" delay="0">
                      <p:tgtEl>
                        <p:sldTgt/>
                      </p:tgtEl>
                    </p:cond>
                  </p:endCondLst>
                </p:cTn>
                <p:tgtEl>
                  <p:spTgt spid="14"/>
                </p:tgtEl>
              </p:cMediaNode>
            </p:audio>
            <p:audio>
              <p:cMediaNode vol="80000">
                <p:cTn id="89" fill="hold" display="0">
                  <p:stCondLst>
                    <p:cond delay="indefinite"/>
                  </p:stCondLst>
                  <p:endCondLst>
                    <p:cond evt="onStopAudio" delay="0">
                      <p:tgtEl>
                        <p:sldTgt/>
                      </p:tgtEl>
                    </p:cond>
                  </p:endCondLst>
                </p:cTn>
                <p:tgtEl>
                  <p:spTgt spid="19"/>
                </p:tgtEl>
              </p:cMediaNode>
            </p:audio>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 name="Google Shape;1150;p30">
            <a:extLst>
              <a:ext uri="{FF2B5EF4-FFF2-40B4-BE49-F238E27FC236}">
                <a16:creationId xmlns:a16="http://schemas.microsoft.com/office/drawing/2014/main" id="{F2C643B8-B966-F9EE-1414-B41355E2557A}"/>
              </a:ext>
            </a:extLst>
          </p:cNvPr>
          <p:cNvSpPr txBox="1">
            <a:spLocks noGrp="1"/>
          </p:cNvSpPr>
          <p:nvPr>
            <p:ph type="title"/>
          </p:nvPr>
        </p:nvSpPr>
        <p:spPr>
          <a:xfrm>
            <a:off x="2564399" y="504960"/>
            <a:ext cx="4015200" cy="6109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LUYỆN TẬP</a:t>
            </a:r>
            <a:endParaRPr sz="3000" b="1" dirty="0">
              <a:latin typeface="Arial" panose="020B0604020202020204" pitchFamily="34" charset="0"/>
              <a:cs typeface="Arial" panose="020B0604020202020204" pitchFamily="34" charset="0"/>
            </a:endParaRPr>
          </a:p>
        </p:txBody>
      </p:sp>
      <p:sp>
        <p:nvSpPr>
          <p:cNvPr id="7" name="Cloud 6">
            <a:extLst>
              <a:ext uri="{FF2B5EF4-FFF2-40B4-BE49-F238E27FC236}">
                <a16:creationId xmlns:a16="http://schemas.microsoft.com/office/drawing/2014/main" id="{616A09E1-14B2-9B52-6C91-A10F8F88280C}"/>
              </a:ext>
            </a:extLst>
          </p:cNvPr>
          <p:cNvSpPr/>
          <p:nvPr/>
        </p:nvSpPr>
        <p:spPr>
          <a:xfrm>
            <a:off x="6122503" y="-317179"/>
            <a:ext cx="3641035" cy="1504950"/>
          </a:xfrm>
          <a:prstGeom prst="cloud">
            <a:avLst/>
          </a:prstGeom>
          <a:solidFill>
            <a:schemeClr val="accent3">
              <a:lumMod val="10000"/>
              <a:lumOff val="90000"/>
            </a:schemeClr>
          </a:solidFill>
          <a:ln>
            <a:solidFill>
              <a:schemeClr val="accent3">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solidFill>
                  <a:schemeClr val="tx1"/>
                </a:solidFill>
                <a:latin typeface="Arial" panose="020B0604020202020204" pitchFamily="34" charset="0"/>
                <a:cs typeface="Arial" panose="020B0604020202020204" pitchFamily="34" charset="0"/>
              </a:rPr>
              <a:t>NHIỆM VỤ 2</a:t>
            </a:r>
          </a:p>
        </p:txBody>
      </p:sp>
      <p:pic>
        <p:nvPicPr>
          <p:cNvPr id="9" name="Picture 8" descr="A cartoon of a person holding a book&#10;&#10;Description automatically generated">
            <a:extLst>
              <a:ext uri="{FF2B5EF4-FFF2-40B4-BE49-F238E27FC236}">
                <a16:creationId xmlns:a16="http://schemas.microsoft.com/office/drawing/2014/main" id="{29B6A844-C2F5-D0D3-9CEF-B120063FB36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036"/>
          <a:stretch/>
        </p:blipFill>
        <p:spPr>
          <a:xfrm>
            <a:off x="-795423" y="1508760"/>
            <a:ext cx="4938475" cy="3634740"/>
          </a:xfrm>
          <a:prstGeom prst="rect">
            <a:avLst/>
          </a:prstGeom>
        </p:spPr>
      </p:pic>
      <p:sp>
        <p:nvSpPr>
          <p:cNvPr id="10" name="Rounded Rectangular Callout 9">
            <a:extLst>
              <a:ext uri="{FF2B5EF4-FFF2-40B4-BE49-F238E27FC236}">
                <a16:creationId xmlns:a16="http://schemas.microsoft.com/office/drawing/2014/main" id="{E633D55F-66B0-4AED-B472-B1FCB98B75F6}"/>
              </a:ext>
            </a:extLst>
          </p:cNvPr>
          <p:cNvSpPr/>
          <p:nvPr/>
        </p:nvSpPr>
        <p:spPr>
          <a:xfrm>
            <a:off x="3405680" y="1742677"/>
            <a:ext cx="5433645" cy="1957454"/>
          </a:xfrm>
          <a:prstGeom prst="wedgeRoundRectCallout">
            <a:avLst>
              <a:gd name="adj1" fmla="val -56108"/>
              <a:gd name="adj2" fmla="val -1321"/>
              <a:gd name="adj3" fmla="val 16667"/>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hãy</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mô</a:t>
            </a:r>
            <a:r>
              <a:rPr lang="en-US" sz="2000" b="1"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tả</a:t>
            </a:r>
            <a:r>
              <a:rPr lang="en-US" sz="2000" b="1"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công</a:t>
            </a:r>
            <a:r>
              <a:rPr lang="en-US" sz="2000" b="1"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việc</a:t>
            </a:r>
            <a:r>
              <a:rPr lang="en-US" sz="2000" b="1"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b="1"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sản</a:t>
            </a:r>
            <a:r>
              <a:rPr lang="en-US" sz="2000" b="1"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phẩm</a:t>
            </a:r>
            <a:r>
              <a:rPr lang="en-US" sz="2000" b="1"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ba</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số</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nghề</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cơ</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bản</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thuộc</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nhóm</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nghề</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Phát</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triển</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mềm</a:t>
            </a:r>
            <a:r>
              <a:rPr lang="en-US" sz="200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solidFill>
                <a:schemeClr val="tx1">
                  <a:lumMod val="90000"/>
                  <a:lumOff val="10000"/>
                </a:schemeClr>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2" name="Google Shape;195;p2">
            <a:extLst>
              <a:ext uri="{FF2B5EF4-FFF2-40B4-BE49-F238E27FC236}">
                <a16:creationId xmlns:a16="http://schemas.microsoft.com/office/drawing/2014/main" id="{2351DE26-E1C6-ECEF-A72B-331968429379}"/>
              </a:ext>
            </a:extLst>
          </p:cNvPr>
          <p:cNvPicPr preferRelativeResize="0"/>
          <p:nvPr/>
        </p:nvPicPr>
        <p:blipFill rotWithShape="1">
          <a:blip r:embed="rId4">
            <a:alphaModFix/>
          </a:blip>
          <a:srcRect/>
          <a:stretch/>
        </p:blipFill>
        <p:spPr>
          <a:xfrm>
            <a:off x="7627055" y="4717982"/>
            <a:ext cx="997961" cy="224722"/>
          </a:xfrm>
          <a:prstGeom prst="rect">
            <a:avLst/>
          </a:prstGeom>
          <a:noFill/>
          <a:ln>
            <a:noFill/>
          </a:ln>
        </p:spPr>
      </p:pic>
    </p:spTree>
    <p:extLst>
      <p:ext uri="{BB962C8B-B14F-4D97-AF65-F5344CB8AC3E}">
        <p14:creationId xmlns:p14="http://schemas.microsoft.com/office/powerpoint/2010/main" val="92917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up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16" name="Folded Corner 15">
            <a:extLst>
              <a:ext uri="{FF2B5EF4-FFF2-40B4-BE49-F238E27FC236}">
                <a16:creationId xmlns:a16="http://schemas.microsoft.com/office/drawing/2014/main" id="{CE81E3FC-1BB5-1BCA-8502-0810C126EF54}"/>
              </a:ext>
            </a:extLst>
          </p:cNvPr>
          <p:cNvSpPr/>
          <p:nvPr/>
        </p:nvSpPr>
        <p:spPr>
          <a:xfrm>
            <a:off x="1036320" y="445856"/>
            <a:ext cx="7071360" cy="564243"/>
          </a:xfrm>
          <a:prstGeom prst="foldedCorner">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latin typeface="Arial" panose="020B0604020202020204" pitchFamily="34" charset="0"/>
                <a:cs typeface="Arial" panose="020B0604020202020204" pitchFamily="34" charset="0"/>
              </a:rPr>
              <a:t>NHÀ PHÂN TÍCH HỆ THỐNG</a:t>
            </a:r>
          </a:p>
        </p:txBody>
      </p:sp>
      <p:sp>
        <p:nvSpPr>
          <p:cNvPr id="17" name="TextBox 16">
            <a:extLst>
              <a:ext uri="{FF2B5EF4-FFF2-40B4-BE49-F238E27FC236}">
                <a16:creationId xmlns:a16="http://schemas.microsoft.com/office/drawing/2014/main" id="{25B29F4D-49FA-BFD4-5ACB-23BD2E6B2DE5}"/>
              </a:ext>
            </a:extLst>
          </p:cNvPr>
          <p:cNvSpPr txBox="1"/>
          <p:nvPr/>
        </p:nvSpPr>
        <p:spPr>
          <a:xfrm>
            <a:off x="227573" y="1155572"/>
            <a:ext cx="8688854" cy="3266920"/>
          </a:xfrm>
          <a:prstGeom prst="rect">
            <a:avLst/>
          </a:prstGeom>
          <a:noFill/>
        </p:spPr>
        <p:txBody>
          <a:bodyPr wrap="square">
            <a:spAutoFit/>
          </a:bodyPr>
          <a:lstStyle/>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Hồ sơ phân tích hệ thống.</a:t>
            </a:r>
          </a:p>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latin typeface="Arial" panose="020B0604020202020204" pitchFamily="34" charset="0"/>
                <a:ea typeface="Times New Roman" panose="02020603050405020304" pitchFamily="18" charset="0"/>
                <a:cs typeface="Arial" panose="020B0604020202020204" pitchFamily="34" charset="0"/>
              </a:rPr>
              <a:t>Công</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latin typeface="Arial" panose="020B0604020202020204" pitchFamily="34" charset="0"/>
                <a:ea typeface="Times New Roman" panose="02020603050405020304" pitchFamily="18" charset="0"/>
                <a:cs typeface="Arial" panose="020B0604020202020204" pitchFamily="34" charset="0"/>
              </a:rPr>
              <a:t>việc</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latin typeface="Arial" panose="020B0604020202020204" pitchFamily="34" charset="0"/>
                <a:ea typeface="Times New Roman" panose="02020603050405020304" pitchFamily="18" charset="0"/>
                <a:cs typeface="Arial" panose="020B0604020202020204" pitchFamily="34" charset="0"/>
              </a:rPr>
              <a:t>đặc</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latin typeface="Arial" panose="020B0604020202020204" pitchFamily="34" charset="0"/>
                <a:ea typeface="Times New Roman" panose="02020603050405020304" pitchFamily="18" charset="0"/>
                <a:cs typeface="Arial" panose="020B0604020202020204" pitchFamily="34" charset="0"/>
              </a:rPr>
              <a:t>thù</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50000"/>
              </a:lnSpc>
              <a:buFont typeface="Wingdings" pitchFamily="2" charset="2"/>
              <a:buChar char="§"/>
            </a:pPr>
            <a:r>
              <a:rPr lang="vi-VN" sz="2000" kern="100" dirty="0">
                <a:latin typeface="Arial" panose="020B0604020202020204" pitchFamily="34" charset="0"/>
                <a:ea typeface="Times New Roman" panose="02020603050405020304" pitchFamily="18" charset="0"/>
                <a:cs typeface="Arial" panose="020B0604020202020204" pitchFamily="34" charset="0"/>
              </a:rPr>
              <a:t>Khảo sát, phỏng vấn khách hàng (người sử dụng phần mềm); </a:t>
            </a:r>
          </a:p>
          <a:p>
            <a:pPr marL="342900" indent="-342900" algn="just">
              <a:lnSpc>
                <a:spcPct val="150000"/>
              </a:lnSpc>
              <a:buFont typeface="Wingdings" pitchFamily="2" charset="2"/>
              <a:buChar char="§"/>
            </a:pPr>
            <a:r>
              <a:rPr lang="vi-VN" sz="2000" kern="100" dirty="0">
                <a:latin typeface="Arial" panose="020B0604020202020204" pitchFamily="34" charset="0"/>
                <a:ea typeface="Times New Roman" panose="02020603050405020304" pitchFamily="18" charset="0"/>
                <a:cs typeface="Arial" panose="020B0604020202020204" pitchFamily="34" charset="0"/>
              </a:rPr>
              <a:t>Xác định, phân tích quy trình nghiệp vụ, phân tích đánh giá các yêu cầu.</a:t>
            </a:r>
          </a:p>
          <a:p>
            <a:pPr marL="342900" indent="-342900" algn="just">
              <a:lnSpc>
                <a:spcPct val="150000"/>
              </a:lnSpc>
              <a:buFont typeface="Wingdings" pitchFamily="2" charset="2"/>
              <a:buChar char="§"/>
            </a:pPr>
            <a:r>
              <a:rPr lang="vi-VN" sz="2000" kern="100" dirty="0">
                <a:latin typeface="Arial" panose="020B0604020202020204" pitchFamily="34" charset="0"/>
                <a:ea typeface="Times New Roman" panose="02020603050405020304" pitchFamily="18" charset="0"/>
                <a:cs typeface="Arial" panose="020B0604020202020204" pitchFamily="34" charset="0"/>
              </a:rPr>
              <a:t>Kết quả sẽ được BA chuyển cho Nhà thiết kế hệ thống. </a:t>
            </a:r>
          </a:p>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kĩ</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chuyên</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môn</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kĩ</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trao</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khách</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hàng</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kĩ</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nhóm</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2" name="Google Shape;195;p2">
            <a:extLst>
              <a:ext uri="{FF2B5EF4-FFF2-40B4-BE49-F238E27FC236}">
                <a16:creationId xmlns:a16="http://schemas.microsoft.com/office/drawing/2014/main" id="{2AC3B5F7-A87E-494A-89DE-518A803CE695}"/>
              </a:ext>
            </a:extLst>
          </p:cNvPr>
          <p:cNvPicPr preferRelativeResize="0"/>
          <p:nvPr/>
        </p:nvPicPr>
        <p:blipFill rotWithShape="1">
          <a:blip r:embed="rId3">
            <a:alphaModFix/>
          </a:blip>
          <a:srcRect/>
          <a:stretch/>
        </p:blipFill>
        <p:spPr>
          <a:xfrm>
            <a:off x="7627055" y="4717982"/>
            <a:ext cx="997961" cy="224722"/>
          </a:xfrm>
          <a:prstGeom prst="rect">
            <a:avLst/>
          </a:prstGeom>
          <a:noFill/>
          <a:ln>
            <a:noFill/>
          </a:ln>
        </p:spPr>
      </p:pic>
    </p:spTree>
    <p:extLst>
      <p:ext uri="{BB962C8B-B14F-4D97-AF65-F5344CB8AC3E}">
        <p14:creationId xmlns:p14="http://schemas.microsoft.com/office/powerpoint/2010/main" val="11223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strips(down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strips(down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strips(down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strips(downLeft)">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strips(down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strips(downLeft)">
                                      <p:cBhvr>
                                        <p:cTn id="32"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16" name="Folded Corner 15">
            <a:extLst>
              <a:ext uri="{FF2B5EF4-FFF2-40B4-BE49-F238E27FC236}">
                <a16:creationId xmlns:a16="http://schemas.microsoft.com/office/drawing/2014/main" id="{CE81E3FC-1BB5-1BCA-8502-0810C126EF54}"/>
              </a:ext>
            </a:extLst>
          </p:cNvPr>
          <p:cNvSpPr/>
          <p:nvPr/>
        </p:nvSpPr>
        <p:spPr>
          <a:xfrm>
            <a:off x="1036320" y="393972"/>
            <a:ext cx="7071360" cy="564243"/>
          </a:xfrm>
          <a:prstGeom prst="foldedCorner">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latin typeface="Arial" panose="020B0604020202020204" pitchFamily="34" charset="0"/>
                <a:cs typeface="Arial" panose="020B0604020202020204" pitchFamily="34" charset="0"/>
              </a:rPr>
              <a:t>NHÀ THIẾT KẾ HỆ THỐNG</a:t>
            </a:r>
          </a:p>
        </p:txBody>
      </p:sp>
      <p:sp>
        <p:nvSpPr>
          <p:cNvPr id="17" name="TextBox 16">
            <a:extLst>
              <a:ext uri="{FF2B5EF4-FFF2-40B4-BE49-F238E27FC236}">
                <a16:creationId xmlns:a16="http://schemas.microsoft.com/office/drawing/2014/main" id="{25B29F4D-49FA-BFD4-5ACB-23BD2E6B2DE5}"/>
              </a:ext>
            </a:extLst>
          </p:cNvPr>
          <p:cNvSpPr txBox="1"/>
          <p:nvPr/>
        </p:nvSpPr>
        <p:spPr>
          <a:xfrm>
            <a:off x="411529" y="1066530"/>
            <a:ext cx="8320942" cy="508473"/>
          </a:xfrm>
          <a:prstGeom prst="rect">
            <a:avLst/>
          </a:prstGeom>
          <a:noFill/>
        </p:spPr>
        <p:txBody>
          <a:bodyPr wrap="square">
            <a:spAutoFit/>
          </a:bodyPr>
          <a:lstStyle/>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 thiết kế tổng thể cho phần mềm. </a:t>
            </a:r>
          </a:p>
        </p:txBody>
      </p:sp>
      <p:pic>
        <p:nvPicPr>
          <p:cNvPr id="3" name="Picture 2" descr="A group of people sitting in chairs and a white board&#10;&#10;Description automatically generated">
            <a:extLst>
              <a:ext uri="{FF2B5EF4-FFF2-40B4-BE49-F238E27FC236}">
                <a16:creationId xmlns:a16="http://schemas.microsoft.com/office/drawing/2014/main" id="{8DC0D96E-E1F2-7DD3-0397-F730E08F99CC}"/>
              </a:ext>
            </a:extLst>
          </p:cNvPr>
          <p:cNvPicPr>
            <a:picLocks noChangeAspect="1"/>
          </p:cNvPicPr>
          <p:nvPr/>
        </p:nvPicPr>
        <p:blipFill rotWithShape="1">
          <a:blip r:embed="rId3">
            <a:clrChange>
              <a:clrFrom>
                <a:srgbClr val="C2E1F3"/>
              </a:clrFrom>
              <a:clrTo>
                <a:srgbClr val="C2E1F3">
                  <a:alpha val="0"/>
                </a:srgbClr>
              </a:clrTo>
            </a:clrChange>
          </a:blip>
          <a:srcRect t="1" r="2167" b="30356"/>
          <a:stretch/>
        </p:blipFill>
        <p:spPr>
          <a:xfrm>
            <a:off x="3905249" y="2396425"/>
            <a:ext cx="6588311" cy="2454431"/>
          </a:xfrm>
          <a:prstGeom prst="rect">
            <a:avLst/>
          </a:prstGeom>
        </p:spPr>
      </p:pic>
      <p:sp>
        <p:nvSpPr>
          <p:cNvPr id="5" name="TextBox 4">
            <a:extLst>
              <a:ext uri="{FF2B5EF4-FFF2-40B4-BE49-F238E27FC236}">
                <a16:creationId xmlns:a16="http://schemas.microsoft.com/office/drawing/2014/main" id="{33F989ED-1B47-C382-5F03-317E90E2C9F1}"/>
              </a:ext>
            </a:extLst>
          </p:cNvPr>
          <p:cNvSpPr txBox="1"/>
          <p:nvPr/>
        </p:nvSpPr>
        <p:spPr>
          <a:xfrm>
            <a:off x="411529" y="2822609"/>
            <a:ext cx="5074871" cy="188192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Kiến</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thức</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kĩ</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năng</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cần</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có</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itchFamily="2" charset="2"/>
              <a:buChar char="§"/>
              <a:tabLst/>
              <a:defRPr/>
            </a:pP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Cần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có</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kiến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thức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và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kinh</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nghiệm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tầm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nhìn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dài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hạn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a:t>
            </a:r>
            <a:endParaRPr kumimoji="0" lang="en-VN"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itchFamily="2" charset="2"/>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Kĩ</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năng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giao</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tiếp</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và</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ngoại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ngữ</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endPar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7" name="TextBox 6">
            <a:extLst>
              <a:ext uri="{FF2B5EF4-FFF2-40B4-BE49-F238E27FC236}">
                <a16:creationId xmlns:a16="http://schemas.microsoft.com/office/drawing/2014/main" id="{7685BA8F-0CAD-EC19-5D24-1934BD8F3452}"/>
              </a:ext>
            </a:extLst>
          </p:cNvPr>
          <p:cNvSpPr txBox="1"/>
          <p:nvPr/>
        </p:nvSpPr>
        <p:spPr>
          <a:xfrm>
            <a:off x="411528" y="1737259"/>
            <a:ext cx="7284671" cy="9585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Công</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việc</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đặc</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thù</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vi-VN"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Tạo ra bản thiết kế tổng thể cho phần mềm, đáp ứng được cả những yêu cầu trong tương lai. </a:t>
            </a:r>
          </a:p>
        </p:txBody>
      </p:sp>
    </p:spTree>
    <p:extLst>
      <p:ext uri="{BB962C8B-B14F-4D97-AF65-F5344CB8AC3E}">
        <p14:creationId xmlns:p14="http://schemas.microsoft.com/office/powerpoint/2010/main" val="324998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trips(down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strips(down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strips(downLeft)">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16" name="Folded Corner 15">
            <a:extLst>
              <a:ext uri="{FF2B5EF4-FFF2-40B4-BE49-F238E27FC236}">
                <a16:creationId xmlns:a16="http://schemas.microsoft.com/office/drawing/2014/main" id="{CE81E3FC-1BB5-1BCA-8502-0810C126EF54}"/>
              </a:ext>
            </a:extLst>
          </p:cNvPr>
          <p:cNvSpPr/>
          <p:nvPr/>
        </p:nvSpPr>
        <p:spPr>
          <a:xfrm>
            <a:off x="1036320" y="366911"/>
            <a:ext cx="7071360" cy="564243"/>
          </a:xfrm>
          <a:prstGeom prst="foldedCorner">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latin typeface="Arial" panose="020B0604020202020204" pitchFamily="34" charset="0"/>
                <a:cs typeface="Arial" panose="020B0604020202020204" pitchFamily="34" charset="0"/>
              </a:rPr>
              <a:t>LẬP TRÌNH VIÊN </a:t>
            </a:r>
            <a:r>
              <a:rPr lang="en-VN" sz="2000" dirty="0">
                <a:latin typeface="Arial" panose="020B0604020202020204" pitchFamily="34" charset="0"/>
                <a:cs typeface="Arial" panose="020B0604020202020204" pitchFamily="34" charset="0"/>
              </a:rPr>
              <a:t>(SOFTWARE PROGRAMMER)</a:t>
            </a:r>
          </a:p>
        </p:txBody>
      </p:sp>
      <p:sp>
        <p:nvSpPr>
          <p:cNvPr id="17" name="TextBox 16">
            <a:extLst>
              <a:ext uri="{FF2B5EF4-FFF2-40B4-BE49-F238E27FC236}">
                <a16:creationId xmlns:a16="http://schemas.microsoft.com/office/drawing/2014/main" id="{25B29F4D-49FA-BFD4-5ACB-23BD2E6B2DE5}"/>
              </a:ext>
            </a:extLst>
          </p:cNvPr>
          <p:cNvSpPr txBox="1"/>
          <p:nvPr/>
        </p:nvSpPr>
        <p:spPr>
          <a:xfrm>
            <a:off x="322077" y="1077503"/>
            <a:ext cx="8499846" cy="508473"/>
          </a:xfrm>
          <a:prstGeom prst="rect">
            <a:avLst/>
          </a:prstGeom>
          <a:noFill/>
        </p:spPr>
        <p:txBody>
          <a:bodyPr wrap="square">
            <a:spAutoFit/>
          </a:bodyPr>
          <a:lstStyle/>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Chương trình dựa trên bản thiết kế phần mềm. </a:t>
            </a:r>
          </a:p>
        </p:txBody>
      </p:sp>
      <p:pic>
        <p:nvPicPr>
          <p:cNvPr id="3" name="Picture 2" descr="A person sitting at a computer&#10;&#10;Description automatically generated">
            <a:extLst>
              <a:ext uri="{FF2B5EF4-FFF2-40B4-BE49-F238E27FC236}">
                <a16:creationId xmlns:a16="http://schemas.microsoft.com/office/drawing/2014/main" id="{1A96A27C-EC76-66D1-694C-EAB6D2BD458A}"/>
              </a:ext>
            </a:extLst>
          </p:cNvPr>
          <p:cNvPicPr>
            <a:picLocks noChangeAspect="1"/>
          </p:cNvPicPr>
          <p:nvPr/>
        </p:nvPicPr>
        <p:blipFill>
          <a:blip r:embed="rId3"/>
          <a:stretch>
            <a:fillRect/>
          </a:stretch>
        </p:blipFill>
        <p:spPr>
          <a:xfrm>
            <a:off x="5181600" y="2398741"/>
            <a:ext cx="3389411" cy="2343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8A8F5D60-958F-6C80-E72F-A6F6EEB645EB}"/>
              </a:ext>
            </a:extLst>
          </p:cNvPr>
          <p:cNvSpPr txBox="1"/>
          <p:nvPr/>
        </p:nvSpPr>
        <p:spPr>
          <a:xfrm>
            <a:off x="322077" y="2398741"/>
            <a:ext cx="4321928" cy="2343590"/>
          </a:xfrm>
          <a:prstGeom prst="rect">
            <a:avLst/>
          </a:prstGeom>
          <a:noFill/>
        </p:spPr>
        <p:txBody>
          <a:bodyPr wrap="square">
            <a:spAutoFit/>
          </a:bodyPr>
          <a:lstStyle/>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kĩ</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b="1"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Wingdings" pitchFamily="2" charset="2"/>
              <a:buChar char="§"/>
            </a:pPr>
            <a:r>
              <a:rPr lang="vi-VN" sz="2000" kern="100" dirty="0">
                <a:effectLst/>
                <a:latin typeface="Arial" panose="020B0604020202020204" pitchFamily="34" charset="0"/>
                <a:ea typeface="Aptos" panose="020B0004020202020204" pitchFamily="34" charset="0"/>
                <a:cs typeface="Arial" panose="020B0604020202020204" pitchFamily="34" charset="0"/>
              </a:rPr>
              <a:t>Biết sử dụng ngôn ngữ lập trình.</a:t>
            </a:r>
            <a:endParaRPr kumimoji="0" lang="vi-VN"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itchFamily="2" charset="2"/>
              <a:buChar char="§"/>
              <a:tabLst/>
              <a:defRPr/>
            </a:pPr>
            <a:r>
              <a:rPr kumimoji="0" lang="vi-VN"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Có tính kiên nhẫn, khả năng phân tích và tư duy logic, kĩ năng làm việc nhóm.</a:t>
            </a:r>
          </a:p>
        </p:txBody>
      </p:sp>
      <p:sp>
        <p:nvSpPr>
          <p:cNvPr id="7" name="TextBox 6">
            <a:extLst>
              <a:ext uri="{FF2B5EF4-FFF2-40B4-BE49-F238E27FC236}">
                <a16:creationId xmlns:a16="http://schemas.microsoft.com/office/drawing/2014/main" id="{222620AE-0019-BAFD-1CE8-995B87C1DE05}"/>
              </a:ext>
            </a:extLst>
          </p:cNvPr>
          <p:cNvSpPr txBox="1"/>
          <p:nvPr/>
        </p:nvSpPr>
        <p:spPr>
          <a:xfrm>
            <a:off x="322077" y="1732325"/>
            <a:ext cx="8499846" cy="50847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Công</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việc</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đặc</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thù</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vi-VN"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Tạo chương trình dựa trên bản thiết kế phần mềm. </a:t>
            </a:r>
            <a:endPar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Tree>
    <p:extLst>
      <p:ext uri="{BB962C8B-B14F-4D97-AF65-F5344CB8AC3E}">
        <p14:creationId xmlns:p14="http://schemas.microsoft.com/office/powerpoint/2010/main" val="307454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trips(down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strips(down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strips(downLeft)">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 name="Google Shape;1150;p30">
            <a:extLst>
              <a:ext uri="{FF2B5EF4-FFF2-40B4-BE49-F238E27FC236}">
                <a16:creationId xmlns:a16="http://schemas.microsoft.com/office/drawing/2014/main" id="{F2C643B8-B966-F9EE-1414-B41355E2557A}"/>
              </a:ext>
            </a:extLst>
          </p:cNvPr>
          <p:cNvSpPr txBox="1">
            <a:spLocks noGrp="1"/>
          </p:cNvSpPr>
          <p:nvPr>
            <p:ph type="title"/>
          </p:nvPr>
        </p:nvSpPr>
        <p:spPr>
          <a:xfrm>
            <a:off x="2564399" y="576821"/>
            <a:ext cx="4015200" cy="6109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LUYỆN TẬP</a:t>
            </a:r>
            <a:endParaRPr sz="3000" b="1" dirty="0">
              <a:latin typeface="Arial" panose="020B0604020202020204" pitchFamily="34" charset="0"/>
              <a:cs typeface="Arial" panose="020B0604020202020204" pitchFamily="34" charset="0"/>
            </a:endParaRPr>
          </a:p>
        </p:txBody>
      </p:sp>
      <p:sp>
        <p:nvSpPr>
          <p:cNvPr id="7" name="Cloud 6">
            <a:extLst>
              <a:ext uri="{FF2B5EF4-FFF2-40B4-BE49-F238E27FC236}">
                <a16:creationId xmlns:a16="http://schemas.microsoft.com/office/drawing/2014/main" id="{616A09E1-14B2-9B52-6C91-A10F8F88280C}"/>
              </a:ext>
            </a:extLst>
          </p:cNvPr>
          <p:cNvSpPr/>
          <p:nvPr/>
        </p:nvSpPr>
        <p:spPr>
          <a:xfrm>
            <a:off x="6122503" y="-317179"/>
            <a:ext cx="3641035" cy="1504950"/>
          </a:xfrm>
          <a:prstGeom prst="cloud">
            <a:avLst/>
          </a:prstGeom>
          <a:solidFill>
            <a:schemeClr val="accent3">
              <a:lumMod val="10000"/>
              <a:lumOff val="90000"/>
            </a:schemeClr>
          </a:solidFill>
          <a:ln>
            <a:solidFill>
              <a:schemeClr val="accent3">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solidFill>
                  <a:schemeClr val="tx1"/>
                </a:solidFill>
                <a:latin typeface="Arial" panose="020B0604020202020204" pitchFamily="34" charset="0"/>
                <a:cs typeface="Arial" panose="020B0604020202020204" pitchFamily="34" charset="0"/>
              </a:rPr>
              <a:t>NHIỆM VỤ 3</a:t>
            </a:r>
          </a:p>
        </p:txBody>
      </p:sp>
      <p:sp>
        <p:nvSpPr>
          <p:cNvPr id="3" name="TextBox 2">
            <a:extLst>
              <a:ext uri="{FF2B5EF4-FFF2-40B4-BE49-F238E27FC236}">
                <a16:creationId xmlns:a16="http://schemas.microsoft.com/office/drawing/2014/main" id="{B9E73192-805F-CDD1-40CE-1D53DF542150}"/>
              </a:ext>
            </a:extLst>
          </p:cNvPr>
          <p:cNvSpPr txBox="1"/>
          <p:nvPr/>
        </p:nvSpPr>
        <p:spPr>
          <a:xfrm>
            <a:off x="728329" y="1518780"/>
            <a:ext cx="7687340" cy="2446182"/>
          </a:xfrm>
          <a:prstGeom prst="rect">
            <a:avLst/>
          </a:prstGeom>
          <a:noFill/>
        </p:spPr>
        <p:txBody>
          <a:bodyPr wrap="square">
            <a:spAutoFit/>
          </a:bodyPr>
          <a:lstStyle/>
          <a:p>
            <a:pPr algn="just">
              <a:lnSpc>
                <a:spcPct val="150000"/>
              </a:lnSpc>
              <a:spcAft>
                <a:spcPts val="800"/>
              </a:spcAft>
            </a:pPr>
            <a:r>
              <a:rPr lang="en-US" sz="2000" b="1" kern="100" dirty="0" err="1">
                <a:effectLst/>
                <a:latin typeface="Arial" panose="020B0604020202020204" pitchFamily="34" charset="0"/>
                <a:ea typeface="Times New Roman" panose="02020603050405020304" pitchFamily="18" charset="0"/>
                <a:cs typeface="Arial" panose="020B0604020202020204" pitchFamily="34" charset="0"/>
              </a:rPr>
              <a:t>Câu</a:t>
            </a:r>
            <a:r>
              <a:rPr lang="en-US" sz="2000" b="1" kern="100" dirty="0">
                <a:effectLst/>
                <a:latin typeface="Arial" panose="020B0604020202020204" pitchFamily="34" charset="0"/>
                <a:ea typeface="Times New Roman" panose="02020603050405020304" pitchFamily="18" charset="0"/>
                <a:cs typeface="Arial" panose="020B0604020202020204" pitchFamily="34" charset="0"/>
              </a:rPr>
              <a:t> 1.</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hãy</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mô</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tả</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mối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quan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việc</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giữa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Chuyên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viên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tích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nghiệp</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vụ</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Kiến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trúc</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sư</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phần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mềm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Lập</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viên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spcAft>
                <a:spcPts val="800"/>
              </a:spcAft>
            </a:pPr>
            <a:r>
              <a:rPr lang="en-US" sz="2000" b="1" kern="100" dirty="0" err="1">
                <a:effectLst/>
                <a:latin typeface="Arial" panose="020B0604020202020204" pitchFamily="34" charset="0"/>
                <a:ea typeface="Times New Roman" panose="02020603050405020304" pitchFamily="18" charset="0"/>
                <a:cs typeface="Arial" panose="020B0604020202020204" pitchFamily="34" charset="0"/>
              </a:rPr>
              <a:t>Câu</a:t>
            </a:r>
            <a:r>
              <a:rPr lang="en-US" sz="2000" b="1" kern="100" dirty="0">
                <a:effectLst/>
                <a:latin typeface="Arial" panose="020B0604020202020204" pitchFamily="34" charset="0"/>
                <a:ea typeface="Times New Roman" panose="02020603050405020304" pitchFamily="18" charset="0"/>
                <a:cs typeface="Arial" panose="020B0604020202020204" pitchFamily="34" charset="0"/>
              </a:rPr>
              <a:t> 2.</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Theo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khả</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mức</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phù</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nam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giới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nữ</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giới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ngang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nhau</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khi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làm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nhóm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nghề</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Phát</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triển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phần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mềm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hay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5522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id="{E47287F2-4DC1-4105-6A57-735C50FE4BF9}"/>
              </a:ext>
            </a:extLst>
          </p:cNvPr>
          <p:cNvSpPr/>
          <p:nvPr/>
        </p:nvSpPr>
        <p:spPr>
          <a:xfrm>
            <a:off x="294640" y="312492"/>
            <a:ext cx="8554719" cy="1069740"/>
          </a:xfrm>
          <a:prstGeom prst="snip2Diag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US" sz="1950" b="1"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Câu</a:t>
            </a:r>
            <a:r>
              <a:rPr lang="en-US" sz="1950" b="1"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1.</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Em</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hãy</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mô</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tả</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mối</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quan</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hệ</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công</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việc</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giữa</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Chuyên</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viên</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phân</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tích</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nghiệp</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vụ</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Kiến</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trúc</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sư</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phần</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mềm</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và</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Lập</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trình</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viên</a:t>
            </a:r>
            <a:r>
              <a:rPr lang="en-US" sz="1950" kern="1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VN" sz="1950" kern="100" dirty="0">
              <a:solidFill>
                <a:schemeClr val="tx1">
                  <a:lumMod val="90000"/>
                  <a:lumOff val="10000"/>
                </a:schemeClr>
              </a:solidFill>
              <a:effectLst/>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2B46EA1-10A5-554E-2AAA-4DAB50C6A9E7}"/>
              </a:ext>
            </a:extLst>
          </p:cNvPr>
          <p:cNvSpPr txBox="1"/>
          <p:nvPr/>
        </p:nvSpPr>
        <p:spPr>
          <a:xfrm>
            <a:off x="294639" y="1382232"/>
            <a:ext cx="8554719" cy="3637662"/>
          </a:xfrm>
          <a:prstGeom prst="rect">
            <a:avLst/>
          </a:prstGeom>
          <a:noFill/>
        </p:spPr>
        <p:txBody>
          <a:bodyPr wrap="square">
            <a:spAutoFit/>
          </a:bodyPr>
          <a:lstStyle/>
          <a:p>
            <a:pPr algn="just">
              <a:lnSpc>
                <a:spcPct val="150000"/>
              </a:lnSpc>
            </a:pP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3 </a:t>
            </a:r>
            <a:r>
              <a:rPr lang="en-US" sz="1950" kern="1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en-US" sz="1950"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đoạn</a:t>
            </a:r>
            <a:r>
              <a:rPr lang="en-US" sz="1950"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liên</a:t>
            </a:r>
            <a:r>
              <a:rPr lang="en-US" sz="1950"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tiếp</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Output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này</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Input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cho</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tiếp</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theo.</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50000"/>
              </a:lnSpc>
              <a:buFont typeface="Arial" panose="020B0604020202020204" pitchFamily="34" charset="0"/>
              <a:buChar char="•"/>
            </a:pPr>
            <a:r>
              <a:rPr lang="en-US" sz="195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Chuyên</a:t>
            </a:r>
            <a:r>
              <a:rPr lang="en-US" sz="195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195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195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195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nghiệp</a:t>
            </a:r>
            <a:r>
              <a:rPr lang="en-US" sz="195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vụ</a:t>
            </a:r>
            <a:r>
              <a:rPr lang="en-US" sz="195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nhiệm</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vụ</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đến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phỏng</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vấn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khảo</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sát</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khách</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hàng</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tạo</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ra</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hồ</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sơ</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tích</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hệ</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thống</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50000"/>
              </a:lnSpc>
              <a:buFont typeface="Arial" panose="020B0604020202020204" pitchFamily="34" charset="0"/>
              <a:buChar char="•"/>
            </a:pP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Hồ</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sơ</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này</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chuyển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cho</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195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trúc</a:t>
            </a:r>
            <a:r>
              <a:rPr lang="en-US" sz="195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sư</a:t>
            </a:r>
            <a:r>
              <a:rPr lang="en-US" sz="195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195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mềm</a:t>
            </a:r>
            <a:r>
              <a:rPr lang="en-US" sz="195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(SA),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căn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cứ</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vào</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đó</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SA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tạo</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ra</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bản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Thiết</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kế</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tổng</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phần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mềm</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endParaRPr lang="en-US" sz="1950" kern="1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Cuối</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cùng</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Lập</a:t>
            </a:r>
            <a:r>
              <a:rPr lang="en-US" sz="195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trình</a:t>
            </a:r>
            <a:r>
              <a:rPr lang="en-US" sz="195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195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dựa</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theo</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bản</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thiết</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kế</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này</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tạo</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ra</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chương</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50" kern="1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195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195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6623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strips(down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strips(down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strips(down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id="{E47287F2-4DC1-4105-6A57-735C50FE4BF9}"/>
              </a:ext>
            </a:extLst>
          </p:cNvPr>
          <p:cNvSpPr/>
          <p:nvPr/>
        </p:nvSpPr>
        <p:spPr>
          <a:xfrm>
            <a:off x="294639" y="449038"/>
            <a:ext cx="8554719" cy="1069740"/>
          </a:xfrm>
          <a:prstGeom prst="snip2Diag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Câu</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2.</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Theo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em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khả</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năng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mức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độ</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phù</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hợp</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của</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nam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nữ</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giới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có</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ngang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nhau</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khi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làm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trong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nhóm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nghề</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Phát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triển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phần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mềm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hay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không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endParaRPr kumimoji="0" lang="en-VN"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endParaRPr>
          </a:p>
        </p:txBody>
      </p:sp>
      <p:sp>
        <p:nvSpPr>
          <p:cNvPr id="9" name="TextBox 8">
            <a:extLst>
              <a:ext uri="{FF2B5EF4-FFF2-40B4-BE49-F238E27FC236}">
                <a16:creationId xmlns:a16="http://schemas.microsoft.com/office/drawing/2014/main" id="{62B46EA1-10A5-554E-2AAA-4DAB50C6A9E7}"/>
              </a:ext>
            </a:extLst>
          </p:cNvPr>
          <p:cNvSpPr txBox="1"/>
          <p:nvPr/>
        </p:nvSpPr>
        <p:spPr>
          <a:xfrm>
            <a:off x="294638" y="1629740"/>
            <a:ext cx="8554719" cy="3266920"/>
          </a:xfrm>
          <a:prstGeom prst="rect">
            <a:avLst/>
          </a:prstGeom>
          <a:noFill/>
        </p:spPr>
        <p:txBody>
          <a:bodyPr wrap="square">
            <a:spAutoFit/>
          </a:bodyPr>
          <a:lstStyle/>
          <a:p>
            <a:pPr algn="just">
              <a:lnSpc>
                <a:spcPct val="150000"/>
              </a:lnSpc>
            </a:pPr>
            <a:r>
              <a:rPr lang="vi-VN" sz="2000" i="1" kern="100" dirty="0">
                <a:effectLst/>
                <a:latin typeface="Arial" panose="020B0604020202020204" pitchFamily="34" charset="0"/>
                <a:ea typeface="Times New Roman" panose="02020603050405020304" pitchFamily="18" charset="0"/>
                <a:cs typeface="Arial" panose="020B0604020202020204" pitchFamily="34" charset="0"/>
              </a:rPr>
              <a:t>Khả năng và mức độ phù hợp của nữ giới hoàn toàn </a:t>
            </a:r>
            <a:r>
              <a:rPr lang="vi-VN" sz="2000" i="1"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không thua kém </a:t>
            </a:r>
            <a:r>
              <a:rPr lang="vi-VN" sz="2000" i="1" kern="100" dirty="0">
                <a:effectLst/>
                <a:latin typeface="Arial" panose="020B0604020202020204" pitchFamily="34" charset="0"/>
                <a:ea typeface="Times New Roman" panose="02020603050405020304" pitchFamily="18" charset="0"/>
                <a:cs typeface="Arial" panose="020B0604020202020204" pitchFamily="34" charset="0"/>
              </a:rPr>
              <a:t>nam giới khi làm việc trong nhóm nghề Phát triển phần mềm. </a:t>
            </a:r>
          </a:p>
          <a:p>
            <a:pPr algn="just">
              <a:lnSpc>
                <a:spcPct val="150000"/>
              </a:lnSpc>
            </a:pPr>
            <a:r>
              <a:rPr lang="vi-VN" sz="2000" b="1" kern="100" dirty="0">
                <a:solidFill>
                  <a:srgbClr val="C00000"/>
                </a:solidFill>
                <a:latin typeface="Arial" panose="020B0604020202020204" pitchFamily="34" charset="0"/>
                <a:ea typeface="Times New Roman" panose="02020603050405020304" pitchFamily="18" charset="0"/>
                <a:cs typeface="Arial" panose="020B0604020202020204" pitchFamily="34" charset="0"/>
              </a:rPr>
              <a:t>Yêu cầu của nhóm nghề: </a:t>
            </a:r>
            <a:r>
              <a:rPr lang="vi-VN" sz="2000" kern="100" dirty="0">
                <a:effectLst/>
                <a:latin typeface="Arial" panose="020B0604020202020204" pitchFamily="34" charset="0"/>
                <a:ea typeface="Times New Roman" panose="02020603050405020304" pitchFamily="18" charset="0"/>
                <a:cs typeface="Arial" panose="020B0604020202020204" pitchFamily="34" charset="0"/>
              </a:rPr>
              <a:t>cẩn thận, ti mỉ mà đây là những tố chất thường thấy hơn ở nữ giới. </a:t>
            </a:r>
          </a:p>
          <a:p>
            <a:pPr algn="just">
              <a:lnSpc>
                <a:spcPct val="150000"/>
              </a:lnSpc>
            </a:pPr>
            <a:r>
              <a:rPr lang="vi-VN" sz="2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Ví dụ: </a:t>
            </a:r>
            <a:r>
              <a:rPr lang="vi-VN" sz="2000" kern="100" dirty="0">
                <a:effectLst/>
                <a:latin typeface="Arial" panose="020B0604020202020204" pitchFamily="34" charset="0"/>
                <a:ea typeface="Times New Roman" panose="02020603050405020304" pitchFamily="18" charset="0"/>
                <a:cs typeface="Arial" panose="020B0604020202020204" pitchFamily="34" charset="0"/>
              </a:rPr>
              <a:t>vị trí Chuyên viên phân tích nghiệp vụ, sự tỉ mỉ chu đáo và khả năng giao tiếp linh hoạt mềm mỏng của nữ giới khiến họ thuận lợi hơn so với nhiều nam giới khi tác nghiệp.</a:t>
            </a:r>
          </a:p>
        </p:txBody>
      </p:sp>
    </p:spTree>
    <p:extLst>
      <p:ext uri="{BB962C8B-B14F-4D97-AF65-F5344CB8AC3E}">
        <p14:creationId xmlns:p14="http://schemas.microsoft.com/office/powerpoint/2010/main" val="230717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strips(down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strips(down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7"/>
          <p:cNvSpPr txBox="1">
            <a:spLocks noGrp="1"/>
          </p:cNvSpPr>
          <p:nvPr>
            <p:ph type="title"/>
          </p:nvPr>
        </p:nvSpPr>
        <p:spPr>
          <a:xfrm>
            <a:off x="713100" y="540743"/>
            <a:ext cx="7725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VẬN DỤNG</a:t>
            </a:r>
            <a:endParaRPr sz="3000" b="1" dirty="0">
              <a:latin typeface="Arial" panose="020B0604020202020204" pitchFamily="34" charset="0"/>
              <a:cs typeface="Arial" panose="020B0604020202020204" pitchFamily="34" charset="0"/>
            </a:endParaRPr>
          </a:p>
        </p:txBody>
      </p:sp>
      <p:pic>
        <p:nvPicPr>
          <p:cNvPr id="4" name="Picture 3" descr="A cartoon of a person holding a book&#10;&#10;Description automatically generated">
            <a:extLst>
              <a:ext uri="{FF2B5EF4-FFF2-40B4-BE49-F238E27FC236}">
                <a16:creationId xmlns:a16="http://schemas.microsoft.com/office/drawing/2014/main" id="{9299E22D-59DE-B83F-C0E2-81932CC46CC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036"/>
          <a:stretch/>
        </p:blipFill>
        <p:spPr>
          <a:xfrm>
            <a:off x="-795423" y="1508760"/>
            <a:ext cx="4938475" cy="3634740"/>
          </a:xfrm>
          <a:prstGeom prst="rect">
            <a:avLst/>
          </a:prstGeom>
        </p:spPr>
      </p:pic>
      <p:sp>
        <p:nvSpPr>
          <p:cNvPr id="6" name="Rounded Rectangular Callout 5">
            <a:extLst>
              <a:ext uri="{FF2B5EF4-FFF2-40B4-BE49-F238E27FC236}">
                <a16:creationId xmlns:a16="http://schemas.microsoft.com/office/drawing/2014/main" id="{8C0AB28B-BFEC-25B1-309A-3DCFDE198AAA}"/>
              </a:ext>
            </a:extLst>
          </p:cNvPr>
          <p:cNvSpPr/>
          <p:nvPr/>
        </p:nvSpPr>
        <p:spPr>
          <a:xfrm>
            <a:off x="3376247" y="1508760"/>
            <a:ext cx="5433645" cy="2327260"/>
          </a:xfrm>
          <a:prstGeom prst="wedgeRoundRectCallout">
            <a:avLst>
              <a:gd name="adj1" fmla="val -56108"/>
              <a:gd name="adj2" fmla="val -1321"/>
              <a:gd name="adj3" fmla="val 16667"/>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Khi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đơn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đặt</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hàng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mềm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từ</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phía</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khách</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hàng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nào</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vị</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trí</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sẽ</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thực</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03752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upRigh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67"/>
          <p:cNvSpPr txBox="1">
            <a:spLocks noGrp="1"/>
          </p:cNvSpPr>
          <p:nvPr>
            <p:ph type="title"/>
          </p:nvPr>
        </p:nvSpPr>
        <p:spPr>
          <a:xfrm>
            <a:off x="713100" y="540743"/>
            <a:ext cx="7725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HƯỚNG DẪN VỀ NHÀ </a:t>
            </a:r>
            <a:endParaRPr sz="3000" b="1" dirty="0">
              <a:latin typeface="Arial" panose="020B0604020202020204" pitchFamily="34" charset="0"/>
              <a:cs typeface="Arial" panose="020B0604020202020204" pitchFamily="34" charset="0"/>
            </a:endParaRPr>
          </a:p>
        </p:txBody>
      </p:sp>
      <p:sp>
        <p:nvSpPr>
          <p:cNvPr id="1116" name="Google Shape;1116;p67"/>
          <p:cNvSpPr txBox="1">
            <a:spLocks noGrp="1"/>
          </p:cNvSpPr>
          <p:nvPr>
            <p:ph type="subTitle" idx="2"/>
          </p:nvPr>
        </p:nvSpPr>
        <p:spPr>
          <a:xfrm>
            <a:off x="1186913" y="1288172"/>
            <a:ext cx="3996300" cy="468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Ôn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sz="2000" dirty="0">
              <a:latin typeface="Arial" panose="020B0604020202020204" pitchFamily="34" charset="0"/>
              <a:cs typeface="Arial" panose="020B0604020202020204" pitchFamily="34" charset="0"/>
            </a:endParaRPr>
          </a:p>
        </p:txBody>
      </p:sp>
      <p:sp>
        <p:nvSpPr>
          <p:cNvPr id="1118" name="Google Shape;1118;p67"/>
          <p:cNvSpPr txBox="1">
            <a:spLocks noGrp="1"/>
          </p:cNvSpPr>
          <p:nvPr>
            <p:ph type="subTitle" idx="4"/>
          </p:nvPr>
        </p:nvSpPr>
        <p:spPr>
          <a:xfrm>
            <a:off x="1936263" y="2065971"/>
            <a:ext cx="5568540" cy="468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 giao và bài tập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1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Sách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Tin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a:t>
            </a:r>
            <a:r>
              <a:rPr lang="en-US" sz="2000" dirty="0">
                <a:effectLst/>
                <a:latin typeface="Arial" panose="020B0604020202020204" pitchFamily="34" charset="0"/>
                <a:ea typeface="Times New Roman" panose="02020603050405020304" pitchFamily="18" charset="0"/>
                <a:cs typeface="Arial" panose="020B0604020202020204" pitchFamily="34" charset="0"/>
              </a:rPr>
              <a:t> - Cánh </a:t>
            </a:r>
            <a:r>
              <a:rPr lang="en-US" sz="2000" dirty="0" err="1">
                <a:effectLst/>
                <a:latin typeface="Arial" panose="020B0604020202020204" pitchFamily="34" charset="0"/>
                <a:ea typeface="Times New Roman" panose="02020603050405020304" pitchFamily="18" charset="0"/>
                <a:cs typeface="Arial" panose="020B0604020202020204" pitchFamily="34" charset="0"/>
              </a:rPr>
              <a:t>Diều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sz="2000" dirty="0">
              <a:latin typeface="Arial" panose="020B0604020202020204" pitchFamily="34" charset="0"/>
              <a:cs typeface="Arial" panose="020B0604020202020204" pitchFamily="34" charset="0"/>
            </a:endParaRPr>
          </a:p>
        </p:txBody>
      </p:sp>
      <p:sp>
        <p:nvSpPr>
          <p:cNvPr id="1120" name="Google Shape;1120;p67"/>
          <p:cNvSpPr txBox="1">
            <a:spLocks noGrp="1"/>
          </p:cNvSpPr>
          <p:nvPr>
            <p:ph type="subTitle" idx="6"/>
          </p:nvPr>
        </p:nvSpPr>
        <p:spPr>
          <a:xfrm>
            <a:off x="2372217" y="3367829"/>
            <a:ext cx="6465670" cy="468600"/>
          </a:xfrm>
          <a:prstGeom prst="rect">
            <a:avLst/>
          </a:prstGeom>
        </p:spPr>
        <p:txBody>
          <a:bodyPr spcFirstLastPara="1" wrap="square" lIns="91425" tIns="91425" rIns="91425" bIns="91425" anchor="t" anchorCtr="0">
            <a:noAutofit/>
          </a:bodyPr>
          <a:lstStyle/>
          <a:p>
            <a:pPr algn="just">
              <a:lnSpc>
                <a:spcPct val="150000"/>
              </a:lnSpc>
              <a:spcAft>
                <a:spcPts val="800"/>
              </a:spcAft>
            </a:pP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Đọc</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Nhóm</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nghề</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000" b="1"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tiện</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endParaRPr lang="en-US" sz="2000" b="1" i="1"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nhóm</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nghề</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sz="2000" b="1"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tin.</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grpSp>
        <p:nvGrpSpPr>
          <p:cNvPr id="1121" name="Google Shape;1121;p67"/>
          <p:cNvGrpSpPr/>
          <p:nvPr/>
        </p:nvGrpSpPr>
        <p:grpSpPr>
          <a:xfrm>
            <a:off x="1936263" y="3434045"/>
            <a:ext cx="435955" cy="571551"/>
            <a:chOff x="3167275" y="3227275"/>
            <a:chExt cx="225300" cy="295375"/>
          </a:xfrm>
        </p:grpSpPr>
        <p:sp>
          <p:nvSpPr>
            <p:cNvPr id="1122" name="Google Shape;1122;p67"/>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23" name="Google Shape;1123;p67"/>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24" name="Google Shape;1124;p67"/>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25" name="Google Shape;1125;p67"/>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26" name="Google Shape;1126;p67"/>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grpSp>
        <p:nvGrpSpPr>
          <p:cNvPr id="1127" name="Google Shape;1127;p67"/>
          <p:cNvGrpSpPr/>
          <p:nvPr/>
        </p:nvGrpSpPr>
        <p:grpSpPr>
          <a:xfrm>
            <a:off x="1268235" y="2299855"/>
            <a:ext cx="573099" cy="504503"/>
            <a:chOff x="4991425" y="3617150"/>
            <a:chExt cx="296175" cy="260725"/>
          </a:xfrm>
        </p:grpSpPr>
        <p:sp>
          <p:nvSpPr>
            <p:cNvPr id="1128" name="Google Shape;1128;p67"/>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29" name="Google Shape;1129;p67"/>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30" name="Google Shape;1130;p67"/>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31" name="Google Shape;1131;p67"/>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32" name="Google Shape;1132;p67"/>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33" name="Google Shape;1133;p67"/>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34" name="Google Shape;1134;p67"/>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grpSp>
        <p:nvGrpSpPr>
          <p:cNvPr id="1135" name="Google Shape;1135;p67"/>
          <p:cNvGrpSpPr/>
          <p:nvPr/>
        </p:nvGrpSpPr>
        <p:grpSpPr>
          <a:xfrm>
            <a:off x="554543" y="1401553"/>
            <a:ext cx="573099" cy="467931"/>
            <a:chOff x="3860400" y="3254050"/>
            <a:chExt cx="296175" cy="241825"/>
          </a:xfrm>
        </p:grpSpPr>
        <p:sp>
          <p:nvSpPr>
            <p:cNvPr id="1136" name="Google Shape;1136;p67"/>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37" name="Google Shape;1137;p67"/>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38" name="Google Shape;1138;p67"/>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39" name="Google Shape;1139;p67"/>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40" name="Google Shape;1140;p67"/>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41" name="Google Shape;1141;p67"/>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42" name="Google Shape;1142;p67"/>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spTree>
    <p:extLst>
      <p:ext uri="{BB962C8B-B14F-4D97-AF65-F5344CB8AC3E}">
        <p14:creationId xmlns:p14="http://schemas.microsoft.com/office/powerpoint/2010/main" val="1265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35"/>
                                        </p:tgtEl>
                                        <p:attrNameLst>
                                          <p:attrName>style.visibility</p:attrName>
                                        </p:attrNameLst>
                                      </p:cBhvr>
                                      <p:to>
                                        <p:strVal val="visible"/>
                                      </p:to>
                                    </p:set>
                                    <p:animEffect transition="in" filter="strips(downLeft)">
                                      <p:cBhvr>
                                        <p:cTn id="7" dur="500"/>
                                        <p:tgtEl>
                                          <p:spTgt spid="113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116">
                                            <p:txEl>
                                              <p:pRg st="0" end="0"/>
                                            </p:txEl>
                                          </p:spTgt>
                                        </p:tgtEl>
                                        <p:attrNameLst>
                                          <p:attrName>style.visibility</p:attrName>
                                        </p:attrNameLst>
                                      </p:cBhvr>
                                      <p:to>
                                        <p:strVal val="visible"/>
                                      </p:to>
                                    </p:set>
                                    <p:animEffect transition="in" filter="strips(downLeft)">
                                      <p:cBhvr>
                                        <p:cTn id="10" dur="500"/>
                                        <p:tgtEl>
                                          <p:spTgt spid="11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
                                        </p:tgtEl>
                                        <p:attrNameLst>
                                          <p:attrName>style.visibility</p:attrName>
                                        </p:attrNameLst>
                                      </p:cBhvr>
                                      <p:to>
                                        <p:strVal val="visible"/>
                                      </p:to>
                                    </p:set>
                                    <p:animEffect transition="in" filter="strips(downLeft)">
                                      <p:cBhvr>
                                        <p:cTn id="15" dur="500"/>
                                        <p:tgtEl>
                                          <p:spTgt spid="112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18">
                                            <p:txEl>
                                              <p:pRg st="0" end="0"/>
                                            </p:txEl>
                                          </p:spTgt>
                                        </p:tgtEl>
                                        <p:attrNameLst>
                                          <p:attrName>style.visibility</p:attrName>
                                        </p:attrNameLst>
                                      </p:cBhvr>
                                      <p:to>
                                        <p:strVal val="visible"/>
                                      </p:to>
                                    </p:set>
                                    <p:animEffect transition="in" filter="strips(downLeft)">
                                      <p:cBhvr>
                                        <p:cTn id="18" dur="500"/>
                                        <p:tgtEl>
                                          <p:spTgt spid="11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121"/>
                                        </p:tgtEl>
                                        <p:attrNameLst>
                                          <p:attrName>style.visibility</p:attrName>
                                        </p:attrNameLst>
                                      </p:cBhvr>
                                      <p:to>
                                        <p:strVal val="visible"/>
                                      </p:to>
                                    </p:set>
                                    <p:animEffect transition="in" filter="strips(downLeft)">
                                      <p:cBhvr>
                                        <p:cTn id="23" dur="500"/>
                                        <p:tgtEl>
                                          <p:spTgt spid="112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20">
                                            <p:txEl>
                                              <p:pRg st="0" end="0"/>
                                            </p:txEl>
                                          </p:spTgt>
                                        </p:tgtEl>
                                        <p:attrNameLst>
                                          <p:attrName>style.visibility</p:attrName>
                                        </p:attrNameLst>
                                      </p:cBhvr>
                                      <p:to>
                                        <p:strVal val="visible"/>
                                      </p:to>
                                    </p:set>
                                    <p:animEffect transition="in" filter="strips(downLeft)">
                                      <p:cBhvr>
                                        <p:cTn id="26" dur="500"/>
                                        <p:tgtEl>
                                          <p:spTgt spid="1120">
                                            <p:txEl>
                                              <p:pRg st="0" end="0"/>
                                            </p:txEl>
                                          </p:spTgt>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120">
                                            <p:txEl>
                                              <p:pRg st="1" end="1"/>
                                            </p:txEl>
                                          </p:spTgt>
                                        </p:tgtEl>
                                        <p:attrNameLst>
                                          <p:attrName>style.visibility</p:attrName>
                                        </p:attrNameLst>
                                      </p:cBhvr>
                                      <p:to>
                                        <p:strVal val="visible"/>
                                      </p:to>
                                    </p:set>
                                    <p:animEffect transition="in" filter="strips(downLeft)">
                                      <p:cBhvr>
                                        <p:cTn id="29" dur="500"/>
                                        <p:tgtEl>
                                          <p:spTgt spid="11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build="p"/>
      <p:bldP spid="1118" grpId="0" build="p"/>
      <p:bldP spid="112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3" name="Google Shape;773;p50"/>
          <p:cNvSpPr txBox="1">
            <a:spLocks noGrp="1"/>
          </p:cNvSpPr>
          <p:nvPr>
            <p:ph type="subTitle" idx="1"/>
          </p:nvPr>
        </p:nvSpPr>
        <p:spPr>
          <a:xfrm>
            <a:off x="-147982" y="237135"/>
            <a:ext cx="9439964" cy="2135462"/>
          </a:xfrm>
          <a:prstGeom prst="rect">
            <a:avLst/>
          </a:prstGeom>
        </p:spPr>
        <p:txBody>
          <a:bodyPr spcFirstLastPara="1" wrap="square" lIns="91425" tIns="91425" rIns="91425" bIns="91425" anchor="t" anchorCtr="0">
            <a:noAutofit/>
          </a:bodyPr>
          <a:lstStyle/>
          <a:p>
            <a:pPr algn="ctr">
              <a:lnSpc>
                <a:spcPct val="150000"/>
              </a:lnSpc>
              <a:spcBef>
                <a:spcPts val="1800"/>
              </a:spcBef>
              <a:spcAft>
                <a:spcPts val="400"/>
              </a:spcAft>
            </a:pPr>
            <a:r>
              <a:rPr lang="en-US" sz="32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CHỦ ĐỀ </a:t>
            </a:r>
            <a:r>
              <a:rPr lang="vi-VN" sz="32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G: </a:t>
            </a:r>
            <a:r>
              <a:rPr lang="vi-VN" sz="32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HƯỚNG NGHIỆP VỚI TIN HỌC</a:t>
            </a:r>
            <a:endParaRPr lang="en-VN" sz="32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vi-VN" sz="3200" dirty="0">
                <a:solidFill>
                  <a:srgbClr val="C00000"/>
                </a:solidFill>
                <a:effectLst/>
                <a:latin typeface="Arial" panose="020B0604020202020204" pitchFamily="34" charset="0"/>
                <a:ea typeface="Aptos" panose="020B0004020202020204" pitchFamily="34" charset="0"/>
                <a:cs typeface="Arial" panose="020B0604020202020204" pitchFamily="34" charset="0"/>
              </a:rPr>
              <a:t>TIN HỌC VÀ ĐỊNH HƯỚNG NGHỀ NGHIỆP</a:t>
            </a:r>
            <a:r>
              <a:rPr lang="en-VN" sz="3200" dirty="0">
                <a:solidFill>
                  <a:srgbClr val="C00000"/>
                </a:solidFill>
                <a:effectLst/>
                <a:latin typeface="Arial" panose="020B0604020202020204" pitchFamily="34" charset="0"/>
                <a:cs typeface="Arial" panose="020B0604020202020204" pitchFamily="34" charset="0"/>
              </a:rPr>
              <a:t> </a:t>
            </a:r>
            <a:endParaRPr sz="3200" dirty="0">
              <a:solidFill>
                <a:srgbClr val="C00000"/>
              </a:solidFill>
              <a:latin typeface="Arial" panose="020B0604020202020204" pitchFamily="34" charset="0"/>
              <a:cs typeface="Arial" panose="020B0604020202020204" pitchFamily="34" charset="0"/>
            </a:endParaRPr>
          </a:p>
        </p:txBody>
      </p:sp>
      <p:grpSp>
        <p:nvGrpSpPr>
          <p:cNvPr id="775" name="Google Shape;775;p50"/>
          <p:cNvGrpSpPr/>
          <p:nvPr/>
        </p:nvGrpSpPr>
        <p:grpSpPr>
          <a:xfrm>
            <a:off x="238138" y="3969383"/>
            <a:ext cx="1142902" cy="936982"/>
            <a:chOff x="7483980" y="3927825"/>
            <a:chExt cx="1219096" cy="999448"/>
          </a:xfrm>
        </p:grpSpPr>
        <p:sp>
          <p:nvSpPr>
            <p:cNvPr id="776" name="Google Shape;776;p50"/>
            <p:cNvSpPr/>
            <p:nvPr/>
          </p:nvSpPr>
          <p:spPr>
            <a:xfrm>
              <a:off x="7483980" y="3927825"/>
              <a:ext cx="1219096" cy="999448"/>
            </a:xfrm>
            <a:custGeom>
              <a:avLst/>
              <a:gdLst/>
              <a:ahLst/>
              <a:cxnLst/>
              <a:rect l="l" t="t" r="r" b="b"/>
              <a:pathLst>
                <a:path w="2211" h="1813" extrusionOk="0">
                  <a:moveTo>
                    <a:pt x="2207" y="1123"/>
                  </a:moveTo>
                  <a:cubicBezTo>
                    <a:pt x="2183" y="1237"/>
                    <a:pt x="2031" y="1293"/>
                    <a:pt x="2031" y="1293"/>
                  </a:cubicBezTo>
                  <a:cubicBezTo>
                    <a:pt x="2021" y="1314"/>
                    <a:pt x="2073" y="1718"/>
                    <a:pt x="2087" y="1741"/>
                  </a:cubicBezTo>
                  <a:cubicBezTo>
                    <a:pt x="2102" y="1765"/>
                    <a:pt x="2016" y="1824"/>
                    <a:pt x="2005" y="1811"/>
                  </a:cubicBezTo>
                  <a:cubicBezTo>
                    <a:pt x="1994" y="1797"/>
                    <a:pt x="1894" y="1534"/>
                    <a:pt x="1686" y="1487"/>
                  </a:cubicBezTo>
                  <a:lnTo>
                    <a:pt x="1686" y="1487"/>
                  </a:lnTo>
                  <a:cubicBezTo>
                    <a:pt x="1683" y="1491"/>
                    <a:pt x="1598" y="1600"/>
                    <a:pt x="1433" y="1604"/>
                  </a:cubicBezTo>
                  <a:cubicBezTo>
                    <a:pt x="1266" y="1608"/>
                    <a:pt x="1144" y="1488"/>
                    <a:pt x="1144" y="1488"/>
                  </a:cubicBezTo>
                  <a:cubicBezTo>
                    <a:pt x="1144" y="1488"/>
                    <a:pt x="1027" y="1662"/>
                    <a:pt x="779" y="1618"/>
                  </a:cubicBezTo>
                  <a:cubicBezTo>
                    <a:pt x="532" y="1573"/>
                    <a:pt x="480" y="1378"/>
                    <a:pt x="480" y="1378"/>
                  </a:cubicBezTo>
                  <a:cubicBezTo>
                    <a:pt x="480" y="1378"/>
                    <a:pt x="160" y="1474"/>
                    <a:pt x="37" y="1213"/>
                  </a:cubicBezTo>
                  <a:cubicBezTo>
                    <a:pt x="-56" y="1013"/>
                    <a:pt x="47" y="867"/>
                    <a:pt x="100" y="810"/>
                  </a:cubicBezTo>
                  <a:cubicBezTo>
                    <a:pt x="115" y="794"/>
                    <a:pt x="126" y="785"/>
                    <a:pt x="127" y="784"/>
                  </a:cubicBezTo>
                  <a:lnTo>
                    <a:pt x="127" y="784"/>
                  </a:lnTo>
                  <a:lnTo>
                    <a:pt x="127" y="784"/>
                  </a:lnTo>
                  <a:cubicBezTo>
                    <a:pt x="127" y="784"/>
                    <a:pt x="101" y="542"/>
                    <a:pt x="251" y="415"/>
                  </a:cubicBezTo>
                  <a:cubicBezTo>
                    <a:pt x="401" y="288"/>
                    <a:pt x="598" y="303"/>
                    <a:pt x="598" y="303"/>
                  </a:cubicBezTo>
                  <a:cubicBezTo>
                    <a:pt x="598" y="303"/>
                    <a:pt x="678" y="58"/>
                    <a:pt x="907" y="10"/>
                  </a:cubicBezTo>
                  <a:cubicBezTo>
                    <a:pt x="1136" y="-37"/>
                    <a:pt x="1274" y="95"/>
                    <a:pt x="1274" y="95"/>
                  </a:cubicBezTo>
                  <a:cubicBezTo>
                    <a:pt x="1274" y="95"/>
                    <a:pt x="1469" y="-6"/>
                    <a:pt x="1706" y="92"/>
                  </a:cubicBezTo>
                  <a:cubicBezTo>
                    <a:pt x="1944" y="192"/>
                    <a:pt x="1937" y="428"/>
                    <a:pt x="1937" y="428"/>
                  </a:cubicBezTo>
                  <a:cubicBezTo>
                    <a:pt x="1937" y="428"/>
                    <a:pt x="2110" y="484"/>
                    <a:pt x="2167" y="626"/>
                  </a:cubicBezTo>
                  <a:cubicBezTo>
                    <a:pt x="2224" y="767"/>
                    <a:pt x="2131" y="908"/>
                    <a:pt x="2131" y="908"/>
                  </a:cubicBezTo>
                  <a:cubicBezTo>
                    <a:pt x="2131" y="908"/>
                    <a:pt x="2232" y="1008"/>
                    <a:pt x="2207" y="1123"/>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lnSpc>
                  <a:spcPct val="150000"/>
                </a:lnSpc>
                <a:spcBef>
                  <a:spcPts val="0"/>
                </a:spcBef>
                <a:spcAft>
                  <a:spcPts val="0"/>
                </a:spcAft>
                <a:buNone/>
              </a:pPr>
              <a:endParaRPr sz="45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77" name="Google Shape;777;p50"/>
            <p:cNvSpPr/>
            <p:nvPr/>
          </p:nvSpPr>
          <p:spPr>
            <a:xfrm>
              <a:off x="7899541" y="4221976"/>
              <a:ext cx="408388" cy="374172"/>
            </a:xfrm>
            <a:custGeom>
              <a:avLst/>
              <a:gdLst/>
              <a:ahLst/>
              <a:cxnLst/>
              <a:rect l="l" t="t" r="r" b="b"/>
              <a:pathLst>
                <a:path w="742" h="680" extrusionOk="0">
                  <a:moveTo>
                    <a:pt x="548" y="0"/>
                  </a:moveTo>
                  <a:cubicBezTo>
                    <a:pt x="383" y="0"/>
                    <a:pt x="371" y="101"/>
                    <a:pt x="371" y="101"/>
                  </a:cubicBezTo>
                  <a:cubicBezTo>
                    <a:pt x="371" y="101"/>
                    <a:pt x="359" y="0"/>
                    <a:pt x="194" y="0"/>
                  </a:cubicBezTo>
                  <a:cubicBezTo>
                    <a:pt x="29" y="0"/>
                    <a:pt x="-29" y="190"/>
                    <a:pt x="14" y="303"/>
                  </a:cubicBezTo>
                  <a:cubicBezTo>
                    <a:pt x="46" y="390"/>
                    <a:pt x="241" y="580"/>
                    <a:pt x="328" y="663"/>
                  </a:cubicBezTo>
                  <a:cubicBezTo>
                    <a:pt x="352" y="686"/>
                    <a:pt x="390" y="686"/>
                    <a:pt x="414" y="663"/>
                  </a:cubicBezTo>
                  <a:cubicBezTo>
                    <a:pt x="501" y="580"/>
                    <a:pt x="696" y="390"/>
                    <a:pt x="729" y="303"/>
                  </a:cubicBezTo>
                  <a:cubicBezTo>
                    <a:pt x="771" y="190"/>
                    <a:pt x="713" y="0"/>
                    <a:pt x="548"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50000"/>
                </a:lnSpc>
                <a:spcBef>
                  <a:spcPts val="0"/>
                </a:spcBef>
                <a:spcAft>
                  <a:spcPts val="0"/>
                </a:spcAft>
                <a:buNone/>
              </a:pPr>
              <a:endParaRPr sz="4500" b="0" i="0" u="none" strike="noStrike" cap="none">
                <a:solidFill>
                  <a:srgbClr val="000000"/>
                </a:solidFill>
                <a:latin typeface="Arial" panose="020B0604020202020204" pitchFamily="34" charset="0"/>
                <a:cs typeface="Arial" panose="020B0604020202020204" pitchFamily="34" charset="0"/>
                <a:sym typeface="Arial"/>
              </a:endParaRPr>
            </a:p>
          </p:txBody>
        </p:sp>
      </p:grpSp>
      <p:sp>
        <p:nvSpPr>
          <p:cNvPr id="4" name="Google Shape;577;p37">
            <a:extLst>
              <a:ext uri="{FF2B5EF4-FFF2-40B4-BE49-F238E27FC236}">
                <a16:creationId xmlns:a16="http://schemas.microsoft.com/office/drawing/2014/main" id="{15928846-AEBA-0A78-3263-5548FA1C73FC}"/>
              </a:ext>
            </a:extLst>
          </p:cNvPr>
          <p:cNvSpPr txBox="1">
            <a:spLocks/>
          </p:cNvSpPr>
          <p:nvPr/>
        </p:nvSpPr>
        <p:spPr>
          <a:xfrm>
            <a:off x="473594" y="1843899"/>
            <a:ext cx="8196812" cy="60885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2800"/>
              <a:buFont typeface="Pathway Extreme SemiBold"/>
              <a:buNone/>
              <a:defRPr sz="2800" b="0" i="0" u="none" strike="noStrike" cap="none">
                <a:solidFill>
                  <a:schemeClr val="accent3"/>
                </a:solidFill>
                <a:latin typeface="Pathway Extreme SemiBold"/>
                <a:ea typeface="Pathway Extreme SemiBold"/>
                <a:cs typeface="Pathway Extreme SemiBold"/>
                <a:sym typeface="Pathway Extreme SemiBold"/>
              </a:defRPr>
            </a:lvl1pPr>
            <a:lvl2pPr marR="0" lvl="1" algn="l" rtl="0">
              <a:lnSpc>
                <a:spcPct val="100000"/>
              </a:lnSpc>
              <a:spcBef>
                <a:spcPts val="0"/>
              </a:spcBef>
              <a:spcAft>
                <a:spcPts val="0"/>
              </a:spcAft>
              <a:buClr>
                <a:schemeClr val="accent3"/>
              </a:buClr>
              <a:buSzPts val="2800"/>
              <a:buFont typeface="Pathway Extreme SemiBold"/>
              <a:buNone/>
              <a:defRPr sz="2800" b="0" i="0" u="none" strike="noStrike" cap="none">
                <a:solidFill>
                  <a:schemeClr val="accent3"/>
                </a:solidFill>
                <a:latin typeface="Pathway Extreme SemiBold"/>
                <a:ea typeface="Pathway Extreme SemiBold"/>
                <a:cs typeface="Pathway Extreme SemiBold"/>
                <a:sym typeface="Pathway Extreme SemiBold"/>
              </a:defRPr>
            </a:lvl2pPr>
            <a:lvl3pPr marR="0" lvl="2" algn="l" rtl="0">
              <a:lnSpc>
                <a:spcPct val="100000"/>
              </a:lnSpc>
              <a:spcBef>
                <a:spcPts val="0"/>
              </a:spcBef>
              <a:spcAft>
                <a:spcPts val="0"/>
              </a:spcAft>
              <a:buClr>
                <a:schemeClr val="accent3"/>
              </a:buClr>
              <a:buSzPts val="2800"/>
              <a:buFont typeface="Pathway Extreme SemiBold"/>
              <a:buNone/>
              <a:defRPr sz="2800" b="0" i="0" u="none" strike="noStrike" cap="none">
                <a:solidFill>
                  <a:schemeClr val="accent3"/>
                </a:solidFill>
                <a:latin typeface="Pathway Extreme SemiBold"/>
                <a:ea typeface="Pathway Extreme SemiBold"/>
                <a:cs typeface="Pathway Extreme SemiBold"/>
                <a:sym typeface="Pathway Extreme SemiBold"/>
              </a:defRPr>
            </a:lvl3pPr>
            <a:lvl4pPr marR="0" lvl="3" algn="l" rtl="0">
              <a:lnSpc>
                <a:spcPct val="100000"/>
              </a:lnSpc>
              <a:spcBef>
                <a:spcPts val="0"/>
              </a:spcBef>
              <a:spcAft>
                <a:spcPts val="0"/>
              </a:spcAft>
              <a:buClr>
                <a:schemeClr val="accent3"/>
              </a:buClr>
              <a:buSzPts val="2800"/>
              <a:buFont typeface="Pathway Extreme SemiBold"/>
              <a:buNone/>
              <a:defRPr sz="2800" b="0" i="0" u="none" strike="noStrike" cap="none">
                <a:solidFill>
                  <a:schemeClr val="accent3"/>
                </a:solidFill>
                <a:latin typeface="Pathway Extreme SemiBold"/>
                <a:ea typeface="Pathway Extreme SemiBold"/>
                <a:cs typeface="Pathway Extreme SemiBold"/>
                <a:sym typeface="Pathway Extreme SemiBold"/>
              </a:defRPr>
            </a:lvl4pPr>
            <a:lvl5pPr marR="0" lvl="4" algn="l" rtl="0">
              <a:lnSpc>
                <a:spcPct val="100000"/>
              </a:lnSpc>
              <a:spcBef>
                <a:spcPts val="0"/>
              </a:spcBef>
              <a:spcAft>
                <a:spcPts val="0"/>
              </a:spcAft>
              <a:buClr>
                <a:schemeClr val="accent3"/>
              </a:buClr>
              <a:buSzPts val="2800"/>
              <a:buFont typeface="Pathway Extreme SemiBold"/>
              <a:buNone/>
              <a:defRPr sz="2800" b="0" i="0" u="none" strike="noStrike" cap="none">
                <a:solidFill>
                  <a:schemeClr val="accent3"/>
                </a:solidFill>
                <a:latin typeface="Pathway Extreme SemiBold"/>
                <a:ea typeface="Pathway Extreme SemiBold"/>
                <a:cs typeface="Pathway Extreme SemiBold"/>
                <a:sym typeface="Pathway Extreme SemiBold"/>
              </a:defRPr>
            </a:lvl5pPr>
            <a:lvl6pPr marR="0" lvl="5" algn="l" rtl="0">
              <a:lnSpc>
                <a:spcPct val="100000"/>
              </a:lnSpc>
              <a:spcBef>
                <a:spcPts val="0"/>
              </a:spcBef>
              <a:spcAft>
                <a:spcPts val="0"/>
              </a:spcAft>
              <a:buClr>
                <a:schemeClr val="accent3"/>
              </a:buClr>
              <a:buSzPts val="2800"/>
              <a:buFont typeface="Pathway Extreme SemiBold"/>
              <a:buNone/>
              <a:defRPr sz="2800" b="0" i="0" u="none" strike="noStrike" cap="none">
                <a:solidFill>
                  <a:schemeClr val="accent3"/>
                </a:solidFill>
                <a:latin typeface="Pathway Extreme SemiBold"/>
                <a:ea typeface="Pathway Extreme SemiBold"/>
                <a:cs typeface="Pathway Extreme SemiBold"/>
                <a:sym typeface="Pathway Extreme SemiBold"/>
              </a:defRPr>
            </a:lvl6pPr>
            <a:lvl7pPr marR="0" lvl="6" algn="l" rtl="0">
              <a:lnSpc>
                <a:spcPct val="100000"/>
              </a:lnSpc>
              <a:spcBef>
                <a:spcPts val="0"/>
              </a:spcBef>
              <a:spcAft>
                <a:spcPts val="0"/>
              </a:spcAft>
              <a:buClr>
                <a:schemeClr val="accent3"/>
              </a:buClr>
              <a:buSzPts val="2800"/>
              <a:buFont typeface="Pathway Extreme SemiBold"/>
              <a:buNone/>
              <a:defRPr sz="2800" b="0" i="0" u="none" strike="noStrike" cap="none">
                <a:solidFill>
                  <a:schemeClr val="accent3"/>
                </a:solidFill>
                <a:latin typeface="Pathway Extreme SemiBold"/>
                <a:ea typeface="Pathway Extreme SemiBold"/>
                <a:cs typeface="Pathway Extreme SemiBold"/>
                <a:sym typeface="Pathway Extreme SemiBold"/>
              </a:defRPr>
            </a:lvl7pPr>
            <a:lvl8pPr marR="0" lvl="7" algn="l" rtl="0">
              <a:lnSpc>
                <a:spcPct val="100000"/>
              </a:lnSpc>
              <a:spcBef>
                <a:spcPts val="0"/>
              </a:spcBef>
              <a:spcAft>
                <a:spcPts val="0"/>
              </a:spcAft>
              <a:buClr>
                <a:schemeClr val="accent3"/>
              </a:buClr>
              <a:buSzPts val="2800"/>
              <a:buFont typeface="Pathway Extreme SemiBold"/>
              <a:buNone/>
              <a:defRPr sz="2800" b="0" i="0" u="none" strike="noStrike" cap="none">
                <a:solidFill>
                  <a:schemeClr val="accent3"/>
                </a:solidFill>
                <a:latin typeface="Pathway Extreme SemiBold"/>
                <a:ea typeface="Pathway Extreme SemiBold"/>
                <a:cs typeface="Pathway Extreme SemiBold"/>
                <a:sym typeface="Pathway Extreme SemiBold"/>
              </a:defRPr>
            </a:lvl8pPr>
            <a:lvl9pPr marR="0" lvl="8" algn="l" rtl="0">
              <a:lnSpc>
                <a:spcPct val="100000"/>
              </a:lnSpc>
              <a:spcBef>
                <a:spcPts val="0"/>
              </a:spcBef>
              <a:spcAft>
                <a:spcPts val="0"/>
              </a:spcAft>
              <a:buClr>
                <a:schemeClr val="accent3"/>
              </a:buClr>
              <a:buSzPts val="2800"/>
              <a:buFont typeface="Pathway Extreme SemiBold"/>
              <a:buNone/>
              <a:defRPr sz="2800" b="0" i="0" u="none" strike="noStrike" cap="none">
                <a:solidFill>
                  <a:schemeClr val="accent3"/>
                </a:solidFill>
                <a:latin typeface="Pathway Extreme SemiBold"/>
                <a:ea typeface="Pathway Extreme SemiBold"/>
                <a:cs typeface="Pathway Extreme SemiBold"/>
                <a:sym typeface="Pathway Extreme SemiBold"/>
              </a:defRPr>
            </a:lvl9pPr>
          </a:lstStyle>
          <a:p>
            <a:pPr algn="ctr">
              <a:lnSpc>
                <a:spcPct val="150000"/>
              </a:lnSpc>
            </a:pPr>
            <a:r>
              <a:rPr lang="en-US" sz="4000" b="1" dirty="0">
                <a:latin typeface="Arial" panose="020B0604020202020204" pitchFamily="34" charset="0"/>
                <a:cs typeface="Arial" panose="020B0604020202020204" pitchFamily="34" charset="0"/>
              </a:rPr>
              <a:t>BÀI 1: NHÓM NGHỀ PHÂN TÍCH VÀ PHÁT TRIỂN PHẦN MỀM VÀ CÁC ỨNG DỤNG</a:t>
            </a:r>
          </a:p>
        </p:txBody>
      </p:sp>
    </p:spTree>
    <p:extLst>
      <p:ext uri="{BB962C8B-B14F-4D97-AF65-F5344CB8AC3E}">
        <p14:creationId xmlns:p14="http://schemas.microsoft.com/office/powerpoint/2010/main" val="101847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73">
                                            <p:txEl>
                                              <p:pRg st="0" end="0"/>
                                            </p:txEl>
                                          </p:spTgt>
                                        </p:tgtEl>
                                        <p:attrNameLst>
                                          <p:attrName>style.visibility</p:attrName>
                                        </p:attrNameLst>
                                      </p:cBhvr>
                                      <p:to>
                                        <p:strVal val="visible"/>
                                      </p:to>
                                    </p:set>
                                    <p:animEffect transition="in" filter="randombar(horizontal)">
                                      <p:cBhvr>
                                        <p:cTn id="7" dur="500"/>
                                        <p:tgtEl>
                                          <p:spTgt spid="77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73">
                                            <p:txEl>
                                              <p:pRg st="1" end="1"/>
                                            </p:txEl>
                                          </p:spTgt>
                                        </p:tgtEl>
                                        <p:attrNameLst>
                                          <p:attrName>style.visibility</p:attrName>
                                        </p:attrNameLst>
                                      </p:cBhvr>
                                      <p:to>
                                        <p:strVal val="visible"/>
                                      </p:to>
                                    </p:set>
                                    <p:animEffect transition="in" filter="randombar(horizontal)">
                                      <p:cBhvr>
                                        <p:cTn id="10" dur="500"/>
                                        <p:tgtEl>
                                          <p:spTgt spid="77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 grpId="0" uiExpand="1"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6"/>
          <p:cNvSpPr txBox="1">
            <a:spLocks noGrp="1"/>
          </p:cNvSpPr>
          <p:nvPr>
            <p:ph type="ctrTitle"/>
          </p:nvPr>
        </p:nvSpPr>
        <p:spPr>
          <a:xfrm>
            <a:off x="679650" y="1598717"/>
            <a:ext cx="7784700" cy="1946066"/>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000" b="1" dirty="0">
                <a:latin typeface="Arial" panose="020B0604020202020204" pitchFamily="34" charset="0"/>
                <a:cs typeface="Arial" panose="020B0604020202020204" pitchFamily="34" charset="0"/>
              </a:rPr>
              <a:t>CẢM ƠN CÁC EM ĐÃ LẮNG NGHE, HẸN GẶP LẠI!</a:t>
            </a:r>
            <a:endParaRPr sz="4000" b="1" dirty="0">
              <a:solidFill>
                <a:schemeClr val="dk1"/>
              </a:solidFill>
              <a:latin typeface="Arial" panose="020B0604020202020204" pitchFamily="34" charset="0"/>
              <a:ea typeface="Pathway Extreme"/>
              <a:cs typeface="Arial" panose="020B0604020202020204" pitchFamily="34" charset="0"/>
              <a:sym typeface="Pathway Extreme"/>
            </a:endParaRPr>
          </a:p>
        </p:txBody>
      </p:sp>
      <p:grpSp>
        <p:nvGrpSpPr>
          <p:cNvPr id="563" name="Google Shape;563;p36"/>
          <p:cNvGrpSpPr/>
          <p:nvPr/>
        </p:nvGrpSpPr>
        <p:grpSpPr>
          <a:xfrm>
            <a:off x="858349" y="3856425"/>
            <a:ext cx="500950" cy="500950"/>
            <a:chOff x="953949" y="3906900"/>
            <a:chExt cx="500950" cy="500950"/>
          </a:xfrm>
        </p:grpSpPr>
        <p:sp>
          <p:nvSpPr>
            <p:cNvPr id="564" name="Google Shape;564;p36"/>
            <p:cNvSpPr/>
            <p:nvPr/>
          </p:nvSpPr>
          <p:spPr>
            <a:xfrm>
              <a:off x="953949" y="3906900"/>
              <a:ext cx="500950" cy="500950"/>
            </a:xfrm>
            <a:custGeom>
              <a:avLst/>
              <a:gdLst/>
              <a:ahLst/>
              <a:cxnLst/>
              <a:rect l="l" t="t" r="r" b="b"/>
              <a:pathLst>
                <a:path w="1629" h="1629" extrusionOk="0">
                  <a:moveTo>
                    <a:pt x="0" y="815"/>
                  </a:moveTo>
                  <a:cubicBezTo>
                    <a:pt x="0" y="1264"/>
                    <a:pt x="365" y="1629"/>
                    <a:pt x="815" y="1629"/>
                  </a:cubicBezTo>
                  <a:cubicBezTo>
                    <a:pt x="1265" y="1629"/>
                    <a:pt x="1629" y="1264"/>
                    <a:pt x="1629" y="815"/>
                  </a:cubicBezTo>
                  <a:cubicBezTo>
                    <a:pt x="1629" y="365"/>
                    <a:pt x="1265" y="0"/>
                    <a:pt x="815" y="0"/>
                  </a:cubicBezTo>
                  <a:cubicBezTo>
                    <a:pt x="365" y="0"/>
                    <a:pt x="0" y="365"/>
                    <a:pt x="0" y="81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65" name="Google Shape;565;p36"/>
            <p:cNvSpPr/>
            <p:nvPr/>
          </p:nvSpPr>
          <p:spPr>
            <a:xfrm>
              <a:off x="1109438" y="4261907"/>
              <a:ext cx="190281" cy="59424"/>
            </a:xfrm>
            <a:custGeom>
              <a:avLst/>
              <a:gdLst/>
              <a:ahLst/>
              <a:cxnLst/>
              <a:rect l="l" t="t" r="r" b="b"/>
              <a:pathLst>
                <a:path w="620" h="195" extrusionOk="0">
                  <a:moveTo>
                    <a:pt x="0" y="0"/>
                  </a:moveTo>
                  <a:cubicBezTo>
                    <a:pt x="207" y="52"/>
                    <a:pt x="413" y="52"/>
                    <a:pt x="620" y="0"/>
                  </a:cubicBezTo>
                  <a:cubicBezTo>
                    <a:pt x="620" y="0"/>
                    <a:pt x="607" y="195"/>
                    <a:pt x="310" y="195"/>
                  </a:cubicBezTo>
                  <a:cubicBezTo>
                    <a:pt x="13" y="195"/>
                    <a:pt x="0" y="0"/>
                    <a:pt x="0"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66" name="Google Shape;566;p36"/>
            <p:cNvSpPr/>
            <p:nvPr/>
          </p:nvSpPr>
          <p:spPr>
            <a:xfrm>
              <a:off x="1094659" y="4151987"/>
              <a:ext cx="34793" cy="49572"/>
            </a:xfrm>
            <a:custGeom>
              <a:avLst/>
              <a:gdLst/>
              <a:ahLst/>
              <a:cxnLst/>
              <a:rect l="l" t="t" r="r" b="b"/>
              <a:pathLst>
                <a:path w="115" h="163" extrusionOk="0">
                  <a:moveTo>
                    <a:pt x="115" y="82"/>
                  </a:moveTo>
                  <a:cubicBezTo>
                    <a:pt x="115" y="127"/>
                    <a:pt x="90" y="163"/>
                    <a:pt x="58" y="163"/>
                  </a:cubicBezTo>
                  <a:cubicBezTo>
                    <a:pt x="26" y="163"/>
                    <a:pt x="0" y="127"/>
                    <a:pt x="0" y="82"/>
                  </a:cubicBezTo>
                  <a:cubicBezTo>
                    <a:pt x="0" y="37"/>
                    <a:pt x="26" y="0"/>
                    <a:pt x="58" y="0"/>
                  </a:cubicBezTo>
                  <a:cubicBezTo>
                    <a:pt x="90"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67" name="Google Shape;567;p36"/>
            <p:cNvSpPr/>
            <p:nvPr/>
          </p:nvSpPr>
          <p:spPr>
            <a:xfrm>
              <a:off x="1279706" y="4151987"/>
              <a:ext cx="34793" cy="49572"/>
            </a:xfrm>
            <a:custGeom>
              <a:avLst/>
              <a:gdLst/>
              <a:ahLst/>
              <a:cxnLst/>
              <a:rect l="l" t="t" r="r" b="b"/>
              <a:pathLst>
                <a:path w="115" h="163" extrusionOk="0">
                  <a:moveTo>
                    <a:pt x="115" y="82"/>
                  </a:moveTo>
                  <a:cubicBezTo>
                    <a:pt x="115" y="127"/>
                    <a:pt x="89" y="163"/>
                    <a:pt x="57" y="163"/>
                  </a:cubicBezTo>
                  <a:cubicBezTo>
                    <a:pt x="25" y="163"/>
                    <a:pt x="0" y="127"/>
                    <a:pt x="0" y="82"/>
                  </a:cubicBezTo>
                  <a:cubicBezTo>
                    <a:pt x="0" y="37"/>
                    <a:pt x="25" y="0"/>
                    <a:pt x="57" y="0"/>
                  </a:cubicBezTo>
                  <a:cubicBezTo>
                    <a:pt x="89"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568" name="Google Shape;568;p36"/>
          <p:cNvGrpSpPr/>
          <p:nvPr/>
        </p:nvGrpSpPr>
        <p:grpSpPr>
          <a:xfrm>
            <a:off x="8085149" y="702775"/>
            <a:ext cx="500950" cy="500950"/>
            <a:chOff x="953949" y="3906900"/>
            <a:chExt cx="500950" cy="500950"/>
          </a:xfrm>
        </p:grpSpPr>
        <p:sp>
          <p:nvSpPr>
            <p:cNvPr id="569" name="Google Shape;569;p36"/>
            <p:cNvSpPr/>
            <p:nvPr/>
          </p:nvSpPr>
          <p:spPr>
            <a:xfrm>
              <a:off x="953949" y="3906900"/>
              <a:ext cx="500950" cy="500950"/>
            </a:xfrm>
            <a:custGeom>
              <a:avLst/>
              <a:gdLst/>
              <a:ahLst/>
              <a:cxnLst/>
              <a:rect l="l" t="t" r="r" b="b"/>
              <a:pathLst>
                <a:path w="1629" h="1629" extrusionOk="0">
                  <a:moveTo>
                    <a:pt x="0" y="815"/>
                  </a:moveTo>
                  <a:cubicBezTo>
                    <a:pt x="0" y="1264"/>
                    <a:pt x="365" y="1629"/>
                    <a:pt x="815" y="1629"/>
                  </a:cubicBezTo>
                  <a:cubicBezTo>
                    <a:pt x="1265" y="1629"/>
                    <a:pt x="1629" y="1264"/>
                    <a:pt x="1629" y="815"/>
                  </a:cubicBezTo>
                  <a:cubicBezTo>
                    <a:pt x="1629" y="365"/>
                    <a:pt x="1265" y="0"/>
                    <a:pt x="815" y="0"/>
                  </a:cubicBezTo>
                  <a:cubicBezTo>
                    <a:pt x="365" y="0"/>
                    <a:pt x="0" y="365"/>
                    <a:pt x="0" y="81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70" name="Google Shape;570;p36"/>
            <p:cNvSpPr/>
            <p:nvPr/>
          </p:nvSpPr>
          <p:spPr>
            <a:xfrm rot="10800000">
              <a:off x="1109438" y="4261907"/>
              <a:ext cx="190281" cy="59424"/>
            </a:xfrm>
            <a:custGeom>
              <a:avLst/>
              <a:gdLst/>
              <a:ahLst/>
              <a:cxnLst/>
              <a:rect l="l" t="t" r="r" b="b"/>
              <a:pathLst>
                <a:path w="620" h="195" extrusionOk="0">
                  <a:moveTo>
                    <a:pt x="0" y="0"/>
                  </a:moveTo>
                  <a:cubicBezTo>
                    <a:pt x="207" y="52"/>
                    <a:pt x="413" y="52"/>
                    <a:pt x="620" y="0"/>
                  </a:cubicBezTo>
                  <a:cubicBezTo>
                    <a:pt x="620" y="0"/>
                    <a:pt x="607" y="195"/>
                    <a:pt x="310" y="195"/>
                  </a:cubicBezTo>
                  <a:cubicBezTo>
                    <a:pt x="13" y="195"/>
                    <a:pt x="0" y="0"/>
                    <a:pt x="0"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71" name="Google Shape;571;p36"/>
            <p:cNvSpPr/>
            <p:nvPr/>
          </p:nvSpPr>
          <p:spPr>
            <a:xfrm>
              <a:off x="1094659" y="4151987"/>
              <a:ext cx="34793" cy="49572"/>
            </a:xfrm>
            <a:custGeom>
              <a:avLst/>
              <a:gdLst/>
              <a:ahLst/>
              <a:cxnLst/>
              <a:rect l="l" t="t" r="r" b="b"/>
              <a:pathLst>
                <a:path w="115" h="163" extrusionOk="0">
                  <a:moveTo>
                    <a:pt x="115" y="82"/>
                  </a:moveTo>
                  <a:cubicBezTo>
                    <a:pt x="115" y="127"/>
                    <a:pt x="90" y="163"/>
                    <a:pt x="58" y="163"/>
                  </a:cubicBezTo>
                  <a:cubicBezTo>
                    <a:pt x="26" y="163"/>
                    <a:pt x="0" y="127"/>
                    <a:pt x="0" y="82"/>
                  </a:cubicBezTo>
                  <a:cubicBezTo>
                    <a:pt x="0" y="37"/>
                    <a:pt x="26" y="0"/>
                    <a:pt x="58" y="0"/>
                  </a:cubicBezTo>
                  <a:cubicBezTo>
                    <a:pt x="90"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72" name="Google Shape;572;p36"/>
            <p:cNvSpPr/>
            <p:nvPr/>
          </p:nvSpPr>
          <p:spPr>
            <a:xfrm>
              <a:off x="1279706" y="4151987"/>
              <a:ext cx="34793" cy="49572"/>
            </a:xfrm>
            <a:custGeom>
              <a:avLst/>
              <a:gdLst/>
              <a:ahLst/>
              <a:cxnLst/>
              <a:rect l="l" t="t" r="r" b="b"/>
              <a:pathLst>
                <a:path w="115" h="163" extrusionOk="0">
                  <a:moveTo>
                    <a:pt x="115" y="82"/>
                  </a:moveTo>
                  <a:cubicBezTo>
                    <a:pt x="115" y="127"/>
                    <a:pt x="89" y="163"/>
                    <a:pt x="57" y="163"/>
                  </a:cubicBezTo>
                  <a:cubicBezTo>
                    <a:pt x="25" y="163"/>
                    <a:pt x="0" y="127"/>
                    <a:pt x="0" y="82"/>
                  </a:cubicBezTo>
                  <a:cubicBezTo>
                    <a:pt x="0" y="37"/>
                    <a:pt x="25" y="0"/>
                    <a:pt x="57" y="0"/>
                  </a:cubicBezTo>
                  <a:cubicBezTo>
                    <a:pt x="89"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grpSp>
    </p:spTree>
    <p:extLst>
      <p:ext uri="{BB962C8B-B14F-4D97-AF65-F5344CB8AC3E}">
        <p14:creationId xmlns:p14="http://schemas.microsoft.com/office/powerpoint/2010/main" val="30654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85"/>
        <p:cNvGrpSpPr/>
        <p:nvPr/>
      </p:nvGrpSpPr>
      <p:grpSpPr>
        <a:xfrm>
          <a:off x="0" y="0"/>
          <a:ext cx="0" cy="0"/>
          <a:chOff x="0" y="0"/>
          <a:chExt cx="0" cy="0"/>
        </a:xfrm>
      </p:grpSpPr>
      <p:sp>
        <p:nvSpPr>
          <p:cNvPr id="586" name="Google Shape;586;p38"/>
          <p:cNvSpPr txBox="1">
            <a:spLocks noGrp="1"/>
          </p:cNvSpPr>
          <p:nvPr>
            <p:ph type="title"/>
          </p:nvPr>
        </p:nvSpPr>
        <p:spPr>
          <a:xfrm>
            <a:off x="713100" y="540743"/>
            <a:ext cx="7725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NỘI DUNG BÀI HỌC</a:t>
            </a:r>
            <a:endParaRPr sz="3000" b="1"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9E73B64B-78CF-6B17-67B0-2B21739599C6}"/>
              </a:ext>
            </a:extLst>
          </p:cNvPr>
          <p:cNvGrpSpPr/>
          <p:nvPr/>
        </p:nvGrpSpPr>
        <p:grpSpPr>
          <a:xfrm>
            <a:off x="421417" y="2009724"/>
            <a:ext cx="4093432" cy="1871782"/>
            <a:chOff x="560847" y="1643955"/>
            <a:chExt cx="3166201" cy="1871782"/>
          </a:xfrm>
        </p:grpSpPr>
        <p:sp>
          <p:nvSpPr>
            <p:cNvPr id="27" name="Snip Diagonal Corner Rectangle 26">
              <a:extLst>
                <a:ext uri="{FF2B5EF4-FFF2-40B4-BE49-F238E27FC236}">
                  <a16:creationId xmlns:a16="http://schemas.microsoft.com/office/drawing/2014/main" id="{09B87872-6491-B8E0-9C07-D3EE6D249AFD}"/>
                </a:ext>
              </a:extLst>
            </p:cNvPr>
            <p:cNvSpPr/>
            <p:nvPr/>
          </p:nvSpPr>
          <p:spPr>
            <a:xfrm>
              <a:off x="560847" y="1643955"/>
              <a:ext cx="3007048" cy="1710869"/>
            </a:xfrm>
            <a:prstGeom prst="snip2Diag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Snip Diagonal Corner Rectangle 27">
              <a:extLst>
                <a:ext uri="{FF2B5EF4-FFF2-40B4-BE49-F238E27FC236}">
                  <a16:creationId xmlns:a16="http://schemas.microsoft.com/office/drawing/2014/main" id="{09C23945-9AA0-05A6-7896-1FDE78ED623E}"/>
                </a:ext>
              </a:extLst>
            </p:cNvPr>
            <p:cNvSpPr/>
            <p:nvPr/>
          </p:nvSpPr>
          <p:spPr>
            <a:xfrm>
              <a:off x="720000" y="1804868"/>
              <a:ext cx="3007048" cy="1710869"/>
            </a:xfrm>
            <a:prstGeom prst="snip2Diag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dirty="0">
                  <a:solidFill>
                    <a:srgbClr val="080502"/>
                  </a:solidFill>
                  <a:latin typeface="Arial" panose="020B0604020202020204" pitchFamily="34" charset="0"/>
                  <a:cs typeface="Arial" panose="020B0604020202020204" pitchFamily="34" charset="0"/>
                </a:rPr>
                <a:t>Các nghề cơ bản thuộc nhóm nghề Phân tích và phát triển phần mềm và các ứng dụng </a:t>
              </a:r>
              <a:endParaRPr lang="en-VN" sz="2000" dirty="0">
                <a:solidFill>
                  <a:srgbClr val="080502"/>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8D3E69C6-14B3-A9AC-E042-CBEB8931594A}"/>
              </a:ext>
            </a:extLst>
          </p:cNvPr>
          <p:cNvGrpSpPr/>
          <p:nvPr/>
        </p:nvGrpSpPr>
        <p:grpSpPr>
          <a:xfrm>
            <a:off x="4857752" y="2009724"/>
            <a:ext cx="3891293" cy="1871782"/>
            <a:chOff x="4174563" y="1643955"/>
            <a:chExt cx="4408589" cy="1871782"/>
          </a:xfrm>
        </p:grpSpPr>
        <p:sp>
          <p:nvSpPr>
            <p:cNvPr id="30" name="Snip Diagonal Corner Rectangle 29">
              <a:extLst>
                <a:ext uri="{FF2B5EF4-FFF2-40B4-BE49-F238E27FC236}">
                  <a16:creationId xmlns:a16="http://schemas.microsoft.com/office/drawing/2014/main" id="{E04683E0-5AD6-704C-34D2-C8C578D71676}"/>
                </a:ext>
              </a:extLst>
            </p:cNvPr>
            <p:cNvSpPr/>
            <p:nvPr/>
          </p:nvSpPr>
          <p:spPr>
            <a:xfrm>
              <a:off x="4174563" y="1643955"/>
              <a:ext cx="4249436" cy="1710869"/>
            </a:xfrm>
            <a:prstGeom prst="snip2Diag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Snip Diagonal Corner Rectangle 30">
              <a:extLst>
                <a:ext uri="{FF2B5EF4-FFF2-40B4-BE49-F238E27FC236}">
                  <a16:creationId xmlns:a16="http://schemas.microsoft.com/office/drawing/2014/main" id="{C0CDAC49-C20B-6EDC-8F5E-CD93C886C0CE}"/>
                </a:ext>
              </a:extLst>
            </p:cNvPr>
            <p:cNvSpPr/>
            <p:nvPr/>
          </p:nvSpPr>
          <p:spPr>
            <a:xfrm>
              <a:off x="4333716" y="1804868"/>
              <a:ext cx="4249436" cy="1710869"/>
            </a:xfrm>
            <a:prstGeom prst="snip2Diag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Nhận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xét</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chung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về</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nhóm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nghề</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Phát</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triển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mềm</a:t>
              </a:r>
              <a:endParaRPr lang="en-VN"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grpSp>
      <p:sp>
        <p:nvSpPr>
          <p:cNvPr id="33" name="Snip Diagonal Corner Rectangle 32">
            <a:extLst>
              <a:ext uri="{FF2B5EF4-FFF2-40B4-BE49-F238E27FC236}">
                <a16:creationId xmlns:a16="http://schemas.microsoft.com/office/drawing/2014/main" id="{D2BC3A3E-8C2E-27F5-8C42-921DC3E4A233}"/>
              </a:ext>
            </a:extLst>
          </p:cNvPr>
          <p:cNvSpPr/>
          <p:nvPr/>
        </p:nvSpPr>
        <p:spPr>
          <a:xfrm>
            <a:off x="1638300" y="1541987"/>
            <a:ext cx="1447800" cy="742950"/>
          </a:xfrm>
          <a:prstGeom prst="snip2DiagRect">
            <a:avLst/>
          </a:prstGeom>
          <a:solidFill>
            <a:schemeClr val="accent3">
              <a:lumMod val="10000"/>
              <a:lumOff val="90000"/>
            </a:schemeClr>
          </a:solidFill>
          <a:ln>
            <a:solidFill>
              <a:schemeClr val="accent3">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3000" b="1" dirty="0">
                <a:solidFill>
                  <a:schemeClr val="tx1"/>
                </a:solidFill>
                <a:latin typeface="Arial" panose="020B0604020202020204" pitchFamily="34" charset="0"/>
                <a:cs typeface="Arial" panose="020B0604020202020204" pitchFamily="34" charset="0"/>
              </a:rPr>
              <a:t>01</a:t>
            </a:r>
          </a:p>
        </p:txBody>
      </p:sp>
      <p:sp>
        <p:nvSpPr>
          <p:cNvPr id="34" name="Snip Diagonal Corner Rectangle 33">
            <a:extLst>
              <a:ext uri="{FF2B5EF4-FFF2-40B4-BE49-F238E27FC236}">
                <a16:creationId xmlns:a16="http://schemas.microsoft.com/office/drawing/2014/main" id="{3F2A8375-7069-2653-16D2-C51A1B8C5FB9}"/>
              </a:ext>
            </a:extLst>
          </p:cNvPr>
          <p:cNvSpPr/>
          <p:nvPr/>
        </p:nvSpPr>
        <p:spPr>
          <a:xfrm>
            <a:off x="6009259" y="1638249"/>
            <a:ext cx="1447800" cy="742950"/>
          </a:xfrm>
          <a:prstGeom prst="snip2DiagRect">
            <a:avLst/>
          </a:prstGeom>
          <a:solidFill>
            <a:schemeClr val="accent3">
              <a:lumMod val="10000"/>
              <a:lumOff val="90000"/>
            </a:schemeClr>
          </a:solidFill>
          <a:ln>
            <a:solidFill>
              <a:schemeClr val="accent3">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3000" b="1" dirty="0">
                <a:solidFill>
                  <a:schemeClr val="tx1"/>
                </a:solidFill>
                <a:latin typeface="Arial" panose="020B0604020202020204" pitchFamily="34" charset="0"/>
                <a:cs typeface="Arial" panose="020B0604020202020204" pitchFamily="34" charset="0"/>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downLeft)">
                                      <p:cBhvr>
                                        <p:cTn id="7" dur="500"/>
                                        <p:tgtEl>
                                          <p:spTgt spid="2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strips(downLeft)">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strips(downLeft)">
                                      <p:cBhvr>
                                        <p:cTn id="15" dur="500"/>
                                        <p:tgtEl>
                                          <p:spTgt spid="29"/>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strips(downLeft)">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08"/>
        <p:cNvGrpSpPr/>
        <p:nvPr/>
      </p:nvGrpSpPr>
      <p:grpSpPr>
        <a:xfrm>
          <a:off x="0" y="0"/>
          <a:ext cx="0" cy="0"/>
          <a:chOff x="0" y="0"/>
          <a:chExt cx="0" cy="0"/>
        </a:xfrm>
      </p:grpSpPr>
      <p:sp>
        <p:nvSpPr>
          <p:cNvPr id="609" name="Google Shape;609;p40"/>
          <p:cNvSpPr txBox="1">
            <a:spLocks noGrp="1"/>
          </p:cNvSpPr>
          <p:nvPr>
            <p:ph type="title"/>
          </p:nvPr>
        </p:nvSpPr>
        <p:spPr>
          <a:xfrm>
            <a:off x="0" y="2069183"/>
            <a:ext cx="9144000" cy="1575300"/>
          </a:xfrm>
          <a:prstGeom prst="rect">
            <a:avLst/>
          </a:prstGeom>
        </p:spPr>
        <p:txBody>
          <a:bodyPr spcFirstLastPara="1" wrap="square" lIns="91425" tIns="91425" rIns="91425" bIns="91425" anchor="ctr" anchorCtr="0">
            <a:noAutofit/>
          </a:bodyPr>
          <a:lstStyle/>
          <a:p>
            <a:pPr algn="ctr">
              <a:lnSpc>
                <a:spcPct val="150000"/>
              </a:lnSpc>
            </a:pPr>
            <a:r>
              <a:rPr lang="vi-VN" sz="3700" b="1" dirty="0">
                <a:solidFill>
                  <a:srgbClr val="080502"/>
                </a:solidFill>
                <a:latin typeface="Arial" panose="020B0604020202020204" pitchFamily="34" charset="0"/>
                <a:cs typeface="Arial" panose="020B0604020202020204" pitchFamily="34" charset="0"/>
              </a:rPr>
              <a:t>CÁC NGHỀ CƠ BẢN THUỘC NHÓM NGHỀ PHÂN TÍCH VÀ PHÁT TRIỂN PHẦN MỀM VÀ CÁC ỨNG DỤNG </a:t>
            </a:r>
            <a:endParaRPr lang="en-VN" sz="3700" b="1" dirty="0">
              <a:solidFill>
                <a:srgbClr val="080502"/>
              </a:solidFill>
              <a:latin typeface="Arial" panose="020B0604020202020204" pitchFamily="34" charset="0"/>
              <a:cs typeface="Arial" panose="020B0604020202020204" pitchFamily="34" charset="0"/>
            </a:endParaRPr>
          </a:p>
        </p:txBody>
      </p:sp>
      <p:sp>
        <p:nvSpPr>
          <p:cNvPr id="610" name="Google Shape;610;p40"/>
          <p:cNvSpPr txBox="1">
            <a:spLocks noGrp="1"/>
          </p:cNvSpPr>
          <p:nvPr>
            <p:ph type="title" idx="2"/>
          </p:nvPr>
        </p:nvSpPr>
        <p:spPr>
          <a:xfrm>
            <a:off x="3853500" y="775140"/>
            <a:ext cx="1437000" cy="8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Arial" panose="020B0604020202020204" pitchFamily="34" charset="0"/>
                <a:cs typeface="Arial" panose="020B0604020202020204" pitchFamily="34" charset="0"/>
              </a:rPr>
              <a:t>01</a:t>
            </a:r>
            <a:endParaRPr b="1" dirty="0">
              <a:latin typeface="Arial" panose="020B0604020202020204" pitchFamily="34" charset="0"/>
              <a:cs typeface="Arial" panose="020B0604020202020204" pitchFamily="34" charset="0"/>
            </a:endParaRPr>
          </a:p>
        </p:txBody>
      </p:sp>
      <p:grpSp>
        <p:nvGrpSpPr>
          <p:cNvPr id="611" name="Google Shape;611;p40"/>
          <p:cNvGrpSpPr/>
          <p:nvPr/>
        </p:nvGrpSpPr>
        <p:grpSpPr>
          <a:xfrm>
            <a:off x="6467049" y="4355688"/>
            <a:ext cx="500950" cy="500950"/>
            <a:chOff x="953949" y="3906900"/>
            <a:chExt cx="500950" cy="500950"/>
          </a:xfrm>
        </p:grpSpPr>
        <p:sp>
          <p:nvSpPr>
            <p:cNvPr id="612" name="Google Shape;612;p40"/>
            <p:cNvSpPr/>
            <p:nvPr/>
          </p:nvSpPr>
          <p:spPr>
            <a:xfrm>
              <a:off x="953949" y="3906900"/>
              <a:ext cx="500950" cy="500950"/>
            </a:xfrm>
            <a:custGeom>
              <a:avLst/>
              <a:gdLst/>
              <a:ahLst/>
              <a:cxnLst/>
              <a:rect l="l" t="t" r="r" b="b"/>
              <a:pathLst>
                <a:path w="1629" h="1629" extrusionOk="0">
                  <a:moveTo>
                    <a:pt x="0" y="815"/>
                  </a:moveTo>
                  <a:cubicBezTo>
                    <a:pt x="0" y="1264"/>
                    <a:pt x="365" y="1629"/>
                    <a:pt x="815" y="1629"/>
                  </a:cubicBezTo>
                  <a:cubicBezTo>
                    <a:pt x="1265" y="1629"/>
                    <a:pt x="1629" y="1264"/>
                    <a:pt x="1629" y="815"/>
                  </a:cubicBezTo>
                  <a:cubicBezTo>
                    <a:pt x="1629" y="365"/>
                    <a:pt x="1265" y="0"/>
                    <a:pt x="815" y="0"/>
                  </a:cubicBezTo>
                  <a:cubicBezTo>
                    <a:pt x="365" y="0"/>
                    <a:pt x="0" y="365"/>
                    <a:pt x="0" y="81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3" name="Google Shape;613;p40"/>
            <p:cNvSpPr/>
            <p:nvPr/>
          </p:nvSpPr>
          <p:spPr>
            <a:xfrm rot="10800000">
              <a:off x="1109438" y="4261907"/>
              <a:ext cx="190281" cy="59424"/>
            </a:xfrm>
            <a:custGeom>
              <a:avLst/>
              <a:gdLst/>
              <a:ahLst/>
              <a:cxnLst/>
              <a:rect l="l" t="t" r="r" b="b"/>
              <a:pathLst>
                <a:path w="620" h="195" extrusionOk="0">
                  <a:moveTo>
                    <a:pt x="0" y="0"/>
                  </a:moveTo>
                  <a:cubicBezTo>
                    <a:pt x="207" y="52"/>
                    <a:pt x="413" y="52"/>
                    <a:pt x="620" y="0"/>
                  </a:cubicBezTo>
                  <a:cubicBezTo>
                    <a:pt x="620" y="0"/>
                    <a:pt x="607" y="195"/>
                    <a:pt x="310" y="195"/>
                  </a:cubicBezTo>
                  <a:cubicBezTo>
                    <a:pt x="13" y="195"/>
                    <a:pt x="0" y="0"/>
                    <a:pt x="0"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14" name="Google Shape;614;p40"/>
            <p:cNvSpPr/>
            <p:nvPr/>
          </p:nvSpPr>
          <p:spPr>
            <a:xfrm>
              <a:off x="1094659" y="4151987"/>
              <a:ext cx="34793" cy="49572"/>
            </a:xfrm>
            <a:custGeom>
              <a:avLst/>
              <a:gdLst/>
              <a:ahLst/>
              <a:cxnLst/>
              <a:rect l="l" t="t" r="r" b="b"/>
              <a:pathLst>
                <a:path w="115" h="163" extrusionOk="0">
                  <a:moveTo>
                    <a:pt x="115" y="82"/>
                  </a:moveTo>
                  <a:cubicBezTo>
                    <a:pt x="115" y="127"/>
                    <a:pt x="90" y="163"/>
                    <a:pt x="58" y="163"/>
                  </a:cubicBezTo>
                  <a:cubicBezTo>
                    <a:pt x="26" y="163"/>
                    <a:pt x="0" y="127"/>
                    <a:pt x="0" y="82"/>
                  </a:cubicBezTo>
                  <a:cubicBezTo>
                    <a:pt x="0" y="37"/>
                    <a:pt x="26" y="0"/>
                    <a:pt x="58" y="0"/>
                  </a:cubicBezTo>
                  <a:cubicBezTo>
                    <a:pt x="90"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15" name="Google Shape;615;p40"/>
            <p:cNvSpPr/>
            <p:nvPr/>
          </p:nvSpPr>
          <p:spPr>
            <a:xfrm>
              <a:off x="1279706" y="4151987"/>
              <a:ext cx="34793" cy="49572"/>
            </a:xfrm>
            <a:custGeom>
              <a:avLst/>
              <a:gdLst/>
              <a:ahLst/>
              <a:cxnLst/>
              <a:rect l="l" t="t" r="r" b="b"/>
              <a:pathLst>
                <a:path w="115" h="163" extrusionOk="0">
                  <a:moveTo>
                    <a:pt x="115" y="82"/>
                  </a:moveTo>
                  <a:cubicBezTo>
                    <a:pt x="115" y="127"/>
                    <a:pt x="89" y="163"/>
                    <a:pt x="57" y="163"/>
                  </a:cubicBezTo>
                  <a:cubicBezTo>
                    <a:pt x="25" y="163"/>
                    <a:pt x="0" y="127"/>
                    <a:pt x="0" y="82"/>
                  </a:cubicBezTo>
                  <a:cubicBezTo>
                    <a:pt x="0" y="37"/>
                    <a:pt x="25" y="0"/>
                    <a:pt x="57" y="0"/>
                  </a:cubicBezTo>
                  <a:cubicBezTo>
                    <a:pt x="89" y="0"/>
                    <a:pt x="115" y="37"/>
                    <a:pt x="115" y="82"/>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16" name="Folded Corner 15">
            <a:extLst>
              <a:ext uri="{FF2B5EF4-FFF2-40B4-BE49-F238E27FC236}">
                <a16:creationId xmlns:a16="http://schemas.microsoft.com/office/drawing/2014/main" id="{CE81E3FC-1BB5-1BCA-8502-0810C126EF54}"/>
              </a:ext>
            </a:extLst>
          </p:cNvPr>
          <p:cNvSpPr/>
          <p:nvPr/>
        </p:nvSpPr>
        <p:spPr>
          <a:xfrm>
            <a:off x="1036320" y="445856"/>
            <a:ext cx="7071360" cy="564243"/>
          </a:xfrm>
          <a:prstGeom prst="foldedCorner">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latin typeface="Arial" panose="020B0604020202020204" pitchFamily="34" charset="0"/>
                <a:cs typeface="Arial" panose="020B0604020202020204" pitchFamily="34" charset="0"/>
              </a:rPr>
              <a:t>NHÀ PHÂN TÍCH HỆ THỐNG</a:t>
            </a:r>
          </a:p>
        </p:txBody>
      </p:sp>
      <p:sp>
        <p:nvSpPr>
          <p:cNvPr id="17" name="TextBox 16">
            <a:extLst>
              <a:ext uri="{FF2B5EF4-FFF2-40B4-BE49-F238E27FC236}">
                <a16:creationId xmlns:a16="http://schemas.microsoft.com/office/drawing/2014/main" id="{25B29F4D-49FA-BFD4-5ACB-23BD2E6B2DE5}"/>
              </a:ext>
            </a:extLst>
          </p:cNvPr>
          <p:cNvSpPr txBox="1"/>
          <p:nvPr/>
        </p:nvSpPr>
        <p:spPr>
          <a:xfrm>
            <a:off x="227573" y="1155572"/>
            <a:ext cx="8688854" cy="3266920"/>
          </a:xfrm>
          <a:prstGeom prst="rect">
            <a:avLst/>
          </a:prstGeom>
          <a:noFill/>
        </p:spPr>
        <p:txBody>
          <a:bodyPr wrap="square">
            <a:spAutoFit/>
          </a:bodyPr>
          <a:lstStyle/>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Hồ sơ phân tích hệ thống.</a:t>
            </a:r>
          </a:p>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latin typeface="Arial" panose="020B0604020202020204" pitchFamily="34" charset="0"/>
                <a:ea typeface="Times New Roman" panose="02020603050405020304" pitchFamily="18" charset="0"/>
                <a:cs typeface="Arial" panose="020B0604020202020204" pitchFamily="34" charset="0"/>
              </a:rPr>
              <a:t>Công</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latin typeface="Arial" panose="020B0604020202020204" pitchFamily="34" charset="0"/>
                <a:ea typeface="Times New Roman" panose="02020603050405020304" pitchFamily="18" charset="0"/>
                <a:cs typeface="Arial" panose="020B0604020202020204" pitchFamily="34" charset="0"/>
              </a:rPr>
              <a:t>việc</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latin typeface="Arial" panose="020B0604020202020204" pitchFamily="34" charset="0"/>
                <a:ea typeface="Times New Roman" panose="02020603050405020304" pitchFamily="18" charset="0"/>
                <a:cs typeface="Arial" panose="020B0604020202020204" pitchFamily="34" charset="0"/>
              </a:rPr>
              <a:t>đặc</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latin typeface="Arial" panose="020B0604020202020204" pitchFamily="34" charset="0"/>
                <a:ea typeface="Times New Roman" panose="02020603050405020304" pitchFamily="18" charset="0"/>
                <a:cs typeface="Arial" panose="020B0604020202020204" pitchFamily="34" charset="0"/>
              </a:rPr>
              <a:t>thù</a:t>
            </a:r>
            <a:r>
              <a:rPr lang="en-US" sz="2000" b="1" kern="100" dirty="0">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50000"/>
              </a:lnSpc>
              <a:buFont typeface="Wingdings" pitchFamily="2" charset="2"/>
              <a:buChar char="§"/>
            </a:pPr>
            <a:r>
              <a:rPr lang="vi-VN" sz="2000" kern="100" dirty="0">
                <a:latin typeface="Arial" panose="020B0604020202020204" pitchFamily="34" charset="0"/>
                <a:ea typeface="Times New Roman" panose="02020603050405020304" pitchFamily="18" charset="0"/>
                <a:cs typeface="Arial" panose="020B0604020202020204" pitchFamily="34" charset="0"/>
              </a:rPr>
              <a:t>Khảo sát, phỏng vấn khách hàng (người sử dụng phần mềm); </a:t>
            </a:r>
          </a:p>
          <a:p>
            <a:pPr marL="342900" indent="-342900" algn="just">
              <a:lnSpc>
                <a:spcPct val="150000"/>
              </a:lnSpc>
              <a:buFont typeface="Wingdings" pitchFamily="2" charset="2"/>
              <a:buChar char="§"/>
            </a:pPr>
            <a:r>
              <a:rPr lang="vi-VN" sz="2000" kern="100" dirty="0">
                <a:latin typeface="Arial" panose="020B0604020202020204" pitchFamily="34" charset="0"/>
                <a:ea typeface="Times New Roman" panose="02020603050405020304" pitchFamily="18" charset="0"/>
                <a:cs typeface="Arial" panose="020B0604020202020204" pitchFamily="34" charset="0"/>
              </a:rPr>
              <a:t>Xác định, phân tích quy trình nghiệp vụ, phân tích đánh giá các yêu cầu.</a:t>
            </a:r>
          </a:p>
          <a:p>
            <a:pPr marL="342900" indent="-342900" algn="just">
              <a:lnSpc>
                <a:spcPct val="150000"/>
              </a:lnSpc>
              <a:buFont typeface="Wingdings" pitchFamily="2" charset="2"/>
              <a:buChar char="§"/>
            </a:pPr>
            <a:r>
              <a:rPr lang="vi-VN" sz="2000" kern="100" dirty="0">
                <a:latin typeface="Arial" panose="020B0604020202020204" pitchFamily="34" charset="0"/>
                <a:ea typeface="Times New Roman" panose="02020603050405020304" pitchFamily="18" charset="0"/>
                <a:cs typeface="Arial" panose="020B0604020202020204" pitchFamily="34" charset="0"/>
              </a:rPr>
              <a:t>Kết quả sẽ được BA chuyển cho Nhà thiết kế hệ thống. </a:t>
            </a:r>
          </a:p>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kĩ</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chuyên</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môn</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kĩ</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trao</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khách</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hàng</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kĩ</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nhóm</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87258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strips(down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strips(down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strips(down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strips(downLeft)">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strips(down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strips(downLeft)">
                                      <p:cBhvr>
                                        <p:cTn id="32"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16" name="Folded Corner 15">
            <a:extLst>
              <a:ext uri="{FF2B5EF4-FFF2-40B4-BE49-F238E27FC236}">
                <a16:creationId xmlns:a16="http://schemas.microsoft.com/office/drawing/2014/main" id="{CE81E3FC-1BB5-1BCA-8502-0810C126EF54}"/>
              </a:ext>
            </a:extLst>
          </p:cNvPr>
          <p:cNvSpPr/>
          <p:nvPr/>
        </p:nvSpPr>
        <p:spPr>
          <a:xfrm>
            <a:off x="1036320" y="393972"/>
            <a:ext cx="7071360" cy="564243"/>
          </a:xfrm>
          <a:prstGeom prst="foldedCorner">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latin typeface="Arial" panose="020B0604020202020204" pitchFamily="34" charset="0"/>
                <a:cs typeface="Arial" panose="020B0604020202020204" pitchFamily="34" charset="0"/>
              </a:rPr>
              <a:t>NHÀ THIẾT KẾ HỆ THỐNG</a:t>
            </a:r>
          </a:p>
        </p:txBody>
      </p:sp>
      <p:sp>
        <p:nvSpPr>
          <p:cNvPr id="17" name="TextBox 16">
            <a:extLst>
              <a:ext uri="{FF2B5EF4-FFF2-40B4-BE49-F238E27FC236}">
                <a16:creationId xmlns:a16="http://schemas.microsoft.com/office/drawing/2014/main" id="{25B29F4D-49FA-BFD4-5ACB-23BD2E6B2DE5}"/>
              </a:ext>
            </a:extLst>
          </p:cNvPr>
          <p:cNvSpPr txBox="1"/>
          <p:nvPr/>
        </p:nvSpPr>
        <p:spPr>
          <a:xfrm>
            <a:off x="411529" y="1066530"/>
            <a:ext cx="8320942" cy="508473"/>
          </a:xfrm>
          <a:prstGeom prst="rect">
            <a:avLst/>
          </a:prstGeom>
          <a:noFill/>
        </p:spPr>
        <p:txBody>
          <a:bodyPr wrap="square">
            <a:spAutoFit/>
          </a:bodyPr>
          <a:lstStyle/>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 thiết kế tổng thể cho phần mềm. </a:t>
            </a:r>
          </a:p>
        </p:txBody>
      </p:sp>
      <p:pic>
        <p:nvPicPr>
          <p:cNvPr id="3" name="Picture 2" descr="A group of people sitting in chairs and a white board&#10;&#10;Description automatically generated">
            <a:extLst>
              <a:ext uri="{FF2B5EF4-FFF2-40B4-BE49-F238E27FC236}">
                <a16:creationId xmlns:a16="http://schemas.microsoft.com/office/drawing/2014/main" id="{8DC0D96E-E1F2-7DD3-0397-F730E08F99CC}"/>
              </a:ext>
            </a:extLst>
          </p:cNvPr>
          <p:cNvPicPr>
            <a:picLocks noChangeAspect="1"/>
          </p:cNvPicPr>
          <p:nvPr/>
        </p:nvPicPr>
        <p:blipFill rotWithShape="1">
          <a:blip r:embed="rId3">
            <a:clrChange>
              <a:clrFrom>
                <a:srgbClr val="C2E1F3"/>
              </a:clrFrom>
              <a:clrTo>
                <a:srgbClr val="C2E1F3">
                  <a:alpha val="0"/>
                </a:srgbClr>
              </a:clrTo>
            </a:clrChange>
          </a:blip>
          <a:srcRect t="1" r="2167" b="30356"/>
          <a:stretch/>
        </p:blipFill>
        <p:spPr>
          <a:xfrm>
            <a:off x="3905249" y="2396425"/>
            <a:ext cx="6588311" cy="2454431"/>
          </a:xfrm>
          <a:prstGeom prst="rect">
            <a:avLst/>
          </a:prstGeom>
        </p:spPr>
      </p:pic>
      <p:sp>
        <p:nvSpPr>
          <p:cNvPr id="5" name="TextBox 4">
            <a:extLst>
              <a:ext uri="{FF2B5EF4-FFF2-40B4-BE49-F238E27FC236}">
                <a16:creationId xmlns:a16="http://schemas.microsoft.com/office/drawing/2014/main" id="{33F989ED-1B47-C382-5F03-317E90E2C9F1}"/>
              </a:ext>
            </a:extLst>
          </p:cNvPr>
          <p:cNvSpPr txBox="1"/>
          <p:nvPr/>
        </p:nvSpPr>
        <p:spPr>
          <a:xfrm>
            <a:off x="411529" y="2822609"/>
            <a:ext cx="5074871" cy="188192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Kiến</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thức</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kĩ</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năng</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cần</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có</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itchFamily="2" charset="2"/>
              <a:buChar char="§"/>
              <a:tabLst/>
              <a:defRPr/>
            </a:pP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Cần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có</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kiến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thức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và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kinh</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nghiệm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tầm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nhìn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dài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hạn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a:t>
            </a:r>
            <a:endParaRPr kumimoji="0" lang="en-VN"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itchFamily="2" charset="2"/>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Kĩ</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năng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giao</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tiếp</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và</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ngoại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ngữ</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endPar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7" name="TextBox 6">
            <a:extLst>
              <a:ext uri="{FF2B5EF4-FFF2-40B4-BE49-F238E27FC236}">
                <a16:creationId xmlns:a16="http://schemas.microsoft.com/office/drawing/2014/main" id="{7685BA8F-0CAD-EC19-5D24-1934BD8F3452}"/>
              </a:ext>
            </a:extLst>
          </p:cNvPr>
          <p:cNvSpPr txBox="1"/>
          <p:nvPr/>
        </p:nvSpPr>
        <p:spPr>
          <a:xfrm>
            <a:off x="411528" y="1737259"/>
            <a:ext cx="7284671" cy="9585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Công</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việc</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đặc</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thù</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vi-VN"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Tạo ra bản thiết kế tổng thể cho phần mềm, đáp ứng được cả những yêu cầu trong tương lai. </a:t>
            </a:r>
          </a:p>
        </p:txBody>
      </p:sp>
    </p:spTree>
    <p:extLst>
      <p:ext uri="{BB962C8B-B14F-4D97-AF65-F5344CB8AC3E}">
        <p14:creationId xmlns:p14="http://schemas.microsoft.com/office/powerpoint/2010/main" val="30113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trips(down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strips(down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strips(downLeft)">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16" name="Folded Corner 15">
            <a:extLst>
              <a:ext uri="{FF2B5EF4-FFF2-40B4-BE49-F238E27FC236}">
                <a16:creationId xmlns:a16="http://schemas.microsoft.com/office/drawing/2014/main" id="{CE81E3FC-1BB5-1BCA-8502-0810C126EF54}"/>
              </a:ext>
            </a:extLst>
          </p:cNvPr>
          <p:cNvSpPr/>
          <p:nvPr/>
        </p:nvSpPr>
        <p:spPr>
          <a:xfrm>
            <a:off x="1036320" y="366911"/>
            <a:ext cx="7071360" cy="564243"/>
          </a:xfrm>
          <a:prstGeom prst="foldedCorner">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latin typeface="Arial" panose="020B0604020202020204" pitchFamily="34" charset="0"/>
                <a:cs typeface="Arial" panose="020B0604020202020204" pitchFamily="34" charset="0"/>
              </a:rPr>
              <a:t>LẬP TRÌNH VIÊN </a:t>
            </a:r>
            <a:r>
              <a:rPr lang="en-VN" sz="2000" dirty="0">
                <a:latin typeface="Arial" panose="020B0604020202020204" pitchFamily="34" charset="0"/>
                <a:cs typeface="Arial" panose="020B0604020202020204" pitchFamily="34" charset="0"/>
              </a:rPr>
              <a:t>(SOFTWARE PROGRAMMER)</a:t>
            </a:r>
          </a:p>
        </p:txBody>
      </p:sp>
      <p:sp>
        <p:nvSpPr>
          <p:cNvPr id="17" name="TextBox 16">
            <a:extLst>
              <a:ext uri="{FF2B5EF4-FFF2-40B4-BE49-F238E27FC236}">
                <a16:creationId xmlns:a16="http://schemas.microsoft.com/office/drawing/2014/main" id="{25B29F4D-49FA-BFD4-5ACB-23BD2E6B2DE5}"/>
              </a:ext>
            </a:extLst>
          </p:cNvPr>
          <p:cNvSpPr txBox="1"/>
          <p:nvPr/>
        </p:nvSpPr>
        <p:spPr>
          <a:xfrm>
            <a:off x="322077" y="1077503"/>
            <a:ext cx="8499846" cy="508473"/>
          </a:xfrm>
          <a:prstGeom prst="rect">
            <a:avLst/>
          </a:prstGeom>
          <a:noFill/>
        </p:spPr>
        <p:txBody>
          <a:bodyPr wrap="square">
            <a:spAutoFit/>
          </a:bodyPr>
          <a:lstStyle/>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Chương trình dựa trên bản thiết kế phần mềm. </a:t>
            </a:r>
          </a:p>
        </p:txBody>
      </p:sp>
      <p:pic>
        <p:nvPicPr>
          <p:cNvPr id="3" name="Picture 2" descr="A person sitting at a computer&#10;&#10;Description automatically generated">
            <a:extLst>
              <a:ext uri="{FF2B5EF4-FFF2-40B4-BE49-F238E27FC236}">
                <a16:creationId xmlns:a16="http://schemas.microsoft.com/office/drawing/2014/main" id="{1A96A27C-EC76-66D1-694C-EAB6D2BD458A}"/>
              </a:ext>
            </a:extLst>
          </p:cNvPr>
          <p:cNvPicPr>
            <a:picLocks noChangeAspect="1"/>
          </p:cNvPicPr>
          <p:nvPr/>
        </p:nvPicPr>
        <p:blipFill>
          <a:blip r:embed="rId3"/>
          <a:stretch>
            <a:fillRect/>
          </a:stretch>
        </p:blipFill>
        <p:spPr>
          <a:xfrm>
            <a:off x="5181600" y="2398741"/>
            <a:ext cx="3389411" cy="2343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8A8F5D60-958F-6C80-E72F-A6F6EEB645EB}"/>
              </a:ext>
            </a:extLst>
          </p:cNvPr>
          <p:cNvSpPr txBox="1"/>
          <p:nvPr/>
        </p:nvSpPr>
        <p:spPr>
          <a:xfrm>
            <a:off x="322077" y="2398741"/>
            <a:ext cx="4321928" cy="2343590"/>
          </a:xfrm>
          <a:prstGeom prst="rect">
            <a:avLst/>
          </a:prstGeom>
          <a:noFill/>
        </p:spPr>
        <p:txBody>
          <a:bodyPr wrap="square">
            <a:spAutoFit/>
          </a:bodyPr>
          <a:lstStyle/>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kĩ</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b="1"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Wingdings" pitchFamily="2" charset="2"/>
              <a:buChar char="§"/>
            </a:pPr>
            <a:r>
              <a:rPr lang="vi-VN" sz="2000" kern="100" dirty="0">
                <a:effectLst/>
                <a:latin typeface="Arial" panose="020B0604020202020204" pitchFamily="34" charset="0"/>
                <a:ea typeface="Aptos" panose="020B0004020202020204" pitchFamily="34" charset="0"/>
                <a:cs typeface="Arial" panose="020B0604020202020204" pitchFamily="34" charset="0"/>
              </a:rPr>
              <a:t>Biết sử dụng ngôn ngữ lập trình.</a:t>
            </a:r>
            <a:endParaRPr kumimoji="0" lang="vi-VN"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itchFamily="2" charset="2"/>
              <a:buChar char="§"/>
              <a:tabLst/>
              <a:defRPr/>
            </a:pPr>
            <a:r>
              <a:rPr kumimoji="0" lang="vi-VN"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Có tính kiên nhẫn, khả năng phân tích và tư duy logic, kĩ năng làm việc nhóm.</a:t>
            </a:r>
          </a:p>
        </p:txBody>
      </p:sp>
      <p:sp>
        <p:nvSpPr>
          <p:cNvPr id="7" name="TextBox 6">
            <a:extLst>
              <a:ext uri="{FF2B5EF4-FFF2-40B4-BE49-F238E27FC236}">
                <a16:creationId xmlns:a16="http://schemas.microsoft.com/office/drawing/2014/main" id="{222620AE-0019-BAFD-1CE8-995B87C1DE05}"/>
              </a:ext>
            </a:extLst>
          </p:cNvPr>
          <p:cNvSpPr txBox="1"/>
          <p:nvPr/>
        </p:nvSpPr>
        <p:spPr>
          <a:xfrm>
            <a:off x="322077" y="1732325"/>
            <a:ext cx="8499846" cy="50847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Công</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việc</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đặc</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thù</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vi-VN"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Tạo chương trình dựa trên bản thiết kế phần mềm. </a:t>
            </a:r>
            <a:endPar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Tree>
    <p:extLst>
      <p:ext uri="{BB962C8B-B14F-4D97-AF65-F5344CB8AC3E}">
        <p14:creationId xmlns:p14="http://schemas.microsoft.com/office/powerpoint/2010/main" val="228279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trips(down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strips(down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strips(downLeft)">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16" name="Folded Corner 15">
            <a:extLst>
              <a:ext uri="{FF2B5EF4-FFF2-40B4-BE49-F238E27FC236}">
                <a16:creationId xmlns:a16="http://schemas.microsoft.com/office/drawing/2014/main" id="{CE81E3FC-1BB5-1BCA-8502-0810C126EF54}"/>
              </a:ext>
            </a:extLst>
          </p:cNvPr>
          <p:cNvSpPr/>
          <p:nvPr/>
        </p:nvSpPr>
        <p:spPr>
          <a:xfrm>
            <a:off x="1036320" y="276738"/>
            <a:ext cx="7071360" cy="564243"/>
          </a:xfrm>
          <a:prstGeom prst="foldedCorner">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latin typeface="Arial" panose="020B0604020202020204" pitchFamily="34" charset="0"/>
                <a:cs typeface="Arial" panose="020B0604020202020204" pitchFamily="34" charset="0"/>
              </a:rPr>
              <a:t>KIỂM THỬ VIÊN </a:t>
            </a:r>
            <a:r>
              <a:rPr lang="en-VN" sz="2000" dirty="0">
                <a:latin typeface="Arial" panose="020B0604020202020204" pitchFamily="34" charset="0"/>
                <a:cs typeface="Arial" panose="020B0604020202020204" pitchFamily="34" charset="0"/>
              </a:rPr>
              <a:t>(TESTER)</a:t>
            </a:r>
          </a:p>
        </p:txBody>
      </p:sp>
      <p:sp>
        <p:nvSpPr>
          <p:cNvPr id="17" name="TextBox 16">
            <a:extLst>
              <a:ext uri="{FF2B5EF4-FFF2-40B4-BE49-F238E27FC236}">
                <a16:creationId xmlns:a16="http://schemas.microsoft.com/office/drawing/2014/main" id="{25B29F4D-49FA-BFD4-5ACB-23BD2E6B2DE5}"/>
              </a:ext>
            </a:extLst>
          </p:cNvPr>
          <p:cNvSpPr txBox="1"/>
          <p:nvPr/>
        </p:nvSpPr>
        <p:spPr>
          <a:xfrm>
            <a:off x="232623" y="2625848"/>
            <a:ext cx="5532071" cy="1881925"/>
          </a:xfrm>
          <a:prstGeom prst="rect">
            <a:avLst/>
          </a:prstGeom>
          <a:noFill/>
        </p:spPr>
        <p:txBody>
          <a:bodyPr wrap="square">
            <a:spAutoFit/>
          </a:bodyPr>
          <a:lstStyle/>
          <a:p>
            <a:pPr algn="just">
              <a:lnSpc>
                <a:spcPct val="150000"/>
              </a:lnSpc>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kĩ</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b="1"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Wingdings" pitchFamily="2" charset="2"/>
              <a:buChar char="§"/>
            </a:pPr>
            <a:r>
              <a:rPr lang="en-US" sz="2000" kern="100" dirty="0" err="1">
                <a:effectLst/>
                <a:latin typeface="Arial" panose="020B0604020202020204" pitchFamily="34" charset="0"/>
                <a:ea typeface="Aptos" panose="020B0004020202020204" pitchFamily="34" charset="0"/>
                <a:cs typeface="Arial" panose="020B0604020202020204" pitchFamily="34" charset="0"/>
              </a:rPr>
              <a:t>Khả</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năng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phân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tích</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và</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tư</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duy</a:t>
            </a:r>
            <a:r>
              <a:rPr lang="en-US" sz="2000" kern="100" dirty="0">
                <a:effectLst/>
                <a:latin typeface="Arial" panose="020B0604020202020204" pitchFamily="34" charset="0"/>
                <a:ea typeface="Aptos" panose="020B0004020202020204" pitchFamily="34" charset="0"/>
                <a:cs typeface="Arial" panose="020B0604020202020204" pitchFamily="34" charset="0"/>
              </a:rPr>
              <a:t> logic, </a:t>
            </a:r>
            <a:endParaRPr lang="en-VN" sz="2000" kern="100" dirty="0">
              <a:latin typeface="Arial" panose="020B0604020202020204" pitchFamily="34" charset="0"/>
              <a:ea typeface="Aptos" panose="020B0004020202020204" pitchFamily="34" charset="0"/>
              <a:cs typeface="Arial" panose="020B0604020202020204" pitchFamily="34" charset="0"/>
            </a:endParaRPr>
          </a:p>
          <a:p>
            <a:pPr marL="342900" indent="-342900" algn="just">
              <a:lnSpc>
                <a:spcPct val="150000"/>
              </a:lnSpc>
              <a:buFont typeface="Wingdings" pitchFamily="2" charset="2"/>
              <a:buChar char="§"/>
            </a:pPr>
            <a:r>
              <a:rPr lang="en-US" sz="2000" kern="100" dirty="0" err="1">
                <a:effectLst/>
                <a:latin typeface="Arial" panose="020B0604020202020204" pitchFamily="34" charset="0"/>
                <a:ea typeface="Aptos" panose="020B0004020202020204" pitchFamily="34" charset="0"/>
                <a:cs typeface="Arial" panose="020B0604020202020204" pitchFamily="34" charset="0"/>
              </a:rPr>
              <a:t>Cẩn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thận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tỉ</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mỉ</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trong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công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việc</a:t>
            </a:r>
            <a:r>
              <a:rPr lang="en-US" sz="2000" kern="100" dirty="0">
                <a:effectLst/>
                <a:latin typeface="Arial" panose="020B0604020202020204" pitchFamily="34" charset="0"/>
                <a:ea typeface="Aptos" panose="020B0004020202020204" pitchFamily="34" charset="0"/>
                <a:cs typeface="Arial" panose="020B0604020202020204" pitchFamily="34" charset="0"/>
              </a:rPr>
              <a:t>,</a:t>
            </a:r>
            <a:endParaRPr lang="en-VN" sz="2000" kern="100" dirty="0">
              <a:latin typeface="Arial" panose="020B0604020202020204" pitchFamily="34" charset="0"/>
              <a:ea typeface="Aptos" panose="020B0004020202020204" pitchFamily="34" charset="0"/>
              <a:cs typeface="Arial" panose="020B0604020202020204" pitchFamily="34" charset="0"/>
            </a:endParaRPr>
          </a:p>
          <a:p>
            <a:pPr marL="342900" indent="-342900" algn="just">
              <a:lnSpc>
                <a:spcPct val="150000"/>
              </a:lnSpc>
              <a:buFont typeface="Wingdings" pitchFamily="2" charset="2"/>
              <a:buChar char="§"/>
            </a:pPr>
            <a:r>
              <a:rPr lang="en-US" sz="2000" dirty="0" err="1">
                <a:effectLst/>
                <a:latin typeface="Arial" panose="020B0604020202020204" pitchFamily="34" charset="0"/>
                <a:ea typeface="Aptos" panose="020B0004020202020204" pitchFamily="34" charset="0"/>
                <a:cs typeface="Arial" panose="020B0604020202020204" pitchFamily="34" charset="0"/>
              </a:rPr>
              <a:t>Có</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kĩ</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năng</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làm</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việc</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nhóm</a:t>
            </a:r>
            <a:r>
              <a:rPr lang="en-US" sz="2000" dirty="0">
                <a:effectLst/>
                <a:latin typeface="Arial" panose="020B0604020202020204" pitchFamily="34" charset="0"/>
                <a:ea typeface="Aptos" panose="020B0004020202020204" pitchFamily="34"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lang="vi-VN" sz="20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3" name="Picture 2" descr="A group of people sitting around a board&#10;&#10;Description automatically generated">
            <a:extLst>
              <a:ext uri="{FF2B5EF4-FFF2-40B4-BE49-F238E27FC236}">
                <a16:creationId xmlns:a16="http://schemas.microsoft.com/office/drawing/2014/main" id="{F1D07938-7C68-AAFB-1B45-14B34BAB5959}"/>
              </a:ext>
            </a:extLst>
          </p:cNvPr>
          <p:cNvPicPr>
            <a:picLocks noChangeAspect="1"/>
          </p:cNvPicPr>
          <p:nvPr/>
        </p:nvPicPr>
        <p:blipFill rotWithShape="1">
          <a:blip r:embed="rId3"/>
          <a:srcRect l="3219" t="11228" r="13057"/>
          <a:stretch/>
        </p:blipFill>
        <p:spPr>
          <a:xfrm>
            <a:off x="5263569" y="2682657"/>
            <a:ext cx="3060480" cy="1825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64133ADB-828D-DF7D-D5C7-62BE608A487E}"/>
              </a:ext>
            </a:extLst>
          </p:cNvPr>
          <p:cNvSpPr txBox="1"/>
          <p:nvPr/>
        </p:nvSpPr>
        <p:spPr>
          <a:xfrm>
            <a:off x="232625" y="989776"/>
            <a:ext cx="8485706" cy="9585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Sản</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phẩm</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chính</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vi-VN"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Xác định chương trình đã đáp ứng đầy đủ yêu cầu như thiết kế hay chưa.</a:t>
            </a:r>
          </a:p>
        </p:txBody>
      </p:sp>
      <p:sp>
        <p:nvSpPr>
          <p:cNvPr id="6" name="TextBox 5">
            <a:extLst>
              <a:ext uri="{FF2B5EF4-FFF2-40B4-BE49-F238E27FC236}">
                <a16:creationId xmlns:a16="http://schemas.microsoft.com/office/drawing/2014/main" id="{28863797-56CF-6548-0709-CF1624811313}"/>
              </a:ext>
            </a:extLst>
          </p:cNvPr>
          <p:cNvSpPr txBox="1"/>
          <p:nvPr/>
        </p:nvSpPr>
        <p:spPr>
          <a:xfrm>
            <a:off x="3162300" y="6096000"/>
            <a:ext cx="184731" cy="307777"/>
          </a:xfrm>
          <a:prstGeom prst="rect">
            <a:avLst/>
          </a:prstGeom>
          <a:noFill/>
        </p:spPr>
        <p:txBody>
          <a:bodyPr wrap="none" rtlCol="0">
            <a:spAutoFit/>
          </a:bodyPr>
          <a:lstStyle/>
          <a:p>
            <a:endParaRPr lang="en-VN" dirty="0"/>
          </a:p>
        </p:txBody>
      </p:sp>
      <p:sp>
        <p:nvSpPr>
          <p:cNvPr id="8" name="TextBox 7">
            <a:extLst>
              <a:ext uri="{FF2B5EF4-FFF2-40B4-BE49-F238E27FC236}">
                <a16:creationId xmlns:a16="http://schemas.microsoft.com/office/drawing/2014/main" id="{83953AC4-DBDC-FAB4-4ACC-2FCFAEE2B98B}"/>
              </a:ext>
            </a:extLst>
          </p:cNvPr>
          <p:cNvSpPr txBox="1"/>
          <p:nvPr/>
        </p:nvSpPr>
        <p:spPr>
          <a:xfrm>
            <a:off x="232624" y="1858999"/>
            <a:ext cx="8282726" cy="50847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vi-VN"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10" name="TextBox 9">
            <a:extLst>
              <a:ext uri="{FF2B5EF4-FFF2-40B4-BE49-F238E27FC236}">
                <a16:creationId xmlns:a16="http://schemas.microsoft.com/office/drawing/2014/main" id="{9B1B8E5F-6C8A-10E5-63C7-AF8688D45D6A}"/>
              </a:ext>
            </a:extLst>
          </p:cNvPr>
          <p:cNvSpPr txBox="1"/>
          <p:nvPr/>
        </p:nvSpPr>
        <p:spPr>
          <a:xfrm>
            <a:off x="232623" y="2006825"/>
            <a:ext cx="8282725" cy="50847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Công</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việc</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đặc</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thù</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vi-VN"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Chạy thử chương trình do lập trình viên tạo ra. </a:t>
            </a:r>
          </a:p>
        </p:txBody>
      </p:sp>
    </p:spTree>
    <p:extLst>
      <p:ext uri="{BB962C8B-B14F-4D97-AF65-F5344CB8AC3E}">
        <p14:creationId xmlns:p14="http://schemas.microsoft.com/office/powerpoint/2010/main" val="20913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strips(downLeft)">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strips(downLeft)">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strips(downLeft)">
                                      <p:cBhvr>
                                        <p:cTn id="27" dur="500"/>
                                        <p:tgtEl>
                                          <p:spTgt spid="1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7">
                                            <p:txEl>
                                              <p:pRg st="3" end="3"/>
                                            </p:txEl>
                                          </p:spTgt>
                                        </p:tgtEl>
                                        <p:attrNameLst>
                                          <p:attrName>style.visibility</p:attrName>
                                        </p:attrNameLst>
                                      </p:cBhvr>
                                      <p:to>
                                        <p:strVal val="visible"/>
                                      </p:to>
                                    </p:set>
                                    <p:animEffect transition="in" filter="strips(downLeft)">
                                      <p:cBhvr>
                                        <p:cTn id="3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theme/theme1.xml><?xml version="1.0" encoding="utf-8"?>
<a:theme xmlns:a="http://schemas.openxmlformats.org/drawingml/2006/main" name="Organizational Behavior in the Workplace by Slidesgo">
  <a:themeElements>
    <a:clrScheme name="Simple Light">
      <a:dk1>
        <a:srgbClr val="0E0E0E"/>
      </a:dk1>
      <a:lt1>
        <a:srgbClr val="FFFFFF"/>
      </a:lt1>
      <a:dk2>
        <a:srgbClr val="EEF7FF"/>
      </a:dk2>
      <a:lt2>
        <a:srgbClr val="E4777F"/>
      </a:lt2>
      <a:accent1>
        <a:srgbClr val="FFAF6B"/>
      </a:accent1>
      <a:accent2>
        <a:srgbClr val="0984AA"/>
      </a:accent2>
      <a:accent3>
        <a:srgbClr val="003D5D"/>
      </a:accent3>
      <a:accent4>
        <a:srgbClr val="FFFFFF"/>
      </a:accent4>
      <a:accent5>
        <a:srgbClr val="FFFFFF"/>
      </a:accent5>
      <a:accent6>
        <a:srgbClr val="FFFFFF"/>
      </a:accent6>
      <a:hlink>
        <a:srgbClr val="0E0E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2240</Words>
  <Application>Microsoft Office PowerPoint</Application>
  <PresentationFormat>On-screen Show (16:9)</PresentationFormat>
  <Paragraphs>137</Paragraphs>
  <Slides>30</Slides>
  <Notes>30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Cabin</vt:lpstr>
      <vt:lpstr>Pathway Extreme SemiBold</vt:lpstr>
      <vt:lpstr>Syne</vt:lpstr>
      <vt:lpstr>Wingdings</vt:lpstr>
      <vt:lpstr>Organizational Behavior in the Workplace by Slidesgo</vt:lpstr>
      <vt:lpstr>NHIỆT LIỆT CHÀO MỪNG CÁC EM ĐẾN VỚI BÀI HỌC MỚI!</vt:lpstr>
      <vt:lpstr>KHỞI ĐỘNG</vt:lpstr>
      <vt:lpstr>PowerPoint Presentation</vt:lpstr>
      <vt:lpstr>NỘI DUNG BÀI HỌC</vt:lpstr>
      <vt:lpstr>CÁC NGHỀ CƠ BẢN THUỘC NHÓM NGHỀ PHÂN TÍCH VÀ PHÁT TRIỂN PHẦN MỀM VÀ CÁC ỨNG DỤNG </vt:lpstr>
      <vt:lpstr>PowerPoint Presentation</vt:lpstr>
      <vt:lpstr>PowerPoint Presentation</vt:lpstr>
      <vt:lpstr>PowerPoint Presentation</vt:lpstr>
      <vt:lpstr>PowerPoint Presentation</vt:lpstr>
      <vt:lpstr>PowerPoint Presentation</vt:lpstr>
      <vt:lpstr>PowerPoint Presentation</vt:lpstr>
      <vt:lpstr>NHẬN XÉT CHUNG VỀ NHÓM  NGHỀ PHÁT TRIỂN PHẦN MỀM</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LUYỆN TẬP</vt:lpstr>
      <vt:lpstr>PowerPoint Presentation</vt:lpstr>
      <vt:lpstr>PowerPoint Presentation</vt:lpstr>
      <vt:lpstr>VẬN DỤNG</vt:lpstr>
      <vt:lpstr>HƯỚNG DẪN VỀ NHÀ </vt:lpstr>
      <vt:lpstr>CẢM ƠN CÁC EM ĐÃ LẮNG NGHE,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CÁC EM ĐẾN VỚI BÀI HỌC MỚI!</dc:title>
  <dc:creator>DELL</dc:creator>
  <cp:lastModifiedBy>DELL INPIRON</cp:lastModifiedBy>
  <cp:revision>10</cp:revision>
  <dcterms:modified xsi:type="dcterms:W3CDTF">2025-03-07T07:41:19Z</dcterms:modified>
</cp:coreProperties>
</file>