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4"/>
  </p:notesMasterIdLst>
  <p:sldIdLst>
    <p:sldId id="323" r:id="rId2"/>
    <p:sldId id="257" r:id="rId3"/>
    <p:sldId id="259" r:id="rId4"/>
    <p:sldId id="258" r:id="rId5"/>
    <p:sldId id="260" r:id="rId6"/>
    <p:sldId id="341" r:id="rId7"/>
    <p:sldId id="343" r:id="rId8"/>
    <p:sldId id="344" r:id="rId9"/>
    <p:sldId id="345" r:id="rId10"/>
    <p:sldId id="346" r:id="rId11"/>
    <p:sldId id="321" r:id="rId12"/>
    <p:sldId id="342" r:id="rId13"/>
    <p:sldId id="347" r:id="rId14"/>
    <p:sldId id="348" r:id="rId15"/>
    <p:sldId id="349" r:id="rId16"/>
    <p:sldId id="326" r:id="rId17"/>
    <p:sldId id="330" r:id="rId18"/>
    <p:sldId id="331" r:id="rId19"/>
    <p:sldId id="332" r:id="rId20"/>
    <p:sldId id="333" r:id="rId21"/>
    <p:sldId id="334" r:id="rId22"/>
    <p:sldId id="336" r:id="rId23"/>
    <p:sldId id="337" r:id="rId24"/>
    <p:sldId id="335" r:id="rId25"/>
    <p:sldId id="338" r:id="rId26"/>
    <p:sldId id="339" r:id="rId27"/>
    <p:sldId id="340" r:id="rId28"/>
    <p:sldId id="329" r:id="rId29"/>
    <p:sldId id="327" r:id="rId30"/>
    <p:sldId id="328" r:id="rId31"/>
    <p:sldId id="325" r:id="rId32"/>
    <p:sldId id="324" r:id="rId33"/>
  </p:sldIdLst>
  <p:sldSz cx="9144000" cy="5143500" type="screen16x9"/>
  <p:notesSz cx="6858000" cy="9144000"/>
  <p:embeddedFontLst>
    <p:embeddedFont>
      <p:font typeface="Acme" panose="020B0604020202020204" charset="0"/>
      <p:regular r:id="rId35"/>
    </p:embeddedFont>
    <p:embeddedFont>
      <p:font typeface="Bebas Neue" panose="020B0606020202050201" pitchFamily="34" charset="0"/>
      <p:regular r:id="rId36"/>
    </p:embeddedFont>
    <p:embeddedFont>
      <p:font typeface="Nunito" panose="00000500000000000000" pitchFamily="2" charset="0"/>
      <p:regular r:id="rId37"/>
      <p:bold r:id="rId38"/>
      <p:italic r:id="rId39"/>
      <p:boldItalic r:id="rId40"/>
    </p:embeddedFont>
    <p:embeddedFont>
      <p:font typeface="Nunito ExtraBold" panose="00000900000000000000" pitchFamily="2" charset="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5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6B19195-F553-4575-8453-17925FBE6B5A}">
  <a:tblStyle styleId="{F6B19195-F553-4575-8453-17925FBE6B5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06"/>
    <p:restoredTop sz="94708"/>
  </p:normalViewPr>
  <p:slideViewPr>
    <p:cSldViewPr snapToGrid="0">
      <p:cViewPr varScale="1">
        <p:scale>
          <a:sx n="104" d="100"/>
          <a:sy n="104" d="100"/>
        </p:scale>
        <p:origin x="39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2ab4f9a993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2ab4f9a993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7316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0492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2ab4f9a993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2ab4f9a993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8373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0877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8284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6918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8055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570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9860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8952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8140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2ab4f9a993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2ab4f9a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3739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8426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0827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740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47990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1510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947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1401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4096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7261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2ab4f9a9934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2ab4f9a9934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0114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9"/>
        <p:cNvGrpSpPr/>
        <p:nvPr/>
      </p:nvGrpSpPr>
      <p:grpSpPr>
        <a:xfrm>
          <a:off x="0" y="0"/>
          <a:ext cx="0" cy="0"/>
          <a:chOff x="0" y="0"/>
          <a:chExt cx="0" cy="0"/>
        </a:xfrm>
      </p:grpSpPr>
      <p:sp>
        <p:nvSpPr>
          <p:cNvPr id="1340" name="Google Shape;1340;g2ab4f9a9934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1" name="Google Shape;1341;g2ab4f9a9934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45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2ab4f9a993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2ab4f9a993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8936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g2ab4f9a9934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8" name="Google Shape;918;g2ab4f9a9934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0"/>
        <p:cNvGrpSpPr/>
        <p:nvPr/>
      </p:nvGrpSpPr>
      <p:grpSpPr>
        <a:xfrm>
          <a:off x="0" y="0"/>
          <a:ext cx="0" cy="0"/>
          <a:chOff x="0" y="0"/>
          <a:chExt cx="0" cy="0"/>
        </a:xfrm>
      </p:grpSpPr>
      <p:sp>
        <p:nvSpPr>
          <p:cNvPr id="941" name="Google Shape;941;g2ab4f9a993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2" name="Google Shape;942;g2ab4f9a993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474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487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1977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ab4f9a993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8" name="Google Shape;1148;g2ab4f9a993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8924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1888500" y="2781075"/>
            <a:ext cx="5367000" cy="6933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title" idx="2" hasCustomPrompt="1"/>
          </p:nvPr>
        </p:nvSpPr>
        <p:spPr>
          <a:xfrm>
            <a:off x="3577950" y="1219200"/>
            <a:ext cx="1988100" cy="11118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7" name="Google Shape;17;p3"/>
          <p:cNvSpPr txBox="1">
            <a:spLocks noGrp="1"/>
          </p:cNvSpPr>
          <p:nvPr>
            <p:ph type="subTitle" idx="1"/>
          </p:nvPr>
        </p:nvSpPr>
        <p:spPr>
          <a:xfrm>
            <a:off x="1888500" y="3474375"/>
            <a:ext cx="5367000" cy="47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5_1">
    <p:spTree>
      <p:nvGrpSpPr>
        <p:cNvPr id="1" name="Shape 622"/>
        <p:cNvGrpSpPr/>
        <p:nvPr/>
      </p:nvGrpSpPr>
      <p:grpSpPr>
        <a:xfrm>
          <a:off x="0" y="0"/>
          <a:ext cx="0" cy="0"/>
          <a:chOff x="0" y="0"/>
          <a:chExt cx="0" cy="0"/>
        </a:xfrm>
      </p:grpSpPr>
      <p:grpSp>
        <p:nvGrpSpPr>
          <p:cNvPr id="623" name="Google Shape;623;p21"/>
          <p:cNvGrpSpPr/>
          <p:nvPr/>
        </p:nvGrpSpPr>
        <p:grpSpPr>
          <a:xfrm>
            <a:off x="5206065" y="-948092"/>
            <a:ext cx="5077337" cy="7497153"/>
            <a:chOff x="5206065" y="-948092"/>
            <a:chExt cx="5077337" cy="7497153"/>
          </a:xfrm>
        </p:grpSpPr>
        <p:sp>
          <p:nvSpPr>
            <p:cNvPr id="624" name="Google Shape;624;p21"/>
            <p:cNvSpPr/>
            <p:nvPr/>
          </p:nvSpPr>
          <p:spPr>
            <a:xfrm rot="-4094732" flipH="1">
              <a:off x="5597729" y="2987612"/>
              <a:ext cx="3212230" cy="3020101"/>
            </a:xfrm>
            <a:custGeom>
              <a:avLst/>
              <a:gdLst/>
              <a:ahLst/>
              <a:cxnLst/>
              <a:rect l="l" t="t" r="r" b="b"/>
              <a:pathLst>
                <a:path w="2834639" h="2665094" extrusionOk="0">
                  <a:moveTo>
                    <a:pt x="2834640" y="0"/>
                  </a:moveTo>
                  <a:cubicBezTo>
                    <a:pt x="2721293" y="91440"/>
                    <a:pt x="2607945" y="181927"/>
                    <a:pt x="2493645" y="273368"/>
                  </a:cubicBezTo>
                  <a:cubicBezTo>
                    <a:pt x="2463165" y="298133"/>
                    <a:pt x="2431733" y="322898"/>
                    <a:pt x="2410778" y="356235"/>
                  </a:cubicBezTo>
                  <a:cubicBezTo>
                    <a:pt x="2379345" y="406717"/>
                    <a:pt x="2376488" y="468630"/>
                    <a:pt x="2366010" y="526733"/>
                  </a:cubicBezTo>
                  <a:cubicBezTo>
                    <a:pt x="2308860" y="855345"/>
                    <a:pt x="2022158" y="1091565"/>
                    <a:pt x="1737360" y="1265873"/>
                  </a:cubicBezTo>
                  <a:cubicBezTo>
                    <a:pt x="1616392" y="1340168"/>
                    <a:pt x="1478280" y="1426845"/>
                    <a:pt x="1459230" y="1567815"/>
                  </a:cubicBezTo>
                  <a:cubicBezTo>
                    <a:pt x="1437323" y="1720215"/>
                    <a:pt x="1568767" y="1883093"/>
                    <a:pt x="1496378" y="2020253"/>
                  </a:cubicBezTo>
                  <a:cubicBezTo>
                    <a:pt x="1449705" y="2108835"/>
                    <a:pt x="1337310" y="2138363"/>
                    <a:pt x="1237298" y="2148840"/>
                  </a:cubicBezTo>
                  <a:cubicBezTo>
                    <a:pt x="1137285" y="2159318"/>
                    <a:pt x="1028700" y="2163128"/>
                    <a:pt x="951548" y="2227898"/>
                  </a:cubicBezTo>
                  <a:cubicBezTo>
                    <a:pt x="879158" y="2288858"/>
                    <a:pt x="849630" y="2393633"/>
                    <a:pt x="769620" y="2445068"/>
                  </a:cubicBezTo>
                  <a:cubicBezTo>
                    <a:pt x="670560" y="2507933"/>
                    <a:pt x="542925" y="2464118"/>
                    <a:pt x="425768" y="2454593"/>
                  </a:cubicBezTo>
                  <a:cubicBezTo>
                    <a:pt x="401003" y="2452688"/>
                    <a:pt x="375285" y="2452688"/>
                    <a:pt x="352425" y="2461260"/>
                  </a:cubicBezTo>
                  <a:cubicBezTo>
                    <a:pt x="320993" y="2473643"/>
                    <a:pt x="299085" y="2500313"/>
                    <a:pt x="276225" y="2524125"/>
                  </a:cubicBezTo>
                  <a:cubicBezTo>
                    <a:pt x="202883" y="2599373"/>
                    <a:pt x="103822" y="2649855"/>
                    <a:pt x="0" y="2665095"/>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625" name="Google Shape;625;p21"/>
            <p:cNvGrpSpPr/>
            <p:nvPr/>
          </p:nvGrpSpPr>
          <p:grpSpPr>
            <a:xfrm rot="10800000" flipH="1">
              <a:off x="7478449" y="-948092"/>
              <a:ext cx="2804952" cy="4857642"/>
              <a:chOff x="7478449" y="946304"/>
              <a:chExt cx="2804952" cy="4857642"/>
            </a:xfrm>
          </p:grpSpPr>
          <p:sp>
            <p:nvSpPr>
              <p:cNvPr id="626" name="Google Shape;626;p21"/>
              <p:cNvSpPr/>
              <p:nvPr/>
            </p:nvSpPr>
            <p:spPr>
              <a:xfrm rot="-4320109">
                <a:off x="7297663" y="3394705"/>
                <a:ext cx="2794827" cy="1650451"/>
              </a:xfrm>
              <a:custGeom>
                <a:avLst/>
                <a:gdLst/>
                <a:ahLst/>
                <a:cxnLst/>
                <a:rect l="l" t="t" r="r" b="b"/>
                <a:pathLst>
                  <a:path w="2449830" h="1446717" extrusionOk="0">
                    <a:moveTo>
                      <a:pt x="0" y="0"/>
                    </a:moveTo>
                    <a:lnTo>
                      <a:pt x="236220" y="125730"/>
                    </a:lnTo>
                    <a:cubicBezTo>
                      <a:pt x="309563" y="164783"/>
                      <a:pt x="356235" y="241935"/>
                      <a:pt x="356235" y="324803"/>
                    </a:cubicBezTo>
                    <a:lnTo>
                      <a:pt x="356235" y="393383"/>
                    </a:lnTo>
                    <a:cubicBezTo>
                      <a:pt x="356235" y="415290"/>
                      <a:pt x="347663" y="436245"/>
                      <a:pt x="332422" y="451485"/>
                    </a:cubicBezTo>
                    <a:lnTo>
                      <a:pt x="332422" y="451485"/>
                    </a:lnTo>
                    <a:cubicBezTo>
                      <a:pt x="258128" y="525780"/>
                      <a:pt x="248603" y="641985"/>
                      <a:pt x="308610" y="727710"/>
                    </a:cubicBezTo>
                    <a:lnTo>
                      <a:pt x="319088" y="741998"/>
                    </a:lnTo>
                    <a:cubicBezTo>
                      <a:pt x="342900" y="776288"/>
                      <a:pt x="378142" y="800100"/>
                      <a:pt x="418147" y="811530"/>
                    </a:cubicBezTo>
                    <a:lnTo>
                      <a:pt x="822960" y="924877"/>
                    </a:lnTo>
                    <a:cubicBezTo>
                      <a:pt x="922020" y="952500"/>
                      <a:pt x="1027747" y="925830"/>
                      <a:pt x="1101090" y="854393"/>
                    </a:cubicBezTo>
                    <a:lnTo>
                      <a:pt x="1146810" y="809625"/>
                    </a:lnTo>
                    <a:cubicBezTo>
                      <a:pt x="1201103" y="757238"/>
                      <a:pt x="1274445" y="729615"/>
                      <a:pt x="1349693" y="732473"/>
                    </a:cubicBezTo>
                    <a:lnTo>
                      <a:pt x="1579245" y="741998"/>
                    </a:lnTo>
                    <a:cubicBezTo>
                      <a:pt x="1653540" y="744855"/>
                      <a:pt x="1723073" y="782003"/>
                      <a:pt x="1767840" y="842010"/>
                    </a:cubicBezTo>
                    <a:lnTo>
                      <a:pt x="1803082" y="889635"/>
                    </a:lnTo>
                    <a:cubicBezTo>
                      <a:pt x="1841182" y="940118"/>
                      <a:pt x="1853565" y="1004888"/>
                      <a:pt x="1837373" y="1065848"/>
                    </a:cubicBezTo>
                    <a:lnTo>
                      <a:pt x="1828800" y="1099185"/>
                    </a:lnTo>
                    <a:cubicBezTo>
                      <a:pt x="1804988" y="1188720"/>
                      <a:pt x="1850707" y="1281113"/>
                      <a:pt x="1935480" y="1317308"/>
                    </a:cubicBezTo>
                    <a:lnTo>
                      <a:pt x="2175510" y="1419225"/>
                    </a:lnTo>
                    <a:cubicBezTo>
                      <a:pt x="2225993" y="1440180"/>
                      <a:pt x="2280285" y="1449705"/>
                      <a:pt x="2334578" y="1445895"/>
                    </a:cubicBezTo>
                    <a:lnTo>
                      <a:pt x="2449830" y="1437323"/>
                    </a:ln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21"/>
              <p:cNvSpPr/>
              <p:nvPr/>
            </p:nvSpPr>
            <p:spPr>
              <a:xfrm rot="3722614" flipH="1">
                <a:off x="7967652" y="1618788"/>
                <a:ext cx="2337566" cy="1356969"/>
              </a:xfrm>
              <a:custGeom>
                <a:avLst/>
                <a:gdLst/>
                <a:ahLst/>
                <a:cxnLst/>
                <a:rect l="l" t="t" r="r" b="b"/>
                <a:pathLst>
                  <a:path w="1238250" h="575309" extrusionOk="0">
                    <a:moveTo>
                      <a:pt x="1238250" y="0"/>
                    </a:moveTo>
                    <a:cubicBezTo>
                      <a:pt x="1222058" y="108585"/>
                      <a:pt x="1146810" y="207645"/>
                      <a:pt x="1046798" y="252413"/>
                    </a:cubicBezTo>
                    <a:cubicBezTo>
                      <a:pt x="987743" y="279083"/>
                      <a:pt x="922020" y="288608"/>
                      <a:pt x="864870" y="319088"/>
                    </a:cubicBezTo>
                    <a:cubicBezTo>
                      <a:pt x="763905" y="372428"/>
                      <a:pt x="702945" y="485775"/>
                      <a:pt x="597218" y="528638"/>
                    </a:cubicBezTo>
                    <a:cubicBezTo>
                      <a:pt x="501968" y="567690"/>
                      <a:pt x="394335" y="541020"/>
                      <a:pt x="292418" y="523875"/>
                    </a:cubicBezTo>
                    <a:cubicBezTo>
                      <a:pt x="190500" y="506730"/>
                      <a:pt x="73343" y="503872"/>
                      <a:pt x="0" y="575310"/>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28" name="Google Shape;628;p21"/>
          <p:cNvGrpSpPr/>
          <p:nvPr/>
        </p:nvGrpSpPr>
        <p:grpSpPr>
          <a:xfrm>
            <a:off x="-414290" y="-242896"/>
            <a:ext cx="1755539" cy="1393507"/>
            <a:chOff x="4843769" y="4313875"/>
            <a:chExt cx="2139076" cy="1697949"/>
          </a:xfrm>
        </p:grpSpPr>
        <p:sp>
          <p:nvSpPr>
            <p:cNvPr id="629" name="Google Shape;629;p21"/>
            <p:cNvSpPr/>
            <p:nvPr/>
          </p:nvSpPr>
          <p:spPr>
            <a:xfrm rot="-5400000">
              <a:off x="4914510" y="4243134"/>
              <a:ext cx="1697949" cy="1839431"/>
            </a:xfrm>
            <a:custGeom>
              <a:avLst/>
              <a:gdLst/>
              <a:ahLst/>
              <a:cxnLst/>
              <a:rect l="l" t="t" r="r" b="b"/>
              <a:pathLst>
                <a:path w="1223747" h="1325716" extrusionOk="0">
                  <a:moveTo>
                    <a:pt x="410586" y="896380"/>
                  </a:moveTo>
                  <a:cubicBezTo>
                    <a:pt x="525838" y="982105"/>
                    <a:pt x="609658" y="1104025"/>
                    <a:pt x="718243" y="1198322"/>
                  </a:cubicBezTo>
                  <a:cubicBezTo>
                    <a:pt x="826828" y="1292620"/>
                    <a:pt x="980181" y="1360247"/>
                    <a:pt x="1113531" y="1306907"/>
                  </a:cubicBezTo>
                  <a:cubicBezTo>
                    <a:pt x="1149726" y="1292620"/>
                    <a:pt x="1182111" y="1269760"/>
                    <a:pt x="1202113" y="1236422"/>
                  </a:cubicBezTo>
                  <a:cubicBezTo>
                    <a:pt x="1236403" y="1179272"/>
                    <a:pt x="1223068" y="1105930"/>
                    <a:pt x="1208781" y="1040207"/>
                  </a:cubicBezTo>
                  <a:cubicBezTo>
                    <a:pt x="1118293" y="623012"/>
                    <a:pt x="1050666" y="-70408"/>
                    <a:pt x="454401" y="5792"/>
                  </a:cubicBezTo>
                  <a:cubicBezTo>
                    <a:pt x="263901" y="30557"/>
                    <a:pt x="79116" y="166765"/>
                    <a:pt x="19108" y="354407"/>
                  </a:cubicBezTo>
                  <a:cubicBezTo>
                    <a:pt x="-78047" y="658255"/>
                    <a:pt x="217228" y="752552"/>
                    <a:pt x="410586" y="8963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21"/>
            <p:cNvSpPr/>
            <p:nvPr/>
          </p:nvSpPr>
          <p:spPr>
            <a:xfrm>
              <a:off x="5363756" y="5446968"/>
              <a:ext cx="866964" cy="304744"/>
            </a:xfrm>
            <a:custGeom>
              <a:avLst/>
              <a:gdLst/>
              <a:ahLst/>
              <a:cxnLst/>
              <a:rect l="l" t="t" r="r" b="b"/>
              <a:pathLst>
                <a:path w="624839" h="219635" extrusionOk="0">
                  <a:moveTo>
                    <a:pt x="624840" y="219636"/>
                  </a:moveTo>
                  <a:lnTo>
                    <a:pt x="0" y="219636"/>
                  </a:lnTo>
                  <a:cubicBezTo>
                    <a:pt x="3810" y="184393"/>
                    <a:pt x="27622" y="156771"/>
                    <a:pt x="60007" y="143436"/>
                  </a:cubicBezTo>
                  <a:cubicBezTo>
                    <a:pt x="93345" y="130100"/>
                    <a:pt x="133350" y="136768"/>
                    <a:pt x="160972" y="159628"/>
                  </a:cubicBezTo>
                  <a:cubicBezTo>
                    <a:pt x="165735" y="110098"/>
                    <a:pt x="185738" y="60568"/>
                    <a:pt x="222885" y="28183"/>
                  </a:cubicBezTo>
                  <a:cubicBezTo>
                    <a:pt x="264795" y="-8012"/>
                    <a:pt x="324802" y="-8012"/>
                    <a:pt x="370522" y="20563"/>
                  </a:cubicBezTo>
                  <a:cubicBezTo>
                    <a:pt x="424815" y="53900"/>
                    <a:pt x="435292" y="105336"/>
                    <a:pt x="430530" y="165343"/>
                  </a:cubicBezTo>
                  <a:cubicBezTo>
                    <a:pt x="431483" y="155818"/>
                    <a:pt x="469583" y="139625"/>
                    <a:pt x="478155" y="136768"/>
                  </a:cubicBezTo>
                  <a:cubicBezTo>
                    <a:pt x="498158" y="130100"/>
                    <a:pt x="518160" y="130100"/>
                    <a:pt x="538163" y="137721"/>
                  </a:cubicBezTo>
                  <a:cubicBezTo>
                    <a:pt x="575310" y="150103"/>
                    <a:pt x="605790" y="185346"/>
                    <a:pt x="624840" y="2196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21"/>
            <p:cNvSpPr/>
            <p:nvPr/>
          </p:nvSpPr>
          <p:spPr>
            <a:xfrm>
              <a:off x="6115881" y="4843151"/>
              <a:ext cx="866964" cy="304744"/>
            </a:xfrm>
            <a:custGeom>
              <a:avLst/>
              <a:gdLst/>
              <a:ahLst/>
              <a:cxnLst/>
              <a:rect l="l" t="t" r="r" b="b"/>
              <a:pathLst>
                <a:path w="624839" h="219635" extrusionOk="0">
                  <a:moveTo>
                    <a:pt x="624840" y="219635"/>
                  </a:moveTo>
                  <a:lnTo>
                    <a:pt x="0" y="219635"/>
                  </a:lnTo>
                  <a:cubicBezTo>
                    <a:pt x="3810" y="184393"/>
                    <a:pt x="27622" y="156771"/>
                    <a:pt x="60007" y="143435"/>
                  </a:cubicBezTo>
                  <a:cubicBezTo>
                    <a:pt x="93345" y="130100"/>
                    <a:pt x="133350" y="136768"/>
                    <a:pt x="160972" y="159628"/>
                  </a:cubicBezTo>
                  <a:cubicBezTo>
                    <a:pt x="165735" y="110098"/>
                    <a:pt x="185738" y="60568"/>
                    <a:pt x="222885" y="28183"/>
                  </a:cubicBezTo>
                  <a:cubicBezTo>
                    <a:pt x="264795" y="-8012"/>
                    <a:pt x="324802" y="-8012"/>
                    <a:pt x="370522" y="20563"/>
                  </a:cubicBezTo>
                  <a:cubicBezTo>
                    <a:pt x="424815" y="53900"/>
                    <a:pt x="435292" y="105335"/>
                    <a:pt x="430530" y="165343"/>
                  </a:cubicBezTo>
                  <a:cubicBezTo>
                    <a:pt x="431483" y="155818"/>
                    <a:pt x="469583" y="139625"/>
                    <a:pt x="478155" y="136768"/>
                  </a:cubicBezTo>
                  <a:cubicBezTo>
                    <a:pt x="498158" y="130100"/>
                    <a:pt x="518160" y="130100"/>
                    <a:pt x="538163" y="137721"/>
                  </a:cubicBezTo>
                  <a:cubicBezTo>
                    <a:pt x="575310" y="150103"/>
                    <a:pt x="604838" y="185346"/>
                    <a:pt x="624840" y="21963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2" name="Google Shape;632;p21"/>
            <p:cNvSpPr/>
            <p:nvPr/>
          </p:nvSpPr>
          <p:spPr>
            <a:xfrm>
              <a:off x="5183310" y="4958511"/>
              <a:ext cx="700445" cy="74009"/>
            </a:xfrm>
            <a:custGeom>
              <a:avLst/>
              <a:gdLst/>
              <a:ahLst/>
              <a:cxnLst/>
              <a:rect l="l" t="t" r="r" b="b"/>
              <a:pathLst>
                <a:path w="504825" h="53340" extrusionOk="0">
                  <a:moveTo>
                    <a:pt x="0" y="0"/>
                  </a:moveTo>
                  <a:cubicBezTo>
                    <a:pt x="50482" y="0"/>
                    <a:pt x="50482" y="53340"/>
                    <a:pt x="100965" y="53340"/>
                  </a:cubicBezTo>
                  <a:cubicBezTo>
                    <a:pt x="151447" y="53340"/>
                    <a:pt x="151447" y="0"/>
                    <a:pt x="201930" y="0"/>
                  </a:cubicBezTo>
                  <a:cubicBezTo>
                    <a:pt x="252413" y="0"/>
                    <a:pt x="252413" y="53340"/>
                    <a:pt x="302895" y="53340"/>
                  </a:cubicBezTo>
                  <a:cubicBezTo>
                    <a:pt x="353377" y="53340"/>
                    <a:pt x="353377" y="0"/>
                    <a:pt x="403860" y="0"/>
                  </a:cubicBezTo>
                  <a:cubicBezTo>
                    <a:pt x="454342" y="0"/>
                    <a:pt x="454342"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21"/>
            <p:cNvSpPr/>
            <p:nvPr/>
          </p:nvSpPr>
          <p:spPr>
            <a:xfrm>
              <a:off x="5554710" y="4664451"/>
              <a:ext cx="700445" cy="74009"/>
            </a:xfrm>
            <a:custGeom>
              <a:avLst/>
              <a:gdLst/>
              <a:ahLst/>
              <a:cxnLst/>
              <a:rect l="l" t="t" r="r" b="b"/>
              <a:pathLst>
                <a:path w="504825" h="53340" extrusionOk="0">
                  <a:moveTo>
                    <a:pt x="0" y="0"/>
                  </a:moveTo>
                  <a:cubicBezTo>
                    <a:pt x="50483" y="0"/>
                    <a:pt x="50483" y="53340"/>
                    <a:pt x="100965" y="53340"/>
                  </a:cubicBezTo>
                  <a:cubicBezTo>
                    <a:pt x="151448" y="53340"/>
                    <a:pt x="151448" y="0"/>
                    <a:pt x="201930" y="0"/>
                  </a:cubicBezTo>
                  <a:cubicBezTo>
                    <a:pt x="252413" y="0"/>
                    <a:pt x="252413" y="53340"/>
                    <a:pt x="302895" y="53340"/>
                  </a:cubicBezTo>
                  <a:cubicBezTo>
                    <a:pt x="353378" y="53340"/>
                    <a:pt x="353378" y="0"/>
                    <a:pt x="403860" y="0"/>
                  </a:cubicBezTo>
                  <a:cubicBezTo>
                    <a:pt x="454343" y="0"/>
                    <a:pt x="454343"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4" name="Google Shape;634;p21"/>
            <p:cNvSpPr/>
            <p:nvPr/>
          </p:nvSpPr>
          <p:spPr>
            <a:xfrm>
              <a:off x="5032441" y="5372940"/>
              <a:ext cx="700445" cy="74009"/>
            </a:xfrm>
            <a:custGeom>
              <a:avLst/>
              <a:gdLst/>
              <a:ahLst/>
              <a:cxnLst/>
              <a:rect l="l" t="t" r="r" b="b"/>
              <a:pathLst>
                <a:path w="504825" h="53340" extrusionOk="0">
                  <a:moveTo>
                    <a:pt x="0" y="0"/>
                  </a:moveTo>
                  <a:cubicBezTo>
                    <a:pt x="50483" y="0"/>
                    <a:pt x="50483" y="53340"/>
                    <a:pt x="100965" y="53340"/>
                  </a:cubicBezTo>
                  <a:cubicBezTo>
                    <a:pt x="151448" y="53340"/>
                    <a:pt x="151448" y="0"/>
                    <a:pt x="201930" y="0"/>
                  </a:cubicBezTo>
                  <a:cubicBezTo>
                    <a:pt x="252413" y="0"/>
                    <a:pt x="252413" y="53340"/>
                    <a:pt x="302895" y="53340"/>
                  </a:cubicBezTo>
                  <a:cubicBezTo>
                    <a:pt x="353378" y="53340"/>
                    <a:pt x="353378" y="0"/>
                    <a:pt x="403860" y="0"/>
                  </a:cubicBezTo>
                  <a:cubicBezTo>
                    <a:pt x="454343" y="0"/>
                    <a:pt x="454343"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5"/>
        <p:cNvGrpSpPr/>
        <p:nvPr/>
      </p:nvGrpSpPr>
      <p:grpSpPr>
        <a:xfrm>
          <a:off x="0" y="0"/>
          <a:ext cx="0" cy="0"/>
          <a:chOff x="0" y="0"/>
          <a:chExt cx="0" cy="0"/>
        </a:xfrm>
      </p:grpSpPr>
      <p:sp>
        <p:nvSpPr>
          <p:cNvPr id="156" name="Google Shape;156;p7"/>
          <p:cNvSpPr txBox="1">
            <a:spLocks noGrp="1"/>
          </p:cNvSpPr>
          <p:nvPr>
            <p:ph type="body" idx="1"/>
          </p:nvPr>
        </p:nvSpPr>
        <p:spPr>
          <a:xfrm>
            <a:off x="726450" y="1774025"/>
            <a:ext cx="4015200" cy="2723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157" name="Google Shape;157;p7"/>
          <p:cNvSpPr>
            <a:spLocks noGrp="1"/>
          </p:cNvSpPr>
          <p:nvPr>
            <p:ph type="pic" idx="2"/>
          </p:nvPr>
        </p:nvSpPr>
        <p:spPr>
          <a:xfrm>
            <a:off x="5257800" y="539500"/>
            <a:ext cx="3165300" cy="4064700"/>
          </a:xfrm>
          <a:prstGeom prst="roundRect">
            <a:avLst>
              <a:gd name="adj" fmla="val 16667"/>
            </a:avLst>
          </a:prstGeom>
          <a:noFill/>
          <a:ln>
            <a:noFill/>
          </a:ln>
        </p:spPr>
      </p:sp>
      <p:sp>
        <p:nvSpPr>
          <p:cNvPr id="158" name="Google Shape;158;p7"/>
          <p:cNvSpPr txBox="1">
            <a:spLocks noGrp="1"/>
          </p:cNvSpPr>
          <p:nvPr>
            <p:ph type="title"/>
          </p:nvPr>
        </p:nvSpPr>
        <p:spPr>
          <a:xfrm>
            <a:off x="720000" y="445025"/>
            <a:ext cx="4015200" cy="1221900"/>
          </a:xfrm>
          <a:prstGeom prst="rect">
            <a:avLst/>
          </a:prstGeom>
          <a:ln>
            <a:noFill/>
          </a:ln>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59" name="Google Shape;159;p7"/>
          <p:cNvGrpSpPr/>
          <p:nvPr/>
        </p:nvGrpSpPr>
        <p:grpSpPr>
          <a:xfrm>
            <a:off x="-1619491" y="-1538642"/>
            <a:ext cx="11902892" cy="7342589"/>
            <a:chOff x="-1619491" y="-1538642"/>
            <a:chExt cx="11902892" cy="7342589"/>
          </a:xfrm>
        </p:grpSpPr>
        <p:sp>
          <p:nvSpPr>
            <p:cNvPr id="160" name="Google Shape;160;p7"/>
            <p:cNvSpPr/>
            <p:nvPr/>
          </p:nvSpPr>
          <p:spPr>
            <a:xfrm rot="1247557">
              <a:off x="-1187804" y="-1066574"/>
              <a:ext cx="3214043" cy="3021806"/>
            </a:xfrm>
            <a:custGeom>
              <a:avLst/>
              <a:gdLst/>
              <a:ahLst/>
              <a:cxnLst/>
              <a:rect l="l" t="t" r="r" b="b"/>
              <a:pathLst>
                <a:path w="2834639" h="2665094" extrusionOk="0">
                  <a:moveTo>
                    <a:pt x="2834640" y="0"/>
                  </a:moveTo>
                  <a:cubicBezTo>
                    <a:pt x="2721293" y="91440"/>
                    <a:pt x="2607945" y="181927"/>
                    <a:pt x="2493645" y="273368"/>
                  </a:cubicBezTo>
                  <a:cubicBezTo>
                    <a:pt x="2463165" y="298133"/>
                    <a:pt x="2431733" y="322898"/>
                    <a:pt x="2410778" y="356235"/>
                  </a:cubicBezTo>
                  <a:cubicBezTo>
                    <a:pt x="2379345" y="406717"/>
                    <a:pt x="2376488" y="468630"/>
                    <a:pt x="2366010" y="526733"/>
                  </a:cubicBezTo>
                  <a:cubicBezTo>
                    <a:pt x="2308860" y="855345"/>
                    <a:pt x="2022158" y="1091565"/>
                    <a:pt x="1737360" y="1265873"/>
                  </a:cubicBezTo>
                  <a:cubicBezTo>
                    <a:pt x="1616392" y="1340168"/>
                    <a:pt x="1478280" y="1426845"/>
                    <a:pt x="1459230" y="1567815"/>
                  </a:cubicBezTo>
                  <a:cubicBezTo>
                    <a:pt x="1437323" y="1720215"/>
                    <a:pt x="1568767" y="1883093"/>
                    <a:pt x="1496378" y="2020253"/>
                  </a:cubicBezTo>
                  <a:cubicBezTo>
                    <a:pt x="1449705" y="2108835"/>
                    <a:pt x="1337310" y="2138363"/>
                    <a:pt x="1237298" y="2148840"/>
                  </a:cubicBezTo>
                  <a:cubicBezTo>
                    <a:pt x="1137285" y="2159318"/>
                    <a:pt x="1028700" y="2163128"/>
                    <a:pt x="951548" y="2227898"/>
                  </a:cubicBezTo>
                  <a:cubicBezTo>
                    <a:pt x="879158" y="2288858"/>
                    <a:pt x="849630" y="2393633"/>
                    <a:pt x="769620" y="2445068"/>
                  </a:cubicBezTo>
                  <a:cubicBezTo>
                    <a:pt x="670560" y="2507933"/>
                    <a:pt x="542925" y="2464118"/>
                    <a:pt x="425768" y="2454593"/>
                  </a:cubicBezTo>
                  <a:cubicBezTo>
                    <a:pt x="401003" y="2452688"/>
                    <a:pt x="375285" y="2452688"/>
                    <a:pt x="352425" y="2461260"/>
                  </a:cubicBezTo>
                  <a:cubicBezTo>
                    <a:pt x="320993" y="2473643"/>
                    <a:pt x="299085" y="2500313"/>
                    <a:pt x="276225" y="2524125"/>
                  </a:cubicBezTo>
                  <a:cubicBezTo>
                    <a:pt x="202883" y="2599373"/>
                    <a:pt x="103822" y="2649855"/>
                    <a:pt x="0" y="2665095"/>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1" name="Google Shape;161;p7"/>
            <p:cNvGrpSpPr/>
            <p:nvPr/>
          </p:nvGrpSpPr>
          <p:grpSpPr>
            <a:xfrm>
              <a:off x="7478449" y="946304"/>
              <a:ext cx="2804952" cy="4857642"/>
              <a:chOff x="7478449" y="946304"/>
              <a:chExt cx="2804952" cy="4857642"/>
            </a:xfrm>
          </p:grpSpPr>
          <p:grpSp>
            <p:nvGrpSpPr>
              <p:cNvPr id="162" name="Google Shape;162;p7"/>
              <p:cNvGrpSpPr/>
              <p:nvPr/>
            </p:nvGrpSpPr>
            <p:grpSpPr>
              <a:xfrm>
                <a:off x="7478449" y="946304"/>
                <a:ext cx="2804952" cy="4857642"/>
                <a:chOff x="7478449" y="946304"/>
                <a:chExt cx="2804952" cy="4857642"/>
              </a:xfrm>
            </p:grpSpPr>
            <p:sp>
              <p:nvSpPr>
                <p:cNvPr id="163" name="Google Shape;163;p7"/>
                <p:cNvSpPr/>
                <p:nvPr/>
              </p:nvSpPr>
              <p:spPr>
                <a:xfrm rot="-4320109">
                  <a:off x="7297663" y="3394705"/>
                  <a:ext cx="2794827" cy="1650451"/>
                </a:xfrm>
                <a:custGeom>
                  <a:avLst/>
                  <a:gdLst/>
                  <a:ahLst/>
                  <a:cxnLst/>
                  <a:rect l="l" t="t" r="r" b="b"/>
                  <a:pathLst>
                    <a:path w="2449830" h="1446717" extrusionOk="0">
                      <a:moveTo>
                        <a:pt x="0" y="0"/>
                      </a:moveTo>
                      <a:lnTo>
                        <a:pt x="236220" y="125730"/>
                      </a:lnTo>
                      <a:cubicBezTo>
                        <a:pt x="309563" y="164783"/>
                        <a:pt x="356235" y="241935"/>
                        <a:pt x="356235" y="324803"/>
                      </a:cubicBezTo>
                      <a:lnTo>
                        <a:pt x="356235" y="393383"/>
                      </a:lnTo>
                      <a:cubicBezTo>
                        <a:pt x="356235" y="415290"/>
                        <a:pt x="347663" y="436245"/>
                        <a:pt x="332422" y="451485"/>
                      </a:cubicBezTo>
                      <a:lnTo>
                        <a:pt x="332422" y="451485"/>
                      </a:lnTo>
                      <a:cubicBezTo>
                        <a:pt x="258128" y="525780"/>
                        <a:pt x="248603" y="641985"/>
                        <a:pt x="308610" y="727710"/>
                      </a:cubicBezTo>
                      <a:lnTo>
                        <a:pt x="319088" y="741998"/>
                      </a:lnTo>
                      <a:cubicBezTo>
                        <a:pt x="342900" y="776288"/>
                        <a:pt x="378142" y="800100"/>
                        <a:pt x="418147" y="811530"/>
                      </a:cubicBezTo>
                      <a:lnTo>
                        <a:pt x="822960" y="924877"/>
                      </a:lnTo>
                      <a:cubicBezTo>
                        <a:pt x="922020" y="952500"/>
                        <a:pt x="1027747" y="925830"/>
                        <a:pt x="1101090" y="854393"/>
                      </a:cubicBezTo>
                      <a:lnTo>
                        <a:pt x="1146810" y="809625"/>
                      </a:lnTo>
                      <a:cubicBezTo>
                        <a:pt x="1201103" y="757238"/>
                        <a:pt x="1274445" y="729615"/>
                        <a:pt x="1349693" y="732473"/>
                      </a:cubicBezTo>
                      <a:lnTo>
                        <a:pt x="1579245" y="741998"/>
                      </a:lnTo>
                      <a:cubicBezTo>
                        <a:pt x="1653540" y="744855"/>
                        <a:pt x="1723073" y="782003"/>
                        <a:pt x="1767840" y="842010"/>
                      </a:cubicBezTo>
                      <a:lnTo>
                        <a:pt x="1803082" y="889635"/>
                      </a:lnTo>
                      <a:cubicBezTo>
                        <a:pt x="1841182" y="940118"/>
                        <a:pt x="1853565" y="1004888"/>
                        <a:pt x="1837373" y="1065848"/>
                      </a:cubicBezTo>
                      <a:lnTo>
                        <a:pt x="1828800" y="1099185"/>
                      </a:lnTo>
                      <a:cubicBezTo>
                        <a:pt x="1804988" y="1188720"/>
                        <a:pt x="1850707" y="1281113"/>
                        <a:pt x="1935480" y="1317308"/>
                      </a:cubicBezTo>
                      <a:lnTo>
                        <a:pt x="2175510" y="1419225"/>
                      </a:lnTo>
                      <a:cubicBezTo>
                        <a:pt x="2225993" y="1440180"/>
                        <a:pt x="2280285" y="1449705"/>
                        <a:pt x="2334578" y="1445895"/>
                      </a:cubicBezTo>
                      <a:lnTo>
                        <a:pt x="2449830" y="1437323"/>
                      </a:ln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7"/>
                <p:cNvSpPr/>
                <p:nvPr/>
              </p:nvSpPr>
              <p:spPr>
                <a:xfrm rot="3722614" flipH="1">
                  <a:off x="7967652" y="1618788"/>
                  <a:ext cx="2337566" cy="1356969"/>
                </a:xfrm>
                <a:custGeom>
                  <a:avLst/>
                  <a:gdLst/>
                  <a:ahLst/>
                  <a:cxnLst/>
                  <a:rect l="l" t="t" r="r" b="b"/>
                  <a:pathLst>
                    <a:path w="1238250" h="575309" extrusionOk="0">
                      <a:moveTo>
                        <a:pt x="1238250" y="0"/>
                      </a:moveTo>
                      <a:cubicBezTo>
                        <a:pt x="1222058" y="108585"/>
                        <a:pt x="1146810" y="207645"/>
                        <a:pt x="1046798" y="252413"/>
                      </a:cubicBezTo>
                      <a:cubicBezTo>
                        <a:pt x="987743" y="279083"/>
                        <a:pt x="922020" y="288608"/>
                        <a:pt x="864870" y="319088"/>
                      </a:cubicBezTo>
                      <a:cubicBezTo>
                        <a:pt x="763905" y="372428"/>
                        <a:pt x="702945" y="485775"/>
                        <a:pt x="597218" y="528638"/>
                      </a:cubicBezTo>
                      <a:cubicBezTo>
                        <a:pt x="501968" y="567690"/>
                        <a:pt x="394335" y="541020"/>
                        <a:pt x="292418" y="523875"/>
                      </a:cubicBezTo>
                      <a:cubicBezTo>
                        <a:pt x="190500" y="506730"/>
                        <a:pt x="73343" y="503872"/>
                        <a:pt x="0" y="575310"/>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5" name="Google Shape;165;p7"/>
              <p:cNvGrpSpPr/>
              <p:nvPr/>
            </p:nvGrpSpPr>
            <p:grpSpPr>
              <a:xfrm>
                <a:off x="8491781" y="3997023"/>
                <a:ext cx="596792" cy="1011481"/>
                <a:chOff x="8491781" y="3997023"/>
                <a:chExt cx="596792" cy="1011481"/>
              </a:xfrm>
            </p:grpSpPr>
            <p:grpSp>
              <p:nvGrpSpPr>
                <p:cNvPr id="166" name="Google Shape;166;p7"/>
                <p:cNvGrpSpPr/>
                <p:nvPr/>
              </p:nvGrpSpPr>
              <p:grpSpPr>
                <a:xfrm>
                  <a:off x="8939238" y="4438519"/>
                  <a:ext cx="149335" cy="331154"/>
                  <a:chOff x="8138895" y="2678251"/>
                  <a:chExt cx="131088" cy="290690"/>
                </a:xfrm>
              </p:grpSpPr>
              <p:sp>
                <p:nvSpPr>
                  <p:cNvPr id="167" name="Google Shape;167;p7"/>
                  <p:cNvSpPr/>
                  <p:nvPr/>
                </p:nvSpPr>
                <p:spPr>
                  <a:xfrm>
                    <a:off x="8138895" y="2678251"/>
                    <a:ext cx="131088" cy="245573"/>
                  </a:xfrm>
                  <a:custGeom>
                    <a:avLst/>
                    <a:gdLst/>
                    <a:ahLst/>
                    <a:cxnLst/>
                    <a:rect l="l" t="t" r="r" b="b"/>
                    <a:pathLst>
                      <a:path w="131088" h="245573" extrusionOk="0">
                        <a:moveTo>
                          <a:pt x="4027" y="111620"/>
                        </a:moveTo>
                        <a:cubicBezTo>
                          <a:pt x="-3593" y="152578"/>
                          <a:pt x="-2641" y="200203"/>
                          <a:pt x="26887" y="229731"/>
                        </a:cubicBezTo>
                        <a:cubicBezTo>
                          <a:pt x="34507" y="237351"/>
                          <a:pt x="44032" y="243066"/>
                          <a:pt x="54509" y="244970"/>
                        </a:cubicBezTo>
                        <a:cubicBezTo>
                          <a:pt x="70702" y="247828"/>
                          <a:pt x="86894" y="240208"/>
                          <a:pt x="97372" y="228778"/>
                        </a:cubicBezTo>
                        <a:cubicBezTo>
                          <a:pt x="108802" y="217348"/>
                          <a:pt x="115469" y="202108"/>
                          <a:pt x="120232" y="186868"/>
                        </a:cubicBezTo>
                        <a:cubicBezTo>
                          <a:pt x="135472" y="138291"/>
                          <a:pt x="141187" y="42088"/>
                          <a:pt x="92609" y="7798"/>
                        </a:cubicBezTo>
                        <a:cubicBezTo>
                          <a:pt x="36412" y="-29349"/>
                          <a:pt x="9742" y="76378"/>
                          <a:pt x="4027" y="11162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8187690" y="2793682"/>
                    <a:ext cx="9525" cy="175259"/>
                  </a:xfrm>
                  <a:custGeom>
                    <a:avLst/>
                    <a:gdLst/>
                    <a:ahLst/>
                    <a:cxnLst/>
                    <a:rect l="l" t="t" r="r" b="b"/>
                    <a:pathLst>
                      <a:path w="9525" h="175259" extrusionOk="0">
                        <a:moveTo>
                          <a:pt x="0" y="0"/>
                        </a:moveTo>
                        <a:lnTo>
                          <a:pt x="0" y="17526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8187690" y="2764155"/>
                    <a:ext cx="80009" cy="117157"/>
                  </a:xfrm>
                  <a:custGeom>
                    <a:avLst/>
                    <a:gdLst/>
                    <a:ahLst/>
                    <a:cxnLst/>
                    <a:rect l="l" t="t" r="r" b="b"/>
                    <a:pathLst>
                      <a:path w="80009" h="117157" extrusionOk="0">
                        <a:moveTo>
                          <a:pt x="80010" y="0"/>
                        </a:moveTo>
                        <a:lnTo>
                          <a:pt x="0" y="11715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8227695" y="2687002"/>
                    <a:ext cx="2857" cy="135255"/>
                  </a:xfrm>
                  <a:custGeom>
                    <a:avLst/>
                    <a:gdLst/>
                    <a:ahLst/>
                    <a:cxnLst/>
                    <a:rect l="l" t="t" r="r" b="b"/>
                    <a:pathLst>
                      <a:path w="2857" h="135255" extrusionOk="0">
                        <a:moveTo>
                          <a:pt x="2858" y="0"/>
                        </a:moveTo>
                        <a:lnTo>
                          <a:pt x="0" y="13525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 name="Google Shape;171;p7"/>
                <p:cNvGrpSpPr/>
                <p:nvPr/>
              </p:nvGrpSpPr>
              <p:grpSpPr>
                <a:xfrm>
                  <a:off x="8491781" y="4475150"/>
                  <a:ext cx="245811" cy="533354"/>
                  <a:chOff x="7738110" y="1433006"/>
                  <a:chExt cx="215775" cy="468183"/>
                </a:xfrm>
              </p:grpSpPr>
              <p:sp>
                <p:nvSpPr>
                  <p:cNvPr id="172" name="Google Shape;172;p7"/>
                  <p:cNvSpPr/>
                  <p:nvPr/>
                </p:nvSpPr>
                <p:spPr>
                  <a:xfrm>
                    <a:off x="7738763" y="1433006"/>
                    <a:ext cx="215122" cy="403482"/>
                  </a:xfrm>
                  <a:custGeom>
                    <a:avLst/>
                    <a:gdLst/>
                    <a:ahLst/>
                    <a:cxnLst/>
                    <a:rect l="l" t="t" r="r" b="b"/>
                    <a:pathLst>
                      <a:path w="215122" h="403482" extrusionOk="0">
                        <a:moveTo>
                          <a:pt x="6014" y="182433"/>
                        </a:moveTo>
                        <a:cubicBezTo>
                          <a:pt x="-5416" y="250061"/>
                          <a:pt x="-4463" y="329118"/>
                          <a:pt x="44114" y="377696"/>
                        </a:cubicBezTo>
                        <a:cubicBezTo>
                          <a:pt x="56497" y="390078"/>
                          <a:pt x="71737" y="399603"/>
                          <a:pt x="88882" y="402461"/>
                        </a:cubicBezTo>
                        <a:cubicBezTo>
                          <a:pt x="114599" y="407223"/>
                          <a:pt x="141269" y="394841"/>
                          <a:pt x="160319" y="375791"/>
                        </a:cubicBezTo>
                        <a:cubicBezTo>
                          <a:pt x="178417" y="356741"/>
                          <a:pt x="189847" y="331976"/>
                          <a:pt x="197467" y="307211"/>
                        </a:cubicBezTo>
                        <a:cubicBezTo>
                          <a:pt x="222232" y="227201"/>
                          <a:pt x="231757" y="69086"/>
                          <a:pt x="151747" y="13841"/>
                        </a:cubicBezTo>
                        <a:cubicBezTo>
                          <a:pt x="60307" y="-49977"/>
                          <a:pt x="15539" y="124331"/>
                          <a:pt x="6014" y="1824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7845742" y="1564005"/>
                    <a:ext cx="9525" cy="337184"/>
                  </a:xfrm>
                  <a:custGeom>
                    <a:avLst/>
                    <a:gdLst/>
                    <a:ahLst/>
                    <a:cxnLst/>
                    <a:rect l="l" t="t" r="r" b="b"/>
                    <a:pathLst>
                      <a:path w="9525" h="337184" extrusionOk="0">
                        <a:moveTo>
                          <a:pt x="0" y="0"/>
                        </a:moveTo>
                        <a:lnTo>
                          <a:pt x="0" y="337185"/>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7"/>
                  <p:cNvSpPr/>
                  <p:nvPr/>
                </p:nvSpPr>
                <p:spPr>
                  <a:xfrm>
                    <a:off x="7738110" y="1589722"/>
                    <a:ext cx="107632" cy="187642"/>
                  </a:xfrm>
                  <a:custGeom>
                    <a:avLst/>
                    <a:gdLst/>
                    <a:ahLst/>
                    <a:cxnLst/>
                    <a:rect l="l" t="t" r="r" b="b"/>
                    <a:pathLst>
                      <a:path w="107632" h="187642" extrusionOk="0">
                        <a:moveTo>
                          <a:pt x="0" y="0"/>
                        </a:moveTo>
                        <a:lnTo>
                          <a:pt x="107633" y="187642"/>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7"/>
                  <p:cNvSpPr/>
                  <p:nvPr/>
                </p:nvSpPr>
                <p:spPr>
                  <a:xfrm>
                    <a:off x="7845742" y="1561147"/>
                    <a:ext cx="103822" cy="162877"/>
                  </a:xfrm>
                  <a:custGeom>
                    <a:avLst/>
                    <a:gdLst/>
                    <a:ahLst/>
                    <a:cxnLst/>
                    <a:rect l="l" t="t" r="r" b="b"/>
                    <a:pathLst>
                      <a:path w="103822" h="162877" extrusionOk="0">
                        <a:moveTo>
                          <a:pt x="103822" y="0"/>
                        </a:moveTo>
                        <a:cubicBezTo>
                          <a:pt x="103822" y="952"/>
                          <a:pt x="0" y="162877"/>
                          <a:pt x="0" y="162877"/>
                        </a:cubicBez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6" name="Google Shape;176;p7"/>
                <p:cNvGrpSpPr/>
                <p:nvPr/>
              </p:nvGrpSpPr>
              <p:grpSpPr>
                <a:xfrm>
                  <a:off x="8666576" y="3997023"/>
                  <a:ext cx="272663" cy="370191"/>
                  <a:chOff x="6869430" y="2367915"/>
                  <a:chExt cx="247650" cy="336232"/>
                </a:xfrm>
              </p:grpSpPr>
              <p:grpSp>
                <p:nvGrpSpPr>
                  <p:cNvPr id="177" name="Google Shape;177;p7"/>
                  <p:cNvGrpSpPr/>
                  <p:nvPr/>
                </p:nvGrpSpPr>
                <p:grpSpPr>
                  <a:xfrm>
                    <a:off x="6869430" y="2367915"/>
                    <a:ext cx="247650" cy="336232"/>
                    <a:chOff x="6869430" y="2367915"/>
                    <a:chExt cx="247650" cy="336232"/>
                  </a:xfrm>
                </p:grpSpPr>
                <p:sp>
                  <p:nvSpPr>
                    <p:cNvPr id="178" name="Google Shape;178;p7"/>
                    <p:cNvSpPr/>
                    <p:nvPr/>
                  </p:nvSpPr>
                  <p:spPr>
                    <a:xfrm>
                      <a:off x="6869430" y="2441257"/>
                      <a:ext cx="127634" cy="262889"/>
                    </a:xfrm>
                    <a:custGeom>
                      <a:avLst/>
                      <a:gdLst/>
                      <a:ahLst/>
                      <a:cxnLst/>
                      <a:rect l="l" t="t" r="r" b="b"/>
                      <a:pathLst>
                        <a:path w="127634" h="262889" extrusionOk="0">
                          <a:moveTo>
                            <a:pt x="127635" y="262890"/>
                          </a:moveTo>
                          <a:lnTo>
                            <a:pt x="127635" y="111442"/>
                          </a:lnTo>
                          <a:lnTo>
                            <a:pt x="62865" y="0"/>
                          </a:lnTo>
                          <a:lnTo>
                            <a:pt x="0" y="100965"/>
                          </a:lnTo>
                          <a:lnTo>
                            <a:pt x="0" y="26289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6997065" y="2552700"/>
                      <a:ext cx="120015" cy="151447"/>
                    </a:xfrm>
                    <a:custGeom>
                      <a:avLst/>
                      <a:gdLst/>
                      <a:ahLst/>
                      <a:cxnLst/>
                      <a:rect l="l" t="t" r="r" b="b"/>
                      <a:pathLst>
                        <a:path w="120015" h="151447" extrusionOk="0">
                          <a:moveTo>
                            <a:pt x="0" y="0"/>
                          </a:moveTo>
                          <a:lnTo>
                            <a:pt x="120015" y="0"/>
                          </a:lnTo>
                          <a:lnTo>
                            <a:pt x="120015" y="151447"/>
                          </a:lnTo>
                          <a:lnTo>
                            <a:pt x="0" y="1514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7"/>
                    <p:cNvSpPr/>
                    <p:nvPr/>
                  </p:nvSpPr>
                  <p:spPr>
                    <a:xfrm>
                      <a:off x="6932294" y="2441257"/>
                      <a:ext cx="183832" cy="111442"/>
                    </a:xfrm>
                    <a:custGeom>
                      <a:avLst/>
                      <a:gdLst/>
                      <a:ahLst/>
                      <a:cxnLst/>
                      <a:rect l="l" t="t" r="r" b="b"/>
                      <a:pathLst>
                        <a:path w="183832" h="111442" extrusionOk="0">
                          <a:moveTo>
                            <a:pt x="0" y="0"/>
                          </a:moveTo>
                          <a:lnTo>
                            <a:pt x="64770" y="111442"/>
                          </a:lnTo>
                          <a:lnTo>
                            <a:pt x="183833" y="111442"/>
                          </a:lnTo>
                          <a:lnTo>
                            <a:pt x="10668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7"/>
                    <p:cNvSpPr/>
                    <p:nvPr/>
                  </p:nvSpPr>
                  <p:spPr>
                    <a:xfrm>
                      <a:off x="6924675" y="2510790"/>
                      <a:ext cx="7620" cy="55245"/>
                    </a:xfrm>
                    <a:custGeom>
                      <a:avLst/>
                      <a:gdLst/>
                      <a:ahLst/>
                      <a:cxnLst/>
                      <a:rect l="l" t="t" r="r" b="b"/>
                      <a:pathLst>
                        <a:path w="7620" h="55245" extrusionOk="0">
                          <a:moveTo>
                            <a:pt x="0" y="0"/>
                          </a:moveTo>
                          <a:lnTo>
                            <a:pt x="7620" y="0"/>
                          </a:lnTo>
                          <a:lnTo>
                            <a:pt x="7620" y="55245"/>
                          </a:lnTo>
                          <a:lnTo>
                            <a:pt x="0" y="55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7029450" y="2576512"/>
                      <a:ext cx="7620" cy="55245"/>
                    </a:xfrm>
                    <a:custGeom>
                      <a:avLst/>
                      <a:gdLst/>
                      <a:ahLst/>
                      <a:cxnLst/>
                      <a:rect l="l" t="t" r="r" b="b"/>
                      <a:pathLst>
                        <a:path w="7620" h="55245" extrusionOk="0">
                          <a:moveTo>
                            <a:pt x="0" y="0"/>
                          </a:moveTo>
                          <a:lnTo>
                            <a:pt x="7620" y="0"/>
                          </a:lnTo>
                          <a:lnTo>
                            <a:pt x="7620" y="55245"/>
                          </a:lnTo>
                          <a:lnTo>
                            <a:pt x="0" y="5524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7"/>
                    <p:cNvSpPr/>
                    <p:nvPr/>
                  </p:nvSpPr>
                  <p:spPr>
                    <a:xfrm>
                      <a:off x="6975157" y="2459355"/>
                      <a:ext cx="40004" cy="18097"/>
                    </a:xfrm>
                    <a:custGeom>
                      <a:avLst/>
                      <a:gdLst/>
                      <a:ahLst/>
                      <a:cxnLst/>
                      <a:rect l="l" t="t" r="r" b="b"/>
                      <a:pathLst>
                        <a:path w="40004" h="18097" extrusionOk="0">
                          <a:moveTo>
                            <a:pt x="0" y="0"/>
                          </a:moveTo>
                          <a:lnTo>
                            <a:pt x="40005" y="0"/>
                          </a:lnTo>
                          <a:lnTo>
                            <a:pt x="40005" y="18097"/>
                          </a:lnTo>
                          <a:lnTo>
                            <a:pt x="0" y="1809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7"/>
                    <p:cNvSpPr/>
                    <p:nvPr/>
                  </p:nvSpPr>
                  <p:spPr>
                    <a:xfrm>
                      <a:off x="7017067" y="2487930"/>
                      <a:ext cx="40004" cy="18097"/>
                    </a:xfrm>
                    <a:custGeom>
                      <a:avLst/>
                      <a:gdLst/>
                      <a:ahLst/>
                      <a:cxnLst/>
                      <a:rect l="l" t="t" r="r" b="b"/>
                      <a:pathLst>
                        <a:path w="40004" h="18097" extrusionOk="0">
                          <a:moveTo>
                            <a:pt x="0" y="0"/>
                          </a:moveTo>
                          <a:lnTo>
                            <a:pt x="40005" y="0"/>
                          </a:lnTo>
                          <a:lnTo>
                            <a:pt x="40005" y="18097"/>
                          </a:lnTo>
                          <a:lnTo>
                            <a:pt x="0" y="1809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7"/>
                    <p:cNvSpPr/>
                    <p:nvPr/>
                  </p:nvSpPr>
                  <p:spPr>
                    <a:xfrm>
                      <a:off x="6956107" y="2367915"/>
                      <a:ext cx="7620" cy="73342"/>
                    </a:xfrm>
                    <a:custGeom>
                      <a:avLst/>
                      <a:gdLst/>
                      <a:ahLst/>
                      <a:cxnLst/>
                      <a:rect l="l" t="t" r="r" b="b"/>
                      <a:pathLst>
                        <a:path w="7620" h="73342" extrusionOk="0">
                          <a:moveTo>
                            <a:pt x="0" y="0"/>
                          </a:moveTo>
                          <a:lnTo>
                            <a:pt x="7620" y="0"/>
                          </a:lnTo>
                          <a:lnTo>
                            <a:pt x="7620" y="73343"/>
                          </a:lnTo>
                          <a:lnTo>
                            <a:pt x="0" y="733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6" name="Google Shape;186;p7"/>
                  <p:cNvSpPr/>
                  <p:nvPr/>
                </p:nvSpPr>
                <p:spPr>
                  <a:xfrm>
                    <a:off x="6887527" y="2604135"/>
                    <a:ext cx="45720" cy="11429"/>
                  </a:xfrm>
                  <a:custGeom>
                    <a:avLst/>
                    <a:gdLst/>
                    <a:ahLst/>
                    <a:cxnLst/>
                    <a:rect l="l" t="t" r="r" b="b"/>
                    <a:pathLst>
                      <a:path w="45720" h="11429" extrusionOk="0">
                        <a:moveTo>
                          <a:pt x="0" y="0"/>
                        </a:moveTo>
                        <a:lnTo>
                          <a:pt x="45720" y="0"/>
                        </a:lnTo>
                        <a:lnTo>
                          <a:pt x="45720" y="11430"/>
                        </a:lnTo>
                        <a:lnTo>
                          <a:pt x="0" y="114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7"/>
                  <p:cNvSpPr/>
                  <p:nvPr/>
                </p:nvSpPr>
                <p:spPr>
                  <a:xfrm>
                    <a:off x="6924675" y="2626042"/>
                    <a:ext cx="45720" cy="11429"/>
                  </a:xfrm>
                  <a:custGeom>
                    <a:avLst/>
                    <a:gdLst/>
                    <a:ahLst/>
                    <a:cxnLst/>
                    <a:rect l="l" t="t" r="r" b="b"/>
                    <a:pathLst>
                      <a:path w="45720" h="11429" extrusionOk="0">
                        <a:moveTo>
                          <a:pt x="0" y="0"/>
                        </a:moveTo>
                        <a:lnTo>
                          <a:pt x="45720" y="0"/>
                        </a:lnTo>
                        <a:lnTo>
                          <a:pt x="45720" y="11430"/>
                        </a:lnTo>
                        <a:lnTo>
                          <a:pt x="0" y="114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0"/>
        <p:cNvGrpSpPr/>
        <p:nvPr/>
      </p:nvGrpSpPr>
      <p:grpSpPr>
        <a:xfrm>
          <a:off x="0" y="0"/>
          <a:ext cx="0" cy="0"/>
          <a:chOff x="0" y="0"/>
          <a:chExt cx="0" cy="0"/>
        </a:xfrm>
      </p:grpSpPr>
      <p:sp>
        <p:nvSpPr>
          <p:cNvPr id="191" name="Google Shape;191;p9"/>
          <p:cNvSpPr txBox="1">
            <a:spLocks noGrp="1"/>
          </p:cNvSpPr>
          <p:nvPr>
            <p:ph type="subTitle" idx="1"/>
          </p:nvPr>
        </p:nvSpPr>
        <p:spPr>
          <a:xfrm>
            <a:off x="758537" y="1329025"/>
            <a:ext cx="3633000" cy="300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2" name="Google Shape;192;p9"/>
          <p:cNvSpPr txBox="1">
            <a:spLocks noGrp="1"/>
          </p:cNvSpPr>
          <p:nvPr>
            <p:ph type="subTitle" idx="2"/>
          </p:nvPr>
        </p:nvSpPr>
        <p:spPr>
          <a:xfrm>
            <a:off x="4752463" y="1329025"/>
            <a:ext cx="3633000" cy="300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93" name="Google Shape;193;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94" name="Google Shape;194;p9"/>
          <p:cNvGrpSpPr/>
          <p:nvPr/>
        </p:nvGrpSpPr>
        <p:grpSpPr>
          <a:xfrm>
            <a:off x="-653790" y="-1265138"/>
            <a:ext cx="10509574" cy="8685153"/>
            <a:chOff x="-653790" y="-1265138"/>
            <a:chExt cx="10509574" cy="8685153"/>
          </a:xfrm>
        </p:grpSpPr>
        <p:grpSp>
          <p:nvGrpSpPr>
            <p:cNvPr id="195" name="Google Shape;195;p9"/>
            <p:cNvGrpSpPr/>
            <p:nvPr/>
          </p:nvGrpSpPr>
          <p:grpSpPr>
            <a:xfrm>
              <a:off x="3937467" y="3064681"/>
              <a:ext cx="5918317" cy="4355333"/>
              <a:chOff x="3937467" y="3064681"/>
              <a:chExt cx="5918317" cy="4355333"/>
            </a:xfrm>
          </p:grpSpPr>
          <p:sp>
            <p:nvSpPr>
              <p:cNvPr id="196" name="Google Shape;196;p9"/>
              <p:cNvSpPr/>
              <p:nvPr/>
            </p:nvSpPr>
            <p:spPr>
              <a:xfrm rot="-5060478">
                <a:off x="7519724" y="4111835"/>
                <a:ext cx="2016773" cy="2184821"/>
              </a:xfrm>
              <a:custGeom>
                <a:avLst/>
                <a:gdLst/>
                <a:ahLst/>
                <a:cxnLst/>
                <a:rect l="l" t="t" r="r" b="b"/>
                <a:pathLst>
                  <a:path w="1223747" h="1325716" extrusionOk="0">
                    <a:moveTo>
                      <a:pt x="410586" y="896380"/>
                    </a:moveTo>
                    <a:cubicBezTo>
                      <a:pt x="525838" y="982105"/>
                      <a:pt x="609658" y="1104025"/>
                      <a:pt x="718243" y="1198322"/>
                    </a:cubicBezTo>
                    <a:cubicBezTo>
                      <a:pt x="826828" y="1292620"/>
                      <a:pt x="980181" y="1360247"/>
                      <a:pt x="1113531" y="1306907"/>
                    </a:cubicBezTo>
                    <a:cubicBezTo>
                      <a:pt x="1149726" y="1292620"/>
                      <a:pt x="1182111" y="1269760"/>
                      <a:pt x="1202113" y="1236422"/>
                    </a:cubicBezTo>
                    <a:cubicBezTo>
                      <a:pt x="1236403" y="1179272"/>
                      <a:pt x="1223068" y="1105930"/>
                      <a:pt x="1208781" y="1040207"/>
                    </a:cubicBezTo>
                    <a:cubicBezTo>
                      <a:pt x="1118293" y="623012"/>
                      <a:pt x="1050666" y="-70408"/>
                      <a:pt x="454401" y="5792"/>
                    </a:cubicBezTo>
                    <a:cubicBezTo>
                      <a:pt x="263901" y="30557"/>
                      <a:pt x="79116" y="166765"/>
                      <a:pt x="19108" y="354407"/>
                    </a:cubicBezTo>
                    <a:cubicBezTo>
                      <a:pt x="-78047" y="658255"/>
                      <a:pt x="217228" y="752552"/>
                      <a:pt x="410586" y="89638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7" name="Google Shape;197;p9"/>
              <p:cNvGrpSpPr/>
              <p:nvPr/>
            </p:nvGrpSpPr>
            <p:grpSpPr>
              <a:xfrm>
                <a:off x="3937467" y="3064681"/>
                <a:ext cx="5918317" cy="4355333"/>
                <a:chOff x="3937467" y="3064681"/>
                <a:chExt cx="5918317" cy="4355333"/>
              </a:xfrm>
            </p:grpSpPr>
            <p:grpSp>
              <p:nvGrpSpPr>
                <p:cNvPr id="198" name="Google Shape;198;p9"/>
                <p:cNvGrpSpPr/>
                <p:nvPr/>
              </p:nvGrpSpPr>
              <p:grpSpPr>
                <a:xfrm rot="10800000" flipH="1">
                  <a:off x="3937467" y="3064681"/>
                  <a:ext cx="5918317" cy="4355333"/>
                  <a:chOff x="3537210" y="-2191719"/>
                  <a:chExt cx="5918317" cy="4355333"/>
                </a:xfrm>
              </p:grpSpPr>
              <p:sp>
                <p:nvSpPr>
                  <p:cNvPr id="199" name="Google Shape;199;p9"/>
                  <p:cNvSpPr/>
                  <p:nvPr/>
                </p:nvSpPr>
                <p:spPr>
                  <a:xfrm rot="-2269838" flipH="1">
                    <a:off x="4125782" y="-1524040"/>
                    <a:ext cx="3212098" cy="3019976"/>
                  </a:xfrm>
                  <a:custGeom>
                    <a:avLst/>
                    <a:gdLst/>
                    <a:ahLst/>
                    <a:cxnLst/>
                    <a:rect l="l" t="t" r="r" b="b"/>
                    <a:pathLst>
                      <a:path w="2834639" h="2665094" extrusionOk="0">
                        <a:moveTo>
                          <a:pt x="2834640" y="0"/>
                        </a:moveTo>
                        <a:cubicBezTo>
                          <a:pt x="2721293" y="91440"/>
                          <a:pt x="2607945" y="181927"/>
                          <a:pt x="2493645" y="273368"/>
                        </a:cubicBezTo>
                        <a:cubicBezTo>
                          <a:pt x="2463165" y="298133"/>
                          <a:pt x="2431733" y="322898"/>
                          <a:pt x="2410778" y="356235"/>
                        </a:cubicBezTo>
                        <a:cubicBezTo>
                          <a:pt x="2379345" y="406717"/>
                          <a:pt x="2376488" y="468630"/>
                          <a:pt x="2366010" y="526733"/>
                        </a:cubicBezTo>
                        <a:cubicBezTo>
                          <a:pt x="2308860" y="855345"/>
                          <a:pt x="2022158" y="1091565"/>
                          <a:pt x="1737360" y="1265873"/>
                        </a:cubicBezTo>
                        <a:cubicBezTo>
                          <a:pt x="1616392" y="1340168"/>
                          <a:pt x="1478280" y="1426845"/>
                          <a:pt x="1459230" y="1567815"/>
                        </a:cubicBezTo>
                        <a:cubicBezTo>
                          <a:pt x="1437323" y="1720215"/>
                          <a:pt x="1568767" y="1883093"/>
                          <a:pt x="1496378" y="2020253"/>
                        </a:cubicBezTo>
                        <a:cubicBezTo>
                          <a:pt x="1449705" y="2108835"/>
                          <a:pt x="1337310" y="2138363"/>
                          <a:pt x="1237298" y="2148840"/>
                        </a:cubicBezTo>
                        <a:cubicBezTo>
                          <a:pt x="1137285" y="2159318"/>
                          <a:pt x="1028700" y="2163128"/>
                          <a:pt x="951548" y="2227898"/>
                        </a:cubicBezTo>
                        <a:cubicBezTo>
                          <a:pt x="879158" y="2288858"/>
                          <a:pt x="849630" y="2393633"/>
                          <a:pt x="769620" y="2445068"/>
                        </a:cubicBezTo>
                        <a:cubicBezTo>
                          <a:pt x="670560" y="2507933"/>
                          <a:pt x="542925" y="2464118"/>
                          <a:pt x="425768" y="2454593"/>
                        </a:cubicBezTo>
                        <a:cubicBezTo>
                          <a:pt x="401003" y="2452688"/>
                          <a:pt x="375285" y="2452688"/>
                          <a:pt x="352425" y="2461260"/>
                        </a:cubicBezTo>
                        <a:cubicBezTo>
                          <a:pt x="320993" y="2473643"/>
                          <a:pt x="299085" y="2500313"/>
                          <a:pt x="276225" y="2524125"/>
                        </a:cubicBezTo>
                        <a:cubicBezTo>
                          <a:pt x="202883" y="2599373"/>
                          <a:pt x="103822" y="2649855"/>
                          <a:pt x="0" y="2665095"/>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9"/>
                  <p:cNvSpPr/>
                  <p:nvPr/>
                </p:nvSpPr>
                <p:spPr>
                  <a:xfrm flipH="1">
                    <a:off x="7534658" y="-220763"/>
                    <a:ext cx="1920868" cy="1863317"/>
                  </a:xfrm>
                  <a:custGeom>
                    <a:avLst/>
                    <a:gdLst/>
                    <a:ahLst/>
                    <a:cxnLst/>
                    <a:rect l="l" t="t" r="r" b="b"/>
                    <a:pathLst>
                      <a:path w="1684972" h="1634489" extrusionOk="0">
                        <a:moveTo>
                          <a:pt x="0" y="1634490"/>
                        </a:moveTo>
                        <a:lnTo>
                          <a:pt x="654368" y="754380"/>
                        </a:lnTo>
                        <a:cubicBezTo>
                          <a:pt x="689610" y="706755"/>
                          <a:pt x="740093" y="673417"/>
                          <a:pt x="797243" y="660082"/>
                        </a:cubicBezTo>
                        <a:lnTo>
                          <a:pt x="1064895" y="595313"/>
                        </a:lnTo>
                        <a:cubicBezTo>
                          <a:pt x="1111568" y="583882"/>
                          <a:pt x="1154430" y="559117"/>
                          <a:pt x="1187768" y="524827"/>
                        </a:cubicBezTo>
                        <a:lnTo>
                          <a:pt x="1684973" y="0"/>
                        </a:ln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 name="Google Shape;201;p9"/>
                <p:cNvGrpSpPr/>
                <p:nvPr/>
              </p:nvGrpSpPr>
              <p:grpSpPr>
                <a:xfrm>
                  <a:off x="7512374" y="4352370"/>
                  <a:ext cx="1472507" cy="837344"/>
                  <a:chOff x="7512374" y="4352370"/>
                  <a:chExt cx="1472507" cy="837344"/>
                </a:xfrm>
              </p:grpSpPr>
              <p:grpSp>
                <p:nvGrpSpPr>
                  <p:cNvPr id="202" name="Google Shape;202;p9"/>
                  <p:cNvGrpSpPr/>
                  <p:nvPr/>
                </p:nvGrpSpPr>
                <p:grpSpPr>
                  <a:xfrm rot="-1705224">
                    <a:off x="7732066" y="4452857"/>
                    <a:ext cx="576006" cy="607373"/>
                    <a:chOff x="4185790" y="1802756"/>
                    <a:chExt cx="414928" cy="437523"/>
                  </a:xfrm>
                </p:grpSpPr>
                <p:sp>
                  <p:nvSpPr>
                    <p:cNvPr id="203" name="Google Shape;203;p9"/>
                    <p:cNvSpPr/>
                    <p:nvPr/>
                  </p:nvSpPr>
                  <p:spPr>
                    <a:xfrm>
                      <a:off x="4410075" y="2007870"/>
                      <a:ext cx="139064" cy="41910"/>
                    </a:xfrm>
                    <a:custGeom>
                      <a:avLst/>
                      <a:gdLst/>
                      <a:ahLst/>
                      <a:cxnLst/>
                      <a:rect l="l" t="t" r="r" b="b"/>
                      <a:pathLst>
                        <a:path w="139064" h="41910" extrusionOk="0">
                          <a:moveTo>
                            <a:pt x="139065" y="0"/>
                          </a:moveTo>
                          <a:lnTo>
                            <a:pt x="0" y="41910"/>
                          </a:lnTo>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9"/>
                    <p:cNvSpPr/>
                    <p:nvPr/>
                  </p:nvSpPr>
                  <p:spPr>
                    <a:xfrm>
                      <a:off x="4354829" y="1890712"/>
                      <a:ext cx="160972" cy="260985"/>
                    </a:xfrm>
                    <a:custGeom>
                      <a:avLst/>
                      <a:gdLst/>
                      <a:ahLst/>
                      <a:cxnLst/>
                      <a:rect l="l" t="t" r="r" b="b"/>
                      <a:pathLst>
                        <a:path w="160972" h="260985" extrusionOk="0">
                          <a:moveTo>
                            <a:pt x="64770" y="167640"/>
                          </a:moveTo>
                          <a:lnTo>
                            <a:pt x="0" y="8573"/>
                          </a:lnTo>
                          <a:lnTo>
                            <a:pt x="19050" y="0"/>
                          </a:lnTo>
                          <a:cubicBezTo>
                            <a:pt x="19050" y="0"/>
                            <a:pt x="156210" y="129540"/>
                            <a:pt x="160973" y="132398"/>
                          </a:cubicBezTo>
                          <a:lnTo>
                            <a:pt x="140970" y="260985"/>
                          </a:lnTo>
                          <a:lnTo>
                            <a:pt x="64770" y="167640"/>
                          </a:lnTo>
                          <a:close/>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5" name="Google Shape;205;p9"/>
                    <p:cNvGrpSpPr/>
                    <p:nvPr/>
                  </p:nvGrpSpPr>
                  <p:grpSpPr>
                    <a:xfrm>
                      <a:off x="4277677" y="1802756"/>
                      <a:ext cx="183832" cy="136533"/>
                      <a:chOff x="4277677" y="1802756"/>
                      <a:chExt cx="183832" cy="136533"/>
                    </a:xfrm>
                  </p:grpSpPr>
                  <p:sp>
                    <p:nvSpPr>
                      <p:cNvPr id="206" name="Google Shape;206;p9"/>
                      <p:cNvSpPr/>
                      <p:nvPr/>
                    </p:nvSpPr>
                    <p:spPr>
                      <a:xfrm>
                        <a:off x="4331510" y="1802756"/>
                        <a:ext cx="129999" cy="80650"/>
                      </a:xfrm>
                      <a:custGeom>
                        <a:avLst/>
                        <a:gdLst/>
                        <a:ahLst/>
                        <a:cxnLst/>
                        <a:rect l="l" t="t" r="r" b="b"/>
                        <a:pathLst>
                          <a:path w="129999" h="80650" extrusionOk="0">
                            <a:moveTo>
                              <a:pt x="130000" y="64143"/>
                            </a:moveTo>
                            <a:cubicBezTo>
                              <a:pt x="116665" y="84146"/>
                              <a:pt x="104282" y="87003"/>
                              <a:pt x="84280" y="67001"/>
                            </a:cubicBezTo>
                            <a:cubicBezTo>
                              <a:pt x="75707" y="58428"/>
                              <a:pt x="69992" y="47951"/>
                              <a:pt x="64277" y="37473"/>
                            </a:cubicBezTo>
                            <a:cubicBezTo>
                              <a:pt x="55705" y="21281"/>
                              <a:pt x="44275" y="3183"/>
                              <a:pt x="28082" y="326"/>
                            </a:cubicBezTo>
                            <a:cubicBezTo>
                              <a:pt x="17605" y="-1579"/>
                              <a:pt x="7127" y="5088"/>
                              <a:pt x="2365" y="14613"/>
                            </a:cubicBezTo>
                            <a:cubicBezTo>
                              <a:pt x="-2398" y="25091"/>
                              <a:pt x="460" y="38426"/>
                              <a:pt x="7127" y="46998"/>
                            </a:cubicBezTo>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9"/>
                      <p:cNvSpPr/>
                      <p:nvPr/>
                    </p:nvSpPr>
                    <p:spPr>
                      <a:xfrm>
                        <a:off x="4277677" y="1865947"/>
                        <a:ext cx="141922" cy="73342"/>
                      </a:xfrm>
                      <a:custGeom>
                        <a:avLst/>
                        <a:gdLst/>
                        <a:ahLst/>
                        <a:cxnLst/>
                        <a:rect l="l" t="t" r="r" b="b"/>
                        <a:pathLst>
                          <a:path w="141922" h="73342" extrusionOk="0">
                            <a:moveTo>
                              <a:pt x="141923" y="0"/>
                            </a:moveTo>
                            <a:lnTo>
                              <a:pt x="0" y="73342"/>
                            </a:lnTo>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8" name="Google Shape;208;p9"/>
                    <p:cNvSpPr/>
                    <p:nvPr/>
                  </p:nvSpPr>
                  <p:spPr>
                    <a:xfrm>
                      <a:off x="4413438" y="2045017"/>
                      <a:ext cx="179011" cy="195262"/>
                    </a:xfrm>
                    <a:custGeom>
                      <a:avLst/>
                      <a:gdLst/>
                      <a:ahLst/>
                      <a:cxnLst/>
                      <a:rect l="l" t="t" r="r" b="b"/>
                      <a:pathLst>
                        <a:path w="179011" h="195262" extrusionOk="0">
                          <a:moveTo>
                            <a:pt x="75694" y="9525"/>
                          </a:moveTo>
                          <a:cubicBezTo>
                            <a:pt x="95697" y="9525"/>
                            <a:pt x="115699" y="17145"/>
                            <a:pt x="133797" y="33338"/>
                          </a:cubicBezTo>
                          <a:cubicBezTo>
                            <a:pt x="170944" y="66675"/>
                            <a:pt x="181422" y="122873"/>
                            <a:pt x="156657" y="158115"/>
                          </a:cubicBezTo>
                          <a:cubicBezTo>
                            <a:pt x="144274" y="176213"/>
                            <a:pt x="124272" y="185738"/>
                            <a:pt x="103317" y="185738"/>
                          </a:cubicBezTo>
                          <a:cubicBezTo>
                            <a:pt x="83314" y="185738"/>
                            <a:pt x="63312" y="178118"/>
                            <a:pt x="45214" y="161925"/>
                          </a:cubicBezTo>
                          <a:cubicBezTo>
                            <a:pt x="8067" y="128588"/>
                            <a:pt x="-2411" y="72390"/>
                            <a:pt x="22354" y="37148"/>
                          </a:cubicBezTo>
                          <a:cubicBezTo>
                            <a:pt x="34737" y="19050"/>
                            <a:pt x="54739" y="9525"/>
                            <a:pt x="75694" y="9525"/>
                          </a:cubicBezTo>
                          <a:moveTo>
                            <a:pt x="75694" y="0"/>
                          </a:moveTo>
                          <a:cubicBezTo>
                            <a:pt x="50929" y="0"/>
                            <a:pt x="29022" y="11430"/>
                            <a:pt x="14734" y="31433"/>
                          </a:cubicBezTo>
                          <a:cubicBezTo>
                            <a:pt x="-11936" y="70485"/>
                            <a:pt x="-1458" y="132398"/>
                            <a:pt x="38547" y="168593"/>
                          </a:cubicBezTo>
                          <a:cubicBezTo>
                            <a:pt x="57597" y="185738"/>
                            <a:pt x="80457" y="195263"/>
                            <a:pt x="103317" y="195263"/>
                          </a:cubicBezTo>
                          <a:cubicBezTo>
                            <a:pt x="128082" y="195263"/>
                            <a:pt x="149989" y="183833"/>
                            <a:pt x="164277" y="163830"/>
                          </a:cubicBezTo>
                          <a:cubicBezTo>
                            <a:pt x="190947" y="124778"/>
                            <a:pt x="180469" y="62865"/>
                            <a:pt x="140464" y="26670"/>
                          </a:cubicBezTo>
                          <a:cubicBezTo>
                            <a:pt x="121414" y="9525"/>
                            <a:pt x="98554" y="0"/>
                            <a:pt x="75694" y="0"/>
                          </a:cubicBezTo>
                          <a:lnTo>
                            <a:pt x="7569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9"/>
                    <p:cNvSpPr/>
                    <p:nvPr/>
                  </p:nvSpPr>
                  <p:spPr>
                    <a:xfrm>
                      <a:off x="4185790" y="1840229"/>
                      <a:ext cx="179011" cy="195262"/>
                    </a:xfrm>
                    <a:custGeom>
                      <a:avLst/>
                      <a:gdLst/>
                      <a:ahLst/>
                      <a:cxnLst/>
                      <a:rect l="l" t="t" r="r" b="b"/>
                      <a:pathLst>
                        <a:path w="179011" h="195262" extrusionOk="0">
                          <a:moveTo>
                            <a:pt x="75694" y="8573"/>
                          </a:moveTo>
                          <a:cubicBezTo>
                            <a:pt x="95697" y="8573"/>
                            <a:pt x="115699" y="16193"/>
                            <a:pt x="133797" y="32385"/>
                          </a:cubicBezTo>
                          <a:cubicBezTo>
                            <a:pt x="170944" y="65723"/>
                            <a:pt x="181422" y="121920"/>
                            <a:pt x="156657" y="157163"/>
                          </a:cubicBezTo>
                          <a:cubicBezTo>
                            <a:pt x="144274" y="175260"/>
                            <a:pt x="124272" y="184785"/>
                            <a:pt x="103317" y="184785"/>
                          </a:cubicBezTo>
                          <a:cubicBezTo>
                            <a:pt x="83314" y="184785"/>
                            <a:pt x="63312" y="177165"/>
                            <a:pt x="45214" y="160973"/>
                          </a:cubicBezTo>
                          <a:cubicBezTo>
                            <a:pt x="8067" y="127635"/>
                            <a:pt x="-2411" y="71438"/>
                            <a:pt x="22354" y="36195"/>
                          </a:cubicBezTo>
                          <a:cubicBezTo>
                            <a:pt x="35689" y="18098"/>
                            <a:pt x="54739" y="8573"/>
                            <a:pt x="75694" y="8573"/>
                          </a:cubicBezTo>
                          <a:moveTo>
                            <a:pt x="75694" y="0"/>
                          </a:moveTo>
                          <a:cubicBezTo>
                            <a:pt x="50929" y="0"/>
                            <a:pt x="29022" y="11430"/>
                            <a:pt x="14734" y="31433"/>
                          </a:cubicBezTo>
                          <a:cubicBezTo>
                            <a:pt x="-11936" y="70485"/>
                            <a:pt x="-1458" y="132398"/>
                            <a:pt x="38547" y="168593"/>
                          </a:cubicBezTo>
                          <a:cubicBezTo>
                            <a:pt x="57597" y="185738"/>
                            <a:pt x="80457" y="195263"/>
                            <a:pt x="103317" y="195263"/>
                          </a:cubicBezTo>
                          <a:cubicBezTo>
                            <a:pt x="128082" y="195263"/>
                            <a:pt x="149989" y="183833"/>
                            <a:pt x="164277" y="163830"/>
                          </a:cubicBezTo>
                          <a:cubicBezTo>
                            <a:pt x="190947" y="124778"/>
                            <a:pt x="180469" y="62865"/>
                            <a:pt x="140464" y="26670"/>
                          </a:cubicBezTo>
                          <a:cubicBezTo>
                            <a:pt x="121414" y="8573"/>
                            <a:pt x="98554" y="0"/>
                            <a:pt x="75694" y="0"/>
                          </a:cubicBezTo>
                          <a:lnTo>
                            <a:pt x="7569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9"/>
                    <p:cNvSpPr/>
                    <p:nvPr/>
                  </p:nvSpPr>
                  <p:spPr>
                    <a:xfrm>
                      <a:off x="4508744" y="1961009"/>
                      <a:ext cx="91974" cy="74061"/>
                    </a:xfrm>
                    <a:custGeom>
                      <a:avLst/>
                      <a:gdLst/>
                      <a:ahLst/>
                      <a:cxnLst/>
                      <a:rect l="l" t="t" r="r" b="b"/>
                      <a:pathLst>
                        <a:path w="91974" h="74061" extrusionOk="0">
                          <a:moveTo>
                            <a:pt x="81353" y="73530"/>
                          </a:moveTo>
                          <a:cubicBezTo>
                            <a:pt x="81353" y="73530"/>
                            <a:pt x="80400" y="73530"/>
                            <a:pt x="79448" y="73530"/>
                          </a:cubicBezTo>
                          <a:cubicBezTo>
                            <a:pt x="60398" y="78293"/>
                            <a:pt x="46110" y="49718"/>
                            <a:pt x="29918" y="40193"/>
                          </a:cubicBezTo>
                          <a:cubicBezTo>
                            <a:pt x="21345" y="35430"/>
                            <a:pt x="11820" y="32573"/>
                            <a:pt x="5153" y="24000"/>
                          </a:cubicBezTo>
                          <a:cubicBezTo>
                            <a:pt x="390" y="18285"/>
                            <a:pt x="-1515" y="10665"/>
                            <a:pt x="1343" y="5903"/>
                          </a:cubicBezTo>
                          <a:cubicBezTo>
                            <a:pt x="4200" y="1140"/>
                            <a:pt x="10868" y="-1717"/>
                            <a:pt x="18488" y="1140"/>
                          </a:cubicBezTo>
                          <a:cubicBezTo>
                            <a:pt x="28013" y="5903"/>
                            <a:pt x="33728" y="17333"/>
                            <a:pt x="41348" y="24953"/>
                          </a:cubicBezTo>
                          <a:cubicBezTo>
                            <a:pt x="51825" y="33525"/>
                            <a:pt x="62303" y="34478"/>
                            <a:pt x="72780" y="35430"/>
                          </a:cubicBezTo>
                          <a:cubicBezTo>
                            <a:pt x="75638" y="35430"/>
                            <a:pt x="79448" y="36383"/>
                            <a:pt x="82305" y="38288"/>
                          </a:cubicBezTo>
                          <a:cubicBezTo>
                            <a:pt x="88973" y="42098"/>
                            <a:pt x="92783" y="49718"/>
                            <a:pt x="91830" y="56385"/>
                          </a:cubicBezTo>
                          <a:cubicBezTo>
                            <a:pt x="91830" y="64005"/>
                            <a:pt x="88020" y="70673"/>
                            <a:pt x="81353" y="73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 name="Google Shape;211;p9"/>
                  <p:cNvGrpSpPr/>
                  <p:nvPr/>
                </p:nvGrpSpPr>
                <p:grpSpPr>
                  <a:xfrm flipH="1">
                    <a:off x="8746928" y="4352370"/>
                    <a:ext cx="237953" cy="491619"/>
                    <a:chOff x="7973047" y="1742056"/>
                    <a:chExt cx="208877" cy="431548"/>
                  </a:xfrm>
                </p:grpSpPr>
                <p:sp>
                  <p:nvSpPr>
                    <p:cNvPr id="212" name="Google Shape;212;p9"/>
                    <p:cNvSpPr/>
                    <p:nvPr/>
                  </p:nvSpPr>
                  <p:spPr>
                    <a:xfrm>
                      <a:off x="7973047" y="1742056"/>
                      <a:ext cx="208877" cy="391616"/>
                    </a:xfrm>
                    <a:custGeom>
                      <a:avLst/>
                      <a:gdLst/>
                      <a:ahLst/>
                      <a:cxnLst/>
                      <a:rect l="l" t="t" r="r" b="b"/>
                      <a:pathLst>
                        <a:path w="208877" h="391616" extrusionOk="0">
                          <a:moveTo>
                            <a:pt x="6045" y="177231"/>
                          </a:moveTo>
                          <a:cubicBezTo>
                            <a:pt x="-5385" y="242954"/>
                            <a:pt x="-4432" y="319154"/>
                            <a:pt x="43193" y="365826"/>
                          </a:cubicBezTo>
                          <a:cubicBezTo>
                            <a:pt x="55575" y="378209"/>
                            <a:pt x="69863" y="387734"/>
                            <a:pt x="87008" y="390591"/>
                          </a:cubicBezTo>
                          <a:cubicBezTo>
                            <a:pt x="111773" y="395354"/>
                            <a:pt x="138443" y="382971"/>
                            <a:pt x="155588" y="364874"/>
                          </a:cubicBezTo>
                          <a:cubicBezTo>
                            <a:pt x="173685" y="346776"/>
                            <a:pt x="184163" y="322011"/>
                            <a:pt x="191783" y="298199"/>
                          </a:cubicBezTo>
                          <a:cubicBezTo>
                            <a:pt x="215595" y="221046"/>
                            <a:pt x="225120" y="67694"/>
                            <a:pt x="147968" y="13401"/>
                          </a:cubicBezTo>
                          <a:cubicBezTo>
                            <a:pt x="58433" y="-48511"/>
                            <a:pt x="15570" y="121034"/>
                            <a:pt x="6045" y="1772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9"/>
                    <p:cNvSpPr/>
                    <p:nvPr/>
                  </p:nvSpPr>
                  <p:spPr>
                    <a:xfrm>
                      <a:off x="8075294" y="1928812"/>
                      <a:ext cx="1905" cy="244792"/>
                    </a:xfrm>
                    <a:custGeom>
                      <a:avLst/>
                      <a:gdLst/>
                      <a:ahLst/>
                      <a:cxnLst/>
                      <a:rect l="l" t="t" r="r" b="b"/>
                      <a:pathLst>
                        <a:path w="1905" h="244792" extrusionOk="0">
                          <a:moveTo>
                            <a:pt x="1905" y="0"/>
                          </a:moveTo>
                          <a:lnTo>
                            <a:pt x="1905" y="244792"/>
                          </a:lnTo>
                          <a:lnTo>
                            <a:pt x="0" y="244792"/>
                          </a:ln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9"/>
                    <p:cNvSpPr/>
                    <p:nvPr/>
                  </p:nvSpPr>
                  <p:spPr>
                    <a:xfrm>
                      <a:off x="7984807" y="1865947"/>
                      <a:ext cx="196215" cy="167801"/>
                    </a:xfrm>
                    <a:custGeom>
                      <a:avLst/>
                      <a:gdLst/>
                      <a:ahLst/>
                      <a:cxnLst/>
                      <a:rect l="l" t="t" r="r" b="b"/>
                      <a:pathLst>
                        <a:path w="196215" h="167801" extrusionOk="0">
                          <a:moveTo>
                            <a:pt x="0" y="25717"/>
                          </a:moveTo>
                          <a:cubicBezTo>
                            <a:pt x="0" y="25717"/>
                            <a:pt x="92393" y="173355"/>
                            <a:pt x="92393" y="167640"/>
                          </a:cubicBezTo>
                          <a:cubicBezTo>
                            <a:pt x="92393" y="161925"/>
                            <a:pt x="196215" y="0"/>
                            <a:pt x="196215" y="0"/>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9"/>
                    <p:cNvSpPr/>
                    <p:nvPr/>
                  </p:nvSpPr>
                  <p:spPr>
                    <a:xfrm>
                      <a:off x="8127682" y="1787842"/>
                      <a:ext cx="22964" cy="161925"/>
                    </a:xfrm>
                    <a:custGeom>
                      <a:avLst/>
                      <a:gdLst/>
                      <a:ahLst/>
                      <a:cxnLst/>
                      <a:rect l="l" t="t" r="r" b="b"/>
                      <a:pathLst>
                        <a:path w="22964" h="161925" extrusionOk="0">
                          <a:moveTo>
                            <a:pt x="22860" y="0"/>
                          </a:moveTo>
                          <a:cubicBezTo>
                            <a:pt x="24765" y="2858"/>
                            <a:pt x="0" y="161925"/>
                            <a:pt x="0" y="161925"/>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6" name="Google Shape;216;p9"/>
                  <p:cNvGrpSpPr/>
                  <p:nvPr/>
                </p:nvGrpSpPr>
                <p:grpSpPr>
                  <a:xfrm flipH="1">
                    <a:off x="8483932" y="4807532"/>
                    <a:ext cx="149335" cy="331154"/>
                    <a:chOff x="8138895" y="2678251"/>
                    <a:chExt cx="131088" cy="290690"/>
                  </a:xfrm>
                </p:grpSpPr>
                <p:sp>
                  <p:nvSpPr>
                    <p:cNvPr id="217" name="Google Shape;217;p9"/>
                    <p:cNvSpPr/>
                    <p:nvPr/>
                  </p:nvSpPr>
                  <p:spPr>
                    <a:xfrm>
                      <a:off x="8138895" y="2678251"/>
                      <a:ext cx="131088" cy="245573"/>
                    </a:xfrm>
                    <a:custGeom>
                      <a:avLst/>
                      <a:gdLst/>
                      <a:ahLst/>
                      <a:cxnLst/>
                      <a:rect l="l" t="t" r="r" b="b"/>
                      <a:pathLst>
                        <a:path w="131088" h="245573" extrusionOk="0">
                          <a:moveTo>
                            <a:pt x="4027" y="111620"/>
                          </a:moveTo>
                          <a:cubicBezTo>
                            <a:pt x="-3593" y="152578"/>
                            <a:pt x="-2641" y="200203"/>
                            <a:pt x="26887" y="229731"/>
                          </a:cubicBezTo>
                          <a:cubicBezTo>
                            <a:pt x="34507" y="237351"/>
                            <a:pt x="44032" y="243066"/>
                            <a:pt x="54509" y="244970"/>
                          </a:cubicBezTo>
                          <a:cubicBezTo>
                            <a:pt x="70702" y="247828"/>
                            <a:pt x="86894" y="240208"/>
                            <a:pt x="97372" y="228778"/>
                          </a:cubicBezTo>
                          <a:cubicBezTo>
                            <a:pt x="108802" y="217348"/>
                            <a:pt x="115469" y="202108"/>
                            <a:pt x="120232" y="186868"/>
                          </a:cubicBezTo>
                          <a:cubicBezTo>
                            <a:pt x="135472" y="138291"/>
                            <a:pt x="141187" y="42088"/>
                            <a:pt x="92609" y="7798"/>
                          </a:cubicBezTo>
                          <a:cubicBezTo>
                            <a:pt x="36412" y="-29349"/>
                            <a:pt x="9742" y="76378"/>
                            <a:pt x="4027" y="11162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9"/>
                    <p:cNvSpPr/>
                    <p:nvPr/>
                  </p:nvSpPr>
                  <p:spPr>
                    <a:xfrm>
                      <a:off x="8187690" y="2793682"/>
                      <a:ext cx="9525" cy="175259"/>
                    </a:xfrm>
                    <a:custGeom>
                      <a:avLst/>
                      <a:gdLst/>
                      <a:ahLst/>
                      <a:cxnLst/>
                      <a:rect l="l" t="t" r="r" b="b"/>
                      <a:pathLst>
                        <a:path w="9525" h="175259" extrusionOk="0">
                          <a:moveTo>
                            <a:pt x="0" y="0"/>
                          </a:moveTo>
                          <a:lnTo>
                            <a:pt x="0" y="17526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9"/>
                    <p:cNvSpPr/>
                    <p:nvPr/>
                  </p:nvSpPr>
                  <p:spPr>
                    <a:xfrm>
                      <a:off x="8187690" y="2764155"/>
                      <a:ext cx="80009" cy="117157"/>
                    </a:xfrm>
                    <a:custGeom>
                      <a:avLst/>
                      <a:gdLst/>
                      <a:ahLst/>
                      <a:cxnLst/>
                      <a:rect l="l" t="t" r="r" b="b"/>
                      <a:pathLst>
                        <a:path w="80009" h="117157" extrusionOk="0">
                          <a:moveTo>
                            <a:pt x="80010" y="0"/>
                          </a:moveTo>
                          <a:lnTo>
                            <a:pt x="0" y="11715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9"/>
                    <p:cNvSpPr/>
                    <p:nvPr/>
                  </p:nvSpPr>
                  <p:spPr>
                    <a:xfrm>
                      <a:off x="8227695" y="2687002"/>
                      <a:ext cx="2857" cy="135255"/>
                    </a:xfrm>
                    <a:custGeom>
                      <a:avLst/>
                      <a:gdLst/>
                      <a:ahLst/>
                      <a:cxnLst/>
                      <a:rect l="l" t="t" r="r" b="b"/>
                      <a:pathLst>
                        <a:path w="2857" h="135255" extrusionOk="0">
                          <a:moveTo>
                            <a:pt x="2858" y="0"/>
                          </a:moveTo>
                          <a:lnTo>
                            <a:pt x="0" y="13525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9"/>
                  <p:cNvGrpSpPr/>
                  <p:nvPr/>
                </p:nvGrpSpPr>
                <p:grpSpPr>
                  <a:xfrm flipH="1">
                    <a:off x="7512374" y="4756506"/>
                    <a:ext cx="198792" cy="433208"/>
                    <a:chOff x="7222549" y="1239928"/>
                    <a:chExt cx="174501" cy="380274"/>
                  </a:xfrm>
                </p:grpSpPr>
                <p:sp>
                  <p:nvSpPr>
                    <p:cNvPr id="222" name="Google Shape;222;p9"/>
                    <p:cNvSpPr/>
                    <p:nvPr/>
                  </p:nvSpPr>
                  <p:spPr>
                    <a:xfrm>
                      <a:off x="7222549" y="1239928"/>
                      <a:ext cx="174501" cy="327719"/>
                    </a:xfrm>
                    <a:custGeom>
                      <a:avLst/>
                      <a:gdLst/>
                      <a:ahLst/>
                      <a:cxnLst/>
                      <a:rect l="l" t="t" r="r" b="b"/>
                      <a:pathLst>
                        <a:path w="174501" h="327719" extrusionOk="0">
                          <a:moveTo>
                            <a:pt x="5020" y="148816"/>
                          </a:moveTo>
                          <a:cubicBezTo>
                            <a:pt x="-4505" y="204061"/>
                            <a:pt x="-3552" y="267879"/>
                            <a:pt x="35500" y="306931"/>
                          </a:cubicBezTo>
                          <a:cubicBezTo>
                            <a:pt x="45978" y="316456"/>
                            <a:pt x="58360" y="325029"/>
                            <a:pt x="71695" y="326934"/>
                          </a:cubicBezTo>
                          <a:cubicBezTo>
                            <a:pt x="92650" y="330744"/>
                            <a:pt x="114558" y="320266"/>
                            <a:pt x="129798" y="305026"/>
                          </a:cubicBezTo>
                          <a:cubicBezTo>
                            <a:pt x="145038" y="289786"/>
                            <a:pt x="153610" y="269784"/>
                            <a:pt x="160278" y="248829"/>
                          </a:cubicBezTo>
                          <a:cubicBezTo>
                            <a:pt x="180280" y="184059"/>
                            <a:pt x="187900" y="55471"/>
                            <a:pt x="123130" y="10704"/>
                          </a:cubicBezTo>
                          <a:cubicBezTo>
                            <a:pt x="49788" y="-39779"/>
                            <a:pt x="13593" y="102144"/>
                            <a:pt x="5020" y="1488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9"/>
                    <p:cNvSpPr/>
                    <p:nvPr/>
                  </p:nvSpPr>
                  <p:spPr>
                    <a:xfrm>
                      <a:off x="7310437" y="1346835"/>
                      <a:ext cx="9525" cy="273367"/>
                    </a:xfrm>
                    <a:custGeom>
                      <a:avLst/>
                      <a:gdLst/>
                      <a:ahLst/>
                      <a:cxnLst/>
                      <a:rect l="l" t="t" r="r" b="b"/>
                      <a:pathLst>
                        <a:path w="9525" h="273367" extrusionOk="0">
                          <a:moveTo>
                            <a:pt x="0" y="0"/>
                          </a:moveTo>
                          <a:lnTo>
                            <a:pt x="0" y="273368"/>
                          </a:lnTo>
                        </a:path>
                      </a:pathLst>
                    </a:custGeom>
                    <a:noFill/>
                    <a:ln w="99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9"/>
                    <p:cNvSpPr/>
                    <p:nvPr/>
                  </p:nvSpPr>
                  <p:spPr>
                    <a:xfrm>
                      <a:off x="7222807" y="1368742"/>
                      <a:ext cx="87629" cy="151447"/>
                    </a:xfrm>
                    <a:custGeom>
                      <a:avLst/>
                      <a:gdLst/>
                      <a:ahLst/>
                      <a:cxnLst/>
                      <a:rect l="l" t="t" r="r" b="b"/>
                      <a:pathLst>
                        <a:path w="87629" h="151447" extrusionOk="0">
                          <a:moveTo>
                            <a:pt x="0" y="0"/>
                          </a:moveTo>
                          <a:lnTo>
                            <a:pt x="87630" y="151447"/>
                          </a:lnTo>
                        </a:path>
                      </a:pathLst>
                    </a:custGeom>
                    <a:noFill/>
                    <a:ln w="99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9"/>
                    <p:cNvSpPr/>
                    <p:nvPr/>
                  </p:nvSpPr>
                  <p:spPr>
                    <a:xfrm>
                      <a:off x="7310437" y="1343977"/>
                      <a:ext cx="83819" cy="132397"/>
                    </a:xfrm>
                    <a:custGeom>
                      <a:avLst/>
                      <a:gdLst/>
                      <a:ahLst/>
                      <a:cxnLst/>
                      <a:rect l="l" t="t" r="r" b="b"/>
                      <a:pathLst>
                        <a:path w="83819" h="132397" extrusionOk="0">
                          <a:moveTo>
                            <a:pt x="83820" y="0"/>
                          </a:moveTo>
                          <a:cubicBezTo>
                            <a:pt x="83820" y="953"/>
                            <a:pt x="0" y="132398"/>
                            <a:pt x="0" y="132398"/>
                          </a:cubicBezTo>
                        </a:path>
                      </a:pathLst>
                    </a:custGeom>
                    <a:noFill/>
                    <a:ln w="99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grpSp>
          <p:nvGrpSpPr>
            <p:cNvPr id="226" name="Google Shape;226;p9"/>
            <p:cNvGrpSpPr/>
            <p:nvPr/>
          </p:nvGrpSpPr>
          <p:grpSpPr>
            <a:xfrm>
              <a:off x="-653790" y="3514154"/>
              <a:ext cx="3025890" cy="2849432"/>
              <a:chOff x="-653790" y="3514154"/>
              <a:chExt cx="3025890" cy="2849432"/>
            </a:xfrm>
          </p:grpSpPr>
          <p:sp>
            <p:nvSpPr>
              <p:cNvPr id="227" name="Google Shape;227;p9"/>
              <p:cNvSpPr/>
              <p:nvPr/>
            </p:nvSpPr>
            <p:spPr>
              <a:xfrm rot="9613049">
                <a:off x="-294502" y="3903169"/>
                <a:ext cx="2015770" cy="2183735"/>
              </a:xfrm>
              <a:custGeom>
                <a:avLst/>
                <a:gdLst/>
                <a:ahLst/>
                <a:cxnLst/>
                <a:rect l="l" t="t" r="r" b="b"/>
                <a:pathLst>
                  <a:path w="1223747" h="1325716" extrusionOk="0">
                    <a:moveTo>
                      <a:pt x="410586" y="896380"/>
                    </a:moveTo>
                    <a:cubicBezTo>
                      <a:pt x="525838" y="982105"/>
                      <a:pt x="609658" y="1104025"/>
                      <a:pt x="718243" y="1198322"/>
                    </a:cubicBezTo>
                    <a:cubicBezTo>
                      <a:pt x="826828" y="1292620"/>
                      <a:pt x="980181" y="1360247"/>
                      <a:pt x="1113531" y="1306907"/>
                    </a:cubicBezTo>
                    <a:cubicBezTo>
                      <a:pt x="1149726" y="1292620"/>
                      <a:pt x="1182111" y="1269760"/>
                      <a:pt x="1202113" y="1236422"/>
                    </a:cubicBezTo>
                    <a:cubicBezTo>
                      <a:pt x="1236403" y="1179272"/>
                      <a:pt x="1223068" y="1105930"/>
                      <a:pt x="1208781" y="1040207"/>
                    </a:cubicBezTo>
                    <a:cubicBezTo>
                      <a:pt x="1118293" y="623012"/>
                      <a:pt x="1050666" y="-70408"/>
                      <a:pt x="454401" y="5792"/>
                    </a:cubicBezTo>
                    <a:cubicBezTo>
                      <a:pt x="263901" y="30557"/>
                      <a:pt x="79116" y="166765"/>
                      <a:pt x="19108" y="354407"/>
                    </a:cubicBezTo>
                    <a:cubicBezTo>
                      <a:pt x="-78047" y="658255"/>
                      <a:pt x="217228" y="752552"/>
                      <a:pt x="410586" y="89638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8" name="Google Shape;228;p9"/>
              <p:cNvGrpSpPr/>
              <p:nvPr/>
            </p:nvGrpSpPr>
            <p:grpSpPr>
              <a:xfrm>
                <a:off x="-653790" y="3514154"/>
                <a:ext cx="3025890" cy="2179887"/>
                <a:chOff x="-653790" y="3514154"/>
                <a:chExt cx="3025890" cy="2179887"/>
              </a:xfrm>
            </p:grpSpPr>
            <p:sp>
              <p:nvSpPr>
                <p:cNvPr id="229" name="Google Shape;229;p9"/>
                <p:cNvSpPr/>
                <p:nvPr/>
              </p:nvSpPr>
              <p:spPr>
                <a:xfrm rot="1765984">
                  <a:off x="-653428" y="4206074"/>
                  <a:ext cx="3025164" cy="796048"/>
                </a:xfrm>
                <a:custGeom>
                  <a:avLst/>
                  <a:gdLst/>
                  <a:ahLst/>
                  <a:cxnLst/>
                  <a:rect l="l" t="t" r="r" b="b"/>
                  <a:pathLst>
                    <a:path w="2654617" h="698541" extrusionOk="0">
                      <a:moveTo>
                        <a:pt x="0" y="0"/>
                      </a:moveTo>
                      <a:lnTo>
                        <a:pt x="992505" y="379095"/>
                      </a:lnTo>
                      <a:cubicBezTo>
                        <a:pt x="1011555" y="385763"/>
                        <a:pt x="1028700" y="396240"/>
                        <a:pt x="1042988" y="409575"/>
                      </a:cubicBezTo>
                      <a:lnTo>
                        <a:pt x="1210628" y="558165"/>
                      </a:lnTo>
                      <a:cubicBezTo>
                        <a:pt x="1257300" y="599122"/>
                        <a:pt x="1313498" y="627697"/>
                        <a:pt x="1374457" y="639128"/>
                      </a:cubicBezTo>
                      <a:lnTo>
                        <a:pt x="1641157" y="691515"/>
                      </a:lnTo>
                      <a:cubicBezTo>
                        <a:pt x="1777365" y="718185"/>
                        <a:pt x="1916430" y="667703"/>
                        <a:pt x="2004060" y="561022"/>
                      </a:cubicBezTo>
                      <a:lnTo>
                        <a:pt x="2004060" y="561022"/>
                      </a:lnTo>
                      <a:cubicBezTo>
                        <a:pt x="2053590" y="501015"/>
                        <a:pt x="2123123" y="460057"/>
                        <a:pt x="2199323" y="447675"/>
                      </a:cubicBezTo>
                      <a:lnTo>
                        <a:pt x="2654618" y="373380"/>
                      </a:ln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0" name="Google Shape;230;p9"/>
                <p:cNvGrpSpPr/>
                <p:nvPr/>
              </p:nvGrpSpPr>
              <p:grpSpPr>
                <a:xfrm>
                  <a:off x="177681" y="4070750"/>
                  <a:ext cx="1460625" cy="1148152"/>
                  <a:chOff x="177681" y="4070750"/>
                  <a:chExt cx="1460625" cy="1148152"/>
                </a:xfrm>
              </p:grpSpPr>
              <p:grpSp>
                <p:nvGrpSpPr>
                  <p:cNvPr id="231" name="Google Shape;231;p9"/>
                  <p:cNvGrpSpPr/>
                  <p:nvPr/>
                </p:nvGrpSpPr>
                <p:grpSpPr>
                  <a:xfrm flipH="1">
                    <a:off x="423501" y="4604097"/>
                    <a:ext cx="871291" cy="508031"/>
                    <a:chOff x="7047547" y="4061275"/>
                    <a:chExt cx="764827" cy="445954"/>
                  </a:xfrm>
                </p:grpSpPr>
                <p:sp>
                  <p:nvSpPr>
                    <p:cNvPr id="232" name="Google Shape;232;p9"/>
                    <p:cNvSpPr/>
                    <p:nvPr/>
                  </p:nvSpPr>
                  <p:spPr>
                    <a:xfrm>
                      <a:off x="7309221" y="4257692"/>
                      <a:ext cx="83548" cy="249537"/>
                    </a:xfrm>
                    <a:custGeom>
                      <a:avLst/>
                      <a:gdLst/>
                      <a:ahLst/>
                      <a:cxnLst/>
                      <a:rect l="l" t="t" r="r" b="b"/>
                      <a:pathLst>
                        <a:path w="83548" h="249537" extrusionOk="0">
                          <a:moveTo>
                            <a:pt x="27886" y="935"/>
                          </a:moveTo>
                          <a:cubicBezTo>
                            <a:pt x="21218" y="-2875"/>
                            <a:pt x="14551" y="5698"/>
                            <a:pt x="11693" y="13317"/>
                          </a:cubicBezTo>
                          <a:cubicBezTo>
                            <a:pt x="1216" y="40940"/>
                            <a:pt x="-5452" y="72373"/>
                            <a:pt x="5978" y="99995"/>
                          </a:cubicBezTo>
                          <a:cubicBezTo>
                            <a:pt x="12646" y="116188"/>
                            <a:pt x="25981" y="132380"/>
                            <a:pt x="22171" y="149525"/>
                          </a:cubicBezTo>
                          <a:cubicBezTo>
                            <a:pt x="21218" y="153335"/>
                            <a:pt x="19313" y="156192"/>
                            <a:pt x="19313" y="160002"/>
                          </a:cubicBezTo>
                          <a:cubicBezTo>
                            <a:pt x="18361" y="167623"/>
                            <a:pt x="22171" y="175242"/>
                            <a:pt x="25028" y="182863"/>
                          </a:cubicBezTo>
                          <a:cubicBezTo>
                            <a:pt x="32648" y="203817"/>
                            <a:pt x="30743" y="227630"/>
                            <a:pt x="28838" y="249538"/>
                          </a:cubicBezTo>
                          <a:lnTo>
                            <a:pt x="27886" y="249538"/>
                          </a:lnTo>
                          <a:lnTo>
                            <a:pt x="60271" y="249538"/>
                          </a:lnTo>
                          <a:lnTo>
                            <a:pt x="61223" y="151430"/>
                          </a:lnTo>
                          <a:cubicBezTo>
                            <a:pt x="88846" y="119998"/>
                            <a:pt x="89798" y="66657"/>
                            <a:pt x="69796" y="29510"/>
                          </a:cubicBezTo>
                          <a:cubicBezTo>
                            <a:pt x="66938" y="24748"/>
                            <a:pt x="64081" y="19032"/>
                            <a:pt x="59318" y="15223"/>
                          </a:cubicBezTo>
                          <a:cubicBezTo>
                            <a:pt x="51698" y="4745"/>
                            <a:pt x="40268" y="-18"/>
                            <a:pt x="27886" y="9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9"/>
                    <p:cNvSpPr/>
                    <p:nvPr/>
                  </p:nvSpPr>
                  <p:spPr>
                    <a:xfrm>
                      <a:off x="7574016" y="4251024"/>
                      <a:ext cx="83548" cy="249537"/>
                    </a:xfrm>
                    <a:custGeom>
                      <a:avLst/>
                      <a:gdLst/>
                      <a:ahLst/>
                      <a:cxnLst/>
                      <a:rect l="l" t="t" r="r" b="b"/>
                      <a:pathLst>
                        <a:path w="83548" h="249537" extrusionOk="0">
                          <a:moveTo>
                            <a:pt x="27886" y="935"/>
                          </a:moveTo>
                          <a:cubicBezTo>
                            <a:pt x="21218" y="-2875"/>
                            <a:pt x="14551" y="5698"/>
                            <a:pt x="11693" y="13318"/>
                          </a:cubicBezTo>
                          <a:cubicBezTo>
                            <a:pt x="1216" y="40940"/>
                            <a:pt x="-5452" y="72373"/>
                            <a:pt x="5978" y="99995"/>
                          </a:cubicBezTo>
                          <a:cubicBezTo>
                            <a:pt x="12646" y="116188"/>
                            <a:pt x="25981" y="132380"/>
                            <a:pt x="22171" y="149525"/>
                          </a:cubicBezTo>
                          <a:cubicBezTo>
                            <a:pt x="21218" y="153335"/>
                            <a:pt x="19314" y="156193"/>
                            <a:pt x="19314" y="160003"/>
                          </a:cubicBezTo>
                          <a:cubicBezTo>
                            <a:pt x="18361" y="167623"/>
                            <a:pt x="22171" y="175243"/>
                            <a:pt x="25028" y="182863"/>
                          </a:cubicBezTo>
                          <a:cubicBezTo>
                            <a:pt x="32648" y="203818"/>
                            <a:pt x="30743" y="227630"/>
                            <a:pt x="28839" y="249538"/>
                          </a:cubicBezTo>
                          <a:lnTo>
                            <a:pt x="27886" y="249538"/>
                          </a:lnTo>
                          <a:lnTo>
                            <a:pt x="60271" y="249538"/>
                          </a:lnTo>
                          <a:lnTo>
                            <a:pt x="61223" y="151430"/>
                          </a:lnTo>
                          <a:cubicBezTo>
                            <a:pt x="88846" y="119998"/>
                            <a:pt x="89798" y="66657"/>
                            <a:pt x="69796" y="29510"/>
                          </a:cubicBezTo>
                          <a:cubicBezTo>
                            <a:pt x="66939" y="24748"/>
                            <a:pt x="64081" y="19032"/>
                            <a:pt x="59318" y="15223"/>
                          </a:cubicBezTo>
                          <a:cubicBezTo>
                            <a:pt x="51698" y="4745"/>
                            <a:pt x="40268" y="-18"/>
                            <a:pt x="27886" y="9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9"/>
                    <p:cNvSpPr/>
                    <p:nvPr/>
                  </p:nvSpPr>
                  <p:spPr>
                    <a:xfrm>
                      <a:off x="7206165" y="4062227"/>
                      <a:ext cx="482254" cy="319836"/>
                    </a:xfrm>
                    <a:custGeom>
                      <a:avLst/>
                      <a:gdLst/>
                      <a:ahLst/>
                      <a:cxnLst/>
                      <a:rect l="l" t="t" r="r" b="b"/>
                      <a:pathLst>
                        <a:path w="482254" h="319836" extrusionOk="0">
                          <a:moveTo>
                            <a:pt x="462412" y="217355"/>
                          </a:moveTo>
                          <a:cubicBezTo>
                            <a:pt x="463365" y="237357"/>
                            <a:pt x="469080" y="256407"/>
                            <a:pt x="477652" y="273552"/>
                          </a:cubicBezTo>
                          <a:lnTo>
                            <a:pt x="421455" y="273552"/>
                          </a:lnTo>
                          <a:cubicBezTo>
                            <a:pt x="395737" y="287840"/>
                            <a:pt x="366210" y="299270"/>
                            <a:pt x="338587" y="308795"/>
                          </a:cubicBezTo>
                          <a:cubicBezTo>
                            <a:pt x="310965" y="318320"/>
                            <a:pt x="281437" y="323082"/>
                            <a:pt x="253815" y="317367"/>
                          </a:cubicBezTo>
                          <a:cubicBezTo>
                            <a:pt x="235717" y="313557"/>
                            <a:pt x="218572" y="305937"/>
                            <a:pt x="202380" y="298317"/>
                          </a:cubicBezTo>
                          <a:cubicBezTo>
                            <a:pt x="189997" y="292602"/>
                            <a:pt x="177615" y="286887"/>
                            <a:pt x="165232" y="282125"/>
                          </a:cubicBezTo>
                          <a:cubicBezTo>
                            <a:pt x="146182" y="291650"/>
                            <a:pt x="126180" y="302127"/>
                            <a:pt x="105225" y="303080"/>
                          </a:cubicBezTo>
                          <a:cubicBezTo>
                            <a:pt x="85222" y="304032"/>
                            <a:pt x="63315" y="296412"/>
                            <a:pt x="50932" y="279267"/>
                          </a:cubicBezTo>
                          <a:cubicBezTo>
                            <a:pt x="40455" y="264027"/>
                            <a:pt x="450" y="226880"/>
                            <a:pt x="450" y="208782"/>
                          </a:cubicBezTo>
                          <a:cubicBezTo>
                            <a:pt x="-1455" y="158300"/>
                            <a:pt x="3307" y="88767"/>
                            <a:pt x="3307" y="88767"/>
                          </a:cubicBezTo>
                          <a:cubicBezTo>
                            <a:pt x="9975" y="97340"/>
                            <a:pt x="49980" y="85910"/>
                            <a:pt x="69030" y="44000"/>
                          </a:cubicBezTo>
                          <a:cubicBezTo>
                            <a:pt x="76650" y="26855"/>
                            <a:pt x="92842" y="14472"/>
                            <a:pt x="109035" y="5900"/>
                          </a:cubicBezTo>
                          <a:cubicBezTo>
                            <a:pt x="115702" y="2090"/>
                            <a:pt x="123322" y="-768"/>
                            <a:pt x="130942" y="185"/>
                          </a:cubicBezTo>
                          <a:cubicBezTo>
                            <a:pt x="139515" y="1137"/>
                            <a:pt x="146182" y="6852"/>
                            <a:pt x="153802" y="12567"/>
                          </a:cubicBezTo>
                          <a:cubicBezTo>
                            <a:pt x="187140" y="36380"/>
                            <a:pt x="227145" y="49715"/>
                            <a:pt x="267150" y="52572"/>
                          </a:cubicBezTo>
                          <a:cubicBezTo>
                            <a:pt x="268102" y="52572"/>
                            <a:pt x="268102" y="52572"/>
                            <a:pt x="269055" y="52572"/>
                          </a:cubicBezTo>
                          <a:cubicBezTo>
                            <a:pt x="310012" y="55430"/>
                            <a:pt x="350970" y="48762"/>
                            <a:pt x="390975" y="38285"/>
                          </a:cubicBezTo>
                          <a:cubicBezTo>
                            <a:pt x="403357" y="34475"/>
                            <a:pt x="415740" y="30665"/>
                            <a:pt x="428122" y="29712"/>
                          </a:cubicBezTo>
                          <a:cubicBezTo>
                            <a:pt x="440505" y="28760"/>
                            <a:pt x="454792" y="31617"/>
                            <a:pt x="464317" y="41142"/>
                          </a:cubicBezTo>
                          <a:cubicBezTo>
                            <a:pt x="470032" y="45905"/>
                            <a:pt x="472890" y="52572"/>
                            <a:pt x="475747" y="59240"/>
                          </a:cubicBezTo>
                          <a:cubicBezTo>
                            <a:pt x="486225" y="84005"/>
                            <a:pt x="482415" y="112580"/>
                            <a:pt x="475747" y="139250"/>
                          </a:cubicBezTo>
                          <a:cubicBezTo>
                            <a:pt x="470032" y="164015"/>
                            <a:pt x="461460" y="190685"/>
                            <a:pt x="462412" y="2173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9"/>
                    <p:cNvSpPr/>
                    <p:nvPr/>
                  </p:nvSpPr>
                  <p:spPr>
                    <a:xfrm>
                      <a:off x="7513319" y="4090987"/>
                      <a:ext cx="128029" cy="93103"/>
                    </a:xfrm>
                    <a:custGeom>
                      <a:avLst/>
                      <a:gdLst/>
                      <a:ahLst/>
                      <a:cxnLst/>
                      <a:rect l="l" t="t" r="r" b="b"/>
                      <a:pathLst>
                        <a:path w="128029" h="93103" extrusionOk="0">
                          <a:moveTo>
                            <a:pt x="6668" y="24765"/>
                          </a:moveTo>
                          <a:cubicBezTo>
                            <a:pt x="4763" y="28575"/>
                            <a:pt x="3810" y="33338"/>
                            <a:pt x="2858" y="38100"/>
                          </a:cubicBezTo>
                          <a:cubicBezTo>
                            <a:pt x="953" y="44768"/>
                            <a:pt x="0" y="52388"/>
                            <a:pt x="0" y="59055"/>
                          </a:cubicBezTo>
                          <a:cubicBezTo>
                            <a:pt x="0" y="71438"/>
                            <a:pt x="7620" y="88582"/>
                            <a:pt x="20955" y="92393"/>
                          </a:cubicBezTo>
                          <a:cubicBezTo>
                            <a:pt x="32385" y="96203"/>
                            <a:pt x="43815" y="83820"/>
                            <a:pt x="50483" y="76200"/>
                          </a:cubicBezTo>
                          <a:cubicBezTo>
                            <a:pt x="60008" y="66675"/>
                            <a:pt x="69533" y="58103"/>
                            <a:pt x="81915" y="52388"/>
                          </a:cubicBezTo>
                          <a:cubicBezTo>
                            <a:pt x="92393" y="46672"/>
                            <a:pt x="105728" y="45720"/>
                            <a:pt x="115253" y="38100"/>
                          </a:cubicBezTo>
                          <a:cubicBezTo>
                            <a:pt x="121920" y="32385"/>
                            <a:pt x="126683" y="24765"/>
                            <a:pt x="127635" y="15240"/>
                          </a:cubicBezTo>
                          <a:cubicBezTo>
                            <a:pt x="128588" y="9525"/>
                            <a:pt x="127635" y="4763"/>
                            <a:pt x="126683" y="0"/>
                          </a:cubicBezTo>
                          <a:cubicBezTo>
                            <a:pt x="123825" y="0"/>
                            <a:pt x="120968" y="0"/>
                            <a:pt x="118110" y="0"/>
                          </a:cubicBezTo>
                          <a:cubicBezTo>
                            <a:pt x="104775" y="953"/>
                            <a:pt x="91440" y="4763"/>
                            <a:pt x="78105" y="8572"/>
                          </a:cubicBezTo>
                          <a:cubicBezTo>
                            <a:pt x="55245" y="14288"/>
                            <a:pt x="32385" y="19050"/>
                            <a:pt x="8573" y="21907"/>
                          </a:cubicBezTo>
                          <a:cubicBezTo>
                            <a:pt x="7620" y="21907"/>
                            <a:pt x="7620" y="23813"/>
                            <a:pt x="6668" y="247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9"/>
                    <p:cNvSpPr/>
                    <p:nvPr/>
                  </p:nvSpPr>
                  <p:spPr>
                    <a:xfrm>
                      <a:off x="7254929" y="4257692"/>
                      <a:ext cx="83548" cy="249537"/>
                    </a:xfrm>
                    <a:custGeom>
                      <a:avLst/>
                      <a:gdLst/>
                      <a:ahLst/>
                      <a:cxnLst/>
                      <a:rect l="l" t="t" r="r" b="b"/>
                      <a:pathLst>
                        <a:path w="83548" h="249537" extrusionOk="0">
                          <a:moveTo>
                            <a:pt x="27886" y="935"/>
                          </a:moveTo>
                          <a:cubicBezTo>
                            <a:pt x="21218" y="-2875"/>
                            <a:pt x="14551" y="5698"/>
                            <a:pt x="11693" y="13317"/>
                          </a:cubicBezTo>
                          <a:cubicBezTo>
                            <a:pt x="1216" y="40940"/>
                            <a:pt x="-5452" y="72373"/>
                            <a:pt x="5978" y="99995"/>
                          </a:cubicBezTo>
                          <a:cubicBezTo>
                            <a:pt x="12646" y="116188"/>
                            <a:pt x="25981" y="132380"/>
                            <a:pt x="22171" y="149525"/>
                          </a:cubicBezTo>
                          <a:cubicBezTo>
                            <a:pt x="21218" y="153335"/>
                            <a:pt x="19314" y="156192"/>
                            <a:pt x="19314" y="160002"/>
                          </a:cubicBezTo>
                          <a:cubicBezTo>
                            <a:pt x="18361" y="167623"/>
                            <a:pt x="22171" y="175242"/>
                            <a:pt x="25028" y="182863"/>
                          </a:cubicBezTo>
                          <a:cubicBezTo>
                            <a:pt x="32648" y="203817"/>
                            <a:pt x="30743" y="227630"/>
                            <a:pt x="28839" y="249538"/>
                          </a:cubicBezTo>
                          <a:lnTo>
                            <a:pt x="27886" y="249538"/>
                          </a:lnTo>
                          <a:lnTo>
                            <a:pt x="60271" y="249538"/>
                          </a:lnTo>
                          <a:lnTo>
                            <a:pt x="61223" y="151430"/>
                          </a:lnTo>
                          <a:cubicBezTo>
                            <a:pt x="88846" y="119998"/>
                            <a:pt x="89798" y="66657"/>
                            <a:pt x="69796" y="29510"/>
                          </a:cubicBezTo>
                          <a:cubicBezTo>
                            <a:pt x="66939" y="24748"/>
                            <a:pt x="64081" y="19032"/>
                            <a:pt x="59318" y="15223"/>
                          </a:cubicBezTo>
                          <a:cubicBezTo>
                            <a:pt x="51698" y="4745"/>
                            <a:pt x="41221" y="-18"/>
                            <a:pt x="27886" y="93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9"/>
                    <p:cNvSpPr/>
                    <p:nvPr/>
                  </p:nvSpPr>
                  <p:spPr>
                    <a:xfrm>
                      <a:off x="7575009" y="4159567"/>
                      <a:ext cx="143433" cy="343852"/>
                    </a:xfrm>
                    <a:custGeom>
                      <a:avLst/>
                      <a:gdLst/>
                      <a:ahLst/>
                      <a:cxnLst/>
                      <a:rect l="l" t="t" r="r" b="b"/>
                      <a:pathLst>
                        <a:path w="143433" h="343852" extrusionOk="0">
                          <a:moveTo>
                            <a:pt x="55468" y="0"/>
                          </a:moveTo>
                          <a:cubicBezTo>
                            <a:pt x="34513" y="8572"/>
                            <a:pt x="18321" y="26670"/>
                            <a:pt x="9748" y="47625"/>
                          </a:cubicBezTo>
                          <a:cubicBezTo>
                            <a:pt x="1175" y="68580"/>
                            <a:pt x="-729" y="91440"/>
                            <a:pt x="223" y="114300"/>
                          </a:cubicBezTo>
                          <a:cubicBezTo>
                            <a:pt x="1175" y="126682"/>
                            <a:pt x="3080" y="138113"/>
                            <a:pt x="8796" y="149542"/>
                          </a:cubicBezTo>
                          <a:cubicBezTo>
                            <a:pt x="23083" y="176213"/>
                            <a:pt x="59278" y="190500"/>
                            <a:pt x="61183" y="220980"/>
                          </a:cubicBezTo>
                          <a:cubicBezTo>
                            <a:pt x="61183" y="225742"/>
                            <a:pt x="61183" y="231457"/>
                            <a:pt x="64040" y="235267"/>
                          </a:cubicBezTo>
                          <a:cubicBezTo>
                            <a:pt x="67850" y="240982"/>
                            <a:pt x="74518" y="241935"/>
                            <a:pt x="80233" y="244792"/>
                          </a:cubicBezTo>
                          <a:cubicBezTo>
                            <a:pt x="89758" y="250507"/>
                            <a:pt x="91663" y="262890"/>
                            <a:pt x="93568" y="274320"/>
                          </a:cubicBezTo>
                          <a:cubicBezTo>
                            <a:pt x="96425" y="297180"/>
                            <a:pt x="99283" y="320992"/>
                            <a:pt x="101188" y="343852"/>
                          </a:cubicBezTo>
                          <a:lnTo>
                            <a:pt x="131668" y="343852"/>
                          </a:lnTo>
                          <a:cubicBezTo>
                            <a:pt x="129763" y="316230"/>
                            <a:pt x="127858" y="283845"/>
                            <a:pt x="134525" y="257175"/>
                          </a:cubicBezTo>
                          <a:cubicBezTo>
                            <a:pt x="138335" y="241935"/>
                            <a:pt x="145003" y="226695"/>
                            <a:pt x="143098" y="211455"/>
                          </a:cubicBezTo>
                          <a:cubicBezTo>
                            <a:pt x="142146" y="198120"/>
                            <a:pt x="135478" y="186690"/>
                            <a:pt x="134525" y="173355"/>
                          </a:cubicBezTo>
                          <a:cubicBezTo>
                            <a:pt x="133573" y="160020"/>
                            <a:pt x="138335" y="146685"/>
                            <a:pt x="140240" y="133350"/>
                          </a:cubicBezTo>
                          <a:cubicBezTo>
                            <a:pt x="145003" y="105727"/>
                            <a:pt x="139288" y="75247"/>
                            <a:pt x="123096" y="52388"/>
                          </a:cubicBezTo>
                          <a:cubicBezTo>
                            <a:pt x="106903" y="27622"/>
                            <a:pt x="83090" y="5715"/>
                            <a:pt x="5546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9"/>
                    <p:cNvSpPr/>
                    <p:nvPr/>
                  </p:nvSpPr>
                  <p:spPr>
                    <a:xfrm>
                      <a:off x="7650480" y="4109084"/>
                      <a:ext cx="126682" cy="266700"/>
                    </a:xfrm>
                    <a:custGeom>
                      <a:avLst/>
                      <a:gdLst/>
                      <a:ahLst/>
                      <a:cxnLst/>
                      <a:rect l="l" t="t" r="r" b="b"/>
                      <a:pathLst>
                        <a:path w="126682" h="266700" extrusionOk="0">
                          <a:moveTo>
                            <a:pt x="0" y="0"/>
                          </a:moveTo>
                          <a:cubicBezTo>
                            <a:pt x="27622" y="0"/>
                            <a:pt x="57150" y="6668"/>
                            <a:pt x="77152" y="25718"/>
                          </a:cubicBezTo>
                          <a:cubicBezTo>
                            <a:pt x="100965" y="48578"/>
                            <a:pt x="107632" y="82868"/>
                            <a:pt x="111442" y="115253"/>
                          </a:cubicBezTo>
                          <a:cubicBezTo>
                            <a:pt x="119063" y="165735"/>
                            <a:pt x="123825" y="216218"/>
                            <a:pt x="126682" y="266700"/>
                          </a:cubicBezTo>
                        </a:path>
                      </a:pathLst>
                    </a:custGeom>
                    <a:noFill/>
                    <a:ln w="1282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9"/>
                    <p:cNvSpPr/>
                    <p:nvPr/>
                  </p:nvSpPr>
                  <p:spPr>
                    <a:xfrm>
                      <a:off x="7257097" y="4061275"/>
                      <a:ext cx="245286" cy="216878"/>
                    </a:xfrm>
                    <a:custGeom>
                      <a:avLst/>
                      <a:gdLst/>
                      <a:ahLst/>
                      <a:cxnLst/>
                      <a:rect l="l" t="t" r="r" b="b"/>
                      <a:pathLst>
                        <a:path w="245286" h="216878" extrusionOk="0">
                          <a:moveTo>
                            <a:pt x="213360" y="102102"/>
                          </a:moveTo>
                          <a:cubicBezTo>
                            <a:pt x="219075" y="101150"/>
                            <a:pt x="225743" y="104960"/>
                            <a:pt x="231458" y="104960"/>
                          </a:cubicBezTo>
                          <a:cubicBezTo>
                            <a:pt x="243840" y="104007"/>
                            <a:pt x="248603" y="86862"/>
                            <a:pt x="242888" y="75432"/>
                          </a:cubicBezTo>
                          <a:cubicBezTo>
                            <a:pt x="238125" y="66860"/>
                            <a:pt x="230505" y="60192"/>
                            <a:pt x="223838" y="52572"/>
                          </a:cubicBezTo>
                          <a:cubicBezTo>
                            <a:pt x="180975" y="49715"/>
                            <a:pt x="139065" y="36380"/>
                            <a:pt x="103822" y="12567"/>
                          </a:cubicBezTo>
                          <a:cubicBezTo>
                            <a:pt x="96203" y="7805"/>
                            <a:pt x="88583" y="2090"/>
                            <a:pt x="80010" y="185"/>
                          </a:cubicBezTo>
                          <a:cubicBezTo>
                            <a:pt x="72390" y="-768"/>
                            <a:pt x="63818" y="2090"/>
                            <a:pt x="56197" y="5900"/>
                          </a:cubicBezTo>
                          <a:cubicBezTo>
                            <a:pt x="39053" y="14472"/>
                            <a:pt x="23813" y="27807"/>
                            <a:pt x="13335" y="44000"/>
                          </a:cubicBezTo>
                          <a:cubicBezTo>
                            <a:pt x="7620" y="52572"/>
                            <a:pt x="3810" y="61145"/>
                            <a:pt x="0" y="69717"/>
                          </a:cubicBezTo>
                          <a:cubicBezTo>
                            <a:pt x="1905" y="81147"/>
                            <a:pt x="5715" y="92577"/>
                            <a:pt x="14288" y="101150"/>
                          </a:cubicBezTo>
                          <a:cubicBezTo>
                            <a:pt x="24765" y="111627"/>
                            <a:pt x="40958" y="116390"/>
                            <a:pt x="52388" y="126867"/>
                          </a:cubicBezTo>
                          <a:cubicBezTo>
                            <a:pt x="58103" y="132582"/>
                            <a:pt x="62865" y="140202"/>
                            <a:pt x="64770" y="147822"/>
                          </a:cubicBezTo>
                          <a:cubicBezTo>
                            <a:pt x="66675" y="158300"/>
                            <a:pt x="64770" y="167825"/>
                            <a:pt x="64770" y="178302"/>
                          </a:cubicBezTo>
                          <a:cubicBezTo>
                            <a:pt x="64770" y="198305"/>
                            <a:pt x="80963" y="211640"/>
                            <a:pt x="99060" y="215450"/>
                          </a:cubicBezTo>
                          <a:cubicBezTo>
                            <a:pt x="107633" y="217355"/>
                            <a:pt x="117158" y="217355"/>
                            <a:pt x="125730" y="215450"/>
                          </a:cubicBezTo>
                          <a:cubicBezTo>
                            <a:pt x="130493" y="212592"/>
                            <a:pt x="134303" y="209735"/>
                            <a:pt x="137160" y="205925"/>
                          </a:cubicBezTo>
                          <a:cubicBezTo>
                            <a:pt x="138113" y="203067"/>
                            <a:pt x="140018" y="199257"/>
                            <a:pt x="140970" y="196400"/>
                          </a:cubicBezTo>
                          <a:cubicBezTo>
                            <a:pt x="144780" y="187827"/>
                            <a:pt x="150495" y="179255"/>
                            <a:pt x="160020" y="178302"/>
                          </a:cubicBezTo>
                          <a:cubicBezTo>
                            <a:pt x="168593" y="177350"/>
                            <a:pt x="176213" y="182112"/>
                            <a:pt x="182880" y="186875"/>
                          </a:cubicBezTo>
                          <a:cubicBezTo>
                            <a:pt x="190500" y="191637"/>
                            <a:pt x="198120" y="196400"/>
                            <a:pt x="207645" y="196400"/>
                          </a:cubicBezTo>
                          <a:cubicBezTo>
                            <a:pt x="216218" y="197352"/>
                            <a:pt x="226695" y="193542"/>
                            <a:pt x="230505" y="184970"/>
                          </a:cubicBezTo>
                          <a:cubicBezTo>
                            <a:pt x="235268" y="175445"/>
                            <a:pt x="229553" y="163062"/>
                            <a:pt x="222885" y="154490"/>
                          </a:cubicBezTo>
                          <a:cubicBezTo>
                            <a:pt x="215265" y="145917"/>
                            <a:pt x="206693" y="139250"/>
                            <a:pt x="202883" y="128772"/>
                          </a:cubicBezTo>
                          <a:cubicBezTo>
                            <a:pt x="198120" y="118295"/>
                            <a:pt x="202883" y="103055"/>
                            <a:pt x="213360" y="102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0" name="Google Shape;240;p9"/>
                    <p:cNvGrpSpPr/>
                    <p:nvPr/>
                  </p:nvGrpSpPr>
                  <p:grpSpPr>
                    <a:xfrm>
                      <a:off x="7047547" y="4121630"/>
                      <a:ext cx="275272" cy="258916"/>
                      <a:chOff x="7047547" y="4121630"/>
                      <a:chExt cx="275272" cy="258916"/>
                    </a:xfrm>
                  </p:grpSpPr>
                  <p:sp>
                    <p:nvSpPr>
                      <p:cNvPr id="241" name="Google Shape;241;p9"/>
                      <p:cNvSpPr/>
                      <p:nvPr/>
                    </p:nvSpPr>
                    <p:spPr>
                      <a:xfrm>
                        <a:off x="7116936" y="4129087"/>
                        <a:ext cx="130078" cy="246697"/>
                      </a:xfrm>
                      <a:custGeom>
                        <a:avLst/>
                        <a:gdLst/>
                        <a:ahLst/>
                        <a:cxnLst/>
                        <a:rect l="l" t="t" r="r" b="b"/>
                        <a:pathLst>
                          <a:path w="130078" h="246697" extrusionOk="0">
                            <a:moveTo>
                              <a:pt x="92536" y="7620"/>
                            </a:moveTo>
                            <a:cubicBezTo>
                              <a:pt x="88726" y="953"/>
                              <a:pt x="80154" y="0"/>
                              <a:pt x="72534" y="0"/>
                            </a:cubicBezTo>
                            <a:cubicBezTo>
                              <a:pt x="65866" y="0"/>
                              <a:pt x="59199" y="0"/>
                              <a:pt x="53484" y="1905"/>
                            </a:cubicBezTo>
                            <a:cubicBezTo>
                              <a:pt x="38244" y="7620"/>
                              <a:pt x="31576" y="25718"/>
                              <a:pt x="31576" y="41910"/>
                            </a:cubicBezTo>
                            <a:cubicBezTo>
                              <a:pt x="23004" y="39053"/>
                              <a:pt x="14431" y="41910"/>
                              <a:pt x="8716" y="48578"/>
                            </a:cubicBezTo>
                            <a:cubicBezTo>
                              <a:pt x="3001" y="55245"/>
                              <a:pt x="144" y="64770"/>
                              <a:pt x="144" y="74295"/>
                            </a:cubicBezTo>
                            <a:cubicBezTo>
                              <a:pt x="-809" y="88582"/>
                              <a:pt x="3001" y="102870"/>
                              <a:pt x="10621" y="114300"/>
                            </a:cubicBezTo>
                            <a:cubicBezTo>
                              <a:pt x="18241" y="125730"/>
                              <a:pt x="29671" y="135255"/>
                              <a:pt x="37291" y="146685"/>
                            </a:cubicBezTo>
                            <a:cubicBezTo>
                              <a:pt x="46816" y="160020"/>
                              <a:pt x="50626" y="177165"/>
                              <a:pt x="49674" y="193357"/>
                            </a:cubicBezTo>
                            <a:cubicBezTo>
                              <a:pt x="47769" y="211455"/>
                              <a:pt x="40149" y="229553"/>
                              <a:pt x="46816" y="246697"/>
                            </a:cubicBezTo>
                            <a:lnTo>
                              <a:pt x="113491" y="246697"/>
                            </a:lnTo>
                            <a:cubicBezTo>
                              <a:pt x="114444" y="237172"/>
                              <a:pt x="115396" y="225743"/>
                              <a:pt x="112539" y="216218"/>
                            </a:cubicBezTo>
                            <a:cubicBezTo>
                              <a:pt x="108729" y="202882"/>
                              <a:pt x="98251" y="189547"/>
                              <a:pt x="102061" y="176213"/>
                            </a:cubicBezTo>
                            <a:cubicBezTo>
                              <a:pt x="107776" y="157163"/>
                              <a:pt x="103014" y="147638"/>
                              <a:pt x="115396" y="131445"/>
                            </a:cubicBezTo>
                            <a:cubicBezTo>
                              <a:pt x="119206" y="126682"/>
                              <a:pt x="123016" y="122872"/>
                              <a:pt x="125874" y="117157"/>
                            </a:cubicBezTo>
                            <a:cubicBezTo>
                              <a:pt x="128731" y="112395"/>
                              <a:pt x="128731" y="106680"/>
                              <a:pt x="129684" y="101918"/>
                            </a:cubicBezTo>
                            <a:cubicBezTo>
                              <a:pt x="131589" y="83820"/>
                              <a:pt x="126826" y="61913"/>
                              <a:pt x="110634" y="53340"/>
                            </a:cubicBezTo>
                            <a:cubicBezTo>
                              <a:pt x="112539" y="44768"/>
                              <a:pt x="111586" y="29528"/>
                              <a:pt x="107776" y="21907"/>
                            </a:cubicBezTo>
                            <a:cubicBezTo>
                              <a:pt x="104919" y="14288"/>
                              <a:pt x="101109" y="5715"/>
                              <a:pt x="92536" y="76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9"/>
                      <p:cNvSpPr/>
                      <p:nvPr/>
                    </p:nvSpPr>
                    <p:spPr>
                      <a:xfrm>
                        <a:off x="7154227" y="4129087"/>
                        <a:ext cx="55244" cy="246697"/>
                      </a:xfrm>
                      <a:custGeom>
                        <a:avLst/>
                        <a:gdLst/>
                        <a:ahLst/>
                        <a:cxnLst/>
                        <a:rect l="l" t="t" r="r" b="b"/>
                        <a:pathLst>
                          <a:path w="55244" h="246697" extrusionOk="0">
                            <a:moveTo>
                              <a:pt x="51435" y="140018"/>
                            </a:moveTo>
                            <a:cubicBezTo>
                              <a:pt x="48578" y="129540"/>
                              <a:pt x="46672" y="119063"/>
                              <a:pt x="45720" y="108585"/>
                            </a:cubicBezTo>
                            <a:cubicBezTo>
                              <a:pt x="44767" y="98107"/>
                              <a:pt x="47625" y="89535"/>
                              <a:pt x="50482" y="80010"/>
                            </a:cubicBezTo>
                            <a:cubicBezTo>
                              <a:pt x="53340" y="72390"/>
                              <a:pt x="54292" y="66675"/>
                              <a:pt x="50482" y="59055"/>
                            </a:cubicBezTo>
                            <a:cubicBezTo>
                              <a:pt x="47625" y="52388"/>
                              <a:pt x="42863" y="46672"/>
                              <a:pt x="40957" y="39053"/>
                            </a:cubicBezTo>
                            <a:cubicBezTo>
                              <a:pt x="38100" y="26670"/>
                              <a:pt x="41910" y="13335"/>
                              <a:pt x="49530" y="2857"/>
                            </a:cubicBezTo>
                            <a:cubicBezTo>
                              <a:pt x="45720" y="953"/>
                              <a:pt x="40005" y="0"/>
                              <a:pt x="35242" y="0"/>
                            </a:cubicBezTo>
                            <a:cubicBezTo>
                              <a:pt x="28575" y="0"/>
                              <a:pt x="21907" y="0"/>
                              <a:pt x="16192" y="1905"/>
                            </a:cubicBezTo>
                            <a:cubicBezTo>
                              <a:pt x="8572" y="4763"/>
                              <a:pt x="3810" y="10478"/>
                              <a:pt x="0" y="17145"/>
                            </a:cubicBezTo>
                            <a:cubicBezTo>
                              <a:pt x="3810" y="20955"/>
                              <a:pt x="6667" y="26670"/>
                              <a:pt x="8572" y="31432"/>
                            </a:cubicBezTo>
                            <a:cubicBezTo>
                              <a:pt x="11430" y="40005"/>
                              <a:pt x="13335" y="49530"/>
                              <a:pt x="11430" y="58103"/>
                            </a:cubicBezTo>
                            <a:cubicBezTo>
                              <a:pt x="10478" y="62865"/>
                              <a:pt x="8572" y="67628"/>
                              <a:pt x="8572" y="73343"/>
                            </a:cubicBezTo>
                            <a:cubicBezTo>
                              <a:pt x="8572" y="77153"/>
                              <a:pt x="9525" y="80963"/>
                              <a:pt x="11430" y="84772"/>
                            </a:cubicBezTo>
                            <a:cubicBezTo>
                              <a:pt x="16192" y="92393"/>
                              <a:pt x="19050" y="100965"/>
                              <a:pt x="20955" y="110490"/>
                            </a:cubicBezTo>
                            <a:cubicBezTo>
                              <a:pt x="24765" y="129540"/>
                              <a:pt x="22860" y="149543"/>
                              <a:pt x="20955" y="169545"/>
                            </a:cubicBezTo>
                            <a:cubicBezTo>
                              <a:pt x="19050" y="190500"/>
                              <a:pt x="18097" y="210503"/>
                              <a:pt x="20955" y="231457"/>
                            </a:cubicBezTo>
                            <a:cubicBezTo>
                              <a:pt x="21907" y="236220"/>
                              <a:pt x="21907" y="241935"/>
                              <a:pt x="22860" y="246697"/>
                            </a:cubicBezTo>
                            <a:lnTo>
                              <a:pt x="52388" y="246697"/>
                            </a:lnTo>
                            <a:cubicBezTo>
                              <a:pt x="52388" y="216218"/>
                              <a:pt x="54292" y="186690"/>
                              <a:pt x="54292" y="156210"/>
                            </a:cubicBezTo>
                            <a:cubicBezTo>
                              <a:pt x="54292" y="155257"/>
                              <a:pt x="54292" y="153353"/>
                              <a:pt x="55245" y="153353"/>
                            </a:cubicBezTo>
                            <a:cubicBezTo>
                              <a:pt x="53340" y="148590"/>
                              <a:pt x="52388" y="144780"/>
                              <a:pt x="51435" y="1400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9"/>
                      <p:cNvSpPr/>
                      <p:nvPr/>
                    </p:nvSpPr>
                    <p:spPr>
                      <a:xfrm>
                        <a:off x="7047547" y="4218515"/>
                        <a:ext cx="95250" cy="41356"/>
                      </a:xfrm>
                      <a:custGeom>
                        <a:avLst/>
                        <a:gdLst/>
                        <a:ahLst/>
                        <a:cxnLst/>
                        <a:rect l="l" t="t" r="r" b="b"/>
                        <a:pathLst>
                          <a:path w="95250" h="41356" extrusionOk="0">
                            <a:moveTo>
                              <a:pt x="34290" y="4870"/>
                            </a:moveTo>
                            <a:cubicBezTo>
                              <a:pt x="31433" y="4870"/>
                              <a:pt x="28575" y="3917"/>
                              <a:pt x="25718" y="4870"/>
                            </a:cubicBezTo>
                            <a:cubicBezTo>
                              <a:pt x="23813" y="5822"/>
                              <a:pt x="20955" y="6775"/>
                              <a:pt x="19050" y="7727"/>
                            </a:cubicBezTo>
                            <a:cubicBezTo>
                              <a:pt x="12383" y="12490"/>
                              <a:pt x="5715" y="17252"/>
                              <a:pt x="0" y="22967"/>
                            </a:cubicBezTo>
                            <a:cubicBezTo>
                              <a:pt x="7620" y="26777"/>
                              <a:pt x="15240" y="29635"/>
                              <a:pt x="22860" y="33445"/>
                            </a:cubicBezTo>
                            <a:cubicBezTo>
                              <a:pt x="34290" y="38207"/>
                              <a:pt x="46672" y="43922"/>
                              <a:pt x="58103" y="40112"/>
                            </a:cubicBezTo>
                            <a:cubicBezTo>
                              <a:pt x="71438" y="35350"/>
                              <a:pt x="80963" y="19157"/>
                              <a:pt x="95250" y="20110"/>
                            </a:cubicBezTo>
                            <a:cubicBezTo>
                              <a:pt x="85725" y="20110"/>
                              <a:pt x="82868" y="2012"/>
                              <a:pt x="73343" y="107"/>
                            </a:cubicBezTo>
                            <a:cubicBezTo>
                              <a:pt x="68580" y="-845"/>
                              <a:pt x="60960" y="4870"/>
                              <a:pt x="56197" y="4870"/>
                            </a:cubicBezTo>
                            <a:cubicBezTo>
                              <a:pt x="48578" y="5822"/>
                              <a:pt x="40958" y="5822"/>
                              <a:pt x="34290" y="48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9"/>
                      <p:cNvSpPr/>
                      <p:nvPr/>
                    </p:nvSpPr>
                    <p:spPr>
                      <a:xfrm>
                        <a:off x="7227569" y="4218515"/>
                        <a:ext cx="95250" cy="41356"/>
                      </a:xfrm>
                      <a:custGeom>
                        <a:avLst/>
                        <a:gdLst/>
                        <a:ahLst/>
                        <a:cxnLst/>
                        <a:rect l="l" t="t" r="r" b="b"/>
                        <a:pathLst>
                          <a:path w="95250" h="41356" extrusionOk="0">
                            <a:moveTo>
                              <a:pt x="60960" y="4870"/>
                            </a:moveTo>
                            <a:cubicBezTo>
                              <a:pt x="63818" y="4870"/>
                              <a:pt x="66675" y="3917"/>
                              <a:pt x="69533" y="4870"/>
                            </a:cubicBezTo>
                            <a:cubicBezTo>
                              <a:pt x="71438" y="5822"/>
                              <a:pt x="74295" y="6775"/>
                              <a:pt x="76200" y="7727"/>
                            </a:cubicBezTo>
                            <a:cubicBezTo>
                              <a:pt x="82868" y="12490"/>
                              <a:pt x="89535" y="17252"/>
                              <a:pt x="95250" y="22967"/>
                            </a:cubicBezTo>
                            <a:cubicBezTo>
                              <a:pt x="87630" y="26777"/>
                              <a:pt x="80010" y="29635"/>
                              <a:pt x="72390" y="33445"/>
                            </a:cubicBezTo>
                            <a:cubicBezTo>
                              <a:pt x="60960" y="38207"/>
                              <a:pt x="48578" y="43922"/>
                              <a:pt x="37148" y="40112"/>
                            </a:cubicBezTo>
                            <a:cubicBezTo>
                              <a:pt x="23813" y="35350"/>
                              <a:pt x="14288" y="19157"/>
                              <a:pt x="0" y="20110"/>
                            </a:cubicBezTo>
                            <a:cubicBezTo>
                              <a:pt x="9525" y="20110"/>
                              <a:pt x="12383" y="2012"/>
                              <a:pt x="21908" y="107"/>
                            </a:cubicBezTo>
                            <a:cubicBezTo>
                              <a:pt x="26670" y="-845"/>
                              <a:pt x="34290" y="4870"/>
                              <a:pt x="39053" y="4870"/>
                            </a:cubicBezTo>
                            <a:cubicBezTo>
                              <a:pt x="46673" y="5822"/>
                              <a:pt x="54293" y="5822"/>
                              <a:pt x="60960" y="48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9"/>
                      <p:cNvSpPr/>
                      <p:nvPr/>
                    </p:nvSpPr>
                    <p:spPr>
                      <a:xfrm>
                        <a:off x="7155858" y="4320286"/>
                        <a:ext cx="77505" cy="60260"/>
                      </a:xfrm>
                      <a:custGeom>
                        <a:avLst/>
                        <a:gdLst/>
                        <a:ahLst/>
                        <a:cxnLst/>
                        <a:rect l="l" t="t" r="r" b="b"/>
                        <a:pathLst>
                          <a:path w="77505" h="60260" extrusionOk="0">
                            <a:moveTo>
                              <a:pt x="3131" y="56451"/>
                            </a:moveTo>
                            <a:cubicBezTo>
                              <a:pt x="-1631" y="46926"/>
                              <a:pt x="-679" y="34543"/>
                              <a:pt x="4084" y="25018"/>
                            </a:cubicBezTo>
                            <a:cubicBezTo>
                              <a:pt x="8846" y="15493"/>
                              <a:pt x="17419" y="7873"/>
                              <a:pt x="26944" y="3111"/>
                            </a:cubicBezTo>
                            <a:cubicBezTo>
                              <a:pt x="31706" y="1206"/>
                              <a:pt x="35516" y="-699"/>
                              <a:pt x="40279" y="253"/>
                            </a:cubicBezTo>
                            <a:cubicBezTo>
                              <a:pt x="45994" y="253"/>
                              <a:pt x="51709" y="4063"/>
                              <a:pt x="56471" y="8826"/>
                            </a:cubicBezTo>
                            <a:cubicBezTo>
                              <a:pt x="70759" y="22161"/>
                              <a:pt x="78379" y="41211"/>
                              <a:pt x="77426" y="60261"/>
                            </a:cubicBezTo>
                            <a:lnTo>
                              <a:pt x="3131" y="5645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9"/>
                      <p:cNvSpPr/>
                      <p:nvPr/>
                    </p:nvSpPr>
                    <p:spPr>
                      <a:xfrm>
                        <a:off x="7104798" y="4121630"/>
                        <a:ext cx="46571" cy="56034"/>
                      </a:xfrm>
                      <a:custGeom>
                        <a:avLst/>
                        <a:gdLst/>
                        <a:ahLst/>
                        <a:cxnLst/>
                        <a:rect l="l" t="t" r="r" b="b"/>
                        <a:pathLst>
                          <a:path w="46571" h="56034" extrusionOk="0">
                            <a:moveTo>
                              <a:pt x="25617" y="56034"/>
                            </a:moveTo>
                            <a:cubicBezTo>
                              <a:pt x="18949" y="51272"/>
                              <a:pt x="13234" y="44604"/>
                              <a:pt x="9424" y="36032"/>
                            </a:cubicBezTo>
                            <a:cubicBezTo>
                              <a:pt x="5614" y="28412"/>
                              <a:pt x="2757" y="19839"/>
                              <a:pt x="852" y="12219"/>
                            </a:cubicBezTo>
                            <a:cubicBezTo>
                              <a:pt x="-101" y="8409"/>
                              <a:pt x="-1053" y="2694"/>
                              <a:pt x="2757" y="789"/>
                            </a:cubicBezTo>
                            <a:cubicBezTo>
                              <a:pt x="5614" y="-1116"/>
                              <a:pt x="9424" y="789"/>
                              <a:pt x="11330" y="2694"/>
                            </a:cubicBezTo>
                            <a:cubicBezTo>
                              <a:pt x="19902" y="8409"/>
                              <a:pt x="22759" y="19839"/>
                              <a:pt x="30380" y="25554"/>
                            </a:cubicBezTo>
                            <a:cubicBezTo>
                              <a:pt x="35142" y="29364"/>
                              <a:pt x="40857" y="31269"/>
                              <a:pt x="46572" y="33174"/>
                            </a:cubicBezTo>
                            <a:cubicBezTo>
                              <a:pt x="45620" y="39842"/>
                              <a:pt x="46572" y="46509"/>
                              <a:pt x="46572" y="53176"/>
                            </a:cubicBezTo>
                            <a:cubicBezTo>
                              <a:pt x="40857" y="51272"/>
                              <a:pt x="30380" y="52224"/>
                              <a:pt x="25617" y="5603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9"/>
                      <p:cNvSpPr/>
                      <p:nvPr/>
                    </p:nvSpPr>
                    <p:spPr>
                      <a:xfrm>
                        <a:off x="7228522" y="4137823"/>
                        <a:ext cx="46571" cy="56034"/>
                      </a:xfrm>
                      <a:custGeom>
                        <a:avLst/>
                        <a:gdLst/>
                        <a:ahLst/>
                        <a:cxnLst/>
                        <a:rect l="l" t="t" r="r" b="b"/>
                        <a:pathLst>
                          <a:path w="46571" h="56034" extrusionOk="0">
                            <a:moveTo>
                              <a:pt x="20955" y="56034"/>
                            </a:moveTo>
                            <a:cubicBezTo>
                              <a:pt x="27622" y="51272"/>
                              <a:pt x="33338" y="44604"/>
                              <a:pt x="37147" y="36032"/>
                            </a:cubicBezTo>
                            <a:cubicBezTo>
                              <a:pt x="40958" y="28412"/>
                              <a:pt x="43815" y="19839"/>
                              <a:pt x="45720" y="12219"/>
                            </a:cubicBezTo>
                            <a:cubicBezTo>
                              <a:pt x="46672" y="8409"/>
                              <a:pt x="47625" y="2694"/>
                              <a:pt x="43815" y="789"/>
                            </a:cubicBezTo>
                            <a:cubicBezTo>
                              <a:pt x="40958" y="-1116"/>
                              <a:pt x="37147" y="789"/>
                              <a:pt x="35243" y="2694"/>
                            </a:cubicBezTo>
                            <a:cubicBezTo>
                              <a:pt x="26670" y="8409"/>
                              <a:pt x="23813" y="19839"/>
                              <a:pt x="16193" y="25554"/>
                            </a:cubicBezTo>
                            <a:cubicBezTo>
                              <a:pt x="11430" y="29364"/>
                              <a:pt x="5715" y="31269"/>
                              <a:pt x="0" y="33174"/>
                            </a:cubicBezTo>
                            <a:cubicBezTo>
                              <a:pt x="953" y="39842"/>
                              <a:pt x="0" y="46509"/>
                              <a:pt x="0" y="53177"/>
                            </a:cubicBezTo>
                            <a:cubicBezTo>
                              <a:pt x="5715" y="52224"/>
                              <a:pt x="16193" y="52224"/>
                              <a:pt x="20955" y="5603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8" name="Google Shape;248;p9"/>
                    <p:cNvSpPr/>
                    <p:nvPr/>
                  </p:nvSpPr>
                  <p:spPr>
                    <a:xfrm>
                      <a:off x="7404734" y="4270057"/>
                      <a:ext cx="36195" cy="36195"/>
                    </a:xfrm>
                    <a:custGeom>
                      <a:avLst/>
                      <a:gdLst/>
                      <a:ahLst/>
                      <a:cxnLst/>
                      <a:rect l="l" t="t" r="r" b="b"/>
                      <a:pathLst>
                        <a:path w="36195" h="36195" extrusionOk="0">
                          <a:moveTo>
                            <a:pt x="36195" y="18098"/>
                          </a:moveTo>
                          <a:cubicBezTo>
                            <a:pt x="36195" y="27623"/>
                            <a:pt x="28575" y="36195"/>
                            <a:pt x="18097" y="36195"/>
                          </a:cubicBezTo>
                          <a:cubicBezTo>
                            <a:pt x="8572" y="36195"/>
                            <a:pt x="0" y="28575"/>
                            <a:pt x="0" y="18098"/>
                          </a:cubicBezTo>
                          <a:cubicBezTo>
                            <a:pt x="0" y="7620"/>
                            <a:pt x="7620" y="0"/>
                            <a:pt x="18097" y="0"/>
                          </a:cubicBezTo>
                          <a:cubicBezTo>
                            <a:pt x="28575" y="953"/>
                            <a:pt x="36195" y="8573"/>
                            <a:pt x="36195" y="180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9"/>
                    <p:cNvSpPr/>
                    <p:nvPr/>
                  </p:nvSpPr>
                  <p:spPr>
                    <a:xfrm>
                      <a:off x="7356157" y="4296727"/>
                      <a:ext cx="9525" cy="9525"/>
                    </a:xfrm>
                    <a:custGeom>
                      <a:avLst/>
                      <a:gdLst/>
                      <a:ahLst/>
                      <a:cxnLst/>
                      <a:rect l="l" t="t" r="r" b="b"/>
                      <a:pathLst>
                        <a:path w="9525" h="9525" extrusionOk="0">
                          <a:moveTo>
                            <a:pt x="9525" y="4763"/>
                          </a:moveTo>
                          <a:cubicBezTo>
                            <a:pt x="9525" y="7620"/>
                            <a:pt x="7620" y="9525"/>
                            <a:pt x="4763" y="9525"/>
                          </a:cubicBezTo>
                          <a:cubicBezTo>
                            <a:pt x="1905" y="9525"/>
                            <a:pt x="0" y="7620"/>
                            <a:pt x="0" y="4763"/>
                          </a:cubicBezTo>
                          <a:cubicBezTo>
                            <a:pt x="0" y="1905"/>
                            <a:pt x="1905" y="0"/>
                            <a:pt x="4763" y="0"/>
                          </a:cubicBezTo>
                          <a:cubicBezTo>
                            <a:pt x="6668" y="0"/>
                            <a:pt x="9525" y="1905"/>
                            <a:pt x="9525" y="47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9"/>
                    <p:cNvSpPr/>
                    <p:nvPr/>
                  </p:nvSpPr>
                  <p:spPr>
                    <a:xfrm>
                      <a:off x="7501890" y="4209097"/>
                      <a:ext cx="32384" cy="32384"/>
                    </a:xfrm>
                    <a:custGeom>
                      <a:avLst/>
                      <a:gdLst/>
                      <a:ahLst/>
                      <a:cxnLst/>
                      <a:rect l="l" t="t" r="r" b="b"/>
                      <a:pathLst>
                        <a:path w="32384" h="32384" extrusionOk="0">
                          <a:moveTo>
                            <a:pt x="32385" y="16193"/>
                          </a:moveTo>
                          <a:cubicBezTo>
                            <a:pt x="32385" y="24765"/>
                            <a:pt x="25717" y="32385"/>
                            <a:pt x="16192" y="32385"/>
                          </a:cubicBezTo>
                          <a:cubicBezTo>
                            <a:pt x="7620" y="32385"/>
                            <a:pt x="0" y="25718"/>
                            <a:pt x="0" y="16193"/>
                          </a:cubicBezTo>
                          <a:cubicBezTo>
                            <a:pt x="0" y="7620"/>
                            <a:pt x="6667" y="0"/>
                            <a:pt x="16192" y="0"/>
                          </a:cubicBezTo>
                          <a:cubicBezTo>
                            <a:pt x="25717" y="0"/>
                            <a:pt x="32385" y="7620"/>
                            <a:pt x="32385" y="161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9"/>
                    <p:cNvSpPr/>
                    <p:nvPr/>
                  </p:nvSpPr>
                  <p:spPr>
                    <a:xfrm>
                      <a:off x="7501890" y="4265295"/>
                      <a:ext cx="11430" cy="11430"/>
                    </a:xfrm>
                    <a:custGeom>
                      <a:avLst/>
                      <a:gdLst/>
                      <a:ahLst/>
                      <a:cxnLst/>
                      <a:rect l="l" t="t" r="r" b="b"/>
                      <a:pathLst>
                        <a:path w="11430" h="11430" extrusionOk="0">
                          <a:moveTo>
                            <a:pt x="11430" y="5715"/>
                          </a:moveTo>
                          <a:cubicBezTo>
                            <a:pt x="11430" y="8871"/>
                            <a:pt x="8871" y="11430"/>
                            <a:pt x="5715" y="11430"/>
                          </a:cubicBezTo>
                          <a:cubicBezTo>
                            <a:pt x="2559" y="11430"/>
                            <a:pt x="0" y="8871"/>
                            <a:pt x="0" y="5715"/>
                          </a:cubicBezTo>
                          <a:cubicBezTo>
                            <a:pt x="0" y="2559"/>
                            <a:pt x="2558" y="0"/>
                            <a:pt x="5715" y="0"/>
                          </a:cubicBezTo>
                          <a:cubicBezTo>
                            <a:pt x="8871" y="0"/>
                            <a:pt x="11430" y="2558"/>
                            <a:pt x="11430" y="57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9"/>
                    <p:cNvSpPr/>
                    <p:nvPr/>
                  </p:nvSpPr>
                  <p:spPr>
                    <a:xfrm>
                      <a:off x="7759745" y="4344092"/>
                      <a:ext cx="52629" cy="157422"/>
                    </a:xfrm>
                    <a:custGeom>
                      <a:avLst/>
                      <a:gdLst/>
                      <a:ahLst/>
                      <a:cxnLst/>
                      <a:rect l="l" t="t" r="r" b="b"/>
                      <a:pathLst>
                        <a:path w="52629" h="157422" extrusionOk="0">
                          <a:moveTo>
                            <a:pt x="10750" y="1213"/>
                          </a:moveTo>
                          <a:cubicBezTo>
                            <a:pt x="11702" y="23120"/>
                            <a:pt x="-4490" y="45028"/>
                            <a:pt x="1225" y="65983"/>
                          </a:cubicBezTo>
                          <a:cubicBezTo>
                            <a:pt x="5035" y="80270"/>
                            <a:pt x="18370" y="89795"/>
                            <a:pt x="26942" y="101225"/>
                          </a:cubicBezTo>
                          <a:cubicBezTo>
                            <a:pt x="36467" y="114560"/>
                            <a:pt x="40277" y="130753"/>
                            <a:pt x="38372" y="146945"/>
                          </a:cubicBezTo>
                          <a:cubicBezTo>
                            <a:pt x="40277" y="148850"/>
                            <a:pt x="42182" y="154565"/>
                            <a:pt x="44087" y="157423"/>
                          </a:cubicBezTo>
                          <a:cubicBezTo>
                            <a:pt x="33610" y="127895"/>
                            <a:pt x="61232" y="93605"/>
                            <a:pt x="49802" y="64078"/>
                          </a:cubicBezTo>
                          <a:cubicBezTo>
                            <a:pt x="45992" y="52648"/>
                            <a:pt x="36467" y="44075"/>
                            <a:pt x="33610" y="32645"/>
                          </a:cubicBezTo>
                          <a:cubicBezTo>
                            <a:pt x="31705" y="25978"/>
                            <a:pt x="32657" y="17405"/>
                            <a:pt x="29800" y="10738"/>
                          </a:cubicBezTo>
                          <a:cubicBezTo>
                            <a:pt x="27895" y="3118"/>
                            <a:pt x="16465" y="-2597"/>
                            <a:pt x="10750" y="12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9"/>
                    <p:cNvSpPr/>
                    <p:nvPr/>
                  </p:nvSpPr>
                  <p:spPr>
                    <a:xfrm>
                      <a:off x="7274242" y="4408169"/>
                      <a:ext cx="32087" cy="74949"/>
                    </a:xfrm>
                    <a:custGeom>
                      <a:avLst/>
                      <a:gdLst/>
                      <a:ahLst/>
                      <a:cxnLst/>
                      <a:rect l="l" t="t" r="r" b="b"/>
                      <a:pathLst>
                        <a:path w="32087" h="74949" extrusionOk="0">
                          <a:moveTo>
                            <a:pt x="0" y="14288"/>
                          </a:moveTo>
                          <a:cubicBezTo>
                            <a:pt x="0" y="9525"/>
                            <a:pt x="3810" y="0"/>
                            <a:pt x="8572" y="0"/>
                          </a:cubicBezTo>
                          <a:cubicBezTo>
                            <a:pt x="13335" y="0"/>
                            <a:pt x="18097" y="2858"/>
                            <a:pt x="20002" y="7620"/>
                          </a:cubicBezTo>
                          <a:cubicBezTo>
                            <a:pt x="21907" y="11430"/>
                            <a:pt x="21907" y="17145"/>
                            <a:pt x="21907" y="21908"/>
                          </a:cubicBezTo>
                          <a:cubicBezTo>
                            <a:pt x="20955" y="27623"/>
                            <a:pt x="18097" y="33338"/>
                            <a:pt x="20002" y="39053"/>
                          </a:cubicBezTo>
                          <a:cubicBezTo>
                            <a:pt x="21907" y="44768"/>
                            <a:pt x="27622" y="47625"/>
                            <a:pt x="30480" y="52388"/>
                          </a:cubicBezTo>
                          <a:cubicBezTo>
                            <a:pt x="33338" y="58103"/>
                            <a:pt x="32385" y="65723"/>
                            <a:pt x="27622" y="70485"/>
                          </a:cubicBezTo>
                          <a:cubicBezTo>
                            <a:pt x="22860" y="75248"/>
                            <a:pt x="15240" y="76200"/>
                            <a:pt x="9525" y="73343"/>
                          </a:cubicBezTo>
                          <a:cubicBezTo>
                            <a:pt x="12382" y="53340"/>
                            <a:pt x="1905" y="34290"/>
                            <a:pt x="0" y="142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9"/>
                    <p:cNvSpPr/>
                    <p:nvPr/>
                  </p:nvSpPr>
                  <p:spPr>
                    <a:xfrm>
                      <a:off x="7295197" y="4392930"/>
                      <a:ext cx="13334" cy="13334"/>
                    </a:xfrm>
                    <a:custGeom>
                      <a:avLst/>
                      <a:gdLst/>
                      <a:ahLst/>
                      <a:cxnLst/>
                      <a:rect l="l" t="t" r="r" b="b"/>
                      <a:pathLst>
                        <a:path w="13334" h="13334" extrusionOk="0">
                          <a:moveTo>
                            <a:pt x="13335" y="6667"/>
                          </a:moveTo>
                          <a:cubicBezTo>
                            <a:pt x="13335" y="10477"/>
                            <a:pt x="10478" y="13335"/>
                            <a:pt x="6668" y="13335"/>
                          </a:cubicBezTo>
                          <a:cubicBezTo>
                            <a:pt x="2858" y="13335"/>
                            <a:pt x="0" y="10477"/>
                            <a:pt x="0" y="6667"/>
                          </a:cubicBezTo>
                          <a:cubicBezTo>
                            <a:pt x="0" y="2857"/>
                            <a:pt x="2858" y="0"/>
                            <a:pt x="6668" y="0"/>
                          </a:cubicBezTo>
                          <a:cubicBezTo>
                            <a:pt x="10478" y="0"/>
                            <a:pt x="13335" y="3810"/>
                            <a:pt x="13335" y="66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9"/>
                    <p:cNvSpPr/>
                    <p:nvPr/>
                  </p:nvSpPr>
                  <p:spPr>
                    <a:xfrm>
                      <a:off x="7301865" y="4434840"/>
                      <a:ext cx="3809" cy="3809"/>
                    </a:xfrm>
                    <a:custGeom>
                      <a:avLst/>
                      <a:gdLst/>
                      <a:ahLst/>
                      <a:cxnLst/>
                      <a:rect l="l" t="t" r="r" b="b"/>
                      <a:pathLst>
                        <a:path w="3809" h="3809" extrusionOk="0">
                          <a:moveTo>
                            <a:pt x="3810" y="1905"/>
                          </a:moveTo>
                          <a:cubicBezTo>
                            <a:pt x="3810" y="2857"/>
                            <a:pt x="2857" y="3810"/>
                            <a:pt x="1905" y="3810"/>
                          </a:cubicBezTo>
                          <a:cubicBezTo>
                            <a:pt x="953" y="3810"/>
                            <a:pt x="0" y="2857"/>
                            <a:pt x="0" y="1905"/>
                          </a:cubicBezTo>
                          <a:cubicBezTo>
                            <a:pt x="0" y="953"/>
                            <a:pt x="953" y="0"/>
                            <a:pt x="1905" y="0"/>
                          </a:cubicBezTo>
                          <a:cubicBezTo>
                            <a:pt x="2857" y="0"/>
                            <a:pt x="3810" y="953"/>
                            <a:pt x="3810" y="19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9"/>
                    <p:cNvSpPr/>
                    <p:nvPr/>
                  </p:nvSpPr>
                  <p:spPr>
                    <a:xfrm>
                      <a:off x="7301865" y="4415790"/>
                      <a:ext cx="3809" cy="3809"/>
                    </a:xfrm>
                    <a:custGeom>
                      <a:avLst/>
                      <a:gdLst/>
                      <a:ahLst/>
                      <a:cxnLst/>
                      <a:rect l="l" t="t" r="r" b="b"/>
                      <a:pathLst>
                        <a:path w="3809" h="3809" extrusionOk="0">
                          <a:moveTo>
                            <a:pt x="3810" y="1905"/>
                          </a:moveTo>
                          <a:cubicBezTo>
                            <a:pt x="3810" y="2857"/>
                            <a:pt x="2857" y="3810"/>
                            <a:pt x="1905" y="3810"/>
                          </a:cubicBezTo>
                          <a:cubicBezTo>
                            <a:pt x="953" y="3810"/>
                            <a:pt x="0" y="2857"/>
                            <a:pt x="0" y="1905"/>
                          </a:cubicBezTo>
                          <a:cubicBezTo>
                            <a:pt x="0" y="953"/>
                            <a:pt x="953" y="0"/>
                            <a:pt x="1905" y="0"/>
                          </a:cubicBezTo>
                          <a:cubicBezTo>
                            <a:pt x="2857" y="0"/>
                            <a:pt x="3810" y="953"/>
                            <a:pt x="3810" y="19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9"/>
                    <p:cNvSpPr/>
                    <p:nvPr/>
                  </p:nvSpPr>
                  <p:spPr>
                    <a:xfrm>
                      <a:off x="7594528" y="4150831"/>
                      <a:ext cx="60887" cy="94460"/>
                    </a:xfrm>
                    <a:custGeom>
                      <a:avLst/>
                      <a:gdLst/>
                      <a:ahLst/>
                      <a:cxnLst/>
                      <a:rect l="l" t="t" r="r" b="b"/>
                      <a:pathLst>
                        <a:path w="60887" h="94460" extrusionOk="0">
                          <a:moveTo>
                            <a:pt x="3564" y="36358"/>
                          </a:moveTo>
                          <a:cubicBezTo>
                            <a:pt x="8327" y="45883"/>
                            <a:pt x="18804" y="52551"/>
                            <a:pt x="21662" y="63028"/>
                          </a:cubicBezTo>
                          <a:cubicBezTo>
                            <a:pt x="23566" y="70648"/>
                            <a:pt x="19757" y="79221"/>
                            <a:pt x="23566" y="85888"/>
                          </a:cubicBezTo>
                          <a:cubicBezTo>
                            <a:pt x="27377" y="93508"/>
                            <a:pt x="38807" y="94461"/>
                            <a:pt x="47379" y="94461"/>
                          </a:cubicBezTo>
                          <a:cubicBezTo>
                            <a:pt x="48332" y="94461"/>
                            <a:pt x="50237" y="94461"/>
                            <a:pt x="51189" y="93508"/>
                          </a:cubicBezTo>
                          <a:cubicBezTo>
                            <a:pt x="54047" y="92556"/>
                            <a:pt x="55952" y="89698"/>
                            <a:pt x="56904" y="86841"/>
                          </a:cubicBezTo>
                          <a:cubicBezTo>
                            <a:pt x="61666" y="72553"/>
                            <a:pt x="50237" y="57313"/>
                            <a:pt x="54999" y="43026"/>
                          </a:cubicBezTo>
                          <a:cubicBezTo>
                            <a:pt x="55952" y="40168"/>
                            <a:pt x="57857" y="37311"/>
                            <a:pt x="58809" y="34453"/>
                          </a:cubicBezTo>
                          <a:cubicBezTo>
                            <a:pt x="75954" y="-14124"/>
                            <a:pt x="-19296" y="-9362"/>
                            <a:pt x="3564" y="363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9"/>
                    <p:cNvSpPr/>
                    <p:nvPr/>
                  </p:nvSpPr>
                  <p:spPr>
                    <a:xfrm>
                      <a:off x="7658100" y="4197667"/>
                      <a:ext cx="22859" cy="22859"/>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9"/>
                    <p:cNvSpPr/>
                    <p:nvPr/>
                  </p:nvSpPr>
                  <p:spPr>
                    <a:xfrm>
                      <a:off x="7594282" y="4240530"/>
                      <a:ext cx="3809" cy="3809"/>
                    </a:xfrm>
                    <a:custGeom>
                      <a:avLst/>
                      <a:gdLst/>
                      <a:ahLst/>
                      <a:cxnLst/>
                      <a:rect l="l" t="t" r="r" b="b"/>
                      <a:pathLst>
                        <a:path w="3809" h="3809" extrusionOk="0">
                          <a:moveTo>
                            <a:pt x="3810" y="1905"/>
                          </a:moveTo>
                          <a:cubicBezTo>
                            <a:pt x="3810" y="2957"/>
                            <a:pt x="2957" y="3810"/>
                            <a:pt x="1905" y="3810"/>
                          </a:cubicBezTo>
                          <a:cubicBezTo>
                            <a:pt x="853" y="3810"/>
                            <a:pt x="0" y="2957"/>
                            <a:pt x="0" y="1905"/>
                          </a:cubicBezTo>
                          <a:cubicBezTo>
                            <a:pt x="0" y="853"/>
                            <a:pt x="853" y="0"/>
                            <a:pt x="1905" y="0"/>
                          </a:cubicBezTo>
                          <a:cubicBezTo>
                            <a:pt x="2957" y="0"/>
                            <a:pt x="3810" y="853"/>
                            <a:pt x="3810" y="19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9"/>
                    <p:cNvSpPr/>
                    <p:nvPr/>
                  </p:nvSpPr>
                  <p:spPr>
                    <a:xfrm>
                      <a:off x="7635240" y="4282440"/>
                      <a:ext cx="28575" cy="28575"/>
                    </a:xfrm>
                    <a:custGeom>
                      <a:avLst/>
                      <a:gdLst/>
                      <a:ahLst/>
                      <a:cxnLst/>
                      <a:rect l="l" t="t" r="r" b="b"/>
                      <a:pathLst>
                        <a:path w="28575" h="28575" extrusionOk="0">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9"/>
                    <p:cNvSpPr/>
                    <p:nvPr/>
                  </p:nvSpPr>
                  <p:spPr>
                    <a:xfrm>
                      <a:off x="7663815" y="4256722"/>
                      <a:ext cx="9525" cy="9525"/>
                    </a:xfrm>
                    <a:custGeom>
                      <a:avLst/>
                      <a:gdLst/>
                      <a:ahLst/>
                      <a:cxnLst/>
                      <a:rect l="l" t="t" r="r" b="b"/>
                      <a:pathLst>
                        <a:path w="9525" h="9525" extrusionOk="0">
                          <a:moveTo>
                            <a:pt x="9525" y="4763"/>
                          </a:moveTo>
                          <a:cubicBezTo>
                            <a:pt x="9525" y="7620"/>
                            <a:pt x="7620" y="9525"/>
                            <a:pt x="4763" y="9525"/>
                          </a:cubicBezTo>
                          <a:cubicBezTo>
                            <a:pt x="1905" y="9525"/>
                            <a:pt x="0" y="7620"/>
                            <a:pt x="0" y="4763"/>
                          </a:cubicBezTo>
                          <a:cubicBezTo>
                            <a:pt x="0" y="1905"/>
                            <a:pt x="1905" y="0"/>
                            <a:pt x="4763" y="0"/>
                          </a:cubicBezTo>
                          <a:cubicBezTo>
                            <a:pt x="7620" y="953"/>
                            <a:pt x="9525" y="2858"/>
                            <a:pt x="9525" y="47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2" name="Google Shape;262;p9"/>
                  <p:cNvGrpSpPr/>
                  <p:nvPr/>
                </p:nvGrpSpPr>
                <p:grpSpPr>
                  <a:xfrm>
                    <a:off x="177681" y="4070750"/>
                    <a:ext cx="245811" cy="533354"/>
                    <a:chOff x="7738110" y="1433006"/>
                    <a:chExt cx="215775" cy="468183"/>
                  </a:xfrm>
                </p:grpSpPr>
                <p:sp>
                  <p:nvSpPr>
                    <p:cNvPr id="263" name="Google Shape;263;p9"/>
                    <p:cNvSpPr/>
                    <p:nvPr/>
                  </p:nvSpPr>
                  <p:spPr>
                    <a:xfrm>
                      <a:off x="7738763" y="1433006"/>
                      <a:ext cx="215122" cy="403482"/>
                    </a:xfrm>
                    <a:custGeom>
                      <a:avLst/>
                      <a:gdLst/>
                      <a:ahLst/>
                      <a:cxnLst/>
                      <a:rect l="l" t="t" r="r" b="b"/>
                      <a:pathLst>
                        <a:path w="215122" h="403482" extrusionOk="0">
                          <a:moveTo>
                            <a:pt x="6014" y="182433"/>
                          </a:moveTo>
                          <a:cubicBezTo>
                            <a:pt x="-5416" y="250061"/>
                            <a:pt x="-4463" y="329118"/>
                            <a:pt x="44114" y="377696"/>
                          </a:cubicBezTo>
                          <a:cubicBezTo>
                            <a:pt x="56497" y="390078"/>
                            <a:pt x="71737" y="399603"/>
                            <a:pt x="88882" y="402461"/>
                          </a:cubicBezTo>
                          <a:cubicBezTo>
                            <a:pt x="114599" y="407223"/>
                            <a:pt x="141269" y="394841"/>
                            <a:pt x="160319" y="375791"/>
                          </a:cubicBezTo>
                          <a:cubicBezTo>
                            <a:pt x="178417" y="356741"/>
                            <a:pt x="189847" y="331976"/>
                            <a:pt x="197467" y="307211"/>
                          </a:cubicBezTo>
                          <a:cubicBezTo>
                            <a:pt x="222232" y="227201"/>
                            <a:pt x="231757" y="69086"/>
                            <a:pt x="151747" y="13841"/>
                          </a:cubicBezTo>
                          <a:cubicBezTo>
                            <a:pt x="60307" y="-49977"/>
                            <a:pt x="15539" y="124331"/>
                            <a:pt x="6014" y="1824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9"/>
                    <p:cNvSpPr/>
                    <p:nvPr/>
                  </p:nvSpPr>
                  <p:spPr>
                    <a:xfrm>
                      <a:off x="7845742" y="1564005"/>
                      <a:ext cx="9525" cy="337184"/>
                    </a:xfrm>
                    <a:custGeom>
                      <a:avLst/>
                      <a:gdLst/>
                      <a:ahLst/>
                      <a:cxnLst/>
                      <a:rect l="l" t="t" r="r" b="b"/>
                      <a:pathLst>
                        <a:path w="9525" h="337184" extrusionOk="0">
                          <a:moveTo>
                            <a:pt x="0" y="0"/>
                          </a:moveTo>
                          <a:lnTo>
                            <a:pt x="0" y="337185"/>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9"/>
                    <p:cNvSpPr/>
                    <p:nvPr/>
                  </p:nvSpPr>
                  <p:spPr>
                    <a:xfrm>
                      <a:off x="7738110" y="1589722"/>
                      <a:ext cx="107632" cy="187642"/>
                    </a:xfrm>
                    <a:custGeom>
                      <a:avLst/>
                      <a:gdLst/>
                      <a:ahLst/>
                      <a:cxnLst/>
                      <a:rect l="l" t="t" r="r" b="b"/>
                      <a:pathLst>
                        <a:path w="107632" h="187642" extrusionOk="0">
                          <a:moveTo>
                            <a:pt x="0" y="0"/>
                          </a:moveTo>
                          <a:lnTo>
                            <a:pt x="107633" y="187642"/>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9"/>
                    <p:cNvSpPr/>
                    <p:nvPr/>
                  </p:nvSpPr>
                  <p:spPr>
                    <a:xfrm>
                      <a:off x="7845742" y="1561147"/>
                      <a:ext cx="103822" cy="162877"/>
                    </a:xfrm>
                    <a:custGeom>
                      <a:avLst/>
                      <a:gdLst/>
                      <a:ahLst/>
                      <a:cxnLst/>
                      <a:rect l="l" t="t" r="r" b="b"/>
                      <a:pathLst>
                        <a:path w="103822" h="162877" extrusionOk="0">
                          <a:moveTo>
                            <a:pt x="103822" y="0"/>
                          </a:moveTo>
                          <a:cubicBezTo>
                            <a:pt x="103822" y="952"/>
                            <a:pt x="0" y="162877"/>
                            <a:pt x="0" y="162877"/>
                          </a:cubicBez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7" name="Google Shape;267;p9"/>
                  <p:cNvGrpSpPr/>
                  <p:nvPr/>
                </p:nvGrpSpPr>
                <p:grpSpPr>
                  <a:xfrm flipH="1">
                    <a:off x="1400353" y="4727283"/>
                    <a:ext cx="237953" cy="491619"/>
                    <a:chOff x="7973047" y="1742056"/>
                    <a:chExt cx="208877" cy="431548"/>
                  </a:xfrm>
                </p:grpSpPr>
                <p:sp>
                  <p:nvSpPr>
                    <p:cNvPr id="268" name="Google Shape;268;p9"/>
                    <p:cNvSpPr/>
                    <p:nvPr/>
                  </p:nvSpPr>
                  <p:spPr>
                    <a:xfrm>
                      <a:off x="7973047" y="1742056"/>
                      <a:ext cx="208877" cy="391616"/>
                    </a:xfrm>
                    <a:custGeom>
                      <a:avLst/>
                      <a:gdLst/>
                      <a:ahLst/>
                      <a:cxnLst/>
                      <a:rect l="l" t="t" r="r" b="b"/>
                      <a:pathLst>
                        <a:path w="208877" h="391616" extrusionOk="0">
                          <a:moveTo>
                            <a:pt x="6045" y="177231"/>
                          </a:moveTo>
                          <a:cubicBezTo>
                            <a:pt x="-5385" y="242954"/>
                            <a:pt x="-4432" y="319154"/>
                            <a:pt x="43193" y="365826"/>
                          </a:cubicBezTo>
                          <a:cubicBezTo>
                            <a:pt x="55575" y="378209"/>
                            <a:pt x="69863" y="387734"/>
                            <a:pt x="87008" y="390591"/>
                          </a:cubicBezTo>
                          <a:cubicBezTo>
                            <a:pt x="111773" y="395354"/>
                            <a:pt x="138443" y="382971"/>
                            <a:pt x="155588" y="364874"/>
                          </a:cubicBezTo>
                          <a:cubicBezTo>
                            <a:pt x="173685" y="346776"/>
                            <a:pt x="184163" y="322011"/>
                            <a:pt x="191783" y="298199"/>
                          </a:cubicBezTo>
                          <a:cubicBezTo>
                            <a:pt x="215595" y="221046"/>
                            <a:pt x="225120" y="67694"/>
                            <a:pt x="147968" y="13401"/>
                          </a:cubicBezTo>
                          <a:cubicBezTo>
                            <a:pt x="58433" y="-48511"/>
                            <a:pt x="15570" y="121034"/>
                            <a:pt x="6045" y="1772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9"/>
                    <p:cNvSpPr/>
                    <p:nvPr/>
                  </p:nvSpPr>
                  <p:spPr>
                    <a:xfrm>
                      <a:off x="8075294" y="1928812"/>
                      <a:ext cx="1905" cy="244792"/>
                    </a:xfrm>
                    <a:custGeom>
                      <a:avLst/>
                      <a:gdLst/>
                      <a:ahLst/>
                      <a:cxnLst/>
                      <a:rect l="l" t="t" r="r" b="b"/>
                      <a:pathLst>
                        <a:path w="1905" h="244792" extrusionOk="0">
                          <a:moveTo>
                            <a:pt x="1905" y="0"/>
                          </a:moveTo>
                          <a:lnTo>
                            <a:pt x="1905" y="244792"/>
                          </a:lnTo>
                          <a:lnTo>
                            <a:pt x="0" y="244792"/>
                          </a:ln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9"/>
                    <p:cNvSpPr/>
                    <p:nvPr/>
                  </p:nvSpPr>
                  <p:spPr>
                    <a:xfrm>
                      <a:off x="7984807" y="1865947"/>
                      <a:ext cx="196215" cy="167801"/>
                    </a:xfrm>
                    <a:custGeom>
                      <a:avLst/>
                      <a:gdLst/>
                      <a:ahLst/>
                      <a:cxnLst/>
                      <a:rect l="l" t="t" r="r" b="b"/>
                      <a:pathLst>
                        <a:path w="196215" h="167801" extrusionOk="0">
                          <a:moveTo>
                            <a:pt x="0" y="25717"/>
                          </a:moveTo>
                          <a:cubicBezTo>
                            <a:pt x="0" y="25717"/>
                            <a:pt x="92393" y="173355"/>
                            <a:pt x="92393" y="167640"/>
                          </a:cubicBezTo>
                          <a:cubicBezTo>
                            <a:pt x="92393" y="161925"/>
                            <a:pt x="196215" y="0"/>
                            <a:pt x="196215" y="0"/>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9"/>
                    <p:cNvSpPr/>
                    <p:nvPr/>
                  </p:nvSpPr>
                  <p:spPr>
                    <a:xfrm>
                      <a:off x="8127682" y="1787842"/>
                      <a:ext cx="22964" cy="161925"/>
                    </a:xfrm>
                    <a:custGeom>
                      <a:avLst/>
                      <a:gdLst/>
                      <a:ahLst/>
                      <a:cxnLst/>
                      <a:rect l="l" t="t" r="r" b="b"/>
                      <a:pathLst>
                        <a:path w="22964" h="161925" extrusionOk="0">
                          <a:moveTo>
                            <a:pt x="22860" y="0"/>
                          </a:moveTo>
                          <a:cubicBezTo>
                            <a:pt x="24765" y="2858"/>
                            <a:pt x="0" y="161925"/>
                            <a:pt x="0" y="161925"/>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sp>
          <p:nvSpPr>
            <p:cNvPr id="272" name="Google Shape;272;p9"/>
            <p:cNvSpPr/>
            <p:nvPr/>
          </p:nvSpPr>
          <p:spPr>
            <a:xfrm rot="-5667070">
              <a:off x="5750220" y="-1177898"/>
              <a:ext cx="3561126" cy="3662402"/>
            </a:xfrm>
            <a:custGeom>
              <a:avLst/>
              <a:gdLst/>
              <a:ahLst/>
              <a:cxnLst/>
              <a:rect l="l" t="t" r="r" b="b"/>
              <a:pathLst>
                <a:path w="2834639" h="2665094" extrusionOk="0">
                  <a:moveTo>
                    <a:pt x="2834640" y="0"/>
                  </a:moveTo>
                  <a:cubicBezTo>
                    <a:pt x="2721293" y="91440"/>
                    <a:pt x="2607945" y="181927"/>
                    <a:pt x="2493645" y="273368"/>
                  </a:cubicBezTo>
                  <a:cubicBezTo>
                    <a:pt x="2463165" y="298133"/>
                    <a:pt x="2431733" y="322898"/>
                    <a:pt x="2410778" y="356235"/>
                  </a:cubicBezTo>
                  <a:cubicBezTo>
                    <a:pt x="2379345" y="406717"/>
                    <a:pt x="2376488" y="468630"/>
                    <a:pt x="2366010" y="526733"/>
                  </a:cubicBezTo>
                  <a:cubicBezTo>
                    <a:pt x="2308860" y="855345"/>
                    <a:pt x="2022158" y="1091565"/>
                    <a:pt x="1737360" y="1265873"/>
                  </a:cubicBezTo>
                  <a:cubicBezTo>
                    <a:pt x="1616392" y="1340168"/>
                    <a:pt x="1478280" y="1426845"/>
                    <a:pt x="1459230" y="1567815"/>
                  </a:cubicBezTo>
                  <a:cubicBezTo>
                    <a:pt x="1437323" y="1720215"/>
                    <a:pt x="1568767" y="1883093"/>
                    <a:pt x="1496378" y="2020253"/>
                  </a:cubicBezTo>
                  <a:cubicBezTo>
                    <a:pt x="1449705" y="2108835"/>
                    <a:pt x="1337310" y="2138363"/>
                    <a:pt x="1237298" y="2148840"/>
                  </a:cubicBezTo>
                  <a:cubicBezTo>
                    <a:pt x="1137285" y="2159318"/>
                    <a:pt x="1028700" y="2163128"/>
                    <a:pt x="951548" y="2227898"/>
                  </a:cubicBezTo>
                  <a:cubicBezTo>
                    <a:pt x="879158" y="2288858"/>
                    <a:pt x="849630" y="2393633"/>
                    <a:pt x="769620" y="2445068"/>
                  </a:cubicBezTo>
                  <a:cubicBezTo>
                    <a:pt x="670560" y="2507933"/>
                    <a:pt x="542925" y="2464118"/>
                    <a:pt x="425768" y="2454593"/>
                  </a:cubicBezTo>
                  <a:cubicBezTo>
                    <a:pt x="401003" y="2452688"/>
                    <a:pt x="375285" y="2452688"/>
                    <a:pt x="352425" y="2461260"/>
                  </a:cubicBezTo>
                  <a:cubicBezTo>
                    <a:pt x="320993" y="2473643"/>
                    <a:pt x="299085" y="2500313"/>
                    <a:pt x="276225" y="2524125"/>
                  </a:cubicBezTo>
                  <a:cubicBezTo>
                    <a:pt x="202883" y="2599373"/>
                    <a:pt x="103822" y="2649855"/>
                    <a:pt x="0" y="2665095"/>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280"/>
        <p:cNvGrpSpPr/>
        <p:nvPr/>
      </p:nvGrpSpPr>
      <p:grpSpPr>
        <a:xfrm>
          <a:off x="0" y="0"/>
          <a:ext cx="0" cy="0"/>
          <a:chOff x="0" y="0"/>
          <a:chExt cx="0" cy="0"/>
        </a:xfrm>
      </p:grpSpPr>
      <p:grpSp>
        <p:nvGrpSpPr>
          <p:cNvPr id="281" name="Google Shape;281;p13"/>
          <p:cNvGrpSpPr/>
          <p:nvPr/>
        </p:nvGrpSpPr>
        <p:grpSpPr>
          <a:xfrm>
            <a:off x="-2625250" y="-352973"/>
            <a:ext cx="12269611" cy="7098381"/>
            <a:chOff x="-2625250" y="-352973"/>
            <a:chExt cx="12269611" cy="7098381"/>
          </a:xfrm>
        </p:grpSpPr>
        <p:grpSp>
          <p:nvGrpSpPr>
            <p:cNvPr id="282" name="Google Shape;282;p13"/>
            <p:cNvGrpSpPr/>
            <p:nvPr/>
          </p:nvGrpSpPr>
          <p:grpSpPr>
            <a:xfrm>
              <a:off x="-2625250" y="2851"/>
              <a:ext cx="5112937" cy="6742557"/>
              <a:chOff x="-2625250" y="2851"/>
              <a:chExt cx="5112937" cy="6742557"/>
            </a:xfrm>
          </p:grpSpPr>
          <p:grpSp>
            <p:nvGrpSpPr>
              <p:cNvPr id="283" name="Google Shape;283;p13"/>
              <p:cNvGrpSpPr/>
              <p:nvPr/>
            </p:nvGrpSpPr>
            <p:grpSpPr>
              <a:xfrm>
                <a:off x="-2625250" y="2851"/>
                <a:ext cx="5112937" cy="6742557"/>
                <a:chOff x="-2625250" y="2851"/>
                <a:chExt cx="5112937" cy="6742557"/>
              </a:xfrm>
            </p:grpSpPr>
            <p:sp>
              <p:nvSpPr>
                <p:cNvPr id="284" name="Google Shape;284;p13"/>
                <p:cNvSpPr/>
                <p:nvPr/>
              </p:nvSpPr>
              <p:spPr>
                <a:xfrm rot="-2733845">
                  <a:off x="-1850271" y="724693"/>
                  <a:ext cx="3562980" cy="3665558"/>
                </a:xfrm>
                <a:custGeom>
                  <a:avLst/>
                  <a:gdLst/>
                  <a:ahLst/>
                  <a:cxnLst/>
                  <a:rect l="l" t="t" r="r" b="b"/>
                  <a:pathLst>
                    <a:path w="2834639" h="2665094" extrusionOk="0">
                      <a:moveTo>
                        <a:pt x="2834640" y="0"/>
                      </a:moveTo>
                      <a:cubicBezTo>
                        <a:pt x="2721293" y="91440"/>
                        <a:pt x="2607945" y="181927"/>
                        <a:pt x="2493645" y="273368"/>
                      </a:cubicBezTo>
                      <a:cubicBezTo>
                        <a:pt x="2463165" y="298133"/>
                        <a:pt x="2431733" y="322898"/>
                        <a:pt x="2410778" y="356235"/>
                      </a:cubicBezTo>
                      <a:cubicBezTo>
                        <a:pt x="2379345" y="406717"/>
                        <a:pt x="2376488" y="468630"/>
                        <a:pt x="2366010" y="526733"/>
                      </a:cubicBezTo>
                      <a:cubicBezTo>
                        <a:pt x="2308860" y="855345"/>
                        <a:pt x="2022158" y="1091565"/>
                        <a:pt x="1737360" y="1265873"/>
                      </a:cubicBezTo>
                      <a:cubicBezTo>
                        <a:pt x="1616392" y="1340168"/>
                        <a:pt x="1478280" y="1426845"/>
                        <a:pt x="1459230" y="1567815"/>
                      </a:cubicBezTo>
                      <a:cubicBezTo>
                        <a:pt x="1437323" y="1720215"/>
                        <a:pt x="1568767" y="1883093"/>
                        <a:pt x="1496378" y="2020253"/>
                      </a:cubicBezTo>
                      <a:cubicBezTo>
                        <a:pt x="1449705" y="2108835"/>
                        <a:pt x="1337310" y="2138363"/>
                        <a:pt x="1237298" y="2148840"/>
                      </a:cubicBezTo>
                      <a:cubicBezTo>
                        <a:pt x="1137285" y="2159318"/>
                        <a:pt x="1028700" y="2163128"/>
                        <a:pt x="951548" y="2227898"/>
                      </a:cubicBezTo>
                      <a:cubicBezTo>
                        <a:pt x="879158" y="2288858"/>
                        <a:pt x="849630" y="2393633"/>
                        <a:pt x="769620" y="2445068"/>
                      </a:cubicBezTo>
                      <a:cubicBezTo>
                        <a:pt x="670560" y="2507933"/>
                        <a:pt x="542925" y="2464118"/>
                        <a:pt x="425768" y="2454593"/>
                      </a:cubicBezTo>
                      <a:cubicBezTo>
                        <a:pt x="401003" y="2452688"/>
                        <a:pt x="375285" y="2452688"/>
                        <a:pt x="352425" y="2461260"/>
                      </a:cubicBezTo>
                      <a:cubicBezTo>
                        <a:pt x="320993" y="2473643"/>
                        <a:pt x="299085" y="2500313"/>
                        <a:pt x="276225" y="2524125"/>
                      </a:cubicBezTo>
                      <a:cubicBezTo>
                        <a:pt x="202883" y="2599373"/>
                        <a:pt x="103822" y="2649855"/>
                        <a:pt x="0" y="2665095"/>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3"/>
                <p:cNvSpPr/>
                <p:nvPr/>
              </p:nvSpPr>
              <p:spPr>
                <a:xfrm rot="-6503715">
                  <a:off x="204257" y="4606903"/>
                  <a:ext cx="1922202" cy="1864612"/>
                </a:xfrm>
                <a:custGeom>
                  <a:avLst/>
                  <a:gdLst/>
                  <a:ahLst/>
                  <a:cxnLst/>
                  <a:rect l="l" t="t" r="r" b="b"/>
                  <a:pathLst>
                    <a:path w="1684972" h="1634489" extrusionOk="0">
                      <a:moveTo>
                        <a:pt x="0" y="1634490"/>
                      </a:moveTo>
                      <a:lnTo>
                        <a:pt x="654368" y="754380"/>
                      </a:lnTo>
                      <a:cubicBezTo>
                        <a:pt x="689610" y="706755"/>
                        <a:pt x="740093" y="673417"/>
                        <a:pt x="797243" y="660082"/>
                      </a:cubicBezTo>
                      <a:lnTo>
                        <a:pt x="1064895" y="595313"/>
                      </a:lnTo>
                      <a:cubicBezTo>
                        <a:pt x="1111568" y="583882"/>
                        <a:pt x="1154430" y="559117"/>
                        <a:pt x="1187768" y="524827"/>
                      </a:cubicBezTo>
                      <a:lnTo>
                        <a:pt x="1684973" y="0"/>
                      </a:ln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6" name="Google Shape;286;p13"/>
              <p:cNvGrpSpPr/>
              <p:nvPr/>
            </p:nvGrpSpPr>
            <p:grpSpPr>
              <a:xfrm>
                <a:off x="172046" y="3799268"/>
                <a:ext cx="896127" cy="1219830"/>
                <a:chOff x="172046" y="3799268"/>
                <a:chExt cx="896127" cy="1219830"/>
              </a:xfrm>
            </p:grpSpPr>
            <p:grpSp>
              <p:nvGrpSpPr>
                <p:cNvPr id="287" name="Google Shape;287;p13"/>
                <p:cNvGrpSpPr/>
                <p:nvPr/>
              </p:nvGrpSpPr>
              <p:grpSpPr>
                <a:xfrm>
                  <a:off x="172046" y="3799268"/>
                  <a:ext cx="465623" cy="632367"/>
                  <a:chOff x="6726555" y="1729740"/>
                  <a:chExt cx="422909" cy="574357"/>
                </a:xfrm>
              </p:grpSpPr>
              <p:grpSp>
                <p:nvGrpSpPr>
                  <p:cNvPr id="288" name="Google Shape;288;p13"/>
                  <p:cNvGrpSpPr/>
                  <p:nvPr/>
                </p:nvGrpSpPr>
                <p:grpSpPr>
                  <a:xfrm>
                    <a:off x="6726555" y="1729740"/>
                    <a:ext cx="422909" cy="574357"/>
                    <a:chOff x="6726555" y="1729740"/>
                    <a:chExt cx="422909" cy="574357"/>
                  </a:xfrm>
                </p:grpSpPr>
                <p:sp>
                  <p:nvSpPr>
                    <p:cNvPr id="289" name="Google Shape;289;p13"/>
                    <p:cNvSpPr/>
                    <p:nvPr/>
                  </p:nvSpPr>
                  <p:spPr>
                    <a:xfrm>
                      <a:off x="6726555" y="1854517"/>
                      <a:ext cx="218122" cy="449579"/>
                    </a:xfrm>
                    <a:custGeom>
                      <a:avLst/>
                      <a:gdLst/>
                      <a:ahLst/>
                      <a:cxnLst/>
                      <a:rect l="l" t="t" r="r" b="b"/>
                      <a:pathLst>
                        <a:path w="218122" h="449579" extrusionOk="0">
                          <a:moveTo>
                            <a:pt x="218122" y="449580"/>
                          </a:moveTo>
                          <a:lnTo>
                            <a:pt x="218122" y="190500"/>
                          </a:lnTo>
                          <a:lnTo>
                            <a:pt x="106680" y="0"/>
                          </a:lnTo>
                          <a:lnTo>
                            <a:pt x="0" y="173355"/>
                          </a:lnTo>
                          <a:lnTo>
                            <a:pt x="0" y="44958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13"/>
                    <p:cNvSpPr/>
                    <p:nvPr/>
                  </p:nvSpPr>
                  <p:spPr>
                    <a:xfrm>
                      <a:off x="6944677" y="2045017"/>
                      <a:ext cx="204787" cy="259080"/>
                    </a:xfrm>
                    <a:custGeom>
                      <a:avLst/>
                      <a:gdLst/>
                      <a:ahLst/>
                      <a:cxnLst/>
                      <a:rect l="l" t="t" r="r" b="b"/>
                      <a:pathLst>
                        <a:path w="204787" h="259080" extrusionOk="0">
                          <a:moveTo>
                            <a:pt x="0" y="0"/>
                          </a:moveTo>
                          <a:lnTo>
                            <a:pt x="204788" y="0"/>
                          </a:lnTo>
                          <a:lnTo>
                            <a:pt x="204788" y="259080"/>
                          </a:lnTo>
                          <a:lnTo>
                            <a:pt x="0" y="2590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3"/>
                    <p:cNvSpPr/>
                    <p:nvPr/>
                  </p:nvSpPr>
                  <p:spPr>
                    <a:xfrm>
                      <a:off x="6833234" y="1854517"/>
                      <a:ext cx="316230" cy="190500"/>
                    </a:xfrm>
                    <a:custGeom>
                      <a:avLst/>
                      <a:gdLst/>
                      <a:ahLst/>
                      <a:cxnLst/>
                      <a:rect l="l" t="t" r="r" b="b"/>
                      <a:pathLst>
                        <a:path w="316230" h="190500" extrusionOk="0">
                          <a:moveTo>
                            <a:pt x="0" y="0"/>
                          </a:moveTo>
                          <a:lnTo>
                            <a:pt x="111443" y="190500"/>
                          </a:lnTo>
                          <a:lnTo>
                            <a:pt x="316230" y="190500"/>
                          </a:lnTo>
                          <a:lnTo>
                            <a:pt x="18288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3"/>
                    <p:cNvSpPr/>
                    <p:nvPr/>
                  </p:nvSpPr>
                  <p:spPr>
                    <a:xfrm>
                      <a:off x="6820852" y="1973580"/>
                      <a:ext cx="12382" cy="95250"/>
                    </a:xfrm>
                    <a:custGeom>
                      <a:avLst/>
                      <a:gdLst/>
                      <a:ahLst/>
                      <a:cxnLst/>
                      <a:rect l="l" t="t" r="r" b="b"/>
                      <a:pathLst>
                        <a:path w="12382" h="95250" extrusionOk="0">
                          <a:moveTo>
                            <a:pt x="0" y="0"/>
                          </a:moveTo>
                          <a:lnTo>
                            <a:pt x="12382" y="0"/>
                          </a:lnTo>
                          <a:lnTo>
                            <a:pt x="12382" y="95250"/>
                          </a:lnTo>
                          <a:lnTo>
                            <a:pt x="0" y="952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3"/>
                    <p:cNvSpPr/>
                    <p:nvPr/>
                  </p:nvSpPr>
                  <p:spPr>
                    <a:xfrm>
                      <a:off x="6999922" y="2085975"/>
                      <a:ext cx="12382" cy="95250"/>
                    </a:xfrm>
                    <a:custGeom>
                      <a:avLst/>
                      <a:gdLst/>
                      <a:ahLst/>
                      <a:cxnLst/>
                      <a:rect l="l" t="t" r="r" b="b"/>
                      <a:pathLst>
                        <a:path w="12382" h="95250" extrusionOk="0">
                          <a:moveTo>
                            <a:pt x="0" y="0"/>
                          </a:moveTo>
                          <a:lnTo>
                            <a:pt x="12382" y="0"/>
                          </a:lnTo>
                          <a:lnTo>
                            <a:pt x="12382" y="95250"/>
                          </a:lnTo>
                          <a:lnTo>
                            <a:pt x="0" y="9525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3"/>
                    <p:cNvSpPr/>
                    <p:nvPr/>
                  </p:nvSpPr>
                  <p:spPr>
                    <a:xfrm>
                      <a:off x="6907530" y="1884997"/>
                      <a:ext cx="67627" cy="30480"/>
                    </a:xfrm>
                    <a:custGeom>
                      <a:avLst/>
                      <a:gdLst/>
                      <a:ahLst/>
                      <a:cxnLst/>
                      <a:rect l="l" t="t" r="r" b="b"/>
                      <a:pathLst>
                        <a:path w="67627" h="30480" extrusionOk="0">
                          <a:moveTo>
                            <a:pt x="0" y="0"/>
                          </a:moveTo>
                          <a:lnTo>
                            <a:pt x="67628" y="0"/>
                          </a:lnTo>
                          <a:lnTo>
                            <a:pt x="67628" y="30480"/>
                          </a:lnTo>
                          <a:lnTo>
                            <a:pt x="0" y="3048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13"/>
                    <p:cNvSpPr/>
                    <p:nvPr/>
                  </p:nvSpPr>
                  <p:spPr>
                    <a:xfrm>
                      <a:off x="6978967" y="1934527"/>
                      <a:ext cx="67627" cy="30480"/>
                    </a:xfrm>
                    <a:custGeom>
                      <a:avLst/>
                      <a:gdLst/>
                      <a:ahLst/>
                      <a:cxnLst/>
                      <a:rect l="l" t="t" r="r" b="b"/>
                      <a:pathLst>
                        <a:path w="67627" h="30480" extrusionOk="0">
                          <a:moveTo>
                            <a:pt x="0" y="0"/>
                          </a:moveTo>
                          <a:lnTo>
                            <a:pt x="67628" y="0"/>
                          </a:lnTo>
                          <a:lnTo>
                            <a:pt x="67628" y="30480"/>
                          </a:lnTo>
                          <a:lnTo>
                            <a:pt x="0" y="3048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13"/>
                    <p:cNvSpPr/>
                    <p:nvPr/>
                  </p:nvSpPr>
                  <p:spPr>
                    <a:xfrm>
                      <a:off x="6875145" y="1729740"/>
                      <a:ext cx="13334" cy="124777"/>
                    </a:xfrm>
                    <a:custGeom>
                      <a:avLst/>
                      <a:gdLst/>
                      <a:ahLst/>
                      <a:cxnLst/>
                      <a:rect l="l" t="t" r="r" b="b"/>
                      <a:pathLst>
                        <a:path w="13334" h="124777" extrusionOk="0">
                          <a:moveTo>
                            <a:pt x="0" y="0"/>
                          </a:moveTo>
                          <a:lnTo>
                            <a:pt x="13335" y="0"/>
                          </a:lnTo>
                          <a:lnTo>
                            <a:pt x="13335" y="124777"/>
                          </a:lnTo>
                          <a:lnTo>
                            <a:pt x="0" y="1247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97" name="Google Shape;297;p13"/>
                  <p:cNvSpPr/>
                  <p:nvPr/>
                </p:nvSpPr>
                <p:spPr>
                  <a:xfrm>
                    <a:off x="6757035" y="2133600"/>
                    <a:ext cx="79057" cy="20002"/>
                  </a:xfrm>
                  <a:custGeom>
                    <a:avLst/>
                    <a:gdLst/>
                    <a:ahLst/>
                    <a:cxnLst/>
                    <a:rect l="l" t="t" r="r" b="b"/>
                    <a:pathLst>
                      <a:path w="79057" h="20002" extrusionOk="0">
                        <a:moveTo>
                          <a:pt x="0" y="0"/>
                        </a:moveTo>
                        <a:lnTo>
                          <a:pt x="79057" y="0"/>
                        </a:lnTo>
                        <a:lnTo>
                          <a:pt x="79057" y="20002"/>
                        </a:lnTo>
                        <a:lnTo>
                          <a:pt x="0" y="2000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3"/>
                  <p:cNvSpPr/>
                  <p:nvPr/>
                </p:nvSpPr>
                <p:spPr>
                  <a:xfrm>
                    <a:off x="6820852" y="2170747"/>
                    <a:ext cx="79057" cy="20002"/>
                  </a:xfrm>
                  <a:custGeom>
                    <a:avLst/>
                    <a:gdLst/>
                    <a:ahLst/>
                    <a:cxnLst/>
                    <a:rect l="l" t="t" r="r" b="b"/>
                    <a:pathLst>
                      <a:path w="79057" h="20002" extrusionOk="0">
                        <a:moveTo>
                          <a:pt x="0" y="0"/>
                        </a:moveTo>
                        <a:lnTo>
                          <a:pt x="79057" y="0"/>
                        </a:lnTo>
                        <a:lnTo>
                          <a:pt x="79057" y="20003"/>
                        </a:lnTo>
                        <a:lnTo>
                          <a:pt x="0" y="2000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9" name="Google Shape;299;p13"/>
                <p:cNvGrpSpPr/>
                <p:nvPr/>
              </p:nvGrpSpPr>
              <p:grpSpPr>
                <a:xfrm>
                  <a:off x="720004" y="4547182"/>
                  <a:ext cx="348169" cy="471915"/>
                  <a:chOff x="7178992" y="2085975"/>
                  <a:chExt cx="316230" cy="428624"/>
                </a:xfrm>
              </p:grpSpPr>
              <p:grpSp>
                <p:nvGrpSpPr>
                  <p:cNvPr id="300" name="Google Shape;300;p13"/>
                  <p:cNvGrpSpPr/>
                  <p:nvPr/>
                </p:nvGrpSpPr>
                <p:grpSpPr>
                  <a:xfrm>
                    <a:off x="7178992" y="2085975"/>
                    <a:ext cx="316230" cy="428624"/>
                    <a:chOff x="7178992" y="2085975"/>
                    <a:chExt cx="316230" cy="428624"/>
                  </a:xfrm>
                </p:grpSpPr>
                <p:sp>
                  <p:nvSpPr>
                    <p:cNvPr id="301" name="Google Shape;301;p13"/>
                    <p:cNvSpPr/>
                    <p:nvPr/>
                  </p:nvSpPr>
                  <p:spPr>
                    <a:xfrm>
                      <a:off x="7178992" y="2179320"/>
                      <a:ext cx="162877" cy="335279"/>
                    </a:xfrm>
                    <a:custGeom>
                      <a:avLst/>
                      <a:gdLst/>
                      <a:ahLst/>
                      <a:cxnLst/>
                      <a:rect l="l" t="t" r="r" b="b"/>
                      <a:pathLst>
                        <a:path w="162877" h="335279" extrusionOk="0">
                          <a:moveTo>
                            <a:pt x="162877" y="335280"/>
                          </a:moveTo>
                          <a:lnTo>
                            <a:pt x="162877" y="141922"/>
                          </a:lnTo>
                          <a:lnTo>
                            <a:pt x="80010" y="0"/>
                          </a:lnTo>
                          <a:lnTo>
                            <a:pt x="0" y="129540"/>
                          </a:lnTo>
                          <a:lnTo>
                            <a:pt x="0" y="33528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3"/>
                    <p:cNvSpPr/>
                    <p:nvPr/>
                  </p:nvSpPr>
                  <p:spPr>
                    <a:xfrm>
                      <a:off x="7341870" y="2321242"/>
                      <a:ext cx="153352" cy="193357"/>
                    </a:xfrm>
                    <a:custGeom>
                      <a:avLst/>
                      <a:gdLst/>
                      <a:ahLst/>
                      <a:cxnLst/>
                      <a:rect l="l" t="t" r="r" b="b"/>
                      <a:pathLst>
                        <a:path w="153352" h="193357" extrusionOk="0">
                          <a:moveTo>
                            <a:pt x="0" y="0"/>
                          </a:moveTo>
                          <a:lnTo>
                            <a:pt x="153352" y="0"/>
                          </a:lnTo>
                          <a:lnTo>
                            <a:pt x="153352" y="193358"/>
                          </a:lnTo>
                          <a:lnTo>
                            <a:pt x="0" y="19335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13"/>
                    <p:cNvSpPr/>
                    <p:nvPr/>
                  </p:nvSpPr>
                  <p:spPr>
                    <a:xfrm>
                      <a:off x="7259002" y="2179320"/>
                      <a:ext cx="236219" cy="141922"/>
                    </a:xfrm>
                    <a:custGeom>
                      <a:avLst/>
                      <a:gdLst/>
                      <a:ahLst/>
                      <a:cxnLst/>
                      <a:rect l="l" t="t" r="r" b="b"/>
                      <a:pathLst>
                        <a:path w="236219" h="141922" extrusionOk="0">
                          <a:moveTo>
                            <a:pt x="0" y="0"/>
                          </a:moveTo>
                          <a:lnTo>
                            <a:pt x="82867" y="141922"/>
                          </a:lnTo>
                          <a:lnTo>
                            <a:pt x="236220" y="141922"/>
                          </a:lnTo>
                          <a:lnTo>
                            <a:pt x="13716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13"/>
                    <p:cNvSpPr/>
                    <p:nvPr/>
                  </p:nvSpPr>
                  <p:spPr>
                    <a:xfrm>
                      <a:off x="7249477" y="2267902"/>
                      <a:ext cx="9525" cy="71437"/>
                    </a:xfrm>
                    <a:custGeom>
                      <a:avLst/>
                      <a:gdLst/>
                      <a:ahLst/>
                      <a:cxnLst/>
                      <a:rect l="l" t="t" r="r" b="b"/>
                      <a:pathLst>
                        <a:path w="9525" h="71437" extrusionOk="0">
                          <a:moveTo>
                            <a:pt x="0" y="0"/>
                          </a:moveTo>
                          <a:lnTo>
                            <a:pt x="9525" y="0"/>
                          </a:lnTo>
                          <a:lnTo>
                            <a:pt x="9525" y="71438"/>
                          </a:lnTo>
                          <a:lnTo>
                            <a:pt x="0" y="714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3"/>
                    <p:cNvSpPr/>
                    <p:nvPr/>
                  </p:nvSpPr>
                  <p:spPr>
                    <a:xfrm>
                      <a:off x="7383780" y="2351722"/>
                      <a:ext cx="9525" cy="71437"/>
                    </a:xfrm>
                    <a:custGeom>
                      <a:avLst/>
                      <a:gdLst/>
                      <a:ahLst/>
                      <a:cxnLst/>
                      <a:rect l="l" t="t" r="r" b="b"/>
                      <a:pathLst>
                        <a:path w="9525" h="71437" extrusionOk="0">
                          <a:moveTo>
                            <a:pt x="0" y="0"/>
                          </a:moveTo>
                          <a:lnTo>
                            <a:pt x="9525" y="0"/>
                          </a:lnTo>
                          <a:lnTo>
                            <a:pt x="9525" y="71437"/>
                          </a:lnTo>
                          <a:lnTo>
                            <a:pt x="0" y="7143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3"/>
                    <p:cNvSpPr/>
                    <p:nvPr/>
                  </p:nvSpPr>
                  <p:spPr>
                    <a:xfrm>
                      <a:off x="7314247" y="2202180"/>
                      <a:ext cx="50482" cy="22860"/>
                    </a:xfrm>
                    <a:custGeom>
                      <a:avLst/>
                      <a:gdLst/>
                      <a:ahLst/>
                      <a:cxnLst/>
                      <a:rect l="l" t="t" r="r" b="b"/>
                      <a:pathLst>
                        <a:path w="50482" h="22860" extrusionOk="0">
                          <a:moveTo>
                            <a:pt x="0" y="0"/>
                          </a:moveTo>
                          <a:lnTo>
                            <a:pt x="50482" y="0"/>
                          </a:lnTo>
                          <a:lnTo>
                            <a:pt x="50482" y="22860"/>
                          </a:lnTo>
                          <a:lnTo>
                            <a:pt x="0" y="2286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3"/>
                    <p:cNvSpPr/>
                    <p:nvPr/>
                  </p:nvSpPr>
                  <p:spPr>
                    <a:xfrm>
                      <a:off x="7367587" y="2239327"/>
                      <a:ext cx="50482" cy="22860"/>
                    </a:xfrm>
                    <a:custGeom>
                      <a:avLst/>
                      <a:gdLst/>
                      <a:ahLst/>
                      <a:cxnLst/>
                      <a:rect l="l" t="t" r="r" b="b"/>
                      <a:pathLst>
                        <a:path w="50482" h="22860" extrusionOk="0">
                          <a:moveTo>
                            <a:pt x="0" y="0"/>
                          </a:moveTo>
                          <a:lnTo>
                            <a:pt x="50482" y="0"/>
                          </a:lnTo>
                          <a:lnTo>
                            <a:pt x="50482" y="22860"/>
                          </a:lnTo>
                          <a:lnTo>
                            <a:pt x="0" y="2286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3"/>
                    <p:cNvSpPr/>
                    <p:nvPr/>
                  </p:nvSpPr>
                  <p:spPr>
                    <a:xfrm>
                      <a:off x="7290435" y="2085975"/>
                      <a:ext cx="10477" cy="93344"/>
                    </a:xfrm>
                    <a:custGeom>
                      <a:avLst/>
                      <a:gdLst/>
                      <a:ahLst/>
                      <a:cxnLst/>
                      <a:rect l="l" t="t" r="r" b="b"/>
                      <a:pathLst>
                        <a:path w="10477" h="93344" extrusionOk="0">
                          <a:moveTo>
                            <a:pt x="0" y="0"/>
                          </a:moveTo>
                          <a:lnTo>
                            <a:pt x="10478" y="0"/>
                          </a:lnTo>
                          <a:lnTo>
                            <a:pt x="10478" y="93345"/>
                          </a:lnTo>
                          <a:lnTo>
                            <a:pt x="0" y="933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9" name="Google Shape;309;p13"/>
                  <p:cNvSpPr/>
                  <p:nvPr/>
                </p:nvSpPr>
                <p:spPr>
                  <a:xfrm>
                    <a:off x="7201852" y="2387917"/>
                    <a:ext cx="59054" cy="15239"/>
                  </a:xfrm>
                  <a:custGeom>
                    <a:avLst/>
                    <a:gdLst/>
                    <a:ahLst/>
                    <a:cxnLst/>
                    <a:rect l="l" t="t" r="r" b="b"/>
                    <a:pathLst>
                      <a:path w="59054" h="15239" extrusionOk="0">
                        <a:moveTo>
                          <a:pt x="0" y="0"/>
                        </a:moveTo>
                        <a:lnTo>
                          <a:pt x="59055" y="0"/>
                        </a:lnTo>
                        <a:lnTo>
                          <a:pt x="59055" y="15240"/>
                        </a:lnTo>
                        <a:lnTo>
                          <a:pt x="0" y="1524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13"/>
                  <p:cNvSpPr/>
                  <p:nvPr/>
                </p:nvSpPr>
                <p:spPr>
                  <a:xfrm>
                    <a:off x="7249477" y="2415540"/>
                    <a:ext cx="59054" cy="15239"/>
                  </a:xfrm>
                  <a:custGeom>
                    <a:avLst/>
                    <a:gdLst/>
                    <a:ahLst/>
                    <a:cxnLst/>
                    <a:rect l="l" t="t" r="r" b="b"/>
                    <a:pathLst>
                      <a:path w="59054" h="15239" extrusionOk="0">
                        <a:moveTo>
                          <a:pt x="0" y="0"/>
                        </a:moveTo>
                        <a:lnTo>
                          <a:pt x="59055" y="0"/>
                        </a:lnTo>
                        <a:lnTo>
                          <a:pt x="59055" y="15240"/>
                        </a:lnTo>
                        <a:lnTo>
                          <a:pt x="0" y="1524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1" name="Google Shape;311;p13"/>
                <p:cNvGrpSpPr/>
                <p:nvPr/>
              </p:nvGrpSpPr>
              <p:grpSpPr>
                <a:xfrm>
                  <a:off x="172051" y="4598036"/>
                  <a:ext cx="272663" cy="370191"/>
                  <a:chOff x="6869430" y="2367915"/>
                  <a:chExt cx="247650" cy="336232"/>
                </a:xfrm>
              </p:grpSpPr>
              <p:grpSp>
                <p:nvGrpSpPr>
                  <p:cNvPr id="312" name="Google Shape;312;p13"/>
                  <p:cNvGrpSpPr/>
                  <p:nvPr/>
                </p:nvGrpSpPr>
                <p:grpSpPr>
                  <a:xfrm>
                    <a:off x="6869430" y="2367915"/>
                    <a:ext cx="247650" cy="336232"/>
                    <a:chOff x="6869430" y="2367915"/>
                    <a:chExt cx="247650" cy="336232"/>
                  </a:xfrm>
                </p:grpSpPr>
                <p:sp>
                  <p:nvSpPr>
                    <p:cNvPr id="313" name="Google Shape;313;p13"/>
                    <p:cNvSpPr/>
                    <p:nvPr/>
                  </p:nvSpPr>
                  <p:spPr>
                    <a:xfrm>
                      <a:off x="6869430" y="2441257"/>
                      <a:ext cx="127634" cy="262889"/>
                    </a:xfrm>
                    <a:custGeom>
                      <a:avLst/>
                      <a:gdLst/>
                      <a:ahLst/>
                      <a:cxnLst/>
                      <a:rect l="l" t="t" r="r" b="b"/>
                      <a:pathLst>
                        <a:path w="127634" h="262889" extrusionOk="0">
                          <a:moveTo>
                            <a:pt x="127635" y="262890"/>
                          </a:moveTo>
                          <a:lnTo>
                            <a:pt x="127635" y="111442"/>
                          </a:lnTo>
                          <a:lnTo>
                            <a:pt x="62865" y="0"/>
                          </a:lnTo>
                          <a:lnTo>
                            <a:pt x="0" y="100965"/>
                          </a:lnTo>
                          <a:lnTo>
                            <a:pt x="0" y="26289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3"/>
                    <p:cNvSpPr/>
                    <p:nvPr/>
                  </p:nvSpPr>
                  <p:spPr>
                    <a:xfrm>
                      <a:off x="6997065" y="2552700"/>
                      <a:ext cx="120015" cy="151447"/>
                    </a:xfrm>
                    <a:custGeom>
                      <a:avLst/>
                      <a:gdLst/>
                      <a:ahLst/>
                      <a:cxnLst/>
                      <a:rect l="l" t="t" r="r" b="b"/>
                      <a:pathLst>
                        <a:path w="120015" h="151447" extrusionOk="0">
                          <a:moveTo>
                            <a:pt x="0" y="0"/>
                          </a:moveTo>
                          <a:lnTo>
                            <a:pt x="120015" y="0"/>
                          </a:lnTo>
                          <a:lnTo>
                            <a:pt x="120015" y="151447"/>
                          </a:lnTo>
                          <a:lnTo>
                            <a:pt x="0" y="1514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3"/>
                    <p:cNvSpPr/>
                    <p:nvPr/>
                  </p:nvSpPr>
                  <p:spPr>
                    <a:xfrm>
                      <a:off x="6932294" y="2441257"/>
                      <a:ext cx="183832" cy="111442"/>
                    </a:xfrm>
                    <a:custGeom>
                      <a:avLst/>
                      <a:gdLst/>
                      <a:ahLst/>
                      <a:cxnLst/>
                      <a:rect l="l" t="t" r="r" b="b"/>
                      <a:pathLst>
                        <a:path w="183832" h="111442" extrusionOk="0">
                          <a:moveTo>
                            <a:pt x="0" y="0"/>
                          </a:moveTo>
                          <a:lnTo>
                            <a:pt x="64770" y="111442"/>
                          </a:lnTo>
                          <a:lnTo>
                            <a:pt x="183833" y="111442"/>
                          </a:lnTo>
                          <a:lnTo>
                            <a:pt x="10668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3"/>
                    <p:cNvSpPr/>
                    <p:nvPr/>
                  </p:nvSpPr>
                  <p:spPr>
                    <a:xfrm>
                      <a:off x="6924675" y="2510790"/>
                      <a:ext cx="7620" cy="55245"/>
                    </a:xfrm>
                    <a:custGeom>
                      <a:avLst/>
                      <a:gdLst/>
                      <a:ahLst/>
                      <a:cxnLst/>
                      <a:rect l="l" t="t" r="r" b="b"/>
                      <a:pathLst>
                        <a:path w="7620" h="55245" extrusionOk="0">
                          <a:moveTo>
                            <a:pt x="0" y="0"/>
                          </a:moveTo>
                          <a:lnTo>
                            <a:pt x="7620" y="0"/>
                          </a:lnTo>
                          <a:lnTo>
                            <a:pt x="7620" y="55245"/>
                          </a:lnTo>
                          <a:lnTo>
                            <a:pt x="0" y="55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3"/>
                    <p:cNvSpPr/>
                    <p:nvPr/>
                  </p:nvSpPr>
                  <p:spPr>
                    <a:xfrm>
                      <a:off x="7029450" y="2576512"/>
                      <a:ext cx="7620" cy="55245"/>
                    </a:xfrm>
                    <a:custGeom>
                      <a:avLst/>
                      <a:gdLst/>
                      <a:ahLst/>
                      <a:cxnLst/>
                      <a:rect l="l" t="t" r="r" b="b"/>
                      <a:pathLst>
                        <a:path w="7620" h="55245" extrusionOk="0">
                          <a:moveTo>
                            <a:pt x="0" y="0"/>
                          </a:moveTo>
                          <a:lnTo>
                            <a:pt x="7620" y="0"/>
                          </a:lnTo>
                          <a:lnTo>
                            <a:pt x="7620" y="55245"/>
                          </a:lnTo>
                          <a:lnTo>
                            <a:pt x="0" y="5524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3"/>
                    <p:cNvSpPr/>
                    <p:nvPr/>
                  </p:nvSpPr>
                  <p:spPr>
                    <a:xfrm>
                      <a:off x="6975157" y="2459355"/>
                      <a:ext cx="40004" cy="18097"/>
                    </a:xfrm>
                    <a:custGeom>
                      <a:avLst/>
                      <a:gdLst/>
                      <a:ahLst/>
                      <a:cxnLst/>
                      <a:rect l="l" t="t" r="r" b="b"/>
                      <a:pathLst>
                        <a:path w="40004" h="18097" extrusionOk="0">
                          <a:moveTo>
                            <a:pt x="0" y="0"/>
                          </a:moveTo>
                          <a:lnTo>
                            <a:pt x="40005" y="0"/>
                          </a:lnTo>
                          <a:lnTo>
                            <a:pt x="40005" y="18097"/>
                          </a:lnTo>
                          <a:lnTo>
                            <a:pt x="0" y="1809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3"/>
                    <p:cNvSpPr/>
                    <p:nvPr/>
                  </p:nvSpPr>
                  <p:spPr>
                    <a:xfrm>
                      <a:off x="7017067" y="2487930"/>
                      <a:ext cx="40004" cy="18097"/>
                    </a:xfrm>
                    <a:custGeom>
                      <a:avLst/>
                      <a:gdLst/>
                      <a:ahLst/>
                      <a:cxnLst/>
                      <a:rect l="l" t="t" r="r" b="b"/>
                      <a:pathLst>
                        <a:path w="40004" h="18097" extrusionOk="0">
                          <a:moveTo>
                            <a:pt x="0" y="0"/>
                          </a:moveTo>
                          <a:lnTo>
                            <a:pt x="40005" y="0"/>
                          </a:lnTo>
                          <a:lnTo>
                            <a:pt x="40005" y="18097"/>
                          </a:lnTo>
                          <a:lnTo>
                            <a:pt x="0" y="1809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3"/>
                    <p:cNvSpPr/>
                    <p:nvPr/>
                  </p:nvSpPr>
                  <p:spPr>
                    <a:xfrm>
                      <a:off x="6956107" y="2367915"/>
                      <a:ext cx="7620" cy="73342"/>
                    </a:xfrm>
                    <a:custGeom>
                      <a:avLst/>
                      <a:gdLst/>
                      <a:ahLst/>
                      <a:cxnLst/>
                      <a:rect l="l" t="t" r="r" b="b"/>
                      <a:pathLst>
                        <a:path w="7620" h="73342" extrusionOk="0">
                          <a:moveTo>
                            <a:pt x="0" y="0"/>
                          </a:moveTo>
                          <a:lnTo>
                            <a:pt x="7620" y="0"/>
                          </a:lnTo>
                          <a:lnTo>
                            <a:pt x="7620" y="73343"/>
                          </a:lnTo>
                          <a:lnTo>
                            <a:pt x="0" y="733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21" name="Google Shape;321;p13"/>
                  <p:cNvSpPr/>
                  <p:nvPr/>
                </p:nvSpPr>
                <p:spPr>
                  <a:xfrm>
                    <a:off x="6887527" y="2604135"/>
                    <a:ext cx="45720" cy="11429"/>
                  </a:xfrm>
                  <a:custGeom>
                    <a:avLst/>
                    <a:gdLst/>
                    <a:ahLst/>
                    <a:cxnLst/>
                    <a:rect l="l" t="t" r="r" b="b"/>
                    <a:pathLst>
                      <a:path w="45720" h="11429" extrusionOk="0">
                        <a:moveTo>
                          <a:pt x="0" y="0"/>
                        </a:moveTo>
                        <a:lnTo>
                          <a:pt x="45720" y="0"/>
                        </a:lnTo>
                        <a:lnTo>
                          <a:pt x="45720" y="11430"/>
                        </a:lnTo>
                        <a:lnTo>
                          <a:pt x="0" y="114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3"/>
                  <p:cNvSpPr/>
                  <p:nvPr/>
                </p:nvSpPr>
                <p:spPr>
                  <a:xfrm>
                    <a:off x="6924675" y="2626042"/>
                    <a:ext cx="45720" cy="11429"/>
                  </a:xfrm>
                  <a:custGeom>
                    <a:avLst/>
                    <a:gdLst/>
                    <a:ahLst/>
                    <a:cxnLst/>
                    <a:rect l="l" t="t" r="r" b="b"/>
                    <a:pathLst>
                      <a:path w="45720" h="11429" extrusionOk="0">
                        <a:moveTo>
                          <a:pt x="0" y="0"/>
                        </a:moveTo>
                        <a:lnTo>
                          <a:pt x="45720" y="0"/>
                        </a:lnTo>
                        <a:lnTo>
                          <a:pt x="45720" y="11430"/>
                        </a:lnTo>
                        <a:lnTo>
                          <a:pt x="0" y="114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323" name="Google Shape;323;p13"/>
            <p:cNvGrpSpPr/>
            <p:nvPr/>
          </p:nvGrpSpPr>
          <p:grpSpPr>
            <a:xfrm>
              <a:off x="7662090" y="-352973"/>
              <a:ext cx="1982271" cy="1785393"/>
              <a:chOff x="4316373" y="4156796"/>
              <a:chExt cx="2415342" cy="2175452"/>
            </a:xfrm>
          </p:grpSpPr>
          <p:sp>
            <p:nvSpPr>
              <p:cNvPr id="324" name="Google Shape;324;p13"/>
              <p:cNvSpPr/>
              <p:nvPr/>
            </p:nvSpPr>
            <p:spPr>
              <a:xfrm rot="780605">
                <a:off x="4847651" y="4324387"/>
                <a:ext cx="1698723" cy="1840270"/>
              </a:xfrm>
              <a:custGeom>
                <a:avLst/>
                <a:gdLst/>
                <a:ahLst/>
                <a:cxnLst/>
                <a:rect l="l" t="t" r="r" b="b"/>
                <a:pathLst>
                  <a:path w="1223747" h="1325716" extrusionOk="0">
                    <a:moveTo>
                      <a:pt x="410586" y="896380"/>
                    </a:moveTo>
                    <a:cubicBezTo>
                      <a:pt x="525838" y="982105"/>
                      <a:pt x="609658" y="1104025"/>
                      <a:pt x="718243" y="1198322"/>
                    </a:cubicBezTo>
                    <a:cubicBezTo>
                      <a:pt x="826828" y="1292620"/>
                      <a:pt x="980181" y="1360247"/>
                      <a:pt x="1113531" y="1306907"/>
                    </a:cubicBezTo>
                    <a:cubicBezTo>
                      <a:pt x="1149726" y="1292620"/>
                      <a:pt x="1182111" y="1269760"/>
                      <a:pt x="1202113" y="1236422"/>
                    </a:cubicBezTo>
                    <a:cubicBezTo>
                      <a:pt x="1236403" y="1179272"/>
                      <a:pt x="1223068" y="1105930"/>
                      <a:pt x="1208781" y="1040207"/>
                    </a:cubicBezTo>
                    <a:cubicBezTo>
                      <a:pt x="1118293" y="623012"/>
                      <a:pt x="1050666" y="-70408"/>
                      <a:pt x="454401" y="5792"/>
                    </a:cubicBezTo>
                    <a:cubicBezTo>
                      <a:pt x="263901" y="30557"/>
                      <a:pt x="79116" y="166765"/>
                      <a:pt x="19108" y="354407"/>
                    </a:cubicBezTo>
                    <a:cubicBezTo>
                      <a:pt x="-78047" y="658255"/>
                      <a:pt x="217228" y="752552"/>
                      <a:pt x="410586" y="8963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3"/>
              <p:cNvSpPr/>
              <p:nvPr/>
            </p:nvSpPr>
            <p:spPr>
              <a:xfrm>
                <a:off x="4316373" y="4792390"/>
                <a:ext cx="866964" cy="304744"/>
              </a:xfrm>
              <a:custGeom>
                <a:avLst/>
                <a:gdLst/>
                <a:ahLst/>
                <a:cxnLst/>
                <a:rect l="l" t="t" r="r" b="b"/>
                <a:pathLst>
                  <a:path w="624839" h="219635" extrusionOk="0">
                    <a:moveTo>
                      <a:pt x="624840" y="219636"/>
                    </a:moveTo>
                    <a:lnTo>
                      <a:pt x="0" y="219636"/>
                    </a:lnTo>
                    <a:cubicBezTo>
                      <a:pt x="3810" y="184393"/>
                      <a:pt x="27622" y="156771"/>
                      <a:pt x="60007" y="143436"/>
                    </a:cubicBezTo>
                    <a:cubicBezTo>
                      <a:pt x="93345" y="130100"/>
                      <a:pt x="133350" y="136768"/>
                      <a:pt x="160972" y="159628"/>
                    </a:cubicBezTo>
                    <a:cubicBezTo>
                      <a:pt x="165735" y="110098"/>
                      <a:pt x="185738" y="60568"/>
                      <a:pt x="222885" y="28183"/>
                    </a:cubicBezTo>
                    <a:cubicBezTo>
                      <a:pt x="264795" y="-8012"/>
                      <a:pt x="324802" y="-8012"/>
                      <a:pt x="370522" y="20563"/>
                    </a:cubicBezTo>
                    <a:cubicBezTo>
                      <a:pt x="424815" y="53900"/>
                      <a:pt x="435292" y="105336"/>
                      <a:pt x="430530" y="165343"/>
                    </a:cubicBezTo>
                    <a:cubicBezTo>
                      <a:pt x="431483" y="155818"/>
                      <a:pt x="469583" y="139625"/>
                      <a:pt x="478155" y="136768"/>
                    </a:cubicBezTo>
                    <a:cubicBezTo>
                      <a:pt x="498158" y="130100"/>
                      <a:pt x="518160" y="130100"/>
                      <a:pt x="538163" y="137721"/>
                    </a:cubicBezTo>
                    <a:cubicBezTo>
                      <a:pt x="575310" y="150103"/>
                      <a:pt x="605790" y="185346"/>
                      <a:pt x="624840" y="2196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3"/>
              <p:cNvSpPr/>
              <p:nvPr/>
            </p:nvSpPr>
            <p:spPr>
              <a:xfrm>
                <a:off x="5263514" y="5996983"/>
                <a:ext cx="866964" cy="304744"/>
              </a:xfrm>
              <a:custGeom>
                <a:avLst/>
                <a:gdLst/>
                <a:ahLst/>
                <a:cxnLst/>
                <a:rect l="l" t="t" r="r" b="b"/>
                <a:pathLst>
                  <a:path w="624839" h="219635" extrusionOk="0">
                    <a:moveTo>
                      <a:pt x="624840" y="219635"/>
                    </a:moveTo>
                    <a:lnTo>
                      <a:pt x="0" y="219635"/>
                    </a:lnTo>
                    <a:cubicBezTo>
                      <a:pt x="3810" y="184393"/>
                      <a:pt x="27622" y="156771"/>
                      <a:pt x="60007" y="143435"/>
                    </a:cubicBezTo>
                    <a:cubicBezTo>
                      <a:pt x="93345" y="130100"/>
                      <a:pt x="133350" y="136768"/>
                      <a:pt x="160972" y="159628"/>
                    </a:cubicBezTo>
                    <a:cubicBezTo>
                      <a:pt x="165735" y="110098"/>
                      <a:pt x="185738" y="60568"/>
                      <a:pt x="222885" y="28183"/>
                    </a:cubicBezTo>
                    <a:cubicBezTo>
                      <a:pt x="264795" y="-8012"/>
                      <a:pt x="324802" y="-8012"/>
                      <a:pt x="370522" y="20563"/>
                    </a:cubicBezTo>
                    <a:cubicBezTo>
                      <a:pt x="424815" y="53900"/>
                      <a:pt x="435292" y="105335"/>
                      <a:pt x="430530" y="165343"/>
                    </a:cubicBezTo>
                    <a:cubicBezTo>
                      <a:pt x="431483" y="155818"/>
                      <a:pt x="469583" y="139625"/>
                      <a:pt x="478155" y="136768"/>
                    </a:cubicBezTo>
                    <a:cubicBezTo>
                      <a:pt x="498158" y="130100"/>
                      <a:pt x="518160" y="130100"/>
                      <a:pt x="538163" y="137721"/>
                    </a:cubicBezTo>
                    <a:cubicBezTo>
                      <a:pt x="575310" y="150103"/>
                      <a:pt x="604838" y="185346"/>
                      <a:pt x="624840" y="21963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3"/>
              <p:cNvSpPr/>
              <p:nvPr/>
            </p:nvSpPr>
            <p:spPr>
              <a:xfrm>
                <a:off x="5344057" y="5186289"/>
                <a:ext cx="700445" cy="74009"/>
              </a:xfrm>
              <a:custGeom>
                <a:avLst/>
                <a:gdLst/>
                <a:ahLst/>
                <a:cxnLst/>
                <a:rect l="l" t="t" r="r" b="b"/>
                <a:pathLst>
                  <a:path w="504825" h="53340" extrusionOk="0">
                    <a:moveTo>
                      <a:pt x="0" y="0"/>
                    </a:moveTo>
                    <a:cubicBezTo>
                      <a:pt x="50482" y="0"/>
                      <a:pt x="50482" y="53340"/>
                      <a:pt x="100965" y="53340"/>
                    </a:cubicBezTo>
                    <a:cubicBezTo>
                      <a:pt x="151447" y="53340"/>
                      <a:pt x="151447" y="0"/>
                      <a:pt x="201930" y="0"/>
                    </a:cubicBezTo>
                    <a:cubicBezTo>
                      <a:pt x="252413" y="0"/>
                      <a:pt x="252413" y="53340"/>
                      <a:pt x="302895" y="53340"/>
                    </a:cubicBezTo>
                    <a:cubicBezTo>
                      <a:pt x="353377" y="53340"/>
                      <a:pt x="353377" y="0"/>
                      <a:pt x="403860" y="0"/>
                    </a:cubicBezTo>
                    <a:cubicBezTo>
                      <a:pt x="454342" y="0"/>
                      <a:pt x="454342"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3"/>
              <p:cNvSpPr/>
              <p:nvPr/>
            </p:nvSpPr>
            <p:spPr>
              <a:xfrm>
                <a:off x="5647557" y="4850146"/>
                <a:ext cx="700445" cy="74009"/>
              </a:xfrm>
              <a:custGeom>
                <a:avLst/>
                <a:gdLst/>
                <a:ahLst/>
                <a:cxnLst/>
                <a:rect l="l" t="t" r="r" b="b"/>
                <a:pathLst>
                  <a:path w="504825" h="53340" extrusionOk="0">
                    <a:moveTo>
                      <a:pt x="0" y="0"/>
                    </a:moveTo>
                    <a:cubicBezTo>
                      <a:pt x="50483" y="0"/>
                      <a:pt x="50483" y="53340"/>
                      <a:pt x="100965" y="53340"/>
                    </a:cubicBezTo>
                    <a:cubicBezTo>
                      <a:pt x="151448" y="53340"/>
                      <a:pt x="151448" y="0"/>
                      <a:pt x="201930" y="0"/>
                    </a:cubicBezTo>
                    <a:cubicBezTo>
                      <a:pt x="252413" y="0"/>
                      <a:pt x="252413" y="53340"/>
                      <a:pt x="302895" y="53340"/>
                    </a:cubicBezTo>
                    <a:cubicBezTo>
                      <a:pt x="353378" y="53340"/>
                      <a:pt x="353378" y="0"/>
                      <a:pt x="403860" y="0"/>
                    </a:cubicBezTo>
                    <a:cubicBezTo>
                      <a:pt x="454343" y="0"/>
                      <a:pt x="454343"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3"/>
              <p:cNvSpPr/>
              <p:nvPr/>
            </p:nvSpPr>
            <p:spPr>
              <a:xfrm>
                <a:off x="5546362" y="5613832"/>
                <a:ext cx="700445" cy="74009"/>
              </a:xfrm>
              <a:custGeom>
                <a:avLst/>
                <a:gdLst/>
                <a:ahLst/>
                <a:cxnLst/>
                <a:rect l="l" t="t" r="r" b="b"/>
                <a:pathLst>
                  <a:path w="504825" h="53340" extrusionOk="0">
                    <a:moveTo>
                      <a:pt x="0" y="0"/>
                    </a:moveTo>
                    <a:cubicBezTo>
                      <a:pt x="50483" y="0"/>
                      <a:pt x="50483" y="53340"/>
                      <a:pt x="100965" y="53340"/>
                    </a:cubicBezTo>
                    <a:cubicBezTo>
                      <a:pt x="151448" y="53340"/>
                      <a:pt x="151448" y="0"/>
                      <a:pt x="201930" y="0"/>
                    </a:cubicBezTo>
                    <a:cubicBezTo>
                      <a:pt x="252413" y="0"/>
                      <a:pt x="252413" y="53340"/>
                      <a:pt x="302895" y="53340"/>
                    </a:cubicBezTo>
                    <a:cubicBezTo>
                      <a:pt x="353378" y="53340"/>
                      <a:pt x="353378" y="0"/>
                      <a:pt x="403860" y="0"/>
                    </a:cubicBezTo>
                    <a:cubicBezTo>
                      <a:pt x="454343" y="0"/>
                      <a:pt x="454343"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0" name="Google Shape;330;p13"/>
            <p:cNvGrpSpPr/>
            <p:nvPr/>
          </p:nvGrpSpPr>
          <p:grpSpPr>
            <a:xfrm>
              <a:off x="7315866" y="2797450"/>
              <a:ext cx="2214468" cy="3016459"/>
              <a:chOff x="7315866" y="2797450"/>
              <a:chExt cx="2214468" cy="3016459"/>
            </a:xfrm>
          </p:grpSpPr>
          <p:sp>
            <p:nvSpPr>
              <p:cNvPr id="331" name="Google Shape;331;p13"/>
              <p:cNvSpPr/>
              <p:nvPr/>
            </p:nvSpPr>
            <p:spPr>
              <a:xfrm rot="-3583529">
                <a:off x="6909240" y="3907319"/>
                <a:ext cx="3027718" cy="796720"/>
              </a:xfrm>
              <a:custGeom>
                <a:avLst/>
                <a:gdLst/>
                <a:ahLst/>
                <a:cxnLst/>
                <a:rect l="l" t="t" r="r" b="b"/>
                <a:pathLst>
                  <a:path w="2654617" h="698541" extrusionOk="0">
                    <a:moveTo>
                      <a:pt x="0" y="0"/>
                    </a:moveTo>
                    <a:lnTo>
                      <a:pt x="992505" y="379095"/>
                    </a:lnTo>
                    <a:cubicBezTo>
                      <a:pt x="1011555" y="385763"/>
                      <a:pt x="1028700" y="396240"/>
                      <a:pt x="1042988" y="409575"/>
                    </a:cubicBezTo>
                    <a:lnTo>
                      <a:pt x="1210628" y="558165"/>
                    </a:lnTo>
                    <a:cubicBezTo>
                      <a:pt x="1257300" y="599122"/>
                      <a:pt x="1313498" y="627697"/>
                      <a:pt x="1374457" y="639128"/>
                    </a:cubicBezTo>
                    <a:lnTo>
                      <a:pt x="1641157" y="691515"/>
                    </a:lnTo>
                    <a:cubicBezTo>
                      <a:pt x="1777365" y="718185"/>
                      <a:pt x="1916430" y="667703"/>
                      <a:pt x="2004060" y="561022"/>
                    </a:cubicBezTo>
                    <a:lnTo>
                      <a:pt x="2004060" y="561022"/>
                    </a:lnTo>
                    <a:cubicBezTo>
                      <a:pt x="2053590" y="501015"/>
                      <a:pt x="2123123" y="460057"/>
                      <a:pt x="2199323" y="447675"/>
                    </a:cubicBezTo>
                    <a:lnTo>
                      <a:pt x="2654618" y="373380"/>
                    </a:ln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2" name="Google Shape;332;p13"/>
              <p:cNvGrpSpPr/>
              <p:nvPr/>
            </p:nvGrpSpPr>
            <p:grpSpPr>
              <a:xfrm>
                <a:off x="7949039" y="3848775"/>
                <a:ext cx="1117103" cy="1188377"/>
                <a:chOff x="7949039" y="3848775"/>
                <a:chExt cx="1117103" cy="1188377"/>
              </a:xfrm>
            </p:grpSpPr>
            <p:grpSp>
              <p:nvGrpSpPr>
                <p:cNvPr id="333" name="Google Shape;333;p13"/>
                <p:cNvGrpSpPr/>
                <p:nvPr/>
              </p:nvGrpSpPr>
              <p:grpSpPr>
                <a:xfrm>
                  <a:off x="8820331" y="3848775"/>
                  <a:ext cx="245811" cy="533354"/>
                  <a:chOff x="7738110" y="1433006"/>
                  <a:chExt cx="215775" cy="468183"/>
                </a:xfrm>
              </p:grpSpPr>
              <p:sp>
                <p:nvSpPr>
                  <p:cNvPr id="334" name="Google Shape;334;p13"/>
                  <p:cNvSpPr/>
                  <p:nvPr/>
                </p:nvSpPr>
                <p:spPr>
                  <a:xfrm>
                    <a:off x="7738763" y="1433006"/>
                    <a:ext cx="215122" cy="403482"/>
                  </a:xfrm>
                  <a:custGeom>
                    <a:avLst/>
                    <a:gdLst/>
                    <a:ahLst/>
                    <a:cxnLst/>
                    <a:rect l="l" t="t" r="r" b="b"/>
                    <a:pathLst>
                      <a:path w="215122" h="403482" extrusionOk="0">
                        <a:moveTo>
                          <a:pt x="6014" y="182433"/>
                        </a:moveTo>
                        <a:cubicBezTo>
                          <a:pt x="-5416" y="250061"/>
                          <a:pt x="-4463" y="329118"/>
                          <a:pt x="44114" y="377696"/>
                        </a:cubicBezTo>
                        <a:cubicBezTo>
                          <a:pt x="56497" y="390078"/>
                          <a:pt x="71737" y="399603"/>
                          <a:pt x="88882" y="402461"/>
                        </a:cubicBezTo>
                        <a:cubicBezTo>
                          <a:pt x="114599" y="407223"/>
                          <a:pt x="141269" y="394841"/>
                          <a:pt x="160319" y="375791"/>
                        </a:cubicBezTo>
                        <a:cubicBezTo>
                          <a:pt x="178417" y="356741"/>
                          <a:pt x="189847" y="331976"/>
                          <a:pt x="197467" y="307211"/>
                        </a:cubicBezTo>
                        <a:cubicBezTo>
                          <a:pt x="222232" y="227201"/>
                          <a:pt x="231757" y="69086"/>
                          <a:pt x="151747" y="13841"/>
                        </a:cubicBezTo>
                        <a:cubicBezTo>
                          <a:pt x="60307" y="-49977"/>
                          <a:pt x="15539" y="124331"/>
                          <a:pt x="6014" y="1824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3"/>
                  <p:cNvSpPr/>
                  <p:nvPr/>
                </p:nvSpPr>
                <p:spPr>
                  <a:xfrm>
                    <a:off x="7845742" y="1564005"/>
                    <a:ext cx="9525" cy="337184"/>
                  </a:xfrm>
                  <a:custGeom>
                    <a:avLst/>
                    <a:gdLst/>
                    <a:ahLst/>
                    <a:cxnLst/>
                    <a:rect l="l" t="t" r="r" b="b"/>
                    <a:pathLst>
                      <a:path w="9525" h="337184" extrusionOk="0">
                        <a:moveTo>
                          <a:pt x="0" y="0"/>
                        </a:moveTo>
                        <a:lnTo>
                          <a:pt x="0" y="337185"/>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13"/>
                  <p:cNvSpPr/>
                  <p:nvPr/>
                </p:nvSpPr>
                <p:spPr>
                  <a:xfrm>
                    <a:off x="7738110" y="1589722"/>
                    <a:ext cx="107632" cy="187642"/>
                  </a:xfrm>
                  <a:custGeom>
                    <a:avLst/>
                    <a:gdLst/>
                    <a:ahLst/>
                    <a:cxnLst/>
                    <a:rect l="l" t="t" r="r" b="b"/>
                    <a:pathLst>
                      <a:path w="107632" h="187642" extrusionOk="0">
                        <a:moveTo>
                          <a:pt x="0" y="0"/>
                        </a:moveTo>
                        <a:lnTo>
                          <a:pt x="107633" y="187642"/>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3"/>
                  <p:cNvSpPr/>
                  <p:nvPr/>
                </p:nvSpPr>
                <p:spPr>
                  <a:xfrm>
                    <a:off x="7845742" y="1561147"/>
                    <a:ext cx="103822" cy="162877"/>
                  </a:xfrm>
                  <a:custGeom>
                    <a:avLst/>
                    <a:gdLst/>
                    <a:ahLst/>
                    <a:cxnLst/>
                    <a:rect l="l" t="t" r="r" b="b"/>
                    <a:pathLst>
                      <a:path w="103822" h="162877" extrusionOk="0">
                        <a:moveTo>
                          <a:pt x="103822" y="0"/>
                        </a:moveTo>
                        <a:cubicBezTo>
                          <a:pt x="103822" y="952"/>
                          <a:pt x="0" y="162877"/>
                          <a:pt x="0" y="162877"/>
                        </a:cubicBez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8" name="Google Shape;338;p13"/>
                <p:cNvGrpSpPr/>
                <p:nvPr/>
              </p:nvGrpSpPr>
              <p:grpSpPr>
                <a:xfrm>
                  <a:off x="7949039" y="4529122"/>
                  <a:ext cx="871291" cy="508031"/>
                  <a:chOff x="7047547" y="4061275"/>
                  <a:chExt cx="764827" cy="445954"/>
                </a:xfrm>
              </p:grpSpPr>
              <p:sp>
                <p:nvSpPr>
                  <p:cNvPr id="339" name="Google Shape;339;p13"/>
                  <p:cNvSpPr/>
                  <p:nvPr/>
                </p:nvSpPr>
                <p:spPr>
                  <a:xfrm>
                    <a:off x="7309221" y="4257692"/>
                    <a:ext cx="83548" cy="249537"/>
                  </a:xfrm>
                  <a:custGeom>
                    <a:avLst/>
                    <a:gdLst/>
                    <a:ahLst/>
                    <a:cxnLst/>
                    <a:rect l="l" t="t" r="r" b="b"/>
                    <a:pathLst>
                      <a:path w="83548" h="249537" extrusionOk="0">
                        <a:moveTo>
                          <a:pt x="27886" y="935"/>
                        </a:moveTo>
                        <a:cubicBezTo>
                          <a:pt x="21218" y="-2875"/>
                          <a:pt x="14551" y="5698"/>
                          <a:pt x="11693" y="13317"/>
                        </a:cubicBezTo>
                        <a:cubicBezTo>
                          <a:pt x="1216" y="40940"/>
                          <a:pt x="-5452" y="72373"/>
                          <a:pt x="5978" y="99995"/>
                        </a:cubicBezTo>
                        <a:cubicBezTo>
                          <a:pt x="12646" y="116188"/>
                          <a:pt x="25981" y="132380"/>
                          <a:pt x="22171" y="149525"/>
                        </a:cubicBezTo>
                        <a:cubicBezTo>
                          <a:pt x="21218" y="153335"/>
                          <a:pt x="19313" y="156192"/>
                          <a:pt x="19313" y="160002"/>
                        </a:cubicBezTo>
                        <a:cubicBezTo>
                          <a:pt x="18361" y="167623"/>
                          <a:pt x="22171" y="175242"/>
                          <a:pt x="25028" y="182863"/>
                        </a:cubicBezTo>
                        <a:cubicBezTo>
                          <a:pt x="32648" y="203817"/>
                          <a:pt x="30743" y="227630"/>
                          <a:pt x="28838" y="249538"/>
                        </a:cubicBezTo>
                        <a:lnTo>
                          <a:pt x="27886" y="249538"/>
                        </a:lnTo>
                        <a:lnTo>
                          <a:pt x="60271" y="249538"/>
                        </a:lnTo>
                        <a:lnTo>
                          <a:pt x="61223" y="151430"/>
                        </a:lnTo>
                        <a:cubicBezTo>
                          <a:pt x="88846" y="119998"/>
                          <a:pt x="89798" y="66657"/>
                          <a:pt x="69796" y="29510"/>
                        </a:cubicBezTo>
                        <a:cubicBezTo>
                          <a:pt x="66938" y="24748"/>
                          <a:pt x="64081" y="19032"/>
                          <a:pt x="59318" y="15223"/>
                        </a:cubicBezTo>
                        <a:cubicBezTo>
                          <a:pt x="51698" y="4745"/>
                          <a:pt x="40268" y="-18"/>
                          <a:pt x="27886" y="9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13"/>
                  <p:cNvSpPr/>
                  <p:nvPr/>
                </p:nvSpPr>
                <p:spPr>
                  <a:xfrm>
                    <a:off x="7574016" y="4251024"/>
                    <a:ext cx="83548" cy="249537"/>
                  </a:xfrm>
                  <a:custGeom>
                    <a:avLst/>
                    <a:gdLst/>
                    <a:ahLst/>
                    <a:cxnLst/>
                    <a:rect l="l" t="t" r="r" b="b"/>
                    <a:pathLst>
                      <a:path w="83548" h="249537" extrusionOk="0">
                        <a:moveTo>
                          <a:pt x="27886" y="935"/>
                        </a:moveTo>
                        <a:cubicBezTo>
                          <a:pt x="21218" y="-2875"/>
                          <a:pt x="14551" y="5698"/>
                          <a:pt x="11693" y="13318"/>
                        </a:cubicBezTo>
                        <a:cubicBezTo>
                          <a:pt x="1216" y="40940"/>
                          <a:pt x="-5452" y="72373"/>
                          <a:pt x="5978" y="99995"/>
                        </a:cubicBezTo>
                        <a:cubicBezTo>
                          <a:pt x="12646" y="116188"/>
                          <a:pt x="25981" y="132380"/>
                          <a:pt x="22171" y="149525"/>
                        </a:cubicBezTo>
                        <a:cubicBezTo>
                          <a:pt x="21218" y="153335"/>
                          <a:pt x="19314" y="156193"/>
                          <a:pt x="19314" y="160003"/>
                        </a:cubicBezTo>
                        <a:cubicBezTo>
                          <a:pt x="18361" y="167623"/>
                          <a:pt x="22171" y="175243"/>
                          <a:pt x="25028" y="182863"/>
                        </a:cubicBezTo>
                        <a:cubicBezTo>
                          <a:pt x="32648" y="203818"/>
                          <a:pt x="30743" y="227630"/>
                          <a:pt x="28839" y="249538"/>
                        </a:cubicBezTo>
                        <a:lnTo>
                          <a:pt x="27886" y="249538"/>
                        </a:lnTo>
                        <a:lnTo>
                          <a:pt x="60271" y="249538"/>
                        </a:lnTo>
                        <a:lnTo>
                          <a:pt x="61223" y="151430"/>
                        </a:lnTo>
                        <a:cubicBezTo>
                          <a:pt x="88846" y="119998"/>
                          <a:pt x="89798" y="66657"/>
                          <a:pt x="69796" y="29510"/>
                        </a:cubicBezTo>
                        <a:cubicBezTo>
                          <a:pt x="66939" y="24748"/>
                          <a:pt x="64081" y="19032"/>
                          <a:pt x="59318" y="15223"/>
                        </a:cubicBezTo>
                        <a:cubicBezTo>
                          <a:pt x="51698" y="4745"/>
                          <a:pt x="40268" y="-18"/>
                          <a:pt x="27886" y="9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341;p13"/>
                  <p:cNvSpPr/>
                  <p:nvPr/>
                </p:nvSpPr>
                <p:spPr>
                  <a:xfrm>
                    <a:off x="7206165" y="4062227"/>
                    <a:ext cx="482254" cy="319836"/>
                  </a:xfrm>
                  <a:custGeom>
                    <a:avLst/>
                    <a:gdLst/>
                    <a:ahLst/>
                    <a:cxnLst/>
                    <a:rect l="l" t="t" r="r" b="b"/>
                    <a:pathLst>
                      <a:path w="482254" h="319836" extrusionOk="0">
                        <a:moveTo>
                          <a:pt x="462412" y="217355"/>
                        </a:moveTo>
                        <a:cubicBezTo>
                          <a:pt x="463365" y="237357"/>
                          <a:pt x="469080" y="256407"/>
                          <a:pt x="477652" y="273552"/>
                        </a:cubicBezTo>
                        <a:lnTo>
                          <a:pt x="421455" y="273552"/>
                        </a:lnTo>
                        <a:cubicBezTo>
                          <a:pt x="395737" y="287840"/>
                          <a:pt x="366210" y="299270"/>
                          <a:pt x="338587" y="308795"/>
                        </a:cubicBezTo>
                        <a:cubicBezTo>
                          <a:pt x="310965" y="318320"/>
                          <a:pt x="281437" y="323082"/>
                          <a:pt x="253815" y="317367"/>
                        </a:cubicBezTo>
                        <a:cubicBezTo>
                          <a:pt x="235717" y="313557"/>
                          <a:pt x="218572" y="305937"/>
                          <a:pt x="202380" y="298317"/>
                        </a:cubicBezTo>
                        <a:cubicBezTo>
                          <a:pt x="189997" y="292602"/>
                          <a:pt x="177615" y="286887"/>
                          <a:pt x="165232" y="282125"/>
                        </a:cubicBezTo>
                        <a:cubicBezTo>
                          <a:pt x="146182" y="291650"/>
                          <a:pt x="126180" y="302127"/>
                          <a:pt x="105225" y="303080"/>
                        </a:cubicBezTo>
                        <a:cubicBezTo>
                          <a:pt x="85222" y="304032"/>
                          <a:pt x="63315" y="296412"/>
                          <a:pt x="50932" y="279267"/>
                        </a:cubicBezTo>
                        <a:cubicBezTo>
                          <a:pt x="40455" y="264027"/>
                          <a:pt x="450" y="226880"/>
                          <a:pt x="450" y="208782"/>
                        </a:cubicBezTo>
                        <a:cubicBezTo>
                          <a:pt x="-1455" y="158300"/>
                          <a:pt x="3307" y="88767"/>
                          <a:pt x="3307" y="88767"/>
                        </a:cubicBezTo>
                        <a:cubicBezTo>
                          <a:pt x="9975" y="97340"/>
                          <a:pt x="49980" y="85910"/>
                          <a:pt x="69030" y="44000"/>
                        </a:cubicBezTo>
                        <a:cubicBezTo>
                          <a:pt x="76650" y="26855"/>
                          <a:pt x="92842" y="14472"/>
                          <a:pt x="109035" y="5900"/>
                        </a:cubicBezTo>
                        <a:cubicBezTo>
                          <a:pt x="115702" y="2090"/>
                          <a:pt x="123322" y="-768"/>
                          <a:pt x="130942" y="185"/>
                        </a:cubicBezTo>
                        <a:cubicBezTo>
                          <a:pt x="139515" y="1137"/>
                          <a:pt x="146182" y="6852"/>
                          <a:pt x="153802" y="12567"/>
                        </a:cubicBezTo>
                        <a:cubicBezTo>
                          <a:pt x="187140" y="36380"/>
                          <a:pt x="227145" y="49715"/>
                          <a:pt x="267150" y="52572"/>
                        </a:cubicBezTo>
                        <a:cubicBezTo>
                          <a:pt x="268102" y="52572"/>
                          <a:pt x="268102" y="52572"/>
                          <a:pt x="269055" y="52572"/>
                        </a:cubicBezTo>
                        <a:cubicBezTo>
                          <a:pt x="310012" y="55430"/>
                          <a:pt x="350970" y="48762"/>
                          <a:pt x="390975" y="38285"/>
                        </a:cubicBezTo>
                        <a:cubicBezTo>
                          <a:pt x="403357" y="34475"/>
                          <a:pt x="415740" y="30665"/>
                          <a:pt x="428122" y="29712"/>
                        </a:cubicBezTo>
                        <a:cubicBezTo>
                          <a:pt x="440505" y="28760"/>
                          <a:pt x="454792" y="31617"/>
                          <a:pt x="464317" y="41142"/>
                        </a:cubicBezTo>
                        <a:cubicBezTo>
                          <a:pt x="470032" y="45905"/>
                          <a:pt x="472890" y="52572"/>
                          <a:pt x="475747" y="59240"/>
                        </a:cubicBezTo>
                        <a:cubicBezTo>
                          <a:pt x="486225" y="84005"/>
                          <a:pt x="482415" y="112580"/>
                          <a:pt x="475747" y="139250"/>
                        </a:cubicBezTo>
                        <a:cubicBezTo>
                          <a:pt x="470032" y="164015"/>
                          <a:pt x="461460" y="190685"/>
                          <a:pt x="462412" y="2173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13"/>
                  <p:cNvSpPr/>
                  <p:nvPr/>
                </p:nvSpPr>
                <p:spPr>
                  <a:xfrm>
                    <a:off x="7513319" y="4090987"/>
                    <a:ext cx="128029" cy="93103"/>
                  </a:xfrm>
                  <a:custGeom>
                    <a:avLst/>
                    <a:gdLst/>
                    <a:ahLst/>
                    <a:cxnLst/>
                    <a:rect l="l" t="t" r="r" b="b"/>
                    <a:pathLst>
                      <a:path w="128029" h="93103" extrusionOk="0">
                        <a:moveTo>
                          <a:pt x="6668" y="24765"/>
                        </a:moveTo>
                        <a:cubicBezTo>
                          <a:pt x="4763" y="28575"/>
                          <a:pt x="3810" y="33338"/>
                          <a:pt x="2858" y="38100"/>
                        </a:cubicBezTo>
                        <a:cubicBezTo>
                          <a:pt x="953" y="44768"/>
                          <a:pt x="0" y="52388"/>
                          <a:pt x="0" y="59055"/>
                        </a:cubicBezTo>
                        <a:cubicBezTo>
                          <a:pt x="0" y="71438"/>
                          <a:pt x="7620" y="88582"/>
                          <a:pt x="20955" y="92393"/>
                        </a:cubicBezTo>
                        <a:cubicBezTo>
                          <a:pt x="32385" y="96203"/>
                          <a:pt x="43815" y="83820"/>
                          <a:pt x="50483" y="76200"/>
                        </a:cubicBezTo>
                        <a:cubicBezTo>
                          <a:pt x="60008" y="66675"/>
                          <a:pt x="69533" y="58103"/>
                          <a:pt x="81915" y="52388"/>
                        </a:cubicBezTo>
                        <a:cubicBezTo>
                          <a:pt x="92393" y="46672"/>
                          <a:pt x="105728" y="45720"/>
                          <a:pt x="115253" y="38100"/>
                        </a:cubicBezTo>
                        <a:cubicBezTo>
                          <a:pt x="121920" y="32385"/>
                          <a:pt x="126683" y="24765"/>
                          <a:pt x="127635" y="15240"/>
                        </a:cubicBezTo>
                        <a:cubicBezTo>
                          <a:pt x="128588" y="9525"/>
                          <a:pt x="127635" y="4763"/>
                          <a:pt x="126683" y="0"/>
                        </a:cubicBezTo>
                        <a:cubicBezTo>
                          <a:pt x="123825" y="0"/>
                          <a:pt x="120968" y="0"/>
                          <a:pt x="118110" y="0"/>
                        </a:cubicBezTo>
                        <a:cubicBezTo>
                          <a:pt x="104775" y="953"/>
                          <a:pt x="91440" y="4763"/>
                          <a:pt x="78105" y="8572"/>
                        </a:cubicBezTo>
                        <a:cubicBezTo>
                          <a:pt x="55245" y="14288"/>
                          <a:pt x="32385" y="19050"/>
                          <a:pt x="8573" y="21907"/>
                        </a:cubicBezTo>
                        <a:cubicBezTo>
                          <a:pt x="7620" y="21907"/>
                          <a:pt x="7620" y="23813"/>
                          <a:pt x="6668" y="247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13"/>
                  <p:cNvSpPr/>
                  <p:nvPr/>
                </p:nvSpPr>
                <p:spPr>
                  <a:xfrm>
                    <a:off x="7254929" y="4257692"/>
                    <a:ext cx="83548" cy="249537"/>
                  </a:xfrm>
                  <a:custGeom>
                    <a:avLst/>
                    <a:gdLst/>
                    <a:ahLst/>
                    <a:cxnLst/>
                    <a:rect l="l" t="t" r="r" b="b"/>
                    <a:pathLst>
                      <a:path w="83548" h="249537" extrusionOk="0">
                        <a:moveTo>
                          <a:pt x="27886" y="935"/>
                        </a:moveTo>
                        <a:cubicBezTo>
                          <a:pt x="21218" y="-2875"/>
                          <a:pt x="14551" y="5698"/>
                          <a:pt x="11693" y="13317"/>
                        </a:cubicBezTo>
                        <a:cubicBezTo>
                          <a:pt x="1216" y="40940"/>
                          <a:pt x="-5452" y="72373"/>
                          <a:pt x="5978" y="99995"/>
                        </a:cubicBezTo>
                        <a:cubicBezTo>
                          <a:pt x="12646" y="116188"/>
                          <a:pt x="25981" y="132380"/>
                          <a:pt x="22171" y="149525"/>
                        </a:cubicBezTo>
                        <a:cubicBezTo>
                          <a:pt x="21218" y="153335"/>
                          <a:pt x="19314" y="156192"/>
                          <a:pt x="19314" y="160002"/>
                        </a:cubicBezTo>
                        <a:cubicBezTo>
                          <a:pt x="18361" y="167623"/>
                          <a:pt x="22171" y="175242"/>
                          <a:pt x="25028" y="182863"/>
                        </a:cubicBezTo>
                        <a:cubicBezTo>
                          <a:pt x="32648" y="203817"/>
                          <a:pt x="30743" y="227630"/>
                          <a:pt x="28839" y="249538"/>
                        </a:cubicBezTo>
                        <a:lnTo>
                          <a:pt x="27886" y="249538"/>
                        </a:lnTo>
                        <a:lnTo>
                          <a:pt x="60271" y="249538"/>
                        </a:lnTo>
                        <a:lnTo>
                          <a:pt x="61223" y="151430"/>
                        </a:lnTo>
                        <a:cubicBezTo>
                          <a:pt x="88846" y="119998"/>
                          <a:pt x="89798" y="66657"/>
                          <a:pt x="69796" y="29510"/>
                        </a:cubicBezTo>
                        <a:cubicBezTo>
                          <a:pt x="66939" y="24748"/>
                          <a:pt x="64081" y="19032"/>
                          <a:pt x="59318" y="15223"/>
                        </a:cubicBezTo>
                        <a:cubicBezTo>
                          <a:pt x="51698" y="4745"/>
                          <a:pt x="41221" y="-18"/>
                          <a:pt x="27886" y="93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13"/>
                  <p:cNvSpPr/>
                  <p:nvPr/>
                </p:nvSpPr>
                <p:spPr>
                  <a:xfrm>
                    <a:off x="7575009" y="4159567"/>
                    <a:ext cx="143433" cy="343852"/>
                  </a:xfrm>
                  <a:custGeom>
                    <a:avLst/>
                    <a:gdLst/>
                    <a:ahLst/>
                    <a:cxnLst/>
                    <a:rect l="l" t="t" r="r" b="b"/>
                    <a:pathLst>
                      <a:path w="143433" h="343852" extrusionOk="0">
                        <a:moveTo>
                          <a:pt x="55468" y="0"/>
                        </a:moveTo>
                        <a:cubicBezTo>
                          <a:pt x="34513" y="8572"/>
                          <a:pt x="18321" y="26670"/>
                          <a:pt x="9748" y="47625"/>
                        </a:cubicBezTo>
                        <a:cubicBezTo>
                          <a:pt x="1175" y="68580"/>
                          <a:pt x="-729" y="91440"/>
                          <a:pt x="223" y="114300"/>
                        </a:cubicBezTo>
                        <a:cubicBezTo>
                          <a:pt x="1175" y="126682"/>
                          <a:pt x="3080" y="138113"/>
                          <a:pt x="8796" y="149542"/>
                        </a:cubicBezTo>
                        <a:cubicBezTo>
                          <a:pt x="23083" y="176213"/>
                          <a:pt x="59278" y="190500"/>
                          <a:pt x="61183" y="220980"/>
                        </a:cubicBezTo>
                        <a:cubicBezTo>
                          <a:pt x="61183" y="225742"/>
                          <a:pt x="61183" y="231457"/>
                          <a:pt x="64040" y="235267"/>
                        </a:cubicBezTo>
                        <a:cubicBezTo>
                          <a:pt x="67850" y="240982"/>
                          <a:pt x="74518" y="241935"/>
                          <a:pt x="80233" y="244792"/>
                        </a:cubicBezTo>
                        <a:cubicBezTo>
                          <a:pt x="89758" y="250507"/>
                          <a:pt x="91663" y="262890"/>
                          <a:pt x="93568" y="274320"/>
                        </a:cubicBezTo>
                        <a:cubicBezTo>
                          <a:pt x="96425" y="297180"/>
                          <a:pt x="99283" y="320992"/>
                          <a:pt x="101188" y="343852"/>
                        </a:cubicBezTo>
                        <a:lnTo>
                          <a:pt x="131668" y="343852"/>
                        </a:lnTo>
                        <a:cubicBezTo>
                          <a:pt x="129763" y="316230"/>
                          <a:pt x="127858" y="283845"/>
                          <a:pt x="134525" y="257175"/>
                        </a:cubicBezTo>
                        <a:cubicBezTo>
                          <a:pt x="138335" y="241935"/>
                          <a:pt x="145003" y="226695"/>
                          <a:pt x="143098" y="211455"/>
                        </a:cubicBezTo>
                        <a:cubicBezTo>
                          <a:pt x="142146" y="198120"/>
                          <a:pt x="135478" y="186690"/>
                          <a:pt x="134525" y="173355"/>
                        </a:cubicBezTo>
                        <a:cubicBezTo>
                          <a:pt x="133573" y="160020"/>
                          <a:pt x="138335" y="146685"/>
                          <a:pt x="140240" y="133350"/>
                        </a:cubicBezTo>
                        <a:cubicBezTo>
                          <a:pt x="145003" y="105727"/>
                          <a:pt x="139288" y="75247"/>
                          <a:pt x="123096" y="52388"/>
                        </a:cubicBezTo>
                        <a:cubicBezTo>
                          <a:pt x="106903" y="27622"/>
                          <a:pt x="83090" y="5715"/>
                          <a:pt x="5546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345;p13"/>
                  <p:cNvSpPr/>
                  <p:nvPr/>
                </p:nvSpPr>
                <p:spPr>
                  <a:xfrm>
                    <a:off x="7650480" y="4109084"/>
                    <a:ext cx="126682" cy="266700"/>
                  </a:xfrm>
                  <a:custGeom>
                    <a:avLst/>
                    <a:gdLst/>
                    <a:ahLst/>
                    <a:cxnLst/>
                    <a:rect l="l" t="t" r="r" b="b"/>
                    <a:pathLst>
                      <a:path w="126682" h="266700" extrusionOk="0">
                        <a:moveTo>
                          <a:pt x="0" y="0"/>
                        </a:moveTo>
                        <a:cubicBezTo>
                          <a:pt x="27622" y="0"/>
                          <a:pt x="57150" y="6668"/>
                          <a:pt x="77152" y="25718"/>
                        </a:cubicBezTo>
                        <a:cubicBezTo>
                          <a:pt x="100965" y="48578"/>
                          <a:pt x="107632" y="82868"/>
                          <a:pt x="111442" y="115253"/>
                        </a:cubicBezTo>
                        <a:cubicBezTo>
                          <a:pt x="119063" y="165735"/>
                          <a:pt x="123825" y="216218"/>
                          <a:pt x="126682" y="266700"/>
                        </a:cubicBezTo>
                      </a:path>
                    </a:pathLst>
                  </a:custGeom>
                  <a:noFill/>
                  <a:ln w="1282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346;p13"/>
                  <p:cNvSpPr/>
                  <p:nvPr/>
                </p:nvSpPr>
                <p:spPr>
                  <a:xfrm>
                    <a:off x="7257097" y="4061275"/>
                    <a:ext cx="245286" cy="216878"/>
                  </a:xfrm>
                  <a:custGeom>
                    <a:avLst/>
                    <a:gdLst/>
                    <a:ahLst/>
                    <a:cxnLst/>
                    <a:rect l="l" t="t" r="r" b="b"/>
                    <a:pathLst>
                      <a:path w="245286" h="216878" extrusionOk="0">
                        <a:moveTo>
                          <a:pt x="213360" y="102102"/>
                        </a:moveTo>
                        <a:cubicBezTo>
                          <a:pt x="219075" y="101150"/>
                          <a:pt x="225743" y="104960"/>
                          <a:pt x="231458" y="104960"/>
                        </a:cubicBezTo>
                        <a:cubicBezTo>
                          <a:pt x="243840" y="104007"/>
                          <a:pt x="248603" y="86862"/>
                          <a:pt x="242888" y="75432"/>
                        </a:cubicBezTo>
                        <a:cubicBezTo>
                          <a:pt x="238125" y="66860"/>
                          <a:pt x="230505" y="60192"/>
                          <a:pt x="223838" y="52572"/>
                        </a:cubicBezTo>
                        <a:cubicBezTo>
                          <a:pt x="180975" y="49715"/>
                          <a:pt x="139065" y="36380"/>
                          <a:pt x="103822" y="12567"/>
                        </a:cubicBezTo>
                        <a:cubicBezTo>
                          <a:pt x="96203" y="7805"/>
                          <a:pt x="88583" y="2090"/>
                          <a:pt x="80010" y="185"/>
                        </a:cubicBezTo>
                        <a:cubicBezTo>
                          <a:pt x="72390" y="-768"/>
                          <a:pt x="63818" y="2090"/>
                          <a:pt x="56197" y="5900"/>
                        </a:cubicBezTo>
                        <a:cubicBezTo>
                          <a:pt x="39053" y="14472"/>
                          <a:pt x="23813" y="27807"/>
                          <a:pt x="13335" y="44000"/>
                        </a:cubicBezTo>
                        <a:cubicBezTo>
                          <a:pt x="7620" y="52572"/>
                          <a:pt x="3810" y="61145"/>
                          <a:pt x="0" y="69717"/>
                        </a:cubicBezTo>
                        <a:cubicBezTo>
                          <a:pt x="1905" y="81147"/>
                          <a:pt x="5715" y="92577"/>
                          <a:pt x="14288" y="101150"/>
                        </a:cubicBezTo>
                        <a:cubicBezTo>
                          <a:pt x="24765" y="111627"/>
                          <a:pt x="40958" y="116390"/>
                          <a:pt x="52388" y="126867"/>
                        </a:cubicBezTo>
                        <a:cubicBezTo>
                          <a:pt x="58103" y="132582"/>
                          <a:pt x="62865" y="140202"/>
                          <a:pt x="64770" y="147822"/>
                        </a:cubicBezTo>
                        <a:cubicBezTo>
                          <a:pt x="66675" y="158300"/>
                          <a:pt x="64770" y="167825"/>
                          <a:pt x="64770" y="178302"/>
                        </a:cubicBezTo>
                        <a:cubicBezTo>
                          <a:pt x="64770" y="198305"/>
                          <a:pt x="80963" y="211640"/>
                          <a:pt x="99060" y="215450"/>
                        </a:cubicBezTo>
                        <a:cubicBezTo>
                          <a:pt x="107633" y="217355"/>
                          <a:pt x="117158" y="217355"/>
                          <a:pt x="125730" y="215450"/>
                        </a:cubicBezTo>
                        <a:cubicBezTo>
                          <a:pt x="130493" y="212592"/>
                          <a:pt x="134303" y="209735"/>
                          <a:pt x="137160" y="205925"/>
                        </a:cubicBezTo>
                        <a:cubicBezTo>
                          <a:pt x="138113" y="203067"/>
                          <a:pt x="140018" y="199257"/>
                          <a:pt x="140970" y="196400"/>
                        </a:cubicBezTo>
                        <a:cubicBezTo>
                          <a:pt x="144780" y="187827"/>
                          <a:pt x="150495" y="179255"/>
                          <a:pt x="160020" y="178302"/>
                        </a:cubicBezTo>
                        <a:cubicBezTo>
                          <a:pt x="168593" y="177350"/>
                          <a:pt x="176213" y="182112"/>
                          <a:pt x="182880" y="186875"/>
                        </a:cubicBezTo>
                        <a:cubicBezTo>
                          <a:pt x="190500" y="191637"/>
                          <a:pt x="198120" y="196400"/>
                          <a:pt x="207645" y="196400"/>
                        </a:cubicBezTo>
                        <a:cubicBezTo>
                          <a:pt x="216218" y="197352"/>
                          <a:pt x="226695" y="193542"/>
                          <a:pt x="230505" y="184970"/>
                        </a:cubicBezTo>
                        <a:cubicBezTo>
                          <a:pt x="235268" y="175445"/>
                          <a:pt x="229553" y="163062"/>
                          <a:pt x="222885" y="154490"/>
                        </a:cubicBezTo>
                        <a:cubicBezTo>
                          <a:pt x="215265" y="145917"/>
                          <a:pt x="206693" y="139250"/>
                          <a:pt x="202883" y="128772"/>
                        </a:cubicBezTo>
                        <a:cubicBezTo>
                          <a:pt x="198120" y="118295"/>
                          <a:pt x="202883" y="103055"/>
                          <a:pt x="213360" y="102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7" name="Google Shape;347;p13"/>
                  <p:cNvGrpSpPr/>
                  <p:nvPr/>
                </p:nvGrpSpPr>
                <p:grpSpPr>
                  <a:xfrm>
                    <a:off x="7047547" y="4121630"/>
                    <a:ext cx="275272" cy="258916"/>
                    <a:chOff x="7047547" y="4121630"/>
                    <a:chExt cx="275272" cy="258916"/>
                  </a:xfrm>
                </p:grpSpPr>
                <p:sp>
                  <p:nvSpPr>
                    <p:cNvPr id="348" name="Google Shape;348;p13"/>
                    <p:cNvSpPr/>
                    <p:nvPr/>
                  </p:nvSpPr>
                  <p:spPr>
                    <a:xfrm>
                      <a:off x="7116936" y="4129087"/>
                      <a:ext cx="130078" cy="246697"/>
                    </a:xfrm>
                    <a:custGeom>
                      <a:avLst/>
                      <a:gdLst/>
                      <a:ahLst/>
                      <a:cxnLst/>
                      <a:rect l="l" t="t" r="r" b="b"/>
                      <a:pathLst>
                        <a:path w="130078" h="246697" extrusionOk="0">
                          <a:moveTo>
                            <a:pt x="92536" y="7620"/>
                          </a:moveTo>
                          <a:cubicBezTo>
                            <a:pt x="88726" y="953"/>
                            <a:pt x="80154" y="0"/>
                            <a:pt x="72534" y="0"/>
                          </a:cubicBezTo>
                          <a:cubicBezTo>
                            <a:pt x="65866" y="0"/>
                            <a:pt x="59199" y="0"/>
                            <a:pt x="53484" y="1905"/>
                          </a:cubicBezTo>
                          <a:cubicBezTo>
                            <a:pt x="38244" y="7620"/>
                            <a:pt x="31576" y="25718"/>
                            <a:pt x="31576" y="41910"/>
                          </a:cubicBezTo>
                          <a:cubicBezTo>
                            <a:pt x="23004" y="39053"/>
                            <a:pt x="14431" y="41910"/>
                            <a:pt x="8716" y="48578"/>
                          </a:cubicBezTo>
                          <a:cubicBezTo>
                            <a:pt x="3001" y="55245"/>
                            <a:pt x="144" y="64770"/>
                            <a:pt x="144" y="74295"/>
                          </a:cubicBezTo>
                          <a:cubicBezTo>
                            <a:pt x="-809" y="88582"/>
                            <a:pt x="3001" y="102870"/>
                            <a:pt x="10621" y="114300"/>
                          </a:cubicBezTo>
                          <a:cubicBezTo>
                            <a:pt x="18241" y="125730"/>
                            <a:pt x="29671" y="135255"/>
                            <a:pt x="37291" y="146685"/>
                          </a:cubicBezTo>
                          <a:cubicBezTo>
                            <a:pt x="46816" y="160020"/>
                            <a:pt x="50626" y="177165"/>
                            <a:pt x="49674" y="193357"/>
                          </a:cubicBezTo>
                          <a:cubicBezTo>
                            <a:pt x="47769" y="211455"/>
                            <a:pt x="40149" y="229553"/>
                            <a:pt x="46816" y="246697"/>
                          </a:cubicBezTo>
                          <a:lnTo>
                            <a:pt x="113491" y="246697"/>
                          </a:lnTo>
                          <a:cubicBezTo>
                            <a:pt x="114444" y="237172"/>
                            <a:pt x="115396" y="225743"/>
                            <a:pt x="112539" y="216218"/>
                          </a:cubicBezTo>
                          <a:cubicBezTo>
                            <a:pt x="108729" y="202882"/>
                            <a:pt x="98251" y="189547"/>
                            <a:pt x="102061" y="176213"/>
                          </a:cubicBezTo>
                          <a:cubicBezTo>
                            <a:pt x="107776" y="157163"/>
                            <a:pt x="103014" y="147638"/>
                            <a:pt x="115396" y="131445"/>
                          </a:cubicBezTo>
                          <a:cubicBezTo>
                            <a:pt x="119206" y="126682"/>
                            <a:pt x="123016" y="122872"/>
                            <a:pt x="125874" y="117157"/>
                          </a:cubicBezTo>
                          <a:cubicBezTo>
                            <a:pt x="128731" y="112395"/>
                            <a:pt x="128731" y="106680"/>
                            <a:pt x="129684" y="101918"/>
                          </a:cubicBezTo>
                          <a:cubicBezTo>
                            <a:pt x="131589" y="83820"/>
                            <a:pt x="126826" y="61913"/>
                            <a:pt x="110634" y="53340"/>
                          </a:cubicBezTo>
                          <a:cubicBezTo>
                            <a:pt x="112539" y="44768"/>
                            <a:pt x="111586" y="29528"/>
                            <a:pt x="107776" y="21907"/>
                          </a:cubicBezTo>
                          <a:cubicBezTo>
                            <a:pt x="104919" y="14288"/>
                            <a:pt x="101109" y="5715"/>
                            <a:pt x="92536" y="76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349;p13"/>
                    <p:cNvSpPr/>
                    <p:nvPr/>
                  </p:nvSpPr>
                  <p:spPr>
                    <a:xfrm>
                      <a:off x="7154227" y="4129087"/>
                      <a:ext cx="55244" cy="246697"/>
                    </a:xfrm>
                    <a:custGeom>
                      <a:avLst/>
                      <a:gdLst/>
                      <a:ahLst/>
                      <a:cxnLst/>
                      <a:rect l="l" t="t" r="r" b="b"/>
                      <a:pathLst>
                        <a:path w="55244" h="246697" extrusionOk="0">
                          <a:moveTo>
                            <a:pt x="51435" y="140018"/>
                          </a:moveTo>
                          <a:cubicBezTo>
                            <a:pt x="48578" y="129540"/>
                            <a:pt x="46672" y="119063"/>
                            <a:pt x="45720" y="108585"/>
                          </a:cubicBezTo>
                          <a:cubicBezTo>
                            <a:pt x="44767" y="98107"/>
                            <a:pt x="47625" y="89535"/>
                            <a:pt x="50482" y="80010"/>
                          </a:cubicBezTo>
                          <a:cubicBezTo>
                            <a:pt x="53340" y="72390"/>
                            <a:pt x="54292" y="66675"/>
                            <a:pt x="50482" y="59055"/>
                          </a:cubicBezTo>
                          <a:cubicBezTo>
                            <a:pt x="47625" y="52388"/>
                            <a:pt x="42863" y="46672"/>
                            <a:pt x="40957" y="39053"/>
                          </a:cubicBezTo>
                          <a:cubicBezTo>
                            <a:pt x="38100" y="26670"/>
                            <a:pt x="41910" y="13335"/>
                            <a:pt x="49530" y="2857"/>
                          </a:cubicBezTo>
                          <a:cubicBezTo>
                            <a:pt x="45720" y="953"/>
                            <a:pt x="40005" y="0"/>
                            <a:pt x="35242" y="0"/>
                          </a:cubicBezTo>
                          <a:cubicBezTo>
                            <a:pt x="28575" y="0"/>
                            <a:pt x="21907" y="0"/>
                            <a:pt x="16192" y="1905"/>
                          </a:cubicBezTo>
                          <a:cubicBezTo>
                            <a:pt x="8572" y="4763"/>
                            <a:pt x="3810" y="10478"/>
                            <a:pt x="0" y="17145"/>
                          </a:cubicBezTo>
                          <a:cubicBezTo>
                            <a:pt x="3810" y="20955"/>
                            <a:pt x="6667" y="26670"/>
                            <a:pt x="8572" y="31432"/>
                          </a:cubicBezTo>
                          <a:cubicBezTo>
                            <a:pt x="11430" y="40005"/>
                            <a:pt x="13335" y="49530"/>
                            <a:pt x="11430" y="58103"/>
                          </a:cubicBezTo>
                          <a:cubicBezTo>
                            <a:pt x="10478" y="62865"/>
                            <a:pt x="8572" y="67628"/>
                            <a:pt x="8572" y="73343"/>
                          </a:cubicBezTo>
                          <a:cubicBezTo>
                            <a:pt x="8572" y="77153"/>
                            <a:pt x="9525" y="80963"/>
                            <a:pt x="11430" y="84772"/>
                          </a:cubicBezTo>
                          <a:cubicBezTo>
                            <a:pt x="16192" y="92393"/>
                            <a:pt x="19050" y="100965"/>
                            <a:pt x="20955" y="110490"/>
                          </a:cubicBezTo>
                          <a:cubicBezTo>
                            <a:pt x="24765" y="129540"/>
                            <a:pt x="22860" y="149543"/>
                            <a:pt x="20955" y="169545"/>
                          </a:cubicBezTo>
                          <a:cubicBezTo>
                            <a:pt x="19050" y="190500"/>
                            <a:pt x="18097" y="210503"/>
                            <a:pt x="20955" y="231457"/>
                          </a:cubicBezTo>
                          <a:cubicBezTo>
                            <a:pt x="21907" y="236220"/>
                            <a:pt x="21907" y="241935"/>
                            <a:pt x="22860" y="246697"/>
                          </a:cubicBezTo>
                          <a:lnTo>
                            <a:pt x="52388" y="246697"/>
                          </a:lnTo>
                          <a:cubicBezTo>
                            <a:pt x="52388" y="216218"/>
                            <a:pt x="54292" y="186690"/>
                            <a:pt x="54292" y="156210"/>
                          </a:cubicBezTo>
                          <a:cubicBezTo>
                            <a:pt x="54292" y="155257"/>
                            <a:pt x="54292" y="153353"/>
                            <a:pt x="55245" y="153353"/>
                          </a:cubicBezTo>
                          <a:cubicBezTo>
                            <a:pt x="53340" y="148590"/>
                            <a:pt x="52388" y="144780"/>
                            <a:pt x="51435" y="1400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13"/>
                    <p:cNvSpPr/>
                    <p:nvPr/>
                  </p:nvSpPr>
                  <p:spPr>
                    <a:xfrm>
                      <a:off x="7047547" y="4218515"/>
                      <a:ext cx="95250" cy="41356"/>
                    </a:xfrm>
                    <a:custGeom>
                      <a:avLst/>
                      <a:gdLst/>
                      <a:ahLst/>
                      <a:cxnLst/>
                      <a:rect l="l" t="t" r="r" b="b"/>
                      <a:pathLst>
                        <a:path w="95250" h="41356" extrusionOk="0">
                          <a:moveTo>
                            <a:pt x="34290" y="4870"/>
                          </a:moveTo>
                          <a:cubicBezTo>
                            <a:pt x="31433" y="4870"/>
                            <a:pt x="28575" y="3917"/>
                            <a:pt x="25718" y="4870"/>
                          </a:cubicBezTo>
                          <a:cubicBezTo>
                            <a:pt x="23813" y="5822"/>
                            <a:pt x="20955" y="6775"/>
                            <a:pt x="19050" y="7727"/>
                          </a:cubicBezTo>
                          <a:cubicBezTo>
                            <a:pt x="12383" y="12490"/>
                            <a:pt x="5715" y="17252"/>
                            <a:pt x="0" y="22967"/>
                          </a:cubicBezTo>
                          <a:cubicBezTo>
                            <a:pt x="7620" y="26777"/>
                            <a:pt x="15240" y="29635"/>
                            <a:pt x="22860" y="33445"/>
                          </a:cubicBezTo>
                          <a:cubicBezTo>
                            <a:pt x="34290" y="38207"/>
                            <a:pt x="46672" y="43922"/>
                            <a:pt x="58103" y="40112"/>
                          </a:cubicBezTo>
                          <a:cubicBezTo>
                            <a:pt x="71438" y="35350"/>
                            <a:pt x="80963" y="19157"/>
                            <a:pt x="95250" y="20110"/>
                          </a:cubicBezTo>
                          <a:cubicBezTo>
                            <a:pt x="85725" y="20110"/>
                            <a:pt x="82868" y="2012"/>
                            <a:pt x="73343" y="107"/>
                          </a:cubicBezTo>
                          <a:cubicBezTo>
                            <a:pt x="68580" y="-845"/>
                            <a:pt x="60960" y="4870"/>
                            <a:pt x="56197" y="4870"/>
                          </a:cubicBezTo>
                          <a:cubicBezTo>
                            <a:pt x="48578" y="5822"/>
                            <a:pt x="40958" y="5822"/>
                            <a:pt x="34290" y="48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351;p13"/>
                    <p:cNvSpPr/>
                    <p:nvPr/>
                  </p:nvSpPr>
                  <p:spPr>
                    <a:xfrm>
                      <a:off x="7227569" y="4218515"/>
                      <a:ext cx="95250" cy="41356"/>
                    </a:xfrm>
                    <a:custGeom>
                      <a:avLst/>
                      <a:gdLst/>
                      <a:ahLst/>
                      <a:cxnLst/>
                      <a:rect l="l" t="t" r="r" b="b"/>
                      <a:pathLst>
                        <a:path w="95250" h="41356" extrusionOk="0">
                          <a:moveTo>
                            <a:pt x="60960" y="4870"/>
                          </a:moveTo>
                          <a:cubicBezTo>
                            <a:pt x="63818" y="4870"/>
                            <a:pt x="66675" y="3917"/>
                            <a:pt x="69533" y="4870"/>
                          </a:cubicBezTo>
                          <a:cubicBezTo>
                            <a:pt x="71438" y="5822"/>
                            <a:pt x="74295" y="6775"/>
                            <a:pt x="76200" y="7727"/>
                          </a:cubicBezTo>
                          <a:cubicBezTo>
                            <a:pt x="82868" y="12490"/>
                            <a:pt x="89535" y="17252"/>
                            <a:pt x="95250" y="22967"/>
                          </a:cubicBezTo>
                          <a:cubicBezTo>
                            <a:pt x="87630" y="26777"/>
                            <a:pt x="80010" y="29635"/>
                            <a:pt x="72390" y="33445"/>
                          </a:cubicBezTo>
                          <a:cubicBezTo>
                            <a:pt x="60960" y="38207"/>
                            <a:pt x="48578" y="43922"/>
                            <a:pt x="37148" y="40112"/>
                          </a:cubicBezTo>
                          <a:cubicBezTo>
                            <a:pt x="23813" y="35350"/>
                            <a:pt x="14288" y="19157"/>
                            <a:pt x="0" y="20110"/>
                          </a:cubicBezTo>
                          <a:cubicBezTo>
                            <a:pt x="9525" y="20110"/>
                            <a:pt x="12383" y="2012"/>
                            <a:pt x="21908" y="107"/>
                          </a:cubicBezTo>
                          <a:cubicBezTo>
                            <a:pt x="26670" y="-845"/>
                            <a:pt x="34290" y="4870"/>
                            <a:pt x="39053" y="4870"/>
                          </a:cubicBezTo>
                          <a:cubicBezTo>
                            <a:pt x="46673" y="5822"/>
                            <a:pt x="54293" y="5822"/>
                            <a:pt x="60960" y="48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 name="Google Shape;352;p13"/>
                    <p:cNvSpPr/>
                    <p:nvPr/>
                  </p:nvSpPr>
                  <p:spPr>
                    <a:xfrm>
                      <a:off x="7155858" y="4320286"/>
                      <a:ext cx="77505" cy="60260"/>
                    </a:xfrm>
                    <a:custGeom>
                      <a:avLst/>
                      <a:gdLst/>
                      <a:ahLst/>
                      <a:cxnLst/>
                      <a:rect l="l" t="t" r="r" b="b"/>
                      <a:pathLst>
                        <a:path w="77505" h="60260" extrusionOk="0">
                          <a:moveTo>
                            <a:pt x="3131" y="56451"/>
                          </a:moveTo>
                          <a:cubicBezTo>
                            <a:pt x="-1631" y="46926"/>
                            <a:pt x="-679" y="34543"/>
                            <a:pt x="4084" y="25018"/>
                          </a:cubicBezTo>
                          <a:cubicBezTo>
                            <a:pt x="8846" y="15493"/>
                            <a:pt x="17419" y="7873"/>
                            <a:pt x="26944" y="3111"/>
                          </a:cubicBezTo>
                          <a:cubicBezTo>
                            <a:pt x="31706" y="1206"/>
                            <a:pt x="35516" y="-699"/>
                            <a:pt x="40279" y="253"/>
                          </a:cubicBezTo>
                          <a:cubicBezTo>
                            <a:pt x="45994" y="253"/>
                            <a:pt x="51709" y="4063"/>
                            <a:pt x="56471" y="8826"/>
                          </a:cubicBezTo>
                          <a:cubicBezTo>
                            <a:pt x="70759" y="22161"/>
                            <a:pt x="78379" y="41211"/>
                            <a:pt x="77426" y="60261"/>
                          </a:cubicBezTo>
                          <a:lnTo>
                            <a:pt x="3131" y="5645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353;p13"/>
                    <p:cNvSpPr/>
                    <p:nvPr/>
                  </p:nvSpPr>
                  <p:spPr>
                    <a:xfrm>
                      <a:off x="7104798" y="4121630"/>
                      <a:ext cx="46571" cy="56034"/>
                    </a:xfrm>
                    <a:custGeom>
                      <a:avLst/>
                      <a:gdLst/>
                      <a:ahLst/>
                      <a:cxnLst/>
                      <a:rect l="l" t="t" r="r" b="b"/>
                      <a:pathLst>
                        <a:path w="46571" h="56034" extrusionOk="0">
                          <a:moveTo>
                            <a:pt x="25617" y="56034"/>
                          </a:moveTo>
                          <a:cubicBezTo>
                            <a:pt x="18949" y="51272"/>
                            <a:pt x="13234" y="44604"/>
                            <a:pt x="9424" y="36032"/>
                          </a:cubicBezTo>
                          <a:cubicBezTo>
                            <a:pt x="5614" y="28412"/>
                            <a:pt x="2757" y="19839"/>
                            <a:pt x="852" y="12219"/>
                          </a:cubicBezTo>
                          <a:cubicBezTo>
                            <a:pt x="-101" y="8409"/>
                            <a:pt x="-1053" y="2694"/>
                            <a:pt x="2757" y="789"/>
                          </a:cubicBezTo>
                          <a:cubicBezTo>
                            <a:pt x="5614" y="-1116"/>
                            <a:pt x="9424" y="789"/>
                            <a:pt x="11330" y="2694"/>
                          </a:cubicBezTo>
                          <a:cubicBezTo>
                            <a:pt x="19902" y="8409"/>
                            <a:pt x="22759" y="19839"/>
                            <a:pt x="30380" y="25554"/>
                          </a:cubicBezTo>
                          <a:cubicBezTo>
                            <a:pt x="35142" y="29364"/>
                            <a:pt x="40857" y="31269"/>
                            <a:pt x="46572" y="33174"/>
                          </a:cubicBezTo>
                          <a:cubicBezTo>
                            <a:pt x="45620" y="39842"/>
                            <a:pt x="46572" y="46509"/>
                            <a:pt x="46572" y="53176"/>
                          </a:cubicBezTo>
                          <a:cubicBezTo>
                            <a:pt x="40857" y="51272"/>
                            <a:pt x="30380" y="52224"/>
                            <a:pt x="25617" y="5603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354;p13"/>
                    <p:cNvSpPr/>
                    <p:nvPr/>
                  </p:nvSpPr>
                  <p:spPr>
                    <a:xfrm>
                      <a:off x="7228522" y="4137823"/>
                      <a:ext cx="46571" cy="56034"/>
                    </a:xfrm>
                    <a:custGeom>
                      <a:avLst/>
                      <a:gdLst/>
                      <a:ahLst/>
                      <a:cxnLst/>
                      <a:rect l="l" t="t" r="r" b="b"/>
                      <a:pathLst>
                        <a:path w="46571" h="56034" extrusionOk="0">
                          <a:moveTo>
                            <a:pt x="20955" y="56034"/>
                          </a:moveTo>
                          <a:cubicBezTo>
                            <a:pt x="27622" y="51272"/>
                            <a:pt x="33338" y="44604"/>
                            <a:pt x="37147" y="36032"/>
                          </a:cubicBezTo>
                          <a:cubicBezTo>
                            <a:pt x="40958" y="28412"/>
                            <a:pt x="43815" y="19839"/>
                            <a:pt x="45720" y="12219"/>
                          </a:cubicBezTo>
                          <a:cubicBezTo>
                            <a:pt x="46672" y="8409"/>
                            <a:pt x="47625" y="2694"/>
                            <a:pt x="43815" y="789"/>
                          </a:cubicBezTo>
                          <a:cubicBezTo>
                            <a:pt x="40958" y="-1116"/>
                            <a:pt x="37147" y="789"/>
                            <a:pt x="35243" y="2694"/>
                          </a:cubicBezTo>
                          <a:cubicBezTo>
                            <a:pt x="26670" y="8409"/>
                            <a:pt x="23813" y="19839"/>
                            <a:pt x="16193" y="25554"/>
                          </a:cubicBezTo>
                          <a:cubicBezTo>
                            <a:pt x="11430" y="29364"/>
                            <a:pt x="5715" y="31269"/>
                            <a:pt x="0" y="33174"/>
                          </a:cubicBezTo>
                          <a:cubicBezTo>
                            <a:pt x="953" y="39842"/>
                            <a:pt x="0" y="46509"/>
                            <a:pt x="0" y="53177"/>
                          </a:cubicBezTo>
                          <a:cubicBezTo>
                            <a:pt x="5715" y="52224"/>
                            <a:pt x="16193" y="52224"/>
                            <a:pt x="20955" y="5603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5" name="Google Shape;355;p13"/>
                  <p:cNvSpPr/>
                  <p:nvPr/>
                </p:nvSpPr>
                <p:spPr>
                  <a:xfrm>
                    <a:off x="7404734" y="4270057"/>
                    <a:ext cx="36195" cy="36195"/>
                  </a:xfrm>
                  <a:custGeom>
                    <a:avLst/>
                    <a:gdLst/>
                    <a:ahLst/>
                    <a:cxnLst/>
                    <a:rect l="l" t="t" r="r" b="b"/>
                    <a:pathLst>
                      <a:path w="36195" h="36195" extrusionOk="0">
                        <a:moveTo>
                          <a:pt x="36195" y="18098"/>
                        </a:moveTo>
                        <a:cubicBezTo>
                          <a:pt x="36195" y="27623"/>
                          <a:pt x="28575" y="36195"/>
                          <a:pt x="18097" y="36195"/>
                        </a:cubicBezTo>
                        <a:cubicBezTo>
                          <a:pt x="8572" y="36195"/>
                          <a:pt x="0" y="28575"/>
                          <a:pt x="0" y="18098"/>
                        </a:cubicBezTo>
                        <a:cubicBezTo>
                          <a:pt x="0" y="7620"/>
                          <a:pt x="7620" y="0"/>
                          <a:pt x="18097" y="0"/>
                        </a:cubicBezTo>
                        <a:cubicBezTo>
                          <a:pt x="28575" y="953"/>
                          <a:pt x="36195" y="8573"/>
                          <a:pt x="36195" y="180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13"/>
                  <p:cNvSpPr/>
                  <p:nvPr/>
                </p:nvSpPr>
                <p:spPr>
                  <a:xfrm>
                    <a:off x="7356157" y="4296727"/>
                    <a:ext cx="9525" cy="9525"/>
                  </a:xfrm>
                  <a:custGeom>
                    <a:avLst/>
                    <a:gdLst/>
                    <a:ahLst/>
                    <a:cxnLst/>
                    <a:rect l="l" t="t" r="r" b="b"/>
                    <a:pathLst>
                      <a:path w="9525" h="9525" extrusionOk="0">
                        <a:moveTo>
                          <a:pt x="9525" y="4763"/>
                        </a:moveTo>
                        <a:cubicBezTo>
                          <a:pt x="9525" y="7620"/>
                          <a:pt x="7620" y="9525"/>
                          <a:pt x="4763" y="9525"/>
                        </a:cubicBezTo>
                        <a:cubicBezTo>
                          <a:pt x="1905" y="9525"/>
                          <a:pt x="0" y="7620"/>
                          <a:pt x="0" y="4763"/>
                        </a:cubicBezTo>
                        <a:cubicBezTo>
                          <a:pt x="0" y="1905"/>
                          <a:pt x="1905" y="0"/>
                          <a:pt x="4763" y="0"/>
                        </a:cubicBezTo>
                        <a:cubicBezTo>
                          <a:pt x="6668" y="0"/>
                          <a:pt x="9525" y="1905"/>
                          <a:pt x="9525" y="47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13"/>
                  <p:cNvSpPr/>
                  <p:nvPr/>
                </p:nvSpPr>
                <p:spPr>
                  <a:xfrm>
                    <a:off x="7501890" y="4209097"/>
                    <a:ext cx="32384" cy="32384"/>
                  </a:xfrm>
                  <a:custGeom>
                    <a:avLst/>
                    <a:gdLst/>
                    <a:ahLst/>
                    <a:cxnLst/>
                    <a:rect l="l" t="t" r="r" b="b"/>
                    <a:pathLst>
                      <a:path w="32384" h="32384" extrusionOk="0">
                        <a:moveTo>
                          <a:pt x="32385" y="16193"/>
                        </a:moveTo>
                        <a:cubicBezTo>
                          <a:pt x="32385" y="24765"/>
                          <a:pt x="25717" y="32385"/>
                          <a:pt x="16192" y="32385"/>
                        </a:cubicBezTo>
                        <a:cubicBezTo>
                          <a:pt x="7620" y="32385"/>
                          <a:pt x="0" y="25718"/>
                          <a:pt x="0" y="16193"/>
                        </a:cubicBezTo>
                        <a:cubicBezTo>
                          <a:pt x="0" y="7620"/>
                          <a:pt x="6667" y="0"/>
                          <a:pt x="16192" y="0"/>
                        </a:cubicBezTo>
                        <a:cubicBezTo>
                          <a:pt x="25717" y="0"/>
                          <a:pt x="32385" y="7620"/>
                          <a:pt x="32385" y="161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13"/>
                  <p:cNvSpPr/>
                  <p:nvPr/>
                </p:nvSpPr>
                <p:spPr>
                  <a:xfrm>
                    <a:off x="7501890" y="4265295"/>
                    <a:ext cx="11430" cy="11430"/>
                  </a:xfrm>
                  <a:custGeom>
                    <a:avLst/>
                    <a:gdLst/>
                    <a:ahLst/>
                    <a:cxnLst/>
                    <a:rect l="l" t="t" r="r" b="b"/>
                    <a:pathLst>
                      <a:path w="11430" h="11430" extrusionOk="0">
                        <a:moveTo>
                          <a:pt x="11430" y="5715"/>
                        </a:moveTo>
                        <a:cubicBezTo>
                          <a:pt x="11430" y="8871"/>
                          <a:pt x="8871" y="11430"/>
                          <a:pt x="5715" y="11430"/>
                        </a:cubicBezTo>
                        <a:cubicBezTo>
                          <a:pt x="2559" y="11430"/>
                          <a:pt x="0" y="8871"/>
                          <a:pt x="0" y="5715"/>
                        </a:cubicBezTo>
                        <a:cubicBezTo>
                          <a:pt x="0" y="2559"/>
                          <a:pt x="2558" y="0"/>
                          <a:pt x="5715" y="0"/>
                        </a:cubicBezTo>
                        <a:cubicBezTo>
                          <a:pt x="8871" y="0"/>
                          <a:pt x="11430" y="2558"/>
                          <a:pt x="11430" y="57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13"/>
                  <p:cNvSpPr/>
                  <p:nvPr/>
                </p:nvSpPr>
                <p:spPr>
                  <a:xfrm>
                    <a:off x="7759745" y="4344092"/>
                    <a:ext cx="52629" cy="157422"/>
                  </a:xfrm>
                  <a:custGeom>
                    <a:avLst/>
                    <a:gdLst/>
                    <a:ahLst/>
                    <a:cxnLst/>
                    <a:rect l="l" t="t" r="r" b="b"/>
                    <a:pathLst>
                      <a:path w="52629" h="157422" extrusionOk="0">
                        <a:moveTo>
                          <a:pt x="10750" y="1213"/>
                        </a:moveTo>
                        <a:cubicBezTo>
                          <a:pt x="11702" y="23120"/>
                          <a:pt x="-4490" y="45028"/>
                          <a:pt x="1225" y="65983"/>
                        </a:cubicBezTo>
                        <a:cubicBezTo>
                          <a:pt x="5035" y="80270"/>
                          <a:pt x="18370" y="89795"/>
                          <a:pt x="26942" y="101225"/>
                        </a:cubicBezTo>
                        <a:cubicBezTo>
                          <a:pt x="36467" y="114560"/>
                          <a:pt x="40277" y="130753"/>
                          <a:pt x="38372" y="146945"/>
                        </a:cubicBezTo>
                        <a:cubicBezTo>
                          <a:pt x="40277" y="148850"/>
                          <a:pt x="42182" y="154565"/>
                          <a:pt x="44087" y="157423"/>
                        </a:cubicBezTo>
                        <a:cubicBezTo>
                          <a:pt x="33610" y="127895"/>
                          <a:pt x="61232" y="93605"/>
                          <a:pt x="49802" y="64078"/>
                        </a:cubicBezTo>
                        <a:cubicBezTo>
                          <a:pt x="45992" y="52648"/>
                          <a:pt x="36467" y="44075"/>
                          <a:pt x="33610" y="32645"/>
                        </a:cubicBezTo>
                        <a:cubicBezTo>
                          <a:pt x="31705" y="25978"/>
                          <a:pt x="32657" y="17405"/>
                          <a:pt x="29800" y="10738"/>
                        </a:cubicBezTo>
                        <a:cubicBezTo>
                          <a:pt x="27895" y="3118"/>
                          <a:pt x="16465" y="-2597"/>
                          <a:pt x="10750" y="12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13"/>
                  <p:cNvSpPr/>
                  <p:nvPr/>
                </p:nvSpPr>
                <p:spPr>
                  <a:xfrm>
                    <a:off x="7274242" y="4408169"/>
                    <a:ext cx="32087" cy="74949"/>
                  </a:xfrm>
                  <a:custGeom>
                    <a:avLst/>
                    <a:gdLst/>
                    <a:ahLst/>
                    <a:cxnLst/>
                    <a:rect l="l" t="t" r="r" b="b"/>
                    <a:pathLst>
                      <a:path w="32087" h="74949" extrusionOk="0">
                        <a:moveTo>
                          <a:pt x="0" y="14288"/>
                        </a:moveTo>
                        <a:cubicBezTo>
                          <a:pt x="0" y="9525"/>
                          <a:pt x="3810" y="0"/>
                          <a:pt x="8572" y="0"/>
                        </a:cubicBezTo>
                        <a:cubicBezTo>
                          <a:pt x="13335" y="0"/>
                          <a:pt x="18097" y="2858"/>
                          <a:pt x="20002" y="7620"/>
                        </a:cubicBezTo>
                        <a:cubicBezTo>
                          <a:pt x="21907" y="11430"/>
                          <a:pt x="21907" y="17145"/>
                          <a:pt x="21907" y="21908"/>
                        </a:cubicBezTo>
                        <a:cubicBezTo>
                          <a:pt x="20955" y="27623"/>
                          <a:pt x="18097" y="33338"/>
                          <a:pt x="20002" y="39053"/>
                        </a:cubicBezTo>
                        <a:cubicBezTo>
                          <a:pt x="21907" y="44768"/>
                          <a:pt x="27622" y="47625"/>
                          <a:pt x="30480" y="52388"/>
                        </a:cubicBezTo>
                        <a:cubicBezTo>
                          <a:pt x="33338" y="58103"/>
                          <a:pt x="32385" y="65723"/>
                          <a:pt x="27622" y="70485"/>
                        </a:cubicBezTo>
                        <a:cubicBezTo>
                          <a:pt x="22860" y="75248"/>
                          <a:pt x="15240" y="76200"/>
                          <a:pt x="9525" y="73343"/>
                        </a:cubicBezTo>
                        <a:cubicBezTo>
                          <a:pt x="12382" y="53340"/>
                          <a:pt x="1905" y="34290"/>
                          <a:pt x="0" y="142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13"/>
                  <p:cNvSpPr/>
                  <p:nvPr/>
                </p:nvSpPr>
                <p:spPr>
                  <a:xfrm>
                    <a:off x="7295197" y="4392930"/>
                    <a:ext cx="13334" cy="13334"/>
                  </a:xfrm>
                  <a:custGeom>
                    <a:avLst/>
                    <a:gdLst/>
                    <a:ahLst/>
                    <a:cxnLst/>
                    <a:rect l="l" t="t" r="r" b="b"/>
                    <a:pathLst>
                      <a:path w="13334" h="13334" extrusionOk="0">
                        <a:moveTo>
                          <a:pt x="13335" y="6667"/>
                        </a:moveTo>
                        <a:cubicBezTo>
                          <a:pt x="13335" y="10477"/>
                          <a:pt x="10478" y="13335"/>
                          <a:pt x="6668" y="13335"/>
                        </a:cubicBezTo>
                        <a:cubicBezTo>
                          <a:pt x="2858" y="13335"/>
                          <a:pt x="0" y="10477"/>
                          <a:pt x="0" y="6667"/>
                        </a:cubicBezTo>
                        <a:cubicBezTo>
                          <a:pt x="0" y="2857"/>
                          <a:pt x="2858" y="0"/>
                          <a:pt x="6668" y="0"/>
                        </a:cubicBezTo>
                        <a:cubicBezTo>
                          <a:pt x="10478" y="0"/>
                          <a:pt x="13335" y="3810"/>
                          <a:pt x="13335" y="66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13"/>
                  <p:cNvSpPr/>
                  <p:nvPr/>
                </p:nvSpPr>
                <p:spPr>
                  <a:xfrm>
                    <a:off x="7301865" y="4434840"/>
                    <a:ext cx="3809" cy="3809"/>
                  </a:xfrm>
                  <a:custGeom>
                    <a:avLst/>
                    <a:gdLst/>
                    <a:ahLst/>
                    <a:cxnLst/>
                    <a:rect l="l" t="t" r="r" b="b"/>
                    <a:pathLst>
                      <a:path w="3809" h="3809" extrusionOk="0">
                        <a:moveTo>
                          <a:pt x="3810" y="1905"/>
                        </a:moveTo>
                        <a:cubicBezTo>
                          <a:pt x="3810" y="2857"/>
                          <a:pt x="2857" y="3810"/>
                          <a:pt x="1905" y="3810"/>
                        </a:cubicBezTo>
                        <a:cubicBezTo>
                          <a:pt x="953" y="3810"/>
                          <a:pt x="0" y="2857"/>
                          <a:pt x="0" y="1905"/>
                        </a:cubicBezTo>
                        <a:cubicBezTo>
                          <a:pt x="0" y="953"/>
                          <a:pt x="953" y="0"/>
                          <a:pt x="1905" y="0"/>
                        </a:cubicBezTo>
                        <a:cubicBezTo>
                          <a:pt x="2857" y="0"/>
                          <a:pt x="3810" y="953"/>
                          <a:pt x="3810" y="19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13"/>
                  <p:cNvSpPr/>
                  <p:nvPr/>
                </p:nvSpPr>
                <p:spPr>
                  <a:xfrm>
                    <a:off x="7301865" y="4415790"/>
                    <a:ext cx="3809" cy="3809"/>
                  </a:xfrm>
                  <a:custGeom>
                    <a:avLst/>
                    <a:gdLst/>
                    <a:ahLst/>
                    <a:cxnLst/>
                    <a:rect l="l" t="t" r="r" b="b"/>
                    <a:pathLst>
                      <a:path w="3809" h="3809" extrusionOk="0">
                        <a:moveTo>
                          <a:pt x="3810" y="1905"/>
                        </a:moveTo>
                        <a:cubicBezTo>
                          <a:pt x="3810" y="2857"/>
                          <a:pt x="2857" y="3810"/>
                          <a:pt x="1905" y="3810"/>
                        </a:cubicBezTo>
                        <a:cubicBezTo>
                          <a:pt x="953" y="3810"/>
                          <a:pt x="0" y="2857"/>
                          <a:pt x="0" y="1905"/>
                        </a:cubicBezTo>
                        <a:cubicBezTo>
                          <a:pt x="0" y="953"/>
                          <a:pt x="953" y="0"/>
                          <a:pt x="1905" y="0"/>
                        </a:cubicBezTo>
                        <a:cubicBezTo>
                          <a:pt x="2857" y="0"/>
                          <a:pt x="3810" y="953"/>
                          <a:pt x="3810" y="19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13"/>
                  <p:cNvSpPr/>
                  <p:nvPr/>
                </p:nvSpPr>
                <p:spPr>
                  <a:xfrm>
                    <a:off x="7594528" y="4150831"/>
                    <a:ext cx="60887" cy="94460"/>
                  </a:xfrm>
                  <a:custGeom>
                    <a:avLst/>
                    <a:gdLst/>
                    <a:ahLst/>
                    <a:cxnLst/>
                    <a:rect l="l" t="t" r="r" b="b"/>
                    <a:pathLst>
                      <a:path w="60887" h="94460" extrusionOk="0">
                        <a:moveTo>
                          <a:pt x="3564" y="36358"/>
                        </a:moveTo>
                        <a:cubicBezTo>
                          <a:pt x="8327" y="45883"/>
                          <a:pt x="18804" y="52551"/>
                          <a:pt x="21662" y="63028"/>
                        </a:cubicBezTo>
                        <a:cubicBezTo>
                          <a:pt x="23566" y="70648"/>
                          <a:pt x="19757" y="79221"/>
                          <a:pt x="23566" y="85888"/>
                        </a:cubicBezTo>
                        <a:cubicBezTo>
                          <a:pt x="27377" y="93508"/>
                          <a:pt x="38807" y="94461"/>
                          <a:pt x="47379" y="94461"/>
                        </a:cubicBezTo>
                        <a:cubicBezTo>
                          <a:pt x="48332" y="94461"/>
                          <a:pt x="50237" y="94461"/>
                          <a:pt x="51189" y="93508"/>
                        </a:cubicBezTo>
                        <a:cubicBezTo>
                          <a:pt x="54047" y="92556"/>
                          <a:pt x="55952" y="89698"/>
                          <a:pt x="56904" y="86841"/>
                        </a:cubicBezTo>
                        <a:cubicBezTo>
                          <a:pt x="61666" y="72553"/>
                          <a:pt x="50237" y="57313"/>
                          <a:pt x="54999" y="43026"/>
                        </a:cubicBezTo>
                        <a:cubicBezTo>
                          <a:pt x="55952" y="40168"/>
                          <a:pt x="57857" y="37311"/>
                          <a:pt x="58809" y="34453"/>
                        </a:cubicBezTo>
                        <a:cubicBezTo>
                          <a:pt x="75954" y="-14124"/>
                          <a:pt x="-19296" y="-9362"/>
                          <a:pt x="3564" y="363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13"/>
                  <p:cNvSpPr/>
                  <p:nvPr/>
                </p:nvSpPr>
                <p:spPr>
                  <a:xfrm>
                    <a:off x="7658100" y="4197667"/>
                    <a:ext cx="22859" cy="22859"/>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13"/>
                  <p:cNvSpPr/>
                  <p:nvPr/>
                </p:nvSpPr>
                <p:spPr>
                  <a:xfrm>
                    <a:off x="7594282" y="4240530"/>
                    <a:ext cx="3809" cy="3809"/>
                  </a:xfrm>
                  <a:custGeom>
                    <a:avLst/>
                    <a:gdLst/>
                    <a:ahLst/>
                    <a:cxnLst/>
                    <a:rect l="l" t="t" r="r" b="b"/>
                    <a:pathLst>
                      <a:path w="3809" h="3809" extrusionOk="0">
                        <a:moveTo>
                          <a:pt x="3810" y="1905"/>
                        </a:moveTo>
                        <a:cubicBezTo>
                          <a:pt x="3810" y="2957"/>
                          <a:pt x="2957" y="3810"/>
                          <a:pt x="1905" y="3810"/>
                        </a:cubicBezTo>
                        <a:cubicBezTo>
                          <a:pt x="853" y="3810"/>
                          <a:pt x="0" y="2957"/>
                          <a:pt x="0" y="1905"/>
                        </a:cubicBezTo>
                        <a:cubicBezTo>
                          <a:pt x="0" y="853"/>
                          <a:pt x="853" y="0"/>
                          <a:pt x="1905" y="0"/>
                        </a:cubicBezTo>
                        <a:cubicBezTo>
                          <a:pt x="2957" y="0"/>
                          <a:pt x="3810" y="853"/>
                          <a:pt x="3810" y="19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13"/>
                  <p:cNvSpPr/>
                  <p:nvPr/>
                </p:nvSpPr>
                <p:spPr>
                  <a:xfrm>
                    <a:off x="7635240" y="4282440"/>
                    <a:ext cx="28575" cy="28575"/>
                  </a:xfrm>
                  <a:custGeom>
                    <a:avLst/>
                    <a:gdLst/>
                    <a:ahLst/>
                    <a:cxnLst/>
                    <a:rect l="l" t="t" r="r" b="b"/>
                    <a:pathLst>
                      <a:path w="28575" h="28575" extrusionOk="0">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13"/>
                  <p:cNvSpPr/>
                  <p:nvPr/>
                </p:nvSpPr>
                <p:spPr>
                  <a:xfrm>
                    <a:off x="7663815" y="4256722"/>
                    <a:ext cx="9525" cy="9525"/>
                  </a:xfrm>
                  <a:custGeom>
                    <a:avLst/>
                    <a:gdLst/>
                    <a:ahLst/>
                    <a:cxnLst/>
                    <a:rect l="l" t="t" r="r" b="b"/>
                    <a:pathLst>
                      <a:path w="9525" h="9525" extrusionOk="0">
                        <a:moveTo>
                          <a:pt x="9525" y="4763"/>
                        </a:moveTo>
                        <a:cubicBezTo>
                          <a:pt x="9525" y="7620"/>
                          <a:pt x="7620" y="9525"/>
                          <a:pt x="4763" y="9525"/>
                        </a:cubicBezTo>
                        <a:cubicBezTo>
                          <a:pt x="1905" y="9525"/>
                          <a:pt x="0" y="7620"/>
                          <a:pt x="0" y="4763"/>
                        </a:cubicBezTo>
                        <a:cubicBezTo>
                          <a:pt x="0" y="1905"/>
                          <a:pt x="1905" y="0"/>
                          <a:pt x="4763" y="0"/>
                        </a:cubicBezTo>
                        <a:cubicBezTo>
                          <a:pt x="7620" y="953"/>
                          <a:pt x="9525" y="2858"/>
                          <a:pt x="9525" y="47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sp>
        <p:nvSpPr>
          <p:cNvPr id="369" name="Google Shape;369;p13"/>
          <p:cNvSpPr txBox="1">
            <a:spLocks noGrp="1"/>
          </p:cNvSpPr>
          <p:nvPr>
            <p:ph type="subTitle" idx="1"/>
          </p:nvPr>
        </p:nvSpPr>
        <p:spPr>
          <a:xfrm>
            <a:off x="1125804" y="2186383"/>
            <a:ext cx="2987100" cy="6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0" name="Google Shape;370;p13"/>
          <p:cNvSpPr txBox="1">
            <a:spLocks noGrp="1"/>
          </p:cNvSpPr>
          <p:nvPr>
            <p:ph type="subTitle" idx="2"/>
          </p:nvPr>
        </p:nvSpPr>
        <p:spPr>
          <a:xfrm>
            <a:off x="5031096" y="2186384"/>
            <a:ext cx="2987100" cy="6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1" name="Google Shape;371;p13"/>
          <p:cNvSpPr txBox="1">
            <a:spLocks noGrp="1"/>
          </p:cNvSpPr>
          <p:nvPr>
            <p:ph type="subTitle" idx="3"/>
          </p:nvPr>
        </p:nvSpPr>
        <p:spPr>
          <a:xfrm>
            <a:off x="1125804" y="3932633"/>
            <a:ext cx="2987100" cy="6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2" name="Google Shape;372;p13"/>
          <p:cNvSpPr txBox="1">
            <a:spLocks noGrp="1"/>
          </p:cNvSpPr>
          <p:nvPr>
            <p:ph type="subTitle" idx="4"/>
          </p:nvPr>
        </p:nvSpPr>
        <p:spPr>
          <a:xfrm>
            <a:off x="5031096" y="3932633"/>
            <a:ext cx="2987100" cy="62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3" name="Google Shape;373;p13"/>
          <p:cNvSpPr txBox="1">
            <a:spLocks noGrp="1"/>
          </p:cNvSpPr>
          <p:nvPr>
            <p:ph type="title" hasCustomPrompt="1"/>
          </p:nvPr>
        </p:nvSpPr>
        <p:spPr>
          <a:xfrm>
            <a:off x="2252604" y="1315781"/>
            <a:ext cx="733500" cy="447600"/>
          </a:xfrm>
          <a:prstGeom prst="rect">
            <a:avLst/>
          </a:prstGeom>
          <a:solidFill>
            <a:schemeClr val="accent2"/>
          </a:solid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4" name="Google Shape;374;p13"/>
          <p:cNvSpPr txBox="1">
            <a:spLocks noGrp="1"/>
          </p:cNvSpPr>
          <p:nvPr>
            <p:ph type="title" idx="5" hasCustomPrompt="1"/>
          </p:nvPr>
        </p:nvSpPr>
        <p:spPr>
          <a:xfrm>
            <a:off x="2253654" y="3060881"/>
            <a:ext cx="731400" cy="447600"/>
          </a:xfrm>
          <a:prstGeom prst="rect">
            <a:avLst/>
          </a:prstGeom>
          <a:solidFill>
            <a:schemeClr val="accent1"/>
          </a:solid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5" name="Google Shape;375;p13"/>
          <p:cNvSpPr txBox="1">
            <a:spLocks noGrp="1"/>
          </p:cNvSpPr>
          <p:nvPr>
            <p:ph type="title" idx="6" hasCustomPrompt="1"/>
          </p:nvPr>
        </p:nvSpPr>
        <p:spPr>
          <a:xfrm>
            <a:off x="6158946" y="1316417"/>
            <a:ext cx="731400" cy="446400"/>
          </a:xfrm>
          <a:prstGeom prst="rect">
            <a:avLst/>
          </a:prstGeom>
          <a:solidFill>
            <a:schemeClr val="accent4"/>
          </a:solid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6" name="Google Shape;376;p13"/>
          <p:cNvSpPr txBox="1">
            <a:spLocks noGrp="1"/>
          </p:cNvSpPr>
          <p:nvPr>
            <p:ph type="title" idx="7" hasCustomPrompt="1"/>
          </p:nvPr>
        </p:nvSpPr>
        <p:spPr>
          <a:xfrm>
            <a:off x="6158946" y="3060882"/>
            <a:ext cx="731400" cy="4476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7" name="Google Shape;377;p13"/>
          <p:cNvSpPr txBox="1">
            <a:spLocks noGrp="1"/>
          </p:cNvSpPr>
          <p:nvPr>
            <p:ph type="subTitle" idx="8"/>
          </p:nvPr>
        </p:nvSpPr>
        <p:spPr>
          <a:xfrm>
            <a:off x="1125804" y="1826253"/>
            <a:ext cx="29871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Nunito ExtraBold"/>
                <a:ea typeface="Nunito ExtraBold"/>
                <a:cs typeface="Nunito ExtraBold"/>
                <a:sym typeface="Nunito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8" name="Google Shape;378;p13"/>
          <p:cNvSpPr txBox="1">
            <a:spLocks noGrp="1"/>
          </p:cNvSpPr>
          <p:nvPr>
            <p:ph type="subTitle" idx="9"/>
          </p:nvPr>
        </p:nvSpPr>
        <p:spPr>
          <a:xfrm>
            <a:off x="1125804" y="3572633"/>
            <a:ext cx="29871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Nunito ExtraBold"/>
                <a:ea typeface="Nunito ExtraBold"/>
                <a:cs typeface="Nunito ExtraBold"/>
                <a:sym typeface="Nunito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9" name="Google Shape;379;p13"/>
          <p:cNvSpPr txBox="1">
            <a:spLocks noGrp="1"/>
          </p:cNvSpPr>
          <p:nvPr>
            <p:ph type="subTitle" idx="13"/>
          </p:nvPr>
        </p:nvSpPr>
        <p:spPr>
          <a:xfrm>
            <a:off x="5031096" y="1826253"/>
            <a:ext cx="2987100" cy="447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000">
                <a:latin typeface="Nunito ExtraBold"/>
                <a:ea typeface="Nunito ExtraBold"/>
                <a:cs typeface="Nunito ExtraBold"/>
                <a:sym typeface="Nunito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0" name="Google Shape;380;p13"/>
          <p:cNvSpPr txBox="1">
            <a:spLocks noGrp="1"/>
          </p:cNvSpPr>
          <p:nvPr>
            <p:ph type="subTitle" idx="14"/>
          </p:nvPr>
        </p:nvSpPr>
        <p:spPr>
          <a:xfrm>
            <a:off x="5031096" y="3572631"/>
            <a:ext cx="2987100" cy="447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Nunito ExtraBold"/>
                <a:ea typeface="Nunito ExtraBold"/>
                <a:cs typeface="Nunito ExtraBold"/>
                <a:sym typeface="Nunito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1" name="Google Shape;381;p13"/>
          <p:cNvSpPr txBox="1">
            <a:spLocks noGrp="1"/>
          </p:cNvSpPr>
          <p:nvPr>
            <p:ph type="title" idx="15"/>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382"/>
        <p:cNvGrpSpPr/>
        <p:nvPr/>
      </p:nvGrpSpPr>
      <p:grpSpPr>
        <a:xfrm>
          <a:off x="0" y="0"/>
          <a:ext cx="0" cy="0"/>
          <a:chOff x="0" y="0"/>
          <a:chExt cx="0" cy="0"/>
        </a:xfrm>
      </p:grpSpPr>
      <p:sp>
        <p:nvSpPr>
          <p:cNvPr id="383" name="Google Shape;383;p14"/>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4" name="Google Shape;384;p14"/>
          <p:cNvSpPr/>
          <p:nvPr/>
        </p:nvSpPr>
        <p:spPr>
          <a:xfrm rot="1247557">
            <a:off x="-768704" y="-1066574"/>
            <a:ext cx="3214043" cy="3021806"/>
          </a:xfrm>
          <a:custGeom>
            <a:avLst/>
            <a:gdLst/>
            <a:ahLst/>
            <a:cxnLst/>
            <a:rect l="l" t="t" r="r" b="b"/>
            <a:pathLst>
              <a:path w="2834639" h="2665094" extrusionOk="0">
                <a:moveTo>
                  <a:pt x="2834640" y="0"/>
                </a:moveTo>
                <a:cubicBezTo>
                  <a:pt x="2721293" y="91440"/>
                  <a:pt x="2607945" y="181927"/>
                  <a:pt x="2493645" y="273368"/>
                </a:cubicBezTo>
                <a:cubicBezTo>
                  <a:pt x="2463165" y="298133"/>
                  <a:pt x="2431733" y="322898"/>
                  <a:pt x="2410778" y="356235"/>
                </a:cubicBezTo>
                <a:cubicBezTo>
                  <a:pt x="2379345" y="406717"/>
                  <a:pt x="2376488" y="468630"/>
                  <a:pt x="2366010" y="526733"/>
                </a:cubicBezTo>
                <a:cubicBezTo>
                  <a:pt x="2308860" y="855345"/>
                  <a:pt x="2022158" y="1091565"/>
                  <a:pt x="1737360" y="1265873"/>
                </a:cubicBezTo>
                <a:cubicBezTo>
                  <a:pt x="1616392" y="1340168"/>
                  <a:pt x="1478280" y="1426845"/>
                  <a:pt x="1459230" y="1567815"/>
                </a:cubicBezTo>
                <a:cubicBezTo>
                  <a:pt x="1437323" y="1720215"/>
                  <a:pt x="1568767" y="1883093"/>
                  <a:pt x="1496378" y="2020253"/>
                </a:cubicBezTo>
                <a:cubicBezTo>
                  <a:pt x="1449705" y="2108835"/>
                  <a:pt x="1337310" y="2138363"/>
                  <a:pt x="1237298" y="2148840"/>
                </a:cubicBezTo>
                <a:cubicBezTo>
                  <a:pt x="1137285" y="2159318"/>
                  <a:pt x="1028700" y="2163128"/>
                  <a:pt x="951548" y="2227898"/>
                </a:cubicBezTo>
                <a:cubicBezTo>
                  <a:pt x="879158" y="2288858"/>
                  <a:pt x="849630" y="2393633"/>
                  <a:pt x="769620" y="2445068"/>
                </a:cubicBezTo>
                <a:cubicBezTo>
                  <a:pt x="670560" y="2507933"/>
                  <a:pt x="542925" y="2464118"/>
                  <a:pt x="425768" y="2454593"/>
                </a:cubicBezTo>
                <a:cubicBezTo>
                  <a:pt x="401003" y="2452688"/>
                  <a:pt x="375285" y="2452688"/>
                  <a:pt x="352425" y="2461260"/>
                </a:cubicBezTo>
                <a:cubicBezTo>
                  <a:pt x="320993" y="2473643"/>
                  <a:pt x="299085" y="2500313"/>
                  <a:pt x="276225" y="2524125"/>
                </a:cubicBezTo>
                <a:cubicBezTo>
                  <a:pt x="202883" y="2599373"/>
                  <a:pt x="103822" y="2649855"/>
                  <a:pt x="0" y="2665095"/>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5" name="Google Shape;385;p14"/>
          <p:cNvGrpSpPr/>
          <p:nvPr/>
        </p:nvGrpSpPr>
        <p:grpSpPr>
          <a:xfrm flipH="1">
            <a:off x="-403893" y="-215308"/>
            <a:ext cx="1829302" cy="1509621"/>
            <a:chOff x="4316381" y="4324522"/>
            <a:chExt cx="2228953" cy="1839431"/>
          </a:xfrm>
        </p:grpSpPr>
        <p:sp>
          <p:nvSpPr>
            <p:cNvPr id="386" name="Google Shape;386;p14"/>
            <p:cNvSpPr/>
            <p:nvPr/>
          </p:nvSpPr>
          <p:spPr>
            <a:xfrm>
              <a:off x="4847385" y="4324522"/>
              <a:ext cx="1697949" cy="1839431"/>
            </a:xfrm>
            <a:custGeom>
              <a:avLst/>
              <a:gdLst/>
              <a:ahLst/>
              <a:cxnLst/>
              <a:rect l="l" t="t" r="r" b="b"/>
              <a:pathLst>
                <a:path w="1223747" h="1325716" extrusionOk="0">
                  <a:moveTo>
                    <a:pt x="410586" y="896380"/>
                  </a:moveTo>
                  <a:cubicBezTo>
                    <a:pt x="525838" y="982105"/>
                    <a:pt x="609658" y="1104025"/>
                    <a:pt x="718243" y="1198322"/>
                  </a:cubicBezTo>
                  <a:cubicBezTo>
                    <a:pt x="826828" y="1292620"/>
                    <a:pt x="980181" y="1360247"/>
                    <a:pt x="1113531" y="1306907"/>
                  </a:cubicBezTo>
                  <a:cubicBezTo>
                    <a:pt x="1149726" y="1292620"/>
                    <a:pt x="1182111" y="1269760"/>
                    <a:pt x="1202113" y="1236422"/>
                  </a:cubicBezTo>
                  <a:cubicBezTo>
                    <a:pt x="1236403" y="1179272"/>
                    <a:pt x="1223068" y="1105930"/>
                    <a:pt x="1208781" y="1040207"/>
                  </a:cubicBezTo>
                  <a:cubicBezTo>
                    <a:pt x="1118293" y="623012"/>
                    <a:pt x="1050666" y="-70408"/>
                    <a:pt x="454401" y="5792"/>
                  </a:cubicBezTo>
                  <a:cubicBezTo>
                    <a:pt x="263901" y="30557"/>
                    <a:pt x="79116" y="166765"/>
                    <a:pt x="19108" y="354407"/>
                  </a:cubicBezTo>
                  <a:cubicBezTo>
                    <a:pt x="-78047" y="658255"/>
                    <a:pt x="217228" y="752552"/>
                    <a:pt x="410586" y="8963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14"/>
            <p:cNvSpPr/>
            <p:nvPr/>
          </p:nvSpPr>
          <p:spPr>
            <a:xfrm>
              <a:off x="5245305" y="5252576"/>
              <a:ext cx="866964" cy="304744"/>
            </a:xfrm>
            <a:custGeom>
              <a:avLst/>
              <a:gdLst/>
              <a:ahLst/>
              <a:cxnLst/>
              <a:rect l="l" t="t" r="r" b="b"/>
              <a:pathLst>
                <a:path w="624839" h="219635" extrusionOk="0">
                  <a:moveTo>
                    <a:pt x="624840" y="219636"/>
                  </a:moveTo>
                  <a:lnTo>
                    <a:pt x="0" y="219636"/>
                  </a:lnTo>
                  <a:cubicBezTo>
                    <a:pt x="3810" y="184393"/>
                    <a:pt x="27622" y="156771"/>
                    <a:pt x="60007" y="143436"/>
                  </a:cubicBezTo>
                  <a:cubicBezTo>
                    <a:pt x="93345" y="130100"/>
                    <a:pt x="133350" y="136768"/>
                    <a:pt x="160972" y="159628"/>
                  </a:cubicBezTo>
                  <a:cubicBezTo>
                    <a:pt x="165735" y="110098"/>
                    <a:pt x="185738" y="60568"/>
                    <a:pt x="222885" y="28183"/>
                  </a:cubicBezTo>
                  <a:cubicBezTo>
                    <a:pt x="264795" y="-8012"/>
                    <a:pt x="324802" y="-8012"/>
                    <a:pt x="370522" y="20563"/>
                  </a:cubicBezTo>
                  <a:cubicBezTo>
                    <a:pt x="424815" y="53900"/>
                    <a:pt x="435292" y="105336"/>
                    <a:pt x="430530" y="165343"/>
                  </a:cubicBezTo>
                  <a:cubicBezTo>
                    <a:pt x="431483" y="155818"/>
                    <a:pt x="469583" y="139625"/>
                    <a:pt x="478155" y="136768"/>
                  </a:cubicBezTo>
                  <a:cubicBezTo>
                    <a:pt x="498158" y="130100"/>
                    <a:pt x="518160" y="130100"/>
                    <a:pt x="538163" y="137721"/>
                  </a:cubicBezTo>
                  <a:cubicBezTo>
                    <a:pt x="575310" y="150103"/>
                    <a:pt x="605790" y="185346"/>
                    <a:pt x="624840" y="2196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14"/>
            <p:cNvSpPr/>
            <p:nvPr/>
          </p:nvSpPr>
          <p:spPr>
            <a:xfrm>
              <a:off x="4316381" y="4850401"/>
              <a:ext cx="866964" cy="304744"/>
            </a:xfrm>
            <a:custGeom>
              <a:avLst/>
              <a:gdLst/>
              <a:ahLst/>
              <a:cxnLst/>
              <a:rect l="l" t="t" r="r" b="b"/>
              <a:pathLst>
                <a:path w="624839" h="219635" extrusionOk="0">
                  <a:moveTo>
                    <a:pt x="624840" y="219635"/>
                  </a:moveTo>
                  <a:lnTo>
                    <a:pt x="0" y="219635"/>
                  </a:lnTo>
                  <a:cubicBezTo>
                    <a:pt x="3810" y="184393"/>
                    <a:pt x="27622" y="156771"/>
                    <a:pt x="60007" y="143435"/>
                  </a:cubicBezTo>
                  <a:cubicBezTo>
                    <a:pt x="93345" y="130100"/>
                    <a:pt x="133350" y="136768"/>
                    <a:pt x="160972" y="159628"/>
                  </a:cubicBezTo>
                  <a:cubicBezTo>
                    <a:pt x="165735" y="110098"/>
                    <a:pt x="185738" y="60568"/>
                    <a:pt x="222885" y="28183"/>
                  </a:cubicBezTo>
                  <a:cubicBezTo>
                    <a:pt x="264795" y="-8012"/>
                    <a:pt x="324802" y="-8012"/>
                    <a:pt x="370522" y="20563"/>
                  </a:cubicBezTo>
                  <a:cubicBezTo>
                    <a:pt x="424815" y="53900"/>
                    <a:pt x="435292" y="105335"/>
                    <a:pt x="430530" y="165343"/>
                  </a:cubicBezTo>
                  <a:cubicBezTo>
                    <a:pt x="431483" y="155818"/>
                    <a:pt x="469583" y="139625"/>
                    <a:pt x="478155" y="136768"/>
                  </a:cubicBezTo>
                  <a:cubicBezTo>
                    <a:pt x="498158" y="130100"/>
                    <a:pt x="518160" y="130100"/>
                    <a:pt x="538163" y="137721"/>
                  </a:cubicBezTo>
                  <a:cubicBezTo>
                    <a:pt x="575310" y="150103"/>
                    <a:pt x="604838" y="185346"/>
                    <a:pt x="624840" y="21963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14"/>
            <p:cNvSpPr/>
            <p:nvPr/>
          </p:nvSpPr>
          <p:spPr>
            <a:xfrm>
              <a:off x="5529752" y="4907746"/>
              <a:ext cx="700445" cy="74009"/>
            </a:xfrm>
            <a:custGeom>
              <a:avLst/>
              <a:gdLst/>
              <a:ahLst/>
              <a:cxnLst/>
              <a:rect l="l" t="t" r="r" b="b"/>
              <a:pathLst>
                <a:path w="504825" h="53340" extrusionOk="0">
                  <a:moveTo>
                    <a:pt x="0" y="0"/>
                  </a:moveTo>
                  <a:cubicBezTo>
                    <a:pt x="50482" y="0"/>
                    <a:pt x="50482" y="53340"/>
                    <a:pt x="100965" y="53340"/>
                  </a:cubicBezTo>
                  <a:cubicBezTo>
                    <a:pt x="151447" y="53340"/>
                    <a:pt x="151447" y="0"/>
                    <a:pt x="201930" y="0"/>
                  </a:cubicBezTo>
                  <a:cubicBezTo>
                    <a:pt x="252413" y="0"/>
                    <a:pt x="252413" y="53340"/>
                    <a:pt x="302895" y="53340"/>
                  </a:cubicBezTo>
                  <a:cubicBezTo>
                    <a:pt x="353377" y="53340"/>
                    <a:pt x="353377" y="0"/>
                    <a:pt x="403860" y="0"/>
                  </a:cubicBezTo>
                  <a:cubicBezTo>
                    <a:pt x="454342" y="0"/>
                    <a:pt x="454342"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14"/>
            <p:cNvSpPr/>
            <p:nvPr/>
          </p:nvSpPr>
          <p:spPr>
            <a:xfrm>
              <a:off x="5183319" y="4664451"/>
              <a:ext cx="700445" cy="74009"/>
            </a:xfrm>
            <a:custGeom>
              <a:avLst/>
              <a:gdLst/>
              <a:ahLst/>
              <a:cxnLst/>
              <a:rect l="l" t="t" r="r" b="b"/>
              <a:pathLst>
                <a:path w="504825" h="53340" extrusionOk="0">
                  <a:moveTo>
                    <a:pt x="0" y="0"/>
                  </a:moveTo>
                  <a:cubicBezTo>
                    <a:pt x="50483" y="0"/>
                    <a:pt x="50483" y="53340"/>
                    <a:pt x="100965" y="53340"/>
                  </a:cubicBezTo>
                  <a:cubicBezTo>
                    <a:pt x="151448" y="53340"/>
                    <a:pt x="151448" y="0"/>
                    <a:pt x="201930" y="0"/>
                  </a:cubicBezTo>
                  <a:cubicBezTo>
                    <a:pt x="252413" y="0"/>
                    <a:pt x="252413" y="53340"/>
                    <a:pt x="302895" y="53340"/>
                  </a:cubicBezTo>
                  <a:cubicBezTo>
                    <a:pt x="353378" y="53340"/>
                    <a:pt x="353378" y="0"/>
                    <a:pt x="403860" y="0"/>
                  </a:cubicBezTo>
                  <a:cubicBezTo>
                    <a:pt x="454343" y="0"/>
                    <a:pt x="454343"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14"/>
            <p:cNvSpPr/>
            <p:nvPr/>
          </p:nvSpPr>
          <p:spPr>
            <a:xfrm>
              <a:off x="5732057" y="5613832"/>
              <a:ext cx="700445" cy="74009"/>
            </a:xfrm>
            <a:custGeom>
              <a:avLst/>
              <a:gdLst/>
              <a:ahLst/>
              <a:cxnLst/>
              <a:rect l="l" t="t" r="r" b="b"/>
              <a:pathLst>
                <a:path w="504825" h="53340" extrusionOk="0">
                  <a:moveTo>
                    <a:pt x="0" y="0"/>
                  </a:moveTo>
                  <a:cubicBezTo>
                    <a:pt x="50483" y="0"/>
                    <a:pt x="50483" y="53340"/>
                    <a:pt x="100965" y="53340"/>
                  </a:cubicBezTo>
                  <a:cubicBezTo>
                    <a:pt x="151448" y="53340"/>
                    <a:pt x="151448" y="0"/>
                    <a:pt x="201930" y="0"/>
                  </a:cubicBezTo>
                  <a:cubicBezTo>
                    <a:pt x="252413" y="0"/>
                    <a:pt x="252413" y="53340"/>
                    <a:pt x="302895" y="53340"/>
                  </a:cubicBezTo>
                  <a:cubicBezTo>
                    <a:pt x="353378" y="53340"/>
                    <a:pt x="353378" y="0"/>
                    <a:pt x="403860" y="0"/>
                  </a:cubicBezTo>
                  <a:cubicBezTo>
                    <a:pt x="454343" y="0"/>
                    <a:pt x="454343"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2" name="Google Shape;392;p14"/>
          <p:cNvGrpSpPr/>
          <p:nvPr/>
        </p:nvGrpSpPr>
        <p:grpSpPr>
          <a:xfrm>
            <a:off x="7478449" y="946304"/>
            <a:ext cx="2804952" cy="4857642"/>
            <a:chOff x="7478449" y="946304"/>
            <a:chExt cx="2804952" cy="4857642"/>
          </a:xfrm>
        </p:grpSpPr>
        <p:grpSp>
          <p:nvGrpSpPr>
            <p:cNvPr id="393" name="Google Shape;393;p14"/>
            <p:cNvGrpSpPr/>
            <p:nvPr/>
          </p:nvGrpSpPr>
          <p:grpSpPr>
            <a:xfrm>
              <a:off x="7478449" y="946304"/>
              <a:ext cx="2804952" cy="4857642"/>
              <a:chOff x="7478449" y="946304"/>
              <a:chExt cx="2804952" cy="4857642"/>
            </a:xfrm>
          </p:grpSpPr>
          <p:sp>
            <p:nvSpPr>
              <p:cNvPr id="394" name="Google Shape;394;p14"/>
              <p:cNvSpPr/>
              <p:nvPr/>
            </p:nvSpPr>
            <p:spPr>
              <a:xfrm rot="-4320109">
                <a:off x="7297663" y="3394705"/>
                <a:ext cx="2794827" cy="1650451"/>
              </a:xfrm>
              <a:custGeom>
                <a:avLst/>
                <a:gdLst/>
                <a:ahLst/>
                <a:cxnLst/>
                <a:rect l="l" t="t" r="r" b="b"/>
                <a:pathLst>
                  <a:path w="2449830" h="1446717" extrusionOk="0">
                    <a:moveTo>
                      <a:pt x="0" y="0"/>
                    </a:moveTo>
                    <a:lnTo>
                      <a:pt x="236220" y="125730"/>
                    </a:lnTo>
                    <a:cubicBezTo>
                      <a:pt x="309563" y="164783"/>
                      <a:pt x="356235" y="241935"/>
                      <a:pt x="356235" y="324803"/>
                    </a:cubicBezTo>
                    <a:lnTo>
                      <a:pt x="356235" y="393383"/>
                    </a:lnTo>
                    <a:cubicBezTo>
                      <a:pt x="356235" y="415290"/>
                      <a:pt x="347663" y="436245"/>
                      <a:pt x="332422" y="451485"/>
                    </a:cubicBezTo>
                    <a:lnTo>
                      <a:pt x="332422" y="451485"/>
                    </a:lnTo>
                    <a:cubicBezTo>
                      <a:pt x="258128" y="525780"/>
                      <a:pt x="248603" y="641985"/>
                      <a:pt x="308610" y="727710"/>
                    </a:cubicBezTo>
                    <a:lnTo>
                      <a:pt x="319088" y="741998"/>
                    </a:lnTo>
                    <a:cubicBezTo>
                      <a:pt x="342900" y="776288"/>
                      <a:pt x="378142" y="800100"/>
                      <a:pt x="418147" y="811530"/>
                    </a:cubicBezTo>
                    <a:lnTo>
                      <a:pt x="822960" y="924877"/>
                    </a:lnTo>
                    <a:cubicBezTo>
                      <a:pt x="922020" y="952500"/>
                      <a:pt x="1027747" y="925830"/>
                      <a:pt x="1101090" y="854393"/>
                    </a:cubicBezTo>
                    <a:lnTo>
                      <a:pt x="1146810" y="809625"/>
                    </a:lnTo>
                    <a:cubicBezTo>
                      <a:pt x="1201103" y="757238"/>
                      <a:pt x="1274445" y="729615"/>
                      <a:pt x="1349693" y="732473"/>
                    </a:cubicBezTo>
                    <a:lnTo>
                      <a:pt x="1579245" y="741998"/>
                    </a:lnTo>
                    <a:cubicBezTo>
                      <a:pt x="1653540" y="744855"/>
                      <a:pt x="1723073" y="782003"/>
                      <a:pt x="1767840" y="842010"/>
                    </a:cubicBezTo>
                    <a:lnTo>
                      <a:pt x="1803082" y="889635"/>
                    </a:lnTo>
                    <a:cubicBezTo>
                      <a:pt x="1841182" y="940118"/>
                      <a:pt x="1853565" y="1004888"/>
                      <a:pt x="1837373" y="1065848"/>
                    </a:cubicBezTo>
                    <a:lnTo>
                      <a:pt x="1828800" y="1099185"/>
                    </a:lnTo>
                    <a:cubicBezTo>
                      <a:pt x="1804988" y="1188720"/>
                      <a:pt x="1850707" y="1281113"/>
                      <a:pt x="1935480" y="1317308"/>
                    </a:cubicBezTo>
                    <a:lnTo>
                      <a:pt x="2175510" y="1419225"/>
                    </a:lnTo>
                    <a:cubicBezTo>
                      <a:pt x="2225993" y="1440180"/>
                      <a:pt x="2280285" y="1449705"/>
                      <a:pt x="2334578" y="1445895"/>
                    </a:cubicBezTo>
                    <a:lnTo>
                      <a:pt x="2449830" y="1437323"/>
                    </a:ln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14"/>
              <p:cNvSpPr/>
              <p:nvPr/>
            </p:nvSpPr>
            <p:spPr>
              <a:xfrm rot="3722614" flipH="1">
                <a:off x="7967652" y="1618788"/>
                <a:ext cx="2337566" cy="1356969"/>
              </a:xfrm>
              <a:custGeom>
                <a:avLst/>
                <a:gdLst/>
                <a:ahLst/>
                <a:cxnLst/>
                <a:rect l="l" t="t" r="r" b="b"/>
                <a:pathLst>
                  <a:path w="1238250" h="575309" extrusionOk="0">
                    <a:moveTo>
                      <a:pt x="1238250" y="0"/>
                    </a:moveTo>
                    <a:cubicBezTo>
                      <a:pt x="1222058" y="108585"/>
                      <a:pt x="1146810" y="207645"/>
                      <a:pt x="1046798" y="252413"/>
                    </a:cubicBezTo>
                    <a:cubicBezTo>
                      <a:pt x="987743" y="279083"/>
                      <a:pt x="922020" y="288608"/>
                      <a:pt x="864870" y="319088"/>
                    </a:cubicBezTo>
                    <a:cubicBezTo>
                      <a:pt x="763905" y="372428"/>
                      <a:pt x="702945" y="485775"/>
                      <a:pt x="597218" y="528638"/>
                    </a:cubicBezTo>
                    <a:cubicBezTo>
                      <a:pt x="501968" y="567690"/>
                      <a:pt x="394335" y="541020"/>
                      <a:pt x="292418" y="523875"/>
                    </a:cubicBezTo>
                    <a:cubicBezTo>
                      <a:pt x="190500" y="506730"/>
                      <a:pt x="73343" y="503872"/>
                      <a:pt x="0" y="575310"/>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6" name="Google Shape;396;p14"/>
            <p:cNvGrpSpPr/>
            <p:nvPr/>
          </p:nvGrpSpPr>
          <p:grpSpPr>
            <a:xfrm>
              <a:off x="8818187" y="3745795"/>
              <a:ext cx="237953" cy="491619"/>
              <a:chOff x="7973047" y="1742056"/>
              <a:chExt cx="208877" cy="431548"/>
            </a:xfrm>
          </p:grpSpPr>
          <p:sp>
            <p:nvSpPr>
              <p:cNvPr id="397" name="Google Shape;397;p14"/>
              <p:cNvSpPr/>
              <p:nvPr/>
            </p:nvSpPr>
            <p:spPr>
              <a:xfrm>
                <a:off x="7973047" y="1742056"/>
                <a:ext cx="208877" cy="391616"/>
              </a:xfrm>
              <a:custGeom>
                <a:avLst/>
                <a:gdLst/>
                <a:ahLst/>
                <a:cxnLst/>
                <a:rect l="l" t="t" r="r" b="b"/>
                <a:pathLst>
                  <a:path w="208877" h="391616" extrusionOk="0">
                    <a:moveTo>
                      <a:pt x="6045" y="177231"/>
                    </a:moveTo>
                    <a:cubicBezTo>
                      <a:pt x="-5385" y="242954"/>
                      <a:pt x="-4432" y="319154"/>
                      <a:pt x="43193" y="365826"/>
                    </a:cubicBezTo>
                    <a:cubicBezTo>
                      <a:pt x="55575" y="378209"/>
                      <a:pt x="69863" y="387734"/>
                      <a:pt x="87008" y="390591"/>
                    </a:cubicBezTo>
                    <a:cubicBezTo>
                      <a:pt x="111773" y="395354"/>
                      <a:pt x="138443" y="382971"/>
                      <a:pt x="155588" y="364874"/>
                    </a:cubicBezTo>
                    <a:cubicBezTo>
                      <a:pt x="173685" y="346776"/>
                      <a:pt x="184163" y="322011"/>
                      <a:pt x="191783" y="298199"/>
                    </a:cubicBezTo>
                    <a:cubicBezTo>
                      <a:pt x="215595" y="221046"/>
                      <a:pt x="225120" y="67694"/>
                      <a:pt x="147968" y="13401"/>
                    </a:cubicBezTo>
                    <a:cubicBezTo>
                      <a:pt x="58433" y="-48511"/>
                      <a:pt x="15570" y="121034"/>
                      <a:pt x="6045" y="1772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14"/>
              <p:cNvSpPr/>
              <p:nvPr/>
            </p:nvSpPr>
            <p:spPr>
              <a:xfrm>
                <a:off x="8075294" y="1928812"/>
                <a:ext cx="1905" cy="244792"/>
              </a:xfrm>
              <a:custGeom>
                <a:avLst/>
                <a:gdLst/>
                <a:ahLst/>
                <a:cxnLst/>
                <a:rect l="l" t="t" r="r" b="b"/>
                <a:pathLst>
                  <a:path w="1905" h="244792" extrusionOk="0">
                    <a:moveTo>
                      <a:pt x="1905" y="0"/>
                    </a:moveTo>
                    <a:lnTo>
                      <a:pt x="1905" y="244792"/>
                    </a:lnTo>
                    <a:lnTo>
                      <a:pt x="0" y="244792"/>
                    </a:ln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14"/>
              <p:cNvSpPr/>
              <p:nvPr/>
            </p:nvSpPr>
            <p:spPr>
              <a:xfrm>
                <a:off x="7984807" y="1865947"/>
                <a:ext cx="196215" cy="167801"/>
              </a:xfrm>
              <a:custGeom>
                <a:avLst/>
                <a:gdLst/>
                <a:ahLst/>
                <a:cxnLst/>
                <a:rect l="l" t="t" r="r" b="b"/>
                <a:pathLst>
                  <a:path w="196215" h="167801" extrusionOk="0">
                    <a:moveTo>
                      <a:pt x="0" y="25717"/>
                    </a:moveTo>
                    <a:cubicBezTo>
                      <a:pt x="0" y="25717"/>
                      <a:pt x="92393" y="173355"/>
                      <a:pt x="92393" y="167640"/>
                    </a:cubicBezTo>
                    <a:cubicBezTo>
                      <a:pt x="92393" y="161925"/>
                      <a:pt x="196215" y="0"/>
                      <a:pt x="196215" y="0"/>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14"/>
              <p:cNvSpPr/>
              <p:nvPr/>
            </p:nvSpPr>
            <p:spPr>
              <a:xfrm>
                <a:off x="8127682" y="1787842"/>
                <a:ext cx="22964" cy="161925"/>
              </a:xfrm>
              <a:custGeom>
                <a:avLst/>
                <a:gdLst/>
                <a:ahLst/>
                <a:cxnLst/>
                <a:rect l="l" t="t" r="r" b="b"/>
                <a:pathLst>
                  <a:path w="22964" h="161925" extrusionOk="0">
                    <a:moveTo>
                      <a:pt x="22860" y="0"/>
                    </a:moveTo>
                    <a:cubicBezTo>
                      <a:pt x="24765" y="2858"/>
                      <a:pt x="0" y="161925"/>
                      <a:pt x="0" y="161925"/>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1" name="Google Shape;401;p14"/>
            <p:cNvGrpSpPr/>
            <p:nvPr/>
          </p:nvGrpSpPr>
          <p:grpSpPr>
            <a:xfrm>
              <a:off x="8806263" y="4576244"/>
              <a:ext cx="149335" cy="331154"/>
              <a:chOff x="8138895" y="2678251"/>
              <a:chExt cx="131088" cy="290690"/>
            </a:xfrm>
          </p:grpSpPr>
          <p:sp>
            <p:nvSpPr>
              <p:cNvPr id="402" name="Google Shape;402;p14"/>
              <p:cNvSpPr/>
              <p:nvPr/>
            </p:nvSpPr>
            <p:spPr>
              <a:xfrm>
                <a:off x="8138895" y="2678251"/>
                <a:ext cx="131088" cy="245573"/>
              </a:xfrm>
              <a:custGeom>
                <a:avLst/>
                <a:gdLst/>
                <a:ahLst/>
                <a:cxnLst/>
                <a:rect l="l" t="t" r="r" b="b"/>
                <a:pathLst>
                  <a:path w="131088" h="245573" extrusionOk="0">
                    <a:moveTo>
                      <a:pt x="4027" y="111620"/>
                    </a:moveTo>
                    <a:cubicBezTo>
                      <a:pt x="-3593" y="152578"/>
                      <a:pt x="-2641" y="200203"/>
                      <a:pt x="26887" y="229731"/>
                    </a:cubicBezTo>
                    <a:cubicBezTo>
                      <a:pt x="34507" y="237351"/>
                      <a:pt x="44032" y="243066"/>
                      <a:pt x="54509" y="244970"/>
                    </a:cubicBezTo>
                    <a:cubicBezTo>
                      <a:pt x="70702" y="247828"/>
                      <a:pt x="86894" y="240208"/>
                      <a:pt x="97372" y="228778"/>
                    </a:cubicBezTo>
                    <a:cubicBezTo>
                      <a:pt x="108802" y="217348"/>
                      <a:pt x="115469" y="202108"/>
                      <a:pt x="120232" y="186868"/>
                    </a:cubicBezTo>
                    <a:cubicBezTo>
                      <a:pt x="135472" y="138291"/>
                      <a:pt x="141187" y="42088"/>
                      <a:pt x="92609" y="7798"/>
                    </a:cubicBezTo>
                    <a:cubicBezTo>
                      <a:pt x="36412" y="-29349"/>
                      <a:pt x="9742" y="76378"/>
                      <a:pt x="4027" y="11162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403;p14"/>
              <p:cNvSpPr/>
              <p:nvPr/>
            </p:nvSpPr>
            <p:spPr>
              <a:xfrm>
                <a:off x="8187690" y="2793682"/>
                <a:ext cx="9525" cy="175259"/>
              </a:xfrm>
              <a:custGeom>
                <a:avLst/>
                <a:gdLst/>
                <a:ahLst/>
                <a:cxnLst/>
                <a:rect l="l" t="t" r="r" b="b"/>
                <a:pathLst>
                  <a:path w="9525" h="175259" extrusionOk="0">
                    <a:moveTo>
                      <a:pt x="0" y="0"/>
                    </a:moveTo>
                    <a:lnTo>
                      <a:pt x="0" y="17526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14"/>
              <p:cNvSpPr/>
              <p:nvPr/>
            </p:nvSpPr>
            <p:spPr>
              <a:xfrm>
                <a:off x="8187690" y="2764155"/>
                <a:ext cx="80009" cy="117157"/>
              </a:xfrm>
              <a:custGeom>
                <a:avLst/>
                <a:gdLst/>
                <a:ahLst/>
                <a:cxnLst/>
                <a:rect l="l" t="t" r="r" b="b"/>
                <a:pathLst>
                  <a:path w="80009" h="117157" extrusionOk="0">
                    <a:moveTo>
                      <a:pt x="80010" y="0"/>
                    </a:moveTo>
                    <a:lnTo>
                      <a:pt x="0" y="11715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405;p14"/>
              <p:cNvSpPr/>
              <p:nvPr/>
            </p:nvSpPr>
            <p:spPr>
              <a:xfrm>
                <a:off x="8227695" y="2687002"/>
                <a:ext cx="2857" cy="135255"/>
              </a:xfrm>
              <a:custGeom>
                <a:avLst/>
                <a:gdLst/>
                <a:ahLst/>
                <a:cxnLst/>
                <a:rect l="l" t="t" r="r" b="b"/>
                <a:pathLst>
                  <a:path w="2857" h="135255" extrusionOk="0">
                    <a:moveTo>
                      <a:pt x="2858" y="0"/>
                    </a:moveTo>
                    <a:lnTo>
                      <a:pt x="0" y="13525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6" name="Google Shape;406;p14"/>
            <p:cNvGrpSpPr/>
            <p:nvPr/>
          </p:nvGrpSpPr>
          <p:grpSpPr>
            <a:xfrm>
              <a:off x="8500206" y="3953250"/>
              <a:ext cx="245811" cy="533354"/>
              <a:chOff x="7738110" y="1433006"/>
              <a:chExt cx="215775" cy="468183"/>
            </a:xfrm>
          </p:grpSpPr>
          <p:sp>
            <p:nvSpPr>
              <p:cNvPr id="407" name="Google Shape;407;p14"/>
              <p:cNvSpPr/>
              <p:nvPr/>
            </p:nvSpPr>
            <p:spPr>
              <a:xfrm>
                <a:off x="7738763" y="1433006"/>
                <a:ext cx="215122" cy="403482"/>
              </a:xfrm>
              <a:custGeom>
                <a:avLst/>
                <a:gdLst/>
                <a:ahLst/>
                <a:cxnLst/>
                <a:rect l="l" t="t" r="r" b="b"/>
                <a:pathLst>
                  <a:path w="215122" h="403482" extrusionOk="0">
                    <a:moveTo>
                      <a:pt x="6014" y="182433"/>
                    </a:moveTo>
                    <a:cubicBezTo>
                      <a:pt x="-5416" y="250061"/>
                      <a:pt x="-4463" y="329118"/>
                      <a:pt x="44114" y="377696"/>
                    </a:cubicBezTo>
                    <a:cubicBezTo>
                      <a:pt x="56497" y="390078"/>
                      <a:pt x="71737" y="399603"/>
                      <a:pt x="88882" y="402461"/>
                    </a:cubicBezTo>
                    <a:cubicBezTo>
                      <a:pt x="114599" y="407223"/>
                      <a:pt x="141269" y="394841"/>
                      <a:pt x="160319" y="375791"/>
                    </a:cubicBezTo>
                    <a:cubicBezTo>
                      <a:pt x="178417" y="356741"/>
                      <a:pt x="189847" y="331976"/>
                      <a:pt x="197467" y="307211"/>
                    </a:cubicBezTo>
                    <a:cubicBezTo>
                      <a:pt x="222232" y="227201"/>
                      <a:pt x="231757" y="69086"/>
                      <a:pt x="151747" y="13841"/>
                    </a:cubicBezTo>
                    <a:cubicBezTo>
                      <a:pt x="60307" y="-49977"/>
                      <a:pt x="15539" y="124331"/>
                      <a:pt x="6014" y="1824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408;p14"/>
              <p:cNvSpPr/>
              <p:nvPr/>
            </p:nvSpPr>
            <p:spPr>
              <a:xfrm>
                <a:off x="7845742" y="1564005"/>
                <a:ext cx="9525" cy="337184"/>
              </a:xfrm>
              <a:custGeom>
                <a:avLst/>
                <a:gdLst/>
                <a:ahLst/>
                <a:cxnLst/>
                <a:rect l="l" t="t" r="r" b="b"/>
                <a:pathLst>
                  <a:path w="9525" h="337184" extrusionOk="0">
                    <a:moveTo>
                      <a:pt x="0" y="0"/>
                    </a:moveTo>
                    <a:lnTo>
                      <a:pt x="0" y="337185"/>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14"/>
              <p:cNvSpPr/>
              <p:nvPr/>
            </p:nvSpPr>
            <p:spPr>
              <a:xfrm>
                <a:off x="7738110" y="1589722"/>
                <a:ext cx="107632" cy="187642"/>
              </a:xfrm>
              <a:custGeom>
                <a:avLst/>
                <a:gdLst/>
                <a:ahLst/>
                <a:cxnLst/>
                <a:rect l="l" t="t" r="r" b="b"/>
                <a:pathLst>
                  <a:path w="107632" h="187642" extrusionOk="0">
                    <a:moveTo>
                      <a:pt x="0" y="0"/>
                    </a:moveTo>
                    <a:lnTo>
                      <a:pt x="107633" y="187642"/>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14"/>
              <p:cNvSpPr/>
              <p:nvPr/>
            </p:nvSpPr>
            <p:spPr>
              <a:xfrm>
                <a:off x="7845742" y="1561147"/>
                <a:ext cx="103822" cy="162877"/>
              </a:xfrm>
              <a:custGeom>
                <a:avLst/>
                <a:gdLst/>
                <a:ahLst/>
                <a:cxnLst/>
                <a:rect l="l" t="t" r="r" b="b"/>
                <a:pathLst>
                  <a:path w="103822" h="162877" extrusionOk="0">
                    <a:moveTo>
                      <a:pt x="103822" y="0"/>
                    </a:moveTo>
                    <a:cubicBezTo>
                      <a:pt x="103822" y="952"/>
                      <a:pt x="0" y="162877"/>
                      <a:pt x="0" y="162877"/>
                    </a:cubicBez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438"/>
        <p:cNvGrpSpPr/>
        <p:nvPr/>
      </p:nvGrpSpPr>
      <p:grpSpPr>
        <a:xfrm>
          <a:off x="0" y="0"/>
          <a:ext cx="0" cy="0"/>
          <a:chOff x="0" y="0"/>
          <a:chExt cx="0" cy="0"/>
        </a:xfrm>
      </p:grpSpPr>
      <p:sp>
        <p:nvSpPr>
          <p:cNvPr id="439" name="Google Shape;439;p16"/>
          <p:cNvSpPr txBox="1">
            <a:spLocks noGrp="1"/>
          </p:cNvSpPr>
          <p:nvPr>
            <p:ph type="subTitle" idx="1"/>
          </p:nvPr>
        </p:nvSpPr>
        <p:spPr>
          <a:xfrm>
            <a:off x="4456248" y="1062600"/>
            <a:ext cx="3825900" cy="1056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0" name="Google Shape;440;p16"/>
          <p:cNvSpPr txBox="1">
            <a:spLocks noGrp="1"/>
          </p:cNvSpPr>
          <p:nvPr>
            <p:ph type="subTitle" idx="2"/>
          </p:nvPr>
        </p:nvSpPr>
        <p:spPr>
          <a:xfrm>
            <a:off x="4456248" y="2215458"/>
            <a:ext cx="3825900" cy="1056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1" name="Google Shape;441;p16"/>
          <p:cNvSpPr txBox="1">
            <a:spLocks noGrp="1"/>
          </p:cNvSpPr>
          <p:nvPr>
            <p:ph type="subTitle" idx="3"/>
          </p:nvPr>
        </p:nvSpPr>
        <p:spPr>
          <a:xfrm>
            <a:off x="4456248" y="3368316"/>
            <a:ext cx="3825900" cy="10566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42" name="Google Shape;442;p16"/>
          <p:cNvSpPr txBox="1">
            <a:spLocks noGrp="1"/>
          </p:cNvSpPr>
          <p:nvPr>
            <p:ph type="subTitle" idx="4"/>
          </p:nvPr>
        </p:nvSpPr>
        <p:spPr>
          <a:xfrm>
            <a:off x="1789683" y="1062600"/>
            <a:ext cx="2638800" cy="105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Nunito ExtraBold"/>
              <a:buNone/>
              <a:defRPr sz="2000">
                <a:latin typeface="Nunito ExtraBold"/>
                <a:ea typeface="Nunito ExtraBold"/>
                <a:cs typeface="Nunito ExtraBold"/>
                <a:sym typeface="Nunito ExtraBold"/>
              </a:defRPr>
            </a:lvl1pPr>
            <a:lvl2pPr lvl="1"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2pPr>
            <a:lvl3pPr lvl="2"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3pPr>
            <a:lvl4pPr lvl="3"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4pPr>
            <a:lvl5pPr lvl="4"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5pPr>
            <a:lvl6pPr lvl="5"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6pPr>
            <a:lvl7pPr lvl="6"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7pPr>
            <a:lvl8pPr lvl="7"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8pPr>
            <a:lvl9pPr lvl="8"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9pPr>
          </a:lstStyle>
          <a:p>
            <a:endParaRPr/>
          </a:p>
        </p:txBody>
      </p:sp>
      <p:sp>
        <p:nvSpPr>
          <p:cNvPr id="443" name="Google Shape;443;p16"/>
          <p:cNvSpPr txBox="1">
            <a:spLocks noGrp="1"/>
          </p:cNvSpPr>
          <p:nvPr>
            <p:ph type="subTitle" idx="5"/>
          </p:nvPr>
        </p:nvSpPr>
        <p:spPr>
          <a:xfrm>
            <a:off x="1789683" y="3368326"/>
            <a:ext cx="2638800" cy="105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Nunito ExtraBold"/>
              <a:buNone/>
              <a:defRPr sz="2000">
                <a:latin typeface="Nunito ExtraBold"/>
                <a:ea typeface="Nunito ExtraBold"/>
                <a:cs typeface="Nunito ExtraBold"/>
                <a:sym typeface="Nunito ExtraBold"/>
              </a:defRPr>
            </a:lvl1pPr>
            <a:lvl2pPr lvl="1"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2pPr>
            <a:lvl3pPr lvl="2"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3pPr>
            <a:lvl4pPr lvl="3"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4pPr>
            <a:lvl5pPr lvl="4"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5pPr>
            <a:lvl6pPr lvl="5"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6pPr>
            <a:lvl7pPr lvl="6"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7pPr>
            <a:lvl8pPr lvl="7"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8pPr>
            <a:lvl9pPr lvl="8"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9pPr>
          </a:lstStyle>
          <a:p>
            <a:endParaRPr/>
          </a:p>
        </p:txBody>
      </p:sp>
      <p:sp>
        <p:nvSpPr>
          <p:cNvPr id="444" name="Google Shape;444;p16"/>
          <p:cNvSpPr txBox="1">
            <a:spLocks noGrp="1"/>
          </p:cNvSpPr>
          <p:nvPr>
            <p:ph type="subTitle" idx="6"/>
          </p:nvPr>
        </p:nvSpPr>
        <p:spPr>
          <a:xfrm>
            <a:off x="1789683" y="2215463"/>
            <a:ext cx="2638800" cy="1056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Nunito ExtraBold"/>
              <a:buNone/>
              <a:defRPr sz="2000">
                <a:latin typeface="Nunito ExtraBold"/>
                <a:ea typeface="Nunito ExtraBold"/>
                <a:cs typeface="Nunito ExtraBold"/>
                <a:sym typeface="Nunito ExtraBold"/>
              </a:defRPr>
            </a:lvl1pPr>
            <a:lvl2pPr lvl="1"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2pPr>
            <a:lvl3pPr lvl="2"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3pPr>
            <a:lvl4pPr lvl="3"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4pPr>
            <a:lvl5pPr lvl="4"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5pPr>
            <a:lvl6pPr lvl="5"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6pPr>
            <a:lvl7pPr lvl="6"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7pPr>
            <a:lvl8pPr lvl="7"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8pPr>
            <a:lvl9pPr lvl="8" algn="ctr" rtl="0">
              <a:lnSpc>
                <a:spcPct val="100000"/>
              </a:lnSpc>
              <a:spcBef>
                <a:spcPts val="0"/>
              </a:spcBef>
              <a:spcAft>
                <a:spcPts val="0"/>
              </a:spcAft>
              <a:buSzPts val="2400"/>
              <a:buFont typeface="Nunito ExtraBold"/>
              <a:buNone/>
              <a:defRPr sz="2400">
                <a:latin typeface="Nunito ExtraBold"/>
                <a:ea typeface="Nunito ExtraBold"/>
                <a:cs typeface="Nunito ExtraBold"/>
                <a:sym typeface="Nunito ExtraBold"/>
              </a:defRPr>
            </a:lvl9pPr>
          </a:lstStyle>
          <a:p>
            <a:endParaRPr/>
          </a:p>
        </p:txBody>
      </p:sp>
      <p:sp>
        <p:nvSpPr>
          <p:cNvPr id="445" name="Google Shape;445;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46" name="Google Shape;446;p16"/>
          <p:cNvGrpSpPr/>
          <p:nvPr/>
        </p:nvGrpSpPr>
        <p:grpSpPr>
          <a:xfrm>
            <a:off x="-1200391" y="-1538642"/>
            <a:ext cx="11483792" cy="7947578"/>
            <a:chOff x="-1200391" y="-1538642"/>
            <a:chExt cx="11483792" cy="7947578"/>
          </a:xfrm>
        </p:grpSpPr>
        <p:grpSp>
          <p:nvGrpSpPr>
            <p:cNvPr id="447" name="Google Shape;447;p16"/>
            <p:cNvGrpSpPr/>
            <p:nvPr/>
          </p:nvGrpSpPr>
          <p:grpSpPr>
            <a:xfrm>
              <a:off x="-1200391" y="-1538642"/>
              <a:ext cx="4077418" cy="3965942"/>
              <a:chOff x="-1200391" y="-1538642"/>
              <a:chExt cx="4077418" cy="3965942"/>
            </a:xfrm>
          </p:grpSpPr>
          <p:sp>
            <p:nvSpPr>
              <p:cNvPr id="448" name="Google Shape;448;p16"/>
              <p:cNvSpPr/>
              <p:nvPr/>
            </p:nvSpPr>
            <p:spPr>
              <a:xfrm rot="1247557">
                <a:off x="-768704" y="-1066574"/>
                <a:ext cx="3214043" cy="3021806"/>
              </a:xfrm>
              <a:custGeom>
                <a:avLst/>
                <a:gdLst/>
                <a:ahLst/>
                <a:cxnLst/>
                <a:rect l="l" t="t" r="r" b="b"/>
                <a:pathLst>
                  <a:path w="2834639" h="2665094" extrusionOk="0">
                    <a:moveTo>
                      <a:pt x="2834640" y="0"/>
                    </a:moveTo>
                    <a:cubicBezTo>
                      <a:pt x="2721293" y="91440"/>
                      <a:pt x="2607945" y="181927"/>
                      <a:pt x="2493645" y="273368"/>
                    </a:cubicBezTo>
                    <a:cubicBezTo>
                      <a:pt x="2463165" y="298133"/>
                      <a:pt x="2431733" y="322898"/>
                      <a:pt x="2410778" y="356235"/>
                    </a:cubicBezTo>
                    <a:cubicBezTo>
                      <a:pt x="2379345" y="406717"/>
                      <a:pt x="2376488" y="468630"/>
                      <a:pt x="2366010" y="526733"/>
                    </a:cubicBezTo>
                    <a:cubicBezTo>
                      <a:pt x="2308860" y="855345"/>
                      <a:pt x="2022158" y="1091565"/>
                      <a:pt x="1737360" y="1265873"/>
                    </a:cubicBezTo>
                    <a:cubicBezTo>
                      <a:pt x="1616392" y="1340168"/>
                      <a:pt x="1478280" y="1426845"/>
                      <a:pt x="1459230" y="1567815"/>
                    </a:cubicBezTo>
                    <a:cubicBezTo>
                      <a:pt x="1437323" y="1720215"/>
                      <a:pt x="1568767" y="1883093"/>
                      <a:pt x="1496378" y="2020253"/>
                    </a:cubicBezTo>
                    <a:cubicBezTo>
                      <a:pt x="1449705" y="2108835"/>
                      <a:pt x="1337310" y="2138363"/>
                      <a:pt x="1237298" y="2148840"/>
                    </a:cubicBezTo>
                    <a:cubicBezTo>
                      <a:pt x="1137285" y="2159318"/>
                      <a:pt x="1028700" y="2163128"/>
                      <a:pt x="951548" y="2227898"/>
                    </a:cubicBezTo>
                    <a:cubicBezTo>
                      <a:pt x="879158" y="2288858"/>
                      <a:pt x="849630" y="2393633"/>
                      <a:pt x="769620" y="2445068"/>
                    </a:cubicBezTo>
                    <a:cubicBezTo>
                      <a:pt x="670560" y="2507933"/>
                      <a:pt x="542925" y="2464118"/>
                      <a:pt x="425768" y="2454593"/>
                    </a:cubicBezTo>
                    <a:cubicBezTo>
                      <a:pt x="401003" y="2452688"/>
                      <a:pt x="375285" y="2452688"/>
                      <a:pt x="352425" y="2461260"/>
                    </a:cubicBezTo>
                    <a:cubicBezTo>
                      <a:pt x="320993" y="2473643"/>
                      <a:pt x="299085" y="2500313"/>
                      <a:pt x="276225" y="2524125"/>
                    </a:cubicBezTo>
                    <a:cubicBezTo>
                      <a:pt x="202883" y="2599373"/>
                      <a:pt x="103822" y="2649855"/>
                      <a:pt x="0" y="2665095"/>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49" name="Google Shape;449;p16"/>
              <p:cNvGrpSpPr/>
              <p:nvPr/>
            </p:nvGrpSpPr>
            <p:grpSpPr>
              <a:xfrm flipH="1">
                <a:off x="-403893" y="-215308"/>
                <a:ext cx="1829302" cy="1509621"/>
                <a:chOff x="4316381" y="4324522"/>
                <a:chExt cx="2228953" cy="1839431"/>
              </a:xfrm>
            </p:grpSpPr>
            <p:sp>
              <p:nvSpPr>
                <p:cNvPr id="450" name="Google Shape;450;p16"/>
                <p:cNvSpPr/>
                <p:nvPr/>
              </p:nvSpPr>
              <p:spPr>
                <a:xfrm>
                  <a:off x="4847385" y="4324522"/>
                  <a:ext cx="1697949" cy="1839431"/>
                </a:xfrm>
                <a:custGeom>
                  <a:avLst/>
                  <a:gdLst/>
                  <a:ahLst/>
                  <a:cxnLst/>
                  <a:rect l="l" t="t" r="r" b="b"/>
                  <a:pathLst>
                    <a:path w="1223747" h="1325716" extrusionOk="0">
                      <a:moveTo>
                        <a:pt x="410586" y="896380"/>
                      </a:moveTo>
                      <a:cubicBezTo>
                        <a:pt x="525838" y="982105"/>
                        <a:pt x="609658" y="1104025"/>
                        <a:pt x="718243" y="1198322"/>
                      </a:cubicBezTo>
                      <a:cubicBezTo>
                        <a:pt x="826828" y="1292620"/>
                        <a:pt x="980181" y="1360247"/>
                        <a:pt x="1113531" y="1306907"/>
                      </a:cubicBezTo>
                      <a:cubicBezTo>
                        <a:pt x="1149726" y="1292620"/>
                        <a:pt x="1182111" y="1269760"/>
                        <a:pt x="1202113" y="1236422"/>
                      </a:cubicBezTo>
                      <a:cubicBezTo>
                        <a:pt x="1236403" y="1179272"/>
                        <a:pt x="1223068" y="1105930"/>
                        <a:pt x="1208781" y="1040207"/>
                      </a:cubicBezTo>
                      <a:cubicBezTo>
                        <a:pt x="1118293" y="623012"/>
                        <a:pt x="1050666" y="-70408"/>
                        <a:pt x="454401" y="5792"/>
                      </a:cubicBezTo>
                      <a:cubicBezTo>
                        <a:pt x="263901" y="30557"/>
                        <a:pt x="79116" y="166765"/>
                        <a:pt x="19108" y="354407"/>
                      </a:cubicBezTo>
                      <a:cubicBezTo>
                        <a:pt x="-78047" y="658255"/>
                        <a:pt x="217228" y="752552"/>
                        <a:pt x="410586" y="8963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16"/>
                <p:cNvSpPr/>
                <p:nvPr/>
              </p:nvSpPr>
              <p:spPr>
                <a:xfrm>
                  <a:off x="5245305" y="5252576"/>
                  <a:ext cx="866964" cy="304744"/>
                </a:xfrm>
                <a:custGeom>
                  <a:avLst/>
                  <a:gdLst/>
                  <a:ahLst/>
                  <a:cxnLst/>
                  <a:rect l="l" t="t" r="r" b="b"/>
                  <a:pathLst>
                    <a:path w="624839" h="219635" extrusionOk="0">
                      <a:moveTo>
                        <a:pt x="624840" y="219636"/>
                      </a:moveTo>
                      <a:lnTo>
                        <a:pt x="0" y="219636"/>
                      </a:lnTo>
                      <a:cubicBezTo>
                        <a:pt x="3810" y="184393"/>
                        <a:pt x="27622" y="156771"/>
                        <a:pt x="60007" y="143436"/>
                      </a:cubicBezTo>
                      <a:cubicBezTo>
                        <a:pt x="93345" y="130100"/>
                        <a:pt x="133350" y="136768"/>
                        <a:pt x="160972" y="159628"/>
                      </a:cubicBezTo>
                      <a:cubicBezTo>
                        <a:pt x="165735" y="110098"/>
                        <a:pt x="185738" y="60568"/>
                        <a:pt x="222885" y="28183"/>
                      </a:cubicBezTo>
                      <a:cubicBezTo>
                        <a:pt x="264795" y="-8012"/>
                        <a:pt x="324802" y="-8012"/>
                        <a:pt x="370522" y="20563"/>
                      </a:cubicBezTo>
                      <a:cubicBezTo>
                        <a:pt x="424815" y="53900"/>
                        <a:pt x="435292" y="105336"/>
                        <a:pt x="430530" y="165343"/>
                      </a:cubicBezTo>
                      <a:cubicBezTo>
                        <a:pt x="431483" y="155818"/>
                        <a:pt x="469583" y="139625"/>
                        <a:pt x="478155" y="136768"/>
                      </a:cubicBezTo>
                      <a:cubicBezTo>
                        <a:pt x="498158" y="130100"/>
                        <a:pt x="518160" y="130100"/>
                        <a:pt x="538163" y="137721"/>
                      </a:cubicBezTo>
                      <a:cubicBezTo>
                        <a:pt x="575310" y="150103"/>
                        <a:pt x="605790" y="185346"/>
                        <a:pt x="624840" y="2196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16"/>
                <p:cNvSpPr/>
                <p:nvPr/>
              </p:nvSpPr>
              <p:spPr>
                <a:xfrm>
                  <a:off x="4316381" y="4850401"/>
                  <a:ext cx="866964" cy="304744"/>
                </a:xfrm>
                <a:custGeom>
                  <a:avLst/>
                  <a:gdLst/>
                  <a:ahLst/>
                  <a:cxnLst/>
                  <a:rect l="l" t="t" r="r" b="b"/>
                  <a:pathLst>
                    <a:path w="624839" h="219635" extrusionOk="0">
                      <a:moveTo>
                        <a:pt x="624840" y="219635"/>
                      </a:moveTo>
                      <a:lnTo>
                        <a:pt x="0" y="219635"/>
                      </a:lnTo>
                      <a:cubicBezTo>
                        <a:pt x="3810" y="184393"/>
                        <a:pt x="27622" y="156771"/>
                        <a:pt x="60007" y="143435"/>
                      </a:cubicBezTo>
                      <a:cubicBezTo>
                        <a:pt x="93345" y="130100"/>
                        <a:pt x="133350" y="136768"/>
                        <a:pt x="160972" y="159628"/>
                      </a:cubicBezTo>
                      <a:cubicBezTo>
                        <a:pt x="165735" y="110098"/>
                        <a:pt x="185738" y="60568"/>
                        <a:pt x="222885" y="28183"/>
                      </a:cubicBezTo>
                      <a:cubicBezTo>
                        <a:pt x="264795" y="-8012"/>
                        <a:pt x="324802" y="-8012"/>
                        <a:pt x="370522" y="20563"/>
                      </a:cubicBezTo>
                      <a:cubicBezTo>
                        <a:pt x="424815" y="53900"/>
                        <a:pt x="435292" y="105335"/>
                        <a:pt x="430530" y="165343"/>
                      </a:cubicBezTo>
                      <a:cubicBezTo>
                        <a:pt x="431483" y="155818"/>
                        <a:pt x="469583" y="139625"/>
                        <a:pt x="478155" y="136768"/>
                      </a:cubicBezTo>
                      <a:cubicBezTo>
                        <a:pt x="498158" y="130100"/>
                        <a:pt x="518160" y="130100"/>
                        <a:pt x="538163" y="137721"/>
                      </a:cubicBezTo>
                      <a:cubicBezTo>
                        <a:pt x="575310" y="150103"/>
                        <a:pt x="604838" y="185346"/>
                        <a:pt x="624840" y="21963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16"/>
                <p:cNvSpPr/>
                <p:nvPr/>
              </p:nvSpPr>
              <p:spPr>
                <a:xfrm>
                  <a:off x="5529752" y="4907746"/>
                  <a:ext cx="700445" cy="74009"/>
                </a:xfrm>
                <a:custGeom>
                  <a:avLst/>
                  <a:gdLst/>
                  <a:ahLst/>
                  <a:cxnLst/>
                  <a:rect l="l" t="t" r="r" b="b"/>
                  <a:pathLst>
                    <a:path w="504825" h="53340" extrusionOk="0">
                      <a:moveTo>
                        <a:pt x="0" y="0"/>
                      </a:moveTo>
                      <a:cubicBezTo>
                        <a:pt x="50482" y="0"/>
                        <a:pt x="50482" y="53340"/>
                        <a:pt x="100965" y="53340"/>
                      </a:cubicBezTo>
                      <a:cubicBezTo>
                        <a:pt x="151447" y="53340"/>
                        <a:pt x="151447" y="0"/>
                        <a:pt x="201930" y="0"/>
                      </a:cubicBezTo>
                      <a:cubicBezTo>
                        <a:pt x="252413" y="0"/>
                        <a:pt x="252413" y="53340"/>
                        <a:pt x="302895" y="53340"/>
                      </a:cubicBezTo>
                      <a:cubicBezTo>
                        <a:pt x="353377" y="53340"/>
                        <a:pt x="353377" y="0"/>
                        <a:pt x="403860" y="0"/>
                      </a:cubicBezTo>
                      <a:cubicBezTo>
                        <a:pt x="454342" y="0"/>
                        <a:pt x="454342"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16"/>
                <p:cNvSpPr/>
                <p:nvPr/>
              </p:nvSpPr>
              <p:spPr>
                <a:xfrm>
                  <a:off x="5183319" y="4664451"/>
                  <a:ext cx="700445" cy="74009"/>
                </a:xfrm>
                <a:custGeom>
                  <a:avLst/>
                  <a:gdLst/>
                  <a:ahLst/>
                  <a:cxnLst/>
                  <a:rect l="l" t="t" r="r" b="b"/>
                  <a:pathLst>
                    <a:path w="504825" h="53340" extrusionOk="0">
                      <a:moveTo>
                        <a:pt x="0" y="0"/>
                      </a:moveTo>
                      <a:cubicBezTo>
                        <a:pt x="50483" y="0"/>
                        <a:pt x="50483" y="53340"/>
                        <a:pt x="100965" y="53340"/>
                      </a:cubicBezTo>
                      <a:cubicBezTo>
                        <a:pt x="151448" y="53340"/>
                        <a:pt x="151448" y="0"/>
                        <a:pt x="201930" y="0"/>
                      </a:cubicBezTo>
                      <a:cubicBezTo>
                        <a:pt x="252413" y="0"/>
                        <a:pt x="252413" y="53340"/>
                        <a:pt x="302895" y="53340"/>
                      </a:cubicBezTo>
                      <a:cubicBezTo>
                        <a:pt x="353378" y="53340"/>
                        <a:pt x="353378" y="0"/>
                        <a:pt x="403860" y="0"/>
                      </a:cubicBezTo>
                      <a:cubicBezTo>
                        <a:pt x="454343" y="0"/>
                        <a:pt x="454343"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16"/>
                <p:cNvSpPr/>
                <p:nvPr/>
              </p:nvSpPr>
              <p:spPr>
                <a:xfrm>
                  <a:off x="5732057" y="5613832"/>
                  <a:ext cx="700445" cy="74009"/>
                </a:xfrm>
                <a:custGeom>
                  <a:avLst/>
                  <a:gdLst/>
                  <a:ahLst/>
                  <a:cxnLst/>
                  <a:rect l="l" t="t" r="r" b="b"/>
                  <a:pathLst>
                    <a:path w="504825" h="53340" extrusionOk="0">
                      <a:moveTo>
                        <a:pt x="0" y="0"/>
                      </a:moveTo>
                      <a:cubicBezTo>
                        <a:pt x="50483" y="0"/>
                        <a:pt x="50483" y="53340"/>
                        <a:pt x="100965" y="53340"/>
                      </a:cubicBezTo>
                      <a:cubicBezTo>
                        <a:pt x="151448" y="53340"/>
                        <a:pt x="151448" y="0"/>
                        <a:pt x="201930" y="0"/>
                      </a:cubicBezTo>
                      <a:cubicBezTo>
                        <a:pt x="252413" y="0"/>
                        <a:pt x="252413" y="53340"/>
                        <a:pt x="302895" y="53340"/>
                      </a:cubicBezTo>
                      <a:cubicBezTo>
                        <a:pt x="353378" y="53340"/>
                        <a:pt x="353378" y="0"/>
                        <a:pt x="403860" y="0"/>
                      </a:cubicBezTo>
                      <a:cubicBezTo>
                        <a:pt x="454343" y="0"/>
                        <a:pt x="454343"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56" name="Google Shape;456;p16"/>
            <p:cNvGrpSpPr/>
            <p:nvPr/>
          </p:nvGrpSpPr>
          <p:grpSpPr>
            <a:xfrm>
              <a:off x="6921946" y="903971"/>
              <a:ext cx="3361456" cy="5504965"/>
              <a:chOff x="6921946" y="903971"/>
              <a:chExt cx="3361456" cy="5504965"/>
            </a:xfrm>
          </p:grpSpPr>
          <p:sp>
            <p:nvSpPr>
              <p:cNvPr id="457" name="Google Shape;457;p16"/>
              <p:cNvSpPr/>
              <p:nvPr/>
            </p:nvSpPr>
            <p:spPr>
              <a:xfrm rot="-9395076" flipH="1">
                <a:off x="7273064" y="3913040"/>
                <a:ext cx="2017024" cy="2185093"/>
              </a:xfrm>
              <a:custGeom>
                <a:avLst/>
                <a:gdLst/>
                <a:ahLst/>
                <a:cxnLst/>
                <a:rect l="l" t="t" r="r" b="b"/>
                <a:pathLst>
                  <a:path w="1223747" h="1325716" extrusionOk="0">
                    <a:moveTo>
                      <a:pt x="410586" y="896380"/>
                    </a:moveTo>
                    <a:cubicBezTo>
                      <a:pt x="525838" y="982105"/>
                      <a:pt x="609658" y="1104025"/>
                      <a:pt x="718243" y="1198322"/>
                    </a:cubicBezTo>
                    <a:cubicBezTo>
                      <a:pt x="826828" y="1292620"/>
                      <a:pt x="980181" y="1360247"/>
                      <a:pt x="1113531" y="1306907"/>
                    </a:cubicBezTo>
                    <a:cubicBezTo>
                      <a:pt x="1149726" y="1292620"/>
                      <a:pt x="1182111" y="1269760"/>
                      <a:pt x="1202113" y="1236422"/>
                    </a:cubicBezTo>
                    <a:cubicBezTo>
                      <a:pt x="1236403" y="1179272"/>
                      <a:pt x="1223068" y="1105930"/>
                      <a:pt x="1208781" y="1040207"/>
                    </a:cubicBezTo>
                    <a:cubicBezTo>
                      <a:pt x="1118293" y="623012"/>
                      <a:pt x="1050666" y="-70408"/>
                      <a:pt x="454401" y="5792"/>
                    </a:cubicBezTo>
                    <a:cubicBezTo>
                      <a:pt x="263901" y="30557"/>
                      <a:pt x="79116" y="166765"/>
                      <a:pt x="19108" y="354407"/>
                    </a:cubicBezTo>
                    <a:cubicBezTo>
                      <a:pt x="-78047" y="658255"/>
                      <a:pt x="217228" y="752552"/>
                      <a:pt x="410586" y="89638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58" name="Google Shape;458;p16"/>
              <p:cNvGrpSpPr/>
              <p:nvPr/>
            </p:nvGrpSpPr>
            <p:grpSpPr>
              <a:xfrm>
                <a:off x="7478449" y="903971"/>
                <a:ext cx="2804952" cy="4857642"/>
                <a:chOff x="7478449" y="903971"/>
                <a:chExt cx="2804952" cy="4857642"/>
              </a:xfrm>
            </p:grpSpPr>
            <p:grpSp>
              <p:nvGrpSpPr>
                <p:cNvPr id="459" name="Google Shape;459;p16"/>
                <p:cNvGrpSpPr/>
                <p:nvPr/>
              </p:nvGrpSpPr>
              <p:grpSpPr>
                <a:xfrm>
                  <a:off x="7478449" y="903971"/>
                  <a:ext cx="2804952" cy="4857642"/>
                  <a:chOff x="7478449" y="946304"/>
                  <a:chExt cx="2804952" cy="4857642"/>
                </a:xfrm>
              </p:grpSpPr>
              <p:sp>
                <p:nvSpPr>
                  <p:cNvPr id="460" name="Google Shape;460;p16"/>
                  <p:cNvSpPr/>
                  <p:nvPr/>
                </p:nvSpPr>
                <p:spPr>
                  <a:xfrm rot="-4320109">
                    <a:off x="7297663" y="3394705"/>
                    <a:ext cx="2794827" cy="1650451"/>
                  </a:xfrm>
                  <a:custGeom>
                    <a:avLst/>
                    <a:gdLst/>
                    <a:ahLst/>
                    <a:cxnLst/>
                    <a:rect l="l" t="t" r="r" b="b"/>
                    <a:pathLst>
                      <a:path w="2449830" h="1446717" extrusionOk="0">
                        <a:moveTo>
                          <a:pt x="0" y="0"/>
                        </a:moveTo>
                        <a:lnTo>
                          <a:pt x="236220" y="125730"/>
                        </a:lnTo>
                        <a:cubicBezTo>
                          <a:pt x="309563" y="164783"/>
                          <a:pt x="356235" y="241935"/>
                          <a:pt x="356235" y="324803"/>
                        </a:cubicBezTo>
                        <a:lnTo>
                          <a:pt x="356235" y="393383"/>
                        </a:lnTo>
                        <a:cubicBezTo>
                          <a:pt x="356235" y="415290"/>
                          <a:pt x="347663" y="436245"/>
                          <a:pt x="332422" y="451485"/>
                        </a:cubicBezTo>
                        <a:lnTo>
                          <a:pt x="332422" y="451485"/>
                        </a:lnTo>
                        <a:cubicBezTo>
                          <a:pt x="258128" y="525780"/>
                          <a:pt x="248603" y="641985"/>
                          <a:pt x="308610" y="727710"/>
                        </a:cubicBezTo>
                        <a:lnTo>
                          <a:pt x="319088" y="741998"/>
                        </a:lnTo>
                        <a:cubicBezTo>
                          <a:pt x="342900" y="776288"/>
                          <a:pt x="378142" y="800100"/>
                          <a:pt x="418147" y="811530"/>
                        </a:cubicBezTo>
                        <a:lnTo>
                          <a:pt x="822960" y="924877"/>
                        </a:lnTo>
                        <a:cubicBezTo>
                          <a:pt x="922020" y="952500"/>
                          <a:pt x="1027747" y="925830"/>
                          <a:pt x="1101090" y="854393"/>
                        </a:cubicBezTo>
                        <a:lnTo>
                          <a:pt x="1146810" y="809625"/>
                        </a:lnTo>
                        <a:cubicBezTo>
                          <a:pt x="1201103" y="757238"/>
                          <a:pt x="1274445" y="729615"/>
                          <a:pt x="1349693" y="732473"/>
                        </a:cubicBezTo>
                        <a:lnTo>
                          <a:pt x="1579245" y="741998"/>
                        </a:lnTo>
                        <a:cubicBezTo>
                          <a:pt x="1653540" y="744855"/>
                          <a:pt x="1723073" y="782003"/>
                          <a:pt x="1767840" y="842010"/>
                        </a:cubicBezTo>
                        <a:lnTo>
                          <a:pt x="1803082" y="889635"/>
                        </a:lnTo>
                        <a:cubicBezTo>
                          <a:pt x="1841182" y="940118"/>
                          <a:pt x="1853565" y="1004888"/>
                          <a:pt x="1837373" y="1065848"/>
                        </a:cubicBezTo>
                        <a:lnTo>
                          <a:pt x="1828800" y="1099185"/>
                        </a:lnTo>
                        <a:cubicBezTo>
                          <a:pt x="1804988" y="1188720"/>
                          <a:pt x="1850707" y="1281113"/>
                          <a:pt x="1935480" y="1317308"/>
                        </a:cubicBezTo>
                        <a:lnTo>
                          <a:pt x="2175510" y="1419225"/>
                        </a:lnTo>
                        <a:cubicBezTo>
                          <a:pt x="2225993" y="1440180"/>
                          <a:pt x="2280285" y="1449705"/>
                          <a:pt x="2334578" y="1445895"/>
                        </a:cubicBezTo>
                        <a:lnTo>
                          <a:pt x="2449830" y="1437323"/>
                        </a:ln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461;p16"/>
                  <p:cNvSpPr/>
                  <p:nvPr/>
                </p:nvSpPr>
                <p:spPr>
                  <a:xfrm rot="3722614" flipH="1">
                    <a:off x="7967652" y="1618788"/>
                    <a:ext cx="2337566" cy="1356969"/>
                  </a:xfrm>
                  <a:custGeom>
                    <a:avLst/>
                    <a:gdLst/>
                    <a:ahLst/>
                    <a:cxnLst/>
                    <a:rect l="l" t="t" r="r" b="b"/>
                    <a:pathLst>
                      <a:path w="1238250" h="575309" extrusionOk="0">
                        <a:moveTo>
                          <a:pt x="1238250" y="0"/>
                        </a:moveTo>
                        <a:cubicBezTo>
                          <a:pt x="1222058" y="108585"/>
                          <a:pt x="1146810" y="207645"/>
                          <a:pt x="1046798" y="252413"/>
                        </a:cubicBezTo>
                        <a:cubicBezTo>
                          <a:pt x="987743" y="279083"/>
                          <a:pt x="922020" y="288608"/>
                          <a:pt x="864870" y="319088"/>
                        </a:cubicBezTo>
                        <a:cubicBezTo>
                          <a:pt x="763905" y="372428"/>
                          <a:pt x="702945" y="485775"/>
                          <a:pt x="597218" y="528638"/>
                        </a:cubicBezTo>
                        <a:cubicBezTo>
                          <a:pt x="501968" y="567690"/>
                          <a:pt x="394335" y="541020"/>
                          <a:pt x="292418" y="523875"/>
                        </a:cubicBezTo>
                        <a:cubicBezTo>
                          <a:pt x="190500" y="506730"/>
                          <a:pt x="73343" y="503872"/>
                          <a:pt x="0" y="575310"/>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2" name="Google Shape;462;p16"/>
                <p:cNvGrpSpPr/>
                <p:nvPr/>
              </p:nvGrpSpPr>
              <p:grpSpPr>
                <a:xfrm>
                  <a:off x="7696337" y="4616162"/>
                  <a:ext cx="237953" cy="491619"/>
                  <a:chOff x="7973047" y="1742056"/>
                  <a:chExt cx="208877" cy="431548"/>
                </a:xfrm>
              </p:grpSpPr>
              <p:sp>
                <p:nvSpPr>
                  <p:cNvPr id="463" name="Google Shape;463;p16"/>
                  <p:cNvSpPr/>
                  <p:nvPr/>
                </p:nvSpPr>
                <p:spPr>
                  <a:xfrm>
                    <a:off x="7973047" y="1742056"/>
                    <a:ext cx="208877" cy="391616"/>
                  </a:xfrm>
                  <a:custGeom>
                    <a:avLst/>
                    <a:gdLst/>
                    <a:ahLst/>
                    <a:cxnLst/>
                    <a:rect l="l" t="t" r="r" b="b"/>
                    <a:pathLst>
                      <a:path w="208877" h="391616" extrusionOk="0">
                        <a:moveTo>
                          <a:pt x="6045" y="177231"/>
                        </a:moveTo>
                        <a:cubicBezTo>
                          <a:pt x="-5385" y="242954"/>
                          <a:pt x="-4432" y="319154"/>
                          <a:pt x="43193" y="365826"/>
                        </a:cubicBezTo>
                        <a:cubicBezTo>
                          <a:pt x="55575" y="378209"/>
                          <a:pt x="69863" y="387734"/>
                          <a:pt x="87008" y="390591"/>
                        </a:cubicBezTo>
                        <a:cubicBezTo>
                          <a:pt x="111773" y="395354"/>
                          <a:pt x="138443" y="382971"/>
                          <a:pt x="155588" y="364874"/>
                        </a:cubicBezTo>
                        <a:cubicBezTo>
                          <a:pt x="173685" y="346776"/>
                          <a:pt x="184163" y="322011"/>
                          <a:pt x="191783" y="298199"/>
                        </a:cubicBezTo>
                        <a:cubicBezTo>
                          <a:pt x="215595" y="221046"/>
                          <a:pt x="225120" y="67694"/>
                          <a:pt x="147968" y="13401"/>
                        </a:cubicBezTo>
                        <a:cubicBezTo>
                          <a:pt x="58433" y="-48511"/>
                          <a:pt x="15570" y="121034"/>
                          <a:pt x="6045" y="1772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16"/>
                  <p:cNvSpPr/>
                  <p:nvPr/>
                </p:nvSpPr>
                <p:spPr>
                  <a:xfrm>
                    <a:off x="8075294" y="1928812"/>
                    <a:ext cx="1905" cy="244792"/>
                  </a:xfrm>
                  <a:custGeom>
                    <a:avLst/>
                    <a:gdLst/>
                    <a:ahLst/>
                    <a:cxnLst/>
                    <a:rect l="l" t="t" r="r" b="b"/>
                    <a:pathLst>
                      <a:path w="1905" h="244792" extrusionOk="0">
                        <a:moveTo>
                          <a:pt x="1905" y="0"/>
                        </a:moveTo>
                        <a:lnTo>
                          <a:pt x="1905" y="244792"/>
                        </a:lnTo>
                        <a:lnTo>
                          <a:pt x="0" y="244792"/>
                        </a:ln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16"/>
                  <p:cNvSpPr/>
                  <p:nvPr/>
                </p:nvSpPr>
                <p:spPr>
                  <a:xfrm>
                    <a:off x="7984807" y="1865947"/>
                    <a:ext cx="196215" cy="167801"/>
                  </a:xfrm>
                  <a:custGeom>
                    <a:avLst/>
                    <a:gdLst/>
                    <a:ahLst/>
                    <a:cxnLst/>
                    <a:rect l="l" t="t" r="r" b="b"/>
                    <a:pathLst>
                      <a:path w="196215" h="167801" extrusionOk="0">
                        <a:moveTo>
                          <a:pt x="0" y="25717"/>
                        </a:moveTo>
                        <a:cubicBezTo>
                          <a:pt x="0" y="25717"/>
                          <a:pt x="92393" y="173355"/>
                          <a:pt x="92393" y="167640"/>
                        </a:cubicBezTo>
                        <a:cubicBezTo>
                          <a:pt x="92393" y="161925"/>
                          <a:pt x="196215" y="0"/>
                          <a:pt x="196215" y="0"/>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16"/>
                  <p:cNvSpPr/>
                  <p:nvPr/>
                </p:nvSpPr>
                <p:spPr>
                  <a:xfrm>
                    <a:off x="8127682" y="1787842"/>
                    <a:ext cx="22964" cy="161925"/>
                  </a:xfrm>
                  <a:custGeom>
                    <a:avLst/>
                    <a:gdLst/>
                    <a:ahLst/>
                    <a:cxnLst/>
                    <a:rect l="l" t="t" r="r" b="b"/>
                    <a:pathLst>
                      <a:path w="22964" h="161925" extrusionOk="0">
                        <a:moveTo>
                          <a:pt x="22860" y="0"/>
                        </a:moveTo>
                        <a:cubicBezTo>
                          <a:pt x="24765" y="2858"/>
                          <a:pt x="0" y="161925"/>
                          <a:pt x="0" y="161925"/>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67" name="Google Shape;467;p16"/>
                <p:cNvGrpSpPr/>
                <p:nvPr/>
              </p:nvGrpSpPr>
              <p:grpSpPr>
                <a:xfrm>
                  <a:off x="8869763" y="4561761"/>
                  <a:ext cx="149335" cy="331154"/>
                  <a:chOff x="8138895" y="2678251"/>
                  <a:chExt cx="131088" cy="290690"/>
                </a:xfrm>
              </p:grpSpPr>
              <p:sp>
                <p:nvSpPr>
                  <p:cNvPr id="468" name="Google Shape;468;p16"/>
                  <p:cNvSpPr/>
                  <p:nvPr/>
                </p:nvSpPr>
                <p:spPr>
                  <a:xfrm>
                    <a:off x="8138895" y="2678251"/>
                    <a:ext cx="131088" cy="245573"/>
                  </a:xfrm>
                  <a:custGeom>
                    <a:avLst/>
                    <a:gdLst/>
                    <a:ahLst/>
                    <a:cxnLst/>
                    <a:rect l="l" t="t" r="r" b="b"/>
                    <a:pathLst>
                      <a:path w="131088" h="245573" extrusionOk="0">
                        <a:moveTo>
                          <a:pt x="4027" y="111620"/>
                        </a:moveTo>
                        <a:cubicBezTo>
                          <a:pt x="-3593" y="152578"/>
                          <a:pt x="-2641" y="200203"/>
                          <a:pt x="26887" y="229731"/>
                        </a:cubicBezTo>
                        <a:cubicBezTo>
                          <a:pt x="34507" y="237351"/>
                          <a:pt x="44032" y="243066"/>
                          <a:pt x="54509" y="244970"/>
                        </a:cubicBezTo>
                        <a:cubicBezTo>
                          <a:pt x="70702" y="247828"/>
                          <a:pt x="86894" y="240208"/>
                          <a:pt x="97372" y="228778"/>
                        </a:cubicBezTo>
                        <a:cubicBezTo>
                          <a:pt x="108802" y="217348"/>
                          <a:pt x="115469" y="202108"/>
                          <a:pt x="120232" y="186868"/>
                        </a:cubicBezTo>
                        <a:cubicBezTo>
                          <a:pt x="135472" y="138291"/>
                          <a:pt x="141187" y="42088"/>
                          <a:pt x="92609" y="7798"/>
                        </a:cubicBezTo>
                        <a:cubicBezTo>
                          <a:pt x="36412" y="-29349"/>
                          <a:pt x="9742" y="76378"/>
                          <a:pt x="4027" y="11162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16"/>
                  <p:cNvSpPr/>
                  <p:nvPr/>
                </p:nvSpPr>
                <p:spPr>
                  <a:xfrm>
                    <a:off x="8187690" y="2793682"/>
                    <a:ext cx="9525" cy="175259"/>
                  </a:xfrm>
                  <a:custGeom>
                    <a:avLst/>
                    <a:gdLst/>
                    <a:ahLst/>
                    <a:cxnLst/>
                    <a:rect l="l" t="t" r="r" b="b"/>
                    <a:pathLst>
                      <a:path w="9525" h="175259" extrusionOk="0">
                        <a:moveTo>
                          <a:pt x="0" y="0"/>
                        </a:moveTo>
                        <a:lnTo>
                          <a:pt x="0" y="17526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16"/>
                  <p:cNvSpPr/>
                  <p:nvPr/>
                </p:nvSpPr>
                <p:spPr>
                  <a:xfrm>
                    <a:off x="8187690" y="2764155"/>
                    <a:ext cx="80009" cy="117157"/>
                  </a:xfrm>
                  <a:custGeom>
                    <a:avLst/>
                    <a:gdLst/>
                    <a:ahLst/>
                    <a:cxnLst/>
                    <a:rect l="l" t="t" r="r" b="b"/>
                    <a:pathLst>
                      <a:path w="80009" h="117157" extrusionOk="0">
                        <a:moveTo>
                          <a:pt x="80010" y="0"/>
                        </a:moveTo>
                        <a:lnTo>
                          <a:pt x="0" y="11715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16"/>
                  <p:cNvSpPr/>
                  <p:nvPr/>
                </p:nvSpPr>
                <p:spPr>
                  <a:xfrm>
                    <a:off x="8227695" y="2687002"/>
                    <a:ext cx="2857" cy="135255"/>
                  </a:xfrm>
                  <a:custGeom>
                    <a:avLst/>
                    <a:gdLst/>
                    <a:ahLst/>
                    <a:cxnLst/>
                    <a:rect l="l" t="t" r="r" b="b"/>
                    <a:pathLst>
                      <a:path w="2857" h="135255" extrusionOk="0">
                        <a:moveTo>
                          <a:pt x="2858" y="0"/>
                        </a:moveTo>
                        <a:lnTo>
                          <a:pt x="0" y="13525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2" name="Google Shape;472;p16"/>
                <p:cNvGrpSpPr/>
                <p:nvPr/>
              </p:nvGrpSpPr>
              <p:grpSpPr>
                <a:xfrm>
                  <a:off x="8537443" y="4154342"/>
                  <a:ext cx="245811" cy="533354"/>
                  <a:chOff x="7738110" y="1433006"/>
                  <a:chExt cx="215775" cy="468183"/>
                </a:xfrm>
              </p:grpSpPr>
              <p:sp>
                <p:nvSpPr>
                  <p:cNvPr id="473" name="Google Shape;473;p16"/>
                  <p:cNvSpPr/>
                  <p:nvPr/>
                </p:nvSpPr>
                <p:spPr>
                  <a:xfrm>
                    <a:off x="7738763" y="1433006"/>
                    <a:ext cx="215122" cy="403482"/>
                  </a:xfrm>
                  <a:custGeom>
                    <a:avLst/>
                    <a:gdLst/>
                    <a:ahLst/>
                    <a:cxnLst/>
                    <a:rect l="l" t="t" r="r" b="b"/>
                    <a:pathLst>
                      <a:path w="215122" h="403482" extrusionOk="0">
                        <a:moveTo>
                          <a:pt x="6014" y="182433"/>
                        </a:moveTo>
                        <a:cubicBezTo>
                          <a:pt x="-5416" y="250061"/>
                          <a:pt x="-4463" y="329118"/>
                          <a:pt x="44114" y="377696"/>
                        </a:cubicBezTo>
                        <a:cubicBezTo>
                          <a:pt x="56497" y="390078"/>
                          <a:pt x="71737" y="399603"/>
                          <a:pt x="88882" y="402461"/>
                        </a:cubicBezTo>
                        <a:cubicBezTo>
                          <a:pt x="114599" y="407223"/>
                          <a:pt x="141269" y="394841"/>
                          <a:pt x="160319" y="375791"/>
                        </a:cubicBezTo>
                        <a:cubicBezTo>
                          <a:pt x="178417" y="356741"/>
                          <a:pt x="189847" y="331976"/>
                          <a:pt x="197467" y="307211"/>
                        </a:cubicBezTo>
                        <a:cubicBezTo>
                          <a:pt x="222232" y="227201"/>
                          <a:pt x="231757" y="69086"/>
                          <a:pt x="151747" y="13841"/>
                        </a:cubicBezTo>
                        <a:cubicBezTo>
                          <a:pt x="60307" y="-49977"/>
                          <a:pt x="15539" y="124331"/>
                          <a:pt x="6014" y="1824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16"/>
                  <p:cNvSpPr/>
                  <p:nvPr/>
                </p:nvSpPr>
                <p:spPr>
                  <a:xfrm>
                    <a:off x="7845742" y="1564005"/>
                    <a:ext cx="9525" cy="337184"/>
                  </a:xfrm>
                  <a:custGeom>
                    <a:avLst/>
                    <a:gdLst/>
                    <a:ahLst/>
                    <a:cxnLst/>
                    <a:rect l="l" t="t" r="r" b="b"/>
                    <a:pathLst>
                      <a:path w="9525" h="337184" extrusionOk="0">
                        <a:moveTo>
                          <a:pt x="0" y="0"/>
                        </a:moveTo>
                        <a:lnTo>
                          <a:pt x="0" y="337185"/>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16"/>
                  <p:cNvSpPr/>
                  <p:nvPr/>
                </p:nvSpPr>
                <p:spPr>
                  <a:xfrm>
                    <a:off x="7738110" y="1589722"/>
                    <a:ext cx="107632" cy="187642"/>
                  </a:xfrm>
                  <a:custGeom>
                    <a:avLst/>
                    <a:gdLst/>
                    <a:ahLst/>
                    <a:cxnLst/>
                    <a:rect l="l" t="t" r="r" b="b"/>
                    <a:pathLst>
                      <a:path w="107632" h="187642" extrusionOk="0">
                        <a:moveTo>
                          <a:pt x="0" y="0"/>
                        </a:moveTo>
                        <a:lnTo>
                          <a:pt x="107633" y="187642"/>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16"/>
                  <p:cNvSpPr/>
                  <p:nvPr/>
                </p:nvSpPr>
                <p:spPr>
                  <a:xfrm>
                    <a:off x="7845742" y="1561147"/>
                    <a:ext cx="103822" cy="162877"/>
                  </a:xfrm>
                  <a:custGeom>
                    <a:avLst/>
                    <a:gdLst/>
                    <a:ahLst/>
                    <a:cxnLst/>
                    <a:rect l="l" t="t" r="r" b="b"/>
                    <a:pathLst>
                      <a:path w="103822" h="162877" extrusionOk="0">
                        <a:moveTo>
                          <a:pt x="103822" y="0"/>
                        </a:moveTo>
                        <a:cubicBezTo>
                          <a:pt x="103822" y="952"/>
                          <a:pt x="0" y="162877"/>
                          <a:pt x="0" y="162877"/>
                        </a:cubicBez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7" name="Google Shape;477;p16"/>
                <p:cNvGrpSpPr/>
                <p:nvPr/>
              </p:nvGrpSpPr>
              <p:grpSpPr>
                <a:xfrm>
                  <a:off x="8162078" y="4622798"/>
                  <a:ext cx="352356" cy="478357"/>
                  <a:chOff x="6869430" y="2367915"/>
                  <a:chExt cx="247650" cy="336232"/>
                </a:xfrm>
              </p:grpSpPr>
              <p:grpSp>
                <p:nvGrpSpPr>
                  <p:cNvPr id="478" name="Google Shape;478;p16"/>
                  <p:cNvGrpSpPr/>
                  <p:nvPr/>
                </p:nvGrpSpPr>
                <p:grpSpPr>
                  <a:xfrm>
                    <a:off x="6869430" y="2367915"/>
                    <a:ext cx="247650" cy="336232"/>
                    <a:chOff x="6869430" y="2367915"/>
                    <a:chExt cx="247650" cy="336232"/>
                  </a:xfrm>
                </p:grpSpPr>
                <p:sp>
                  <p:nvSpPr>
                    <p:cNvPr id="479" name="Google Shape;479;p16"/>
                    <p:cNvSpPr/>
                    <p:nvPr/>
                  </p:nvSpPr>
                  <p:spPr>
                    <a:xfrm>
                      <a:off x="6869430" y="2441257"/>
                      <a:ext cx="127634" cy="262889"/>
                    </a:xfrm>
                    <a:custGeom>
                      <a:avLst/>
                      <a:gdLst/>
                      <a:ahLst/>
                      <a:cxnLst/>
                      <a:rect l="l" t="t" r="r" b="b"/>
                      <a:pathLst>
                        <a:path w="127634" h="262889" extrusionOk="0">
                          <a:moveTo>
                            <a:pt x="127635" y="262890"/>
                          </a:moveTo>
                          <a:lnTo>
                            <a:pt x="127635" y="111442"/>
                          </a:lnTo>
                          <a:lnTo>
                            <a:pt x="62865" y="0"/>
                          </a:lnTo>
                          <a:lnTo>
                            <a:pt x="0" y="100965"/>
                          </a:lnTo>
                          <a:lnTo>
                            <a:pt x="0" y="26289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16"/>
                    <p:cNvSpPr/>
                    <p:nvPr/>
                  </p:nvSpPr>
                  <p:spPr>
                    <a:xfrm>
                      <a:off x="6997065" y="2552700"/>
                      <a:ext cx="120015" cy="151447"/>
                    </a:xfrm>
                    <a:custGeom>
                      <a:avLst/>
                      <a:gdLst/>
                      <a:ahLst/>
                      <a:cxnLst/>
                      <a:rect l="l" t="t" r="r" b="b"/>
                      <a:pathLst>
                        <a:path w="120015" h="151447" extrusionOk="0">
                          <a:moveTo>
                            <a:pt x="0" y="0"/>
                          </a:moveTo>
                          <a:lnTo>
                            <a:pt x="120015" y="0"/>
                          </a:lnTo>
                          <a:lnTo>
                            <a:pt x="120015" y="151447"/>
                          </a:lnTo>
                          <a:lnTo>
                            <a:pt x="0" y="1514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16"/>
                    <p:cNvSpPr/>
                    <p:nvPr/>
                  </p:nvSpPr>
                  <p:spPr>
                    <a:xfrm>
                      <a:off x="6932294" y="2441257"/>
                      <a:ext cx="183832" cy="111442"/>
                    </a:xfrm>
                    <a:custGeom>
                      <a:avLst/>
                      <a:gdLst/>
                      <a:ahLst/>
                      <a:cxnLst/>
                      <a:rect l="l" t="t" r="r" b="b"/>
                      <a:pathLst>
                        <a:path w="183832" h="111442" extrusionOk="0">
                          <a:moveTo>
                            <a:pt x="0" y="0"/>
                          </a:moveTo>
                          <a:lnTo>
                            <a:pt x="64770" y="111442"/>
                          </a:lnTo>
                          <a:lnTo>
                            <a:pt x="183833" y="111442"/>
                          </a:lnTo>
                          <a:lnTo>
                            <a:pt x="10668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16"/>
                    <p:cNvSpPr/>
                    <p:nvPr/>
                  </p:nvSpPr>
                  <p:spPr>
                    <a:xfrm>
                      <a:off x="6924675" y="2510790"/>
                      <a:ext cx="7620" cy="55245"/>
                    </a:xfrm>
                    <a:custGeom>
                      <a:avLst/>
                      <a:gdLst/>
                      <a:ahLst/>
                      <a:cxnLst/>
                      <a:rect l="l" t="t" r="r" b="b"/>
                      <a:pathLst>
                        <a:path w="7620" h="55245" extrusionOk="0">
                          <a:moveTo>
                            <a:pt x="0" y="0"/>
                          </a:moveTo>
                          <a:lnTo>
                            <a:pt x="7620" y="0"/>
                          </a:lnTo>
                          <a:lnTo>
                            <a:pt x="7620" y="55245"/>
                          </a:lnTo>
                          <a:lnTo>
                            <a:pt x="0" y="55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16"/>
                    <p:cNvSpPr/>
                    <p:nvPr/>
                  </p:nvSpPr>
                  <p:spPr>
                    <a:xfrm>
                      <a:off x="7029450" y="2576512"/>
                      <a:ext cx="7620" cy="55245"/>
                    </a:xfrm>
                    <a:custGeom>
                      <a:avLst/>
                      <a:gdLst/>
                      <a:ahLst/>
                      <a:cxnLst/>
                      <a:rect l="l" t="t" r="r" b="b"/>
                      <a:pathLst>
                        <a:path w="7620" h="55245" extrusionOk="0">
                          <a:moveTo>
                            <a:pt x="0" y="0"/>
                          </a:moveTo>
                          <a:lnTo>
                            <a:pt x="7620" y="0"/>
                          </a:lnTo>
                          <a:lnTo>
                            <a:pt x="7620" y="55245"/>
                          </a:lnTo>
                          <a:lnTo>
                            <a:pt x="0" y="5524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16"/>
                    <p:cNvSpPr/>
                    <p:nvPr/>
                  </p:nvSpPr>
                  <p:spPr>
                    <a:xfrm>
                      <a:off x="6975157" y="2459355"/>
                      <a:ext cx="40004" cy="18097"/>
                    </a:xfrm>
                    <a:custGeom>
                      <a:avLst/>
                      <a:gdLst/>
                      <a:ahLst/>
                      <a:cxnLst/>
                      <a:rect l="l" t="t" r="r" b="b"/>
                      <a:pathLst>
                        <a:path w="40004" h="18097" extrusionOk="0">
                          <a:moveTo>
                            <a:pt x="0" y="0"/>
                          </a:moveTo>
                          <a:lnTo>
                            <a:pt x="40005" y="0"/>
                          </a:lnTo>
                          <a:lnTo>
                            <a:pt x="40005" y="18097"/>
                          </a:lnTo>
                          <a:lnTo>
                            <a:pt x="0" y="1809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16"/>
                    <p:cNvSpPr/>
                    <p:nvPr/>
                  </p:nvSpPr>
                  <p:spPr>
                    <a:xfrm>
                      <a:off x="7017067" y="2487930"/>
                      <a:ext cx="40004" cy="18097"/>
                    </a:xfrm>
                    <a:custGeom>
                      <a:avLst/>
                      <a:gdLst/>
                      <a:ahLst/>
                      <a:cxnLst/>
                      <a:rect l="l" t="t" r="r" b="b"/>
                      <a:pathLst>
                        <a:path w="40004" h="18097" extrusionOk="0">
                          <a:moveTo>
                            <a:pt x="0" y="0"/>
                          </a:moveTo>
                          <a:lnTo>
                            <a:pt x="40005" y="0"/>
                          </a:lnTo>
                          <a:lnTo>
                            <a:pt x="40005" y="18097"/>
                          </a:lnTo>
                          <a:lnTo>
                            <a:pt x="0" y="1809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486;p16"/>
                    <p:cNvSpPr/>
                    <p:nvPr/>
                  </p:nvSpPr>
                  <p:spPr>
                    <a:xfrm>
                      <a:off x="6956107" y="2367915"/>
                      <a:ext cx="7620" cy="73342"/>
                    </a:xfrm>
                    <a:custGeom>
                      <a:avLst/>
                      <a:gdLst/>
                      <a:ahLst/>
                      <a:cxnLst/>
                      <a:rect l="l" t="t" r="r" b="b"/>
                      <a:pathLst>
                        <a:path w="7620" h="73342" extrusionOk="0">
                          <a:moveTo>
                            <a:pt x="0" y="0"/>
                          </a:moveTo>
                          <a:lnTo>
                            <a:pt x="7620" y="0"/>
                          </a:lnTo>
                          <a:lnTo>
                            <a:pt x="7620" y="73343"/>
                          </a:lnTo>
                          <a:lnTo>
                            <a:pt x="0" y="733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87" name="Google Shape;487;p16"/>
                  <p:cNvSpPr/>
                  <p:nvPr/>
                </p:nvSpPr>
                <p:spPr>
                  <a:xfrm>
                    <a:off x="6887527" y="2604135"/>
                    <a:ext cx="45720" cy="11429"/>
                  </a:xfrm>
                  <a:custGeom>
                    <a:avLst/>
                    <a:gdLst/>
                    <a:ahLst/>
                    <a:cxnLst/>
                    <a:rect l="l" t="t" r="r" b="b"/>
                    <a:pathLst>
                      <a:path w="45720" h="11429" extrusionOk="0">
                        <a:moveTo>
                          <a:pt x="0" y="0"/>
                        </a:moveTo>
                        <a:lnTo>
                          <a:pt x="45720" y="0"/>
                        </a:lnTo>
                        <a:lnTo>
                          <a:pt x="45720" y="11430"/>
                        </a:lnTo>
                        <a:lnTo>
                          <a:pt x="0" y="114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16"/>
                  <p:cNvSpPr/>
                  <p:nvPr/>
                </p:nvSpPr>
                <p:spPr>
                  <a:xfrm>
                    <a:off x="6924675" y="2626042"/>
                    <a:ext cx="45720" cy="11429"/>
                  </a:xfrm>
                  <a:custGeom>
                    <a:avLst/>
                    <a:gdLst/>
                    <a:ahLst/>
                    <a:cxnLst/>
                    <a:rect l="l" t="t" r="r" b="b"/>
                    <a:pathLst>
                      <a:path w="45720" h="11429" extrusionOk="0">
                        <a:moveTo>
                          <a:pt x="0" y="0"/>
                        </a:moveTo>
                        <a:lnTo>
                          <a:pt x="45720" y="0"/>
                        </a:lnTo>
                        <a:lnTo>
                          <a:pt x="45720" y="11430"/>
                        </a:lnTo>
                        <a:lnTo>
                          <a:pt x="0" y="114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546"/>
        <p:cNvGrpSpPr/>
        <p:nvPr/>
      </p:nvGrpSpPr>
      <p:grpSpPr>
        <a:xfrm>
          <a:off x="0" y="0"/>
          <a:ext cx="0" cy="0"/>
          <a:chOff x="0" y="0"/>
          <a:chExt cx="0" cy="0"/>
        </a:xfrm>
      </p:grpSpPr>
      <p:sp>
        <p:nvSpPr>
          <p:cNvPr id="547" name="Google Shape;547;p19"/>
          <p:cNvSpPr/>
          <p:nvPr/>
        </p:nvSpPr>
        <p:spPr>
          <a:xfrm rot="-1247557" flipH="1">
            <a:off x="6866271" y="-1066574"/>
            <a:ext cx="3214043" cy="3021806"/>
          </a:xfrm>
          <a:custGeom>
            <a:avLst/>
            <a:gdLst/>
            <a:ahLst/>
            <a:cxnLst/>
            <a:rect l="l" t="t" r="r" b="b"/>
            <a:pathLst>
              <a:path w="2834639" h="2665094" extrusionOk="0">
                <a:moveTo>
                  <a:pt x="2834640" y="0"/>
                </a:moveTo>
                <a:cubicBezTo>
                  <a:pt x="2721293" y="91440"/>
                  <a:pt x="2607945" y="181927"/>
                  <a:pt x="2493645" y="273368"/>
                </a:cubicBezTo>
                <a:cubicBezTo>
                  <a:pt x="2463165" y="298133"/>
                  <a:pt x="2431733" y="322898"/>
                  <a:pt x="2410778" y="356235"/>
                </a:cubicBezTo>
                <a:cubicBezTo>
                  <a:pt x="2379345" y="406717"/>
                  <a:pt x="2376488" y="468630"/>
                  <a:pt x="2366010" y="526733"/>
                </a:cubicBezTo>
                <a:cubicBezTo>
                  <a:pt x="2308860" y="855345"/>
                  <a:pt x="2022158" y="1091565"/>
                  <a:pt x="1737360" y="1265873"/>
                </a:cubicBezTo>
                <a:cubicBezTo>
                  <a:pt x="1616392" y="1340168"/>
                  <a:pt x="1478280" y="1426845"/>
                  <a:pt x="1459230" y="1567815"/>
                </a:cubicBezTo>
                <a:cubicBezTo>
                  <a:pt x="1437323" y="1720215"/>
                  <a:pt x="1568767" y="1883093"/>
                  <a:pt x="1496378" y="2020253"/>
                </a:cubicBezTo>
                <a:cubicBezTo>
                  <a:pt x="1449705" y="2108835"/>
                  <a:pt x="1337310" y="2138363"/>
                  <a:pt x="1237298" y="2148840"/>
                </a:cubicBezTo>
                <a:cubicBezTo>
                  <a:pt x="1137285" y="2159318"/>
                  <a:pt x="1028700" y="2163128"/>
                  <a:pt x="951548" y="2227898"/>
                </a:cubicBezTo>
                <a:cubicBezTo>
                  <a:pt x="879158" y="2288858"/>
                  <a:pt x="849630" y="2393633"/>
                  <a:pt x="769620" y="2445068"/>
                </a:cubicBezTo>
                <a:cubicBezTo>
                  <a:pt x="670560" y="2507933"/>
                  <a:pt x="542925" y="2464118"/>
                  <a:pt x="425768" y="2454593"/>
                </a:cubicBezTo>
                <a:cubicBezTo>
                  <a:pt x="401003" y="2452688"/>
                  <a:pt x="375285" y="2452688"/>
                  <a:pt x="352425" y="2461260"/>
                </a:cubicBezTo>
                <a:cubicBezTo>
                  <a:pt x="320993" y="2473643"/>
                  <a:pt x="299085" y="2500313"/>
                  <a:pt x="276225" y="2524125"/>
                </a:cubicBezTo>
                <a:cubicBezTo>
                  <a:pt x="202883" y="2599373"/>
                  <a:pt x="103822" y="2649855"/>
                  <a:pt x="0" y="2665095"/>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48" name="Google Shape;548;p19"/>
          <p:cNvGrpSpPr/>
          <p:nvPr/>
        </p:nvGrpSpPr>
        <p:grpSpPr>
          <a:xfrm flipH="1">
            <a:off x="-1162291" y="827771"/>
            <a:ext cx="3361456" cy="5504965"/>
            <a:chOff x="6921946" y="903971"/>
            <a:chExt cx="3361456" cy="5504965"/>
          </a:xfrm>
        </p:grpSpPr>
        <p:sp>
          <p:nvSpPr>
            <p:cNvPr id="549" name="Google Shape;549;p19"/>
            <p:cNvSpPr/>
            <p:nvPr/>
          </p:nvSpPr>
          <p:spPr>
            <a:xfrm rot="-9395076" flipH="1">
              <a:off x="7273064" y="3913040"/>
              <a:ext cx="2017024" cy="2185093"/>
            </a:xfrm>
            <a:custGeom>
              <a:avLst/>
              <a:gdLst/>
              <a:ahLst/>
              <a:cxnLst/>
              <a:rect l="l" t="t" r="r" b="b"/>
              <a:pathLst>
                <a:path w="1223747" h="1325716" extrusionOk="0">
                  <a:moveTo>
                    <a:pt x="410586" y="896380"/>
                  </a:moveTo>
                  <a:cubicBezTo>
                    <a:pt x="525838" y="982105"/>
                    <a:pt x="609658" y="1104025"/>
                    <a:pt x="718243" y="1198322"/>
                  </a:cubicBezTo>
                  <a:cubicBezTo>
                    <a:pt x="826828" y="1292620"/>
                    <a:pt x="980181" y="1360247"/>
                    <a:pt x="1113531" y="1306907"/>
                  </a:cubicBezTo>
                  <a:cubicBezTo>
                    <a:pt x="1149726" y="1292620"/>
                    <a:pt x="1182111" y="1269760"/>
                    <a:pt x="1202113" y="1236422"/>
                  </a:cubicBezTo>
                  <a:cubicBezTo>
                    <a:pt x="1236403" y="1179272"/>
                    <a:pt x="1223068" y="1105930"/>
                    <a:pt x="1208781" y="1040207"/>
                  </a:cubicBezTo>
                  <a:cubicBezTo>
                    <a:pt x="1118293" y="623012"/>
                    <a:pt x="1050666" y="-70408"/>
                    <a:pt x="454401" y="5792"/>
                  </a:cubicBezTo>
                  <a:cubicBezTo>
                    <a:pt x="263901" y="30557"/>
                    <a:pt x="79116" y="166765"/>
                    <a:pt x="19108" y="354407"/>
                  </a:cubicBezTo>
                  <a:cubicBezTo>
                    <a:pt x="-78047" y="658255"/>
                    <a:pt x="217228" y="752552"/>
                    <a:pt x="410586" y="89638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50" name="Google Shape;550;p19"/>
            <p:cNvGrpSpPr/>
            <p:nvPr/>
          </p:nvGrpSpPr>
          <p:grpSpPr>
            <a:xfrm>
              <a:off x="7478449" y="903971"/>
              <a:ext cx="2804952" cy="4857642"/>
              <a:chOff x="7478449" y="903971"/>
              <a:chExt cx="2804952" cy="4857642"/>
            </a:xfrm>
          </p:grpSpPr>
          <p:grpSp>
            <p:nvGrpSpPr>
              <p:cNvPr id="551" name="Google Shape;551;p19"/>
              <p:cNvGrpSpPr/>
              <p:nvPr/>
            </p:nvGrpSpPr>
            <p:grpSpPr>
              <a:xfrm>
                <a:off x="7478449" y="903971"/>
                <a:ext cx="2804952" cy="4857642"/>
                <a:chOff x="7478449" y="946304"/>
                <a:chExt cx="2804952" cy="4857642"/>
              </a:xfrm>
            </p:grpSpPr>
            <p:sp>
              <p:nvSpPr>
                <p:cNvPr id="552" name="Google Shape;552;p19"/>
                <p:cNvSpPr/>
                <p:nvPr/>
              </p:nvSpPr>
              <p:spPr>
                <a:xfrm rot="-4320109">
                  <a:off x="7297663" y="3394705"/>
                  <a:ext cx="2794827" cy="1650451"/>
                </a:xfrm>
                <a:custGeom>
                  <a:avLst/>
                  <a:gdLst/>
                  <a:ahLst/>
                  <a:cxnLst/>
                  <a:rect l="l" t="t" r="r" b="b"/>
                  <a:pathLst>
                    <a:path w="2449830" h="1446717" extrusionOk="0">
                      <a:moveTo>
                        <a:pt x="0" y="0"/>
                      </a:moveTo>
                      <a:lnTo>
                        <a:pt x="236220" y="125730"/>
                      </a:lnTo>
                      <a:cubicBezTo>
                        <a:pt x="309563" y="164783"/>
                        <a:pt x="356235" y="241935"/>
                        <a:pt x="356235" y="324803"/>
                      </a:cubicBezTo>
                      <a:lnTo>
                        <a:pt x="356235" y="393383"/>
                      </a:lnTo>
                      <a:cubicBezTo>
                        <a:pt x="356235" y="415290"/>
                        <a:pt x="347663" y="436245"/>
                        <a:pt x="332422" y="451485"/>
                      </a:cubicBezTo>
                      <a:lnTo>
                        <a:pt x="332422" y="451485"/>
                      </a:lnTo>
                      <a:cubicBezTo>
                        <a:pt x="258128" y="525780"/>
                        <a:pt x="248603" y="641985"/>
                        <a:pt x="308610" y="727710"/>
                      </a:cubicBezTo>
                      <a:lnTo>
                        <a:pt x="319088" y="741998"/>
                      </a:lnTo>
                      <a:cubicBezTo>
                        <a:pt x="342900" y="776288"/>
                        <a:pt x="378142" y="800100"/>
                        <a:pt x="418147" y="811530"/>
                      </a:cubicBezTo>
                      <a:lnTo>
                        <a:pt x="822960" y="924877"/>
                      </a:lnTo>
                      <a:cubicBezTo>
                        <a:pt x="922020" y="952500"/>
                        <a:pt x="1027747" y="925830"/>
                        <a:pt x="1101090" y="854393"/>
                      </a:cubicBezTo>
                      <a:lnTo>
                        <a:pt x="1146810" y="809625"/>
                      </a:lnTo>
                      <a:cubicBezTo>
                        <a:pt x="1201103" y="757238"/>
                        <a:pt x="1274445" y="729615"/>
                        <a:pt x="1349693" y="732473"/>
                      </a:cubicBezTo>
                      <a:lnTo>
                        <a:pt x="1579245" y="741998"/>
                      </a:lnTo>
                      <a:cubicBezTo>
                        <a:pt x="1653540" y="744855"/>
                        <a:pt x="1723073" y="782003"/>
                        <a:pt x="1767840" y="842010"/>
                      </a:cubicBezTo>
                      <a:lnTo>
                        <a:pt x="1803082" y="889635"/>
                      </a:lnTo>
                      <a:cubicBezTo>
                        <a:pt x="1841182" y="940118"/>
                        <a:pt x="1853565" y="1004888"/>
                        <a:pt x="1837373" y="1065848"/>
                      </a:cubicBezTo>
                      <a:lnTo>
                        <a:pt x="1828800" y="1099185"/>
                      </a:lnTo>
                      <a:cubicBezTo>
                        <a:pt x="1804988" y="1188720"/>
                        <a:pt x="1850707" y="1281113"/>
                        <a:pt x="1935480" y="1317308"/>
                      </a:cubicBezTo>
                      <a:lnTo>
                        <a:pt x="2175510" y="1419225"/>
                      </a:lnTo>
                      <a:cubicBezTo>
                        <a:pt x="2225993" y="1440180"/>
                        <a:pt x="2280285" y="1449705"/>
                        <a:pt x="2334578" y="1445895"/>
                      </a:cubicBezTo>
                      <a:lnTo>
                        <a:pt x="2449830" y="1437323"/>
                      </a:ln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3" name="Google Shape;553;p19"/>
                <p:cNvSpPr/>
                <p:nvPr/>
              </p:nvSpPr>
              <p:spPr>
                <a:xfrm rot="3722614" flipH="1">
                  <a:off x="7967652" y="1618788"/>
                  <a:ext cx="2337566" cy="1356969"/>
                </a:xfrm>
                <a:custGeom>
                  <a:avLst/>
                  <a:gdLst/>
                  <a:ahLst/>
                  <a:cxnLst/>
                  <a:rect l="l" t="t" r="r" b="b"/>
                  <a:pathLst>
                    <a:path w="1238250" h="575309" extrusionOk="0">
                      <a:moveTo>
                        <a:pt x="1238250" y="0"/>
                      </a:moveTo>
                      <a:cubicBezTo>
                        <a:pt x="1222058" y="108585"/>
                        <a:pt x="1146810" y="207645"/>
                        <a:pt x="1046798" y="252413"/>
                      </a:cubicBezTo>
                      <a:cubicBezTo>
                        <a:pt x="987743" y="279083"/>
                        <a:pt x="922020" y="288608"/>
                        <a:pt x="864870" y="319088"/>
                      </a:cubicBezTo>
                      <a:cubicBezTo>
                        <a:pt x="763905" y="372428"/>
                        <a:pt x="702945" y="485775"/>
                        <a:pt x="597218" y="528638"/>
                      </a:cubicBezTo>
                      <a:cubicBezTo>
                        <a:pt x="501968" y="567690"/>
                        <a:pt x="394335" y="541020"/>
                        <a:pt x="292418" y="523875"/>
                      </a:cubicBezTo>
                      <a:cubicBezTo>
                        <a:pt x="190500" y="506730"/>
                        <a:pt x="73343" y="503872"/>
                        <a:pt x="0" y="575310"/>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4" name="Google Shape;554;p19"/>
              <p:cNvGrpSpPr/>
              <p:nvPr/>
            </p:nvGrpSpPr>
            <p:grpSpPr>
              <a:xfrm>
                <a:off x="7696337" y="4616162"/>
                <a:ext cx="237953" cy="491619"/>
                <a:chOff x="7973047" y="1742056"/>
                <a:chExt cx="208877" cy="431548"/>
              </a:xfrm>
            </p:grpSpPr>
            <p:sp>
              <p:nvSpPr>
                <p:cNvPr id="555" name="Google Shape;555;p19"/>
                <p:cNvSpPr/>
                <p:nvPr/>
              </p:nvSpPr>
              <p:spPr>
                <a:xfrm>
                  <a:off x="7973047" y="1742056"/>
                  <a:ext cx="208877" cy="391616"/>
                </a:xfrm>
                <a:custGeom>
                  <a:avLst/>
                  <a:gdLst/>
                  <a:ahLst/>
                  <a:cxnLst/>
                  <a:rect l="l" t="t" r="r" b="b"/>
                  <a:pathLst>
                    <a:path w="208877" h="391616" extrusionOk="0">
                      <a:moveTo>
                        <a:pt x="6045" y="177231"/>
                      </a:moveTo>
                      <a:cubicBezTo>
                        <a:pt x="-5385" y="242954"/>
                        <a:pt x="-4432" y="319154"/>
                        <a:pt x="43193" y="365826"/>
                      </a:cubicBezTo>
                      <a:cubicBezTo>
                        <a:pt x="55575" y="378209"/>
                        <a:pt x="69863" y="387734"/>
                        <a:pt x="87008" y="390591"/>
                      </a:cubicBezTo>
                      <a:cubicBezTo>
                        <a:pt x="111773" y="395354"/>
                        <a:pt x="138443" y="382971"/>
                        <a:pt x="155588" y="364874"/>
                      </a:cubicBezTo>
                      <a:cubicBezTo>
                        <a:pt x="173685" y="346776"/>
                        <a:pt x="184163" y="322011"/>
                        <a:pt x="191783" y="298199"/>
                      </a:cubicBezTo>
                      <a:cubicBezTo>
                        <a:pt x="215595" y="221046"/>
                        <a:pt x="225120" y="67694"/>
                        <a:pt x="147968" y="13401"/>
                      </a:cubicBezTo>
                      <a:cubicBezTo>
                        <a:pt x="58433" y="-48511"/>
                        <a:pt x="15570" y="121034"/>
                        <a:pt x="6045" y="1772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19"/>
                <p:cNvSpPr/>
                <p:nvPr/>
              </p:nvSpPr>
              <p:spPr>
                <a:xfrm>
                  <a:off x="8075294" y="1928812"/>
                  <a:ext cx="1905" cy="244792"/>
                </a:xfrm>
                <a:custGeom>
                  <a:avLst/>
                  <a:gdLst/>
                  <a:ahLst/>
                  <a:cxnLst/>
                  <a:rect l="l" t="t" r="r" b="b"/>
                  <a:pathLst>
                    <a:path w="1905" h="244792" extrusionOk="0">
                      <a:moveTo>
                        <a:pt x="1905" y="0"/>
                      </a:moveTo>
                      <a:lnTo>
                        <a:pt x="1905" y="244792"/>
                      </a:lnTo>
                      <a:lnTo>
                        <a:pt x="0" y="244792"/>
                      </a:ln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19"/>
                <p:cNvSpPr/>
                <p:nvPr/>
              </p:nvSpPr>
              <p:spPr>
                <a:xfrm>
                  <a:off x="7984807" y="1865947"/>
                  <a:ext cx="196215" cy="167801"/>
                </a:xfrm>
                <a:custGeom>
                  <a:avLst/>
                  <a:gdLst/>
                  <a:ahLst/>
                  <a:cxnLst/>
                  <a:rect l="l" t="t" r="r" b="b"/>
                  <a:pathLst>
                    <a:path w="196215" h="167801" extrusionOk="0">
                      <a:moveTo>
                        <a:pt x="0" y="25717"/>
                      </a:moveTo>
                      <a:cubicBezTo>
                        <a:pt x="0" y="25717"/>
                        <a:pt x="92393" y="173355"/>
                        <a:pt x="92393" y="167640"/>
                      </a:cubicBezTo>
                      <a:cubicBezTo>
                        <a:pt x="92393" y="161925"/>
                        <a:pt x="196215" y="0"/>
                        <a:pt x="196215" y="0"/>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19"/>
                <p:cNvSpPr/>
                <p:nvPr/>
              </p:nvSpPr>
              <p:spPr>
                <a:xfrm>
                  <a:off x="8127682" y="1787842"/>
                  <a:ext cx="22964" cy="161925"/>
                </a:xfrm>
                <a:custGeom>
                  <a:avLst/>
                  <a:gdLst/>
                  <a:ahLst/>
                  <a:cxnLst/>
                  <a:rect l="l" t="t" r="r" b="b"/>
                  <a:pathLst>
                    <a:path w="22964" h="161925" extrusionOk="0">
                      <a:moveTo>
                        <a:pt x="22860" y="0"/>
                      </a:moveTo>
                      <a:cubicBezTo>
                        <a:pt x="24765" y="2858"/>
                        <a:pt x="0" y="161925"/>
                        <a:pt x="0" y="161925"/>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9" name="Google Shape;559;p19"/>
              <p:cNvGrpSpPr/>
              <p:nvPr/>
            </p:nvGrpSpPr>
            <p:grpSpPr>
              <a:xfrm>
                <a:off x="8869763" y="4561761"/>
                <a:ext cx="149335" cy="331154"/>
                <a:chOff x="8138895" y="2678251"/>
                <a:chExt cx="131088" cy="290690"/>
              </a:xfrm>
            </p:grpSpPr>
            <p:sp>
              <p:nvSpPr>
                <p:cNvPr id="560" name="Google Shape;560;p19"/>
                <p:cNvSpPr/>
                <p:nvPr/>
              </p:nvSpPr>
              <p:spPr>
                <a:xfrm>
                  <a:off x="8138895" y="2678251"/>
                  <a:ext cx="131088" cy="245573"/>
                </a:xfrm>
                <a:custGeom>
                  <a:avLst/>
                  <a:gdLst/>
                  <a:ahLst/>
                  <a:cxnLst/>
                  <a:rect l="l" t="t" r="r" b="b"/>
                  <a:pathLst>
                    <a:path w="131088" h="245573" extrusionOk="0">
                      <a:moveTo>
                        <a:pt x="4027" y="111620"/>
                      </a:moveTo>
                      <a:cubicBezTo>
                        <a:pt x="-3593" y="152578"/>
                        <a:pt x="-2641" y="200203"/>
                        <a:pt x="26887" y="229731"/>
                      </a:cubicBezTo>
                      <a:cubicBezTo>
                        <a:pt x="34507" y="237351"/>
                        <a:pt x="44032" y="243066"/>
                        <a:pt x="54509" y="244970"/>
                      </a:cubicBezTo>
                      <a:cubicBezTo>
                        <a:pt x="70702" y="247828"/>
                        <a:pt x="86894" y="240208"/>
                        <a:pt x="97372" y="228778"/>
                      </a:cubicBezTo>
                      <a:cubicBezTo>
                        <a:pt x="108802" y="217348"/>
                        <a:pt x="115469" y="202108"/>
                        <a:pt x="120232" y="186868"/>
                      </a:cubicBezTo>
                      <a:cubicBezTo>
                        <a:pt x="135472" y="138291"/>
                        <a:pt x="141187" y="42088"/>
                        <a:pt x="92609" y="7798"/>
                      </a:cubicBezTo>
                      <a:cubicBezTo>
                        <a:pt x="36412" y="-29349"/>
                        <a:pt x="9742" y="76378"/>
                        <a:pt x="4027" y="11162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19"/>
                <p:cNvSpPr/>
                <p:nvPr/>
              </p:nvSpPr>
              <p:spPr>
                <a:xfrm>
                  <a:off x="8187690" y="2793682"/>
                  <a:ext cx="9525" cy="175259"/>
                </a:xfrm>
                <a:custGeom>
                  <a:avLst/>
                  <a:gdLst/>
                  <a:ahLst/>
                  <a:cxnLst/>
                  <a:rect l="l" t="t" r="r" b="b"/>
                  <a:pathLst>
                    <a:path w="9525" h="175259" extrusionOk="0">
                      <a:moveTo>
                        <a:pt x="0" y="0"/>
                      </a:moveTo>
                      <a:lnTo>
                        <a:pt x="0" y="17526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19"/>
                <p:cNvSpPr/>
                <p:nvPr/>
              </p:nvSpPr>
              <p:spPr>
                <a:xfrm>
                  <a:off x="8187690" y="2764155"/>
                  <a:ext cx="80009" cy="117157"/>
                </a:xfrm>
                <a:custGeom>
                  <a:avLst/>
                  <a:gdLst/>
                  <a:ahLst/>
                  <a:cxnLst/>
                  <a:rect l="l" t="t" r="r" b="b"/>
                  <a:pathLst>
                    <a:path w="80009" h="117157" extrusionOk="0">
                      <a:moveTo>
                        <a:pt x="80010" y="0"/>
                      </a:moveTo>
                      <a:lnTo>
                        <a:pt x="0" y="11715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19"/>
                <p:cNvSpPr/>
                <p:nvPr/>
              </p:nvSpPr>
              <p:spPr>
                <a:xfrm>
                  <a:off x="8227695" y="2687002"/>
                  <a:ext cx="2857" cy="135255"/>
                </a:xfrm>
                <a:custGeom>
                  <a:avLst/>
                  <a:gdLst/>
                  <a:ahLst/>
                  <a:cxnLst/>
                  <a:rect l="l" t="t" r="r" b="b"/>
                  <a:pathLst>
                    <a:path w="2857" h="135255" extrusionOk="0">
                      <a:moveTo>
                        <a:pt x="2858" y="0"/>
                      </a:moveTo>
                      <a:lnTo>
                        <a:pt x="0" y="13525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4" name="Google Shape;564;p19"/>
              <p:cNvGrpSpPr/>
              <p:nvPr/>
            </p:nvGrpSpPr>
            <p:grpSpPr>
              <a:xfrm>
                <a:off x="8537443" y="4154342"/>
                <a:ext cx="245811" cy="533354"/>
                <a:chOff x="7738110" y="1433006"/>
                <a:chExt cx="215775" cy="468183"/>
              </a:xfrm>
            </p:grpSpPr>
            <p:sp>
              <p:nvSpPr>
                <p:cNvPr id="565" name="Google Shape;565;p19"/>
                <p:cNvSpPr/>
                <p:nvPr/>
              </p:nvSpPr>
              <p:spPr>
                <a:xfrm>
                  <a:off x="7738763" y="1433006"/>
                  <a:ext cx="215122" cy="403482"/>
                </a:xfrm>
                <a:custGeom>
                  <a:avLst/>
                  <a:gdLst/>
                  <a:ahLst/>
                  <a:cxnLst/>
                  <a:rect l="l" t="t" r="r" b="b"/>
                  <a:pathLst>
                    <a:path w="215122" h="403482" extrusionOk="0">
                      <a:moveTo>
                        <a:pt x="6014" y="182433"/>
                      </a:moveTo>
                      <a:cubicBezTo>
                        <a:pt x="-5416" y="250061"/>
                        <a:pt x="-4463" y="329118"/>
                        <a:pt x="44114" y="377696"/>
                      </a:cubicBezTo>
                      <a:cubicBezTo>
                        <a:pt x="56497" y="390078"/>
                        <a:pt x="71737" y="399603"/>
                        <a:pt x="88882" y="402461"/>
                      </a:cubicBezTo>
                      <a:cubicBezTo>
                        <a:pt x="114599" y="407223"/>
                        <a:pt x="141269" y="394841"/>
                        <a:pt x="160319" y="375791"/>
                      </a:cubicBezTo>
                      <a:cubicBezTo>
                        <a:pt x="178417" y="356741"/>
                        <a:pt x="189847" y="331976"/>
                        <a:pt x="197467" y="307211"/>
                      </a:cubicBezTo>
                      <a:cubicBezTo>
                        <a:pt x="222232" y="227201"/>
                        <a:pt x="231757" y="69086"/>
                        <a:pt x="151747" y="13841"/>
                      </a:cubicBezTo>
                      <a:cubicBezTo>
                        <a:pt x="60307" y="-49977"/>
                        <a:pt x="15539" y="124331"/>
                        <a:pt x="6014" y="1824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19"/>
                <p:cNvSpPr/>
                <p:nvPr/>
              </p:nvSpPr>
              <p:spPr>
                <a:xfrm>
                  <a:off x="7845742" y="1564005"/>
                  <a:ext cx="9525" cy="337184"/>
                </a:xfrm>
                <a:custGeom>
                  <a:avLst/>
                  <a:gdLst/>
                  <a:ahLst/>
                  <a:cxnLst/>
                  <a:rect l="l" t="t" r="r" b="b"/>
                  <a:pathLst>
                    <a:path w="9525" h="337184" extrusionOk="0">
                      <a:moveTo>
                        <a:pt x="0" y="0"/>
                      </a:moveTo>
                      <a:lnTo>
                        <a:pt x="0" y="337185"/>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19"/>
                <p:cNvSpPr/>
                <p:nvPr/>
              </p:nvSpPr>
              <p:spPr>
                <a:xfrm>
                  <a:off x="7738110" y="1589722"/>
                  <a:ext cx="107632" cy="187642"/>
                </a:xfrm>
                <a:custGeom>
                  <a:avLst/>
                  <a:gdLst/>
                  <a:ahLst/>
                  <a:cxnLst/>
                  <a:rect l="l" t="t" r="r" b="b"/>
                  <a:pathLst>
                    <a:path w="107632" h="187642" extrusionOk="0">
                      <a:moveTo>
                        <a:pt x="0" y="0"/>
                      </a:moveTo>
                      <a:lnTo>
                        <a:pt x="107633" y="187642"/>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19"/>
                <p:cNvSpPr/>
                <p:nvPr/>
              </p:nvSpPr>
              <p:spPr>
                <a:xfrm>
                  <a:off x="7845742" y="1561147"/>
                  <a:ext cx="103822" cy="162877"/>
                </a:xfrm>
                <a:custGeom>
                  <a:avLst/>
                  <a:gdLst/>
                  <a:ahLst/>
                  <a:cxnLst/>
                  <a:rect l="l" t="t" r="r" b="b"/>
                  <a:pathLst>
                    <a:path w="103822" h="162877" extrusionOk="0">
                      <a:moveTo>
                        <a:pt x="103822" y="0"/>
                      </a:moveTo>
                      <a:cubicBezTo>
                        <a:pt x="103822" y="952"/>
                        <a:pt x="0" y="162877"/>
                        <a:pt x="0" y="162877"/>
                      </a:cubicBez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69" name="Google Shape;569;p19"/>
              <p:cNvGrpSpPr/>
              <p:nvPr/>
            </p:nvGrpSpPr>
            <p:grpSpPr>
              <a:xfrm>
                <a:off x="8162078" y="4622798"/>
                <a:ext cx="352356" cy="478357"/>
                <a:chOff x="6869430" y="2367915"/>
                <a:chExt cx="247650" cy="336232"/>
              </a:xfrm>
            </p:grpSpPr>
            <p:grpSp>
              <p:nvGrpSpPr>
                <p:cNvPr id="570" name="Google Shape;570;p19"/>
                <p:cNvGrpSpPr/>
                <p:nvPr/>
              </p:nvGrpSpPr>
              <p:grpSpPr>
                <a:xfrm>
                  <a:off x="6869430" y="2367915"/>
                  <a:ext cx="247650" cy="336232"/>
                  <a:chOff x="6869430" y="2367915"/>
                  <a:chExt cx="247650" cy="336232"/>
                </a:xfrm>
              </p:grpSpPr>
              <p:sp>
                <p:nvSpPr>
                  <p:cNvPr id="571" name="Google Shape;571;p19"/>
                  <p:cNvSpPr/>
                  <p:nvPr/>
                </p:nvSpPr>
                <p:spPr>
                  <a:xfrm>
                    <a:off x="6869430" y="2441257"/>
                    <a:ext cx="127634" cy="262889"/>
                  </a:xfrm>
                  <a:custGeom>
                    <a:avLst/>
                    <a:gdLst/>
                    <a:ahLst/>
                    <a:cxnLst/>
                    <a:rect l="l" t="t" r="r" b="b"/>
                    <a:pathLst>
                      <a:path w="127634" h="262889" extrusionOk="0">
                        <a:moveTo>
                          <a:pt x="127635" y="262890"/>
                        </a:moveTo>
                        <a:lnTo>
                          <a:pt x="127635" y="111442"/>
                        </a:lnTo>
                        <a:lnTo>
                          <a:pt x="62865" y="0"/>
                        </a:lnTo>
                        <a:lnTo>
                          <a:pt x="0" y="100965"/>
                        </a:lnTo>
                        <a:lnTo>
                          <a:pt x="0" y="26289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19"/>
                  <p:cNvSpPr/>
                  <p:nvPr/>
                </p:nvSpPr>
                <p:spPr>
                  <a:xfrm>
                    <a:off x="6997065" y="2552700"/>
                    <a:ext cx="120015" cy="151447"/>
                  </a:xfrm>
                  <a:custGeom>
                    <a:avLst/>
                    <a:gdLst/>
                    <a:ahLst/>
                    <a:cxnLst/>
                    <a:rect l="l" t="t" r="r" b="b"/>
                    <a:pathLst>
                      <a:path w="120015" h="151447" extrusionOk="0">
                        <a:moveTo>
                          <a:pt x="0" y="0"/>
                        </a:moveTo>
                        <a:lnTo>
                          <a:pt x="120015" y="0"/>
                        </a:lnTo>
                        <a:lnTo>
                          <a:pt x="120015" y="151447"/>
                        </a:lnTo>
                        <a:lnTo>
                          <a:pt x="0" y="1514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19"/>
                  <p:cNvSpPr/>
                  <p:nvPr/>
                </p:nvSpPr>
                <p:spPr>
                  <a:xfrm>
                    <a:off x="6932294" y="2441257"/>
                    <a:ext cx="183832" cy="111442"/>
                  </a:xfrm>
                  <a:custGeom>
                    <a:avLst/>
                    <a:gdLst/>
                    <a:ahLst/>
                    <a:cxnLst/>
                    <a:rect l="l" t="t" r="r" b="b"/>
                    <a:pathLst>
                      <a:path w="183832" h="111442" extrusionOk="0">
                        <a:moveTo>
                          <a:pt x="0" y="0"/>
                        </a:moveTo>
                        <a:lnTo>
                          <a:pt x="64770" y="111442"/>
                        </a:lnTo>
                        <a:lnTo>
                          <a:pt x="183833" y="111442"/>
                        </a:lnTo>
                        <a:lnTo>
                          <a:pt x="10668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19"/>
                  <p:cNvSpPr/>
                  <p:nvPr/>
                </p:nvSpPr>
                <p:spPr>
                  <a:xfrm>
                    <a:off x="6924675" y="2510790"/>
                    <a:ext cx="7620" cy="55245"/>
                  </a:xfrm>
                  <a:custGeom>
                    <a:avLst/>
                    <a:gdLst/>
                    <a:ahLst/>
                    <a:cxnLst/>
                    <a:rect l="l" t="t" r="r" b="b"/>
                    <a:pathLst>
                      <a:path w="7620" h="55245" extrusionOk="0">
                        <a:moveTo>
                          <a:pt x="0" y="0"/>
                        </a:moveTo>
                        <a:lnTo>
                          <a:pt x="7620" y="0"/>
                        </a:lnTo>
                        <a:lnTo>
                          <a:pt x="7620" y="55245"/>
                        </a:lnTo>
                        <a:lnTo>
                          <a:pt x="0" y="55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19"/>
                  <p:cNvSpPr/>
                  <p:nvPr/>
                </p:nvSpPr>
                <p:spPr>
                  <a:xfrm>
                    <a:off x="7029450" y="2576512"/>
                    <a:ext cx="7620" cy="55245"/>
                  </a:xfrm>
                  <a:custGeom>
                    <a:avLst/>
                    <a:gdLst/>
                    <a:ahLst/>
                    <a:cxnLst/>
                    <a:rect l="l" t="t" r="r" b="b"/>
                    <a:pathLst>
                      <a:path w="7620" h="55245" extrusionOk="0">
                        <a:moveTo>
                          <a:pt x="0" y="0"/>
                        </a:moveTo>
                        <a:lnTo>
                          <a:pt x="7620" y="0"/>
                        </a:lnTo>
                        <a:lnTo>
                          <a:pt x="7620" y="55245"/>
                        </a:lnTo>
                        <a:lnTo>
                          <a:pt x="0" y="5524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19"/>
                  <p:cNvSpPr/>
                  <p:nvPr/>
                </p:nvSpPr>
                <p:spPr>
                  <a:xfrm>
                    <a:off x="6975157" y="2459355"/>
                    <a:ext cx="40004" cy="18097"/>
                  </a:xfrm>
                  <a:custGeom>
                    <a:avLst/>
                    <a:gdLst/>
                    <a:ahLst/>
                    <a:cxnLst/>
                    <a:rect l="l" t="t" r="r" b="b"/>
                    <a:pathLst>
                      <a:path w="40004" h="18097" extrusionOk="0">
                        <a:moveTo>
                          <a:pt x="0" y="0"/>
                        </a:moveTo>
                        <a:lnTo>
                          <a:pt x="40005" y="0"/>
                        </a:lnTo>
                        <a:lnTo>
                          <a:pt x="40005" y="18097"/>
                        </a:lnTo>
                        <a:lnTo>
                          <a:pt x="0" y="1809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19"/>
                  <p:cNvSpPr/>
                  <p:nvPr/>
                </p:nvSpPr>
                <p:spPr>
                  <a:xfrm>
                    <a:off x="7017067" y="2487930"/>
                    <a:ext cx="40004" cy="18097"/>
                  </a:xfrm>
                  <a:custGeom>
                    <a:avLst/>
                    <a:gdLst/>
                    <a:ahLst/>
                    <a:cxnLst/>
                    <a:rect l="l" t="t" r="r" b="b"/>
                    <a:pathLst>
                      <a:path w="40004" h="18097" extrusionOk="0">
                        <a:moveTo>
                          <a:pt x="0" y="0"/>
                        </a:moveTo>
                        <a:lnTo>
                          <a:pt x="40005" y="0"/>
                        </a:lnTo>
                        <a:lnTo>
                          <a:pt x="40005" y="18097"/>
                        </a:lnTo>
                        <a:lnTo>
                          <a:pt x="0" y="1809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8" name="Google Shape;578;p19"/>
                  <p:cNvSpPr/>
                  <p:nvPr/>
                </p:nvSpPr>
                <p:spPr>
                  <a:xfrm>
                    <a:off x="6956107" y="2367915"/>
                    <a:ext cx="7620" cy="73342"/>
                  </a:xfrm>
                  <a:custGeom>
                    <a:avLst/>
                    <a:gdLst/>
                    <a:ahLst/>
                    <a:cxnLst/>
                    <a:rect l="l" t="t" r="r" b="b"/>
                    <a:pathLst>
                      <a:path w="7620" h="73342" extrusionOk="0">
                        <a:moveTo>
                          <a:pt x="0" y="0"/>
                        </a:moveTo>
                        <a:lnTo>
                          <a:pt x="7620" y="0"/>
                        </a:lnTo>
                        <a:lnTo>
                          <a:pt x="7620" y="73343"/>
                        </a:lnTo>
                        <a:lnTo>
                          <a:pt x="0" y="733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79" name="Google Shape;579;p19"/>
                <p:cNvSpPr/>
                <p:nvPr/>
              </p:nvSpPr>
              <p:spPr>
                <a:xfrm>
                  <a:off x="6887527" y="2604135"/>
                  <a:ext cx="45720" cy="11429"/>
                </a:xfrm>
                <a:custGeom>
                  <a:avLst/>
                  <a:gdLst/>
                  <a:ahLst/>
                  <a:cxnLst/>
                  <a:rect l="l" t="t" r="r" b="b"/>
                  <a:pathLst>
                    <a:path w="45720" h="11429" extrusionOk="0">
                      <a:moveTo>
                        <a:pt x="0" y="0"/>
                      </a:moveTo>
                      <a:lnTo>
                        <a:pt x="45720" y="0"/>
                      </a:lnTo>
                      <a:lnTo>
                        <a:pt x="45720" y="11430"/>
                      </a:lnTo>
                      <a:lnTo>
                        <a:pt x="0" y="114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0" name="Google Shape;580;p19"/>
                <p:cNvSpPr/>
                <p:nvPr/>
              </p:nvSpPr>
              <p:spPr>
                <a:xfrm>
                  <a:off x="6924675" y="2626042"/>
                  <a:ext cx="45720" cy="11429"/>
                </a:xfrm>
                <a:custGeom>
                  <a:avLst/>
                  <a:gdLst/>
                  <a:ahLst/>
                  <a:cxnLst/>
                  <a:rect l="l" t="t" r="r" b="b"/>
                  <a:pathLst>
                    <a:path w="45720" h="11429" extrusionOk="0">
                      <a:moveTo>
                        <a:pt x="0" y="0"/>
                      </a:moveTo>
                      <a:lnTo>
                        <a:pt x="45720" y="0"/>
                      </a:lnTo>
                      <a:lnTo>
                        <a:pt x="45720" y="11430"/>
                      </a:lnTo>
                      <a:lnTo>
                        <a:pt x="0" y="114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6">
    <p:spTree>
      <p:nvGrpSpPr>
        <p:cNvPr id="1" name="Shape 581"/>
        <p:cNvGrpSpPr/>
        <p:nvPr/>
      </p:nvGrpSpPr>
      <p:grpSpPr>
        <a:xfrm>
          <a:off x="0" y="0"/>
          <a:ext cx="0" cy="0"/>
          <a:chOff x="0" y="0"/>
          <a:chExt cx="0" cy="0"/>
        </a:xfrm>
      </p:grpSpPr>
      <p:grpSp>
        <p:nvGrpSpPr>
          <p:cNvPr id="582" name="Google Shape;582;p20"/>
          <p:cNvGrpSpPr/>
          <p:nvPr/>
        </p:nvGrpSpPr>
        <p:grpSpPr>
          <a:xfrm>
            <a:off x="-439029" y="1060989"/>
            <a:ext cx="11737931" cy="6065289"/>
            <a:chOff x="-439029" y="1060989"/>
            <a:chExt cx="11737931" cy="6065289"/>
          </a:xfrm>
        </p:grpSpPr>
        <p:sp>
          <p:nvSpPr>
            <p:cNvPr id="583" name="Google Shape;583;p20"/>
            <p:cNvSpPr/>
            <p:nvPr/>
          </p:nvSpPr>
          <p:spPr>
            <a:xfrm rot="2358425" flipH="1">
              <a:off x="-529169" y="4137410"/>
              <a:ext cx="3027675" cy="796708"/>
            </a:xfrm>
            <a:custGeom>
              <a:avLst/>
              <a:gdLst/>
              <a:ahLst/>
              <a:cxnLst/>
              <a:rect l="l" t="t" r="r" b="b"/>
              <a:pathLst>
                <a:path w="2654617" h="698541" extrusionOk="0">
                  <a:moveTo>
                    <a:pt x="0" y="0"/>
                  </a:moveTo>
                  <a:lnTo>
                    <a:pt x="992505" y="379095"/>
                  </a:lnTo>
                  <a:cubicBezTo>
                    <a:pt x="1011555" y="385763"/>
                    <a:pt x="1028700" y="396240"/>
                    <a:pt x="1042988" y="409575"/>
                  </a:cubicBezTo>
                  <a:lnTo>
                    <a:pt x="1210628" y="558165"/>
                  </a:lnTo>
                  <a:cubicBezTo>
                    <a:pt x="1257300" y="599122"/>
                    <a:pt x="1313498" y="627697"/>
                    <a:pt x="1374457" y="639128"/>
                  </a:cubicBezTo>
                  <a:lnTo>
                    <a:pt x="1641157" y="691515"/>
                  </a:lnTo>
                  <a:cubicBezTo>
                    <a:pt x="1777365" y="718185"/>
                    <a:pt x="1916430" y="667703"/>
                    <a:pt x="2004060" y="561022"/>
                  </a:cubicBezTo>
                  <a:lnTo>
                    <a:pt x="2004060" y="561022"/>
                  </a:lnTo>
                  <a:cubicBezTo>
                    <a:pt x="2053590" y="501015"/>
                    <a:pt x="2123123" y="460057"/>
                    <a:pt x="2199323" y="447675"/>
                  </a:cubicBezTo>
                  <a:lnTo>
                    <a:pt x="2654618" y="373380"/>
                  </a:ln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84" name="Google Shape;584;p20"/>
            <p:cNvGrpSpPr/>
            <p:nvPr/>
          </p:nvGrpSpPr>
          <p:grpSpPr>
            <a:xfrm>
              <a:off x="6172025" y="1060989"/>
              <a:ext cx="5126876" cy="6065289"/>
              <a:chOff x="6172025" y="1060989"/>
              <a:chExt cx="5126876" cy="6065289"/>
            </a:xfrm>
          </p:grpSpPr>
          <p:grpSp>
            <p:nvGrpSpPr>
              <p:cNvPr id="585" name="Google Shape;585;p20"/>
              <p:cNvGrpSpPr/>
              <p:nvPr/>
            </p:nvGrpSpPr>
            <p:grpSpPr>
              <a:xfrm rot="958424" flipH="1">
                <a:off x="6814638" y="1489025"/>
                <a:ext cx="3841651" cy="5209219"/>
                <a:chOff x="-1488283" y="1536254"/>
                <a:chExt cx="3841603" cy="5209154"/>
              </a:xfrm>
            </p:grpSpPr>
            <p:sp>
              <p:nvSpPr>
                <p:cNvPr id="586" name="Google Shape;586;p20"/>
                <p:cNvSpPr/>
                <p:nvPr/>
              </p:nvSpPr>
              <p:spPr>
                <a:xfrm rot="-2727723">
                  <a:off x="-946600" y="2039054"/>
                  <a:ext cx="2485527" cy="2558325"/>
                </a:xfrm>
                <a:custGeom>
                  <a:avLst/>
                  <a:gdLst/>
                  <a:ahLst/>
                  <a:cxnLst/>
                  <a:rect l="l" t="t" r="r" b="b"/>
                  <a:pathLst>
                    <a:path w="2834639" h="2665094" extrusionOk="0">
                      <a:moveTo>
                        <a:pt x="2834640" y="0"/>
                      </a:moveTo>
                      <a:cubicBezTo>
                        <a:pt x="2721293" y="91440"/>
                        <a:pt x="2607945" y="181927"/>
                        <a:pt x="2493645" y="273368"/>
                      </a:cubicBezTo>
                      <a:cubicBezTo>
                        <a:pt x="2463165" y="298133"/>
                        <a:pt x="2431733" y="322898"/>
                        <a:pt x="2410778" y="356235"/>
                      </a:cubicBezTo>
                      <a:cubicBezTo>
                        <a:pt x="2379345" y="406717"/>
                        <a:pt x="2376488" y="468630"/>
                        <a:pt x="2366010" y="526733"/>
                      </a:cubicBezTo>
                      <a:cubicBezTo>
                        <a:pt x="2308860" y="855345"/>
                        <a:pt x="2022158" y="1091565"/>
                        <a:pt x="1737360" y="1265873"/>
                      </a:cubicBezTo>
                      <a:cubicBezTo>
                        <a:pt x="1616392" y="1340168"/>
                        <a:pt x="1478280" y="1426845"/>
                        <a:pt x="1459230" y="1567815"/>
                      </a:cubicBezTo>
                      <a:cubicBezTo>
                        <a:pt x="1437323" y="1720215"/>
                        <a:pt x="1568767" y="1883093"/>
                        <a:pt x="1496378" y="2020253"/>
                      </a:cubicBezTo>
                      <a:cubicBezTo>
                        <a:pt x="1449705" y="2108835"/>
                        <a:pt x="1337310" y="2138363"/>
                        <a:pt x="1237298" y="2148840"/>
                      </a:cubicBezTo>
                      <a:cubicBezTo>
                        <a:pt x="1137285" y="2159318"/>
                        <a:pt x="1028700" y="2163128"/>
                        <a:pt x="951548" y="2227898"/>
                      </a:cubicBezTo>
                      <a:cubicBezTo>
                        <a:pt x="879158" y="2288858"/>
                        <a:pt x="849630" y="2393633"/>
                        <a:pt x="769620" y="2445068"/>
                      </a:cubicBezTo>
                      <a:cubicBezTo>
                        <a:pt x="670560" y="2507933"/>
                        <a:pt x="542925" y="2464118"/>
                        <a:pt x="425768" y="2454593"/>
                      </a:cubicBezTo>
                      <a:cubicBezTo>
                        <a:pt x="401003" y="2452688"/>
                        <a:pt x="375285" y="2452688"/>
                        <a:pt x="352425" y="2461260"/>
                      </a:cubicBezTo>
                      <a:cubicBezTo>
                        <a:pt x="320993" y="2473643"/>
                        <a:pt x="299085" y="2500313"/>
                        <a:pt x="276225" y="2524125"/>
                      </a:cubicBezTo>
                      <a:cubicBezTo>
                        <a:pt x="202883" y="2599373"/>
                        <a:pt x="103822" y="2649855"/>
                        <a:pt x="0" y="2665095"/>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20"/>
                <p:cNvSpPr/>
                <p:nvPr/>
              </p:nvSpPr>
              <p:spPr>
                <a:xfrm rot="-6503715">
                  <a:off x="204257" y="4606903"/>
                  <a:ext cx="1922202" cy="1864612"/>
                </a:xfrm>
                <a:custGeom>
                  <a:avLst/>
                  <a:gdLst/>
                  <a:ahLst/>
                  <a:cxnLst/>
                  <a:rect l="l" t="t" r="r" b="b"/>
                  <a:pathLst>
                    <a:path w="1684972" h="1634489" extrusionOk="0">
                      <a:moveTo>
                        <a:pt x="0" y="1634490"/>
                      </a:moveTo>
                      <a:lnTo>
                        <a:pt x="654368" y="754380"/>
                      </a:lnTo>
                      <a:cubicBezTo>
                        <a:pt x="689610" y="706755"/>
                        <a:pt x="740093" y="673417"/>
                        <a:pt x="797243" y="660082"/>
                      </a:cubicBezTo>
                      <a:lnTo>
                        <a:pt x="1064895" y="595313"/>
                      </a:lnTo>
                      <a:cubicBezTo>
                        <a:pt x="1111568" y="583882"/>
                        <a:pt x="1154430" y="559117"/>
                        <a:pt x="1187768" y="524827"/>
                      </a:cubicBezTo>
                      <a:lnTo>
                        <a:pt x="1684973" y="0"/>
                      </a:ln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88" name="Google Shape;588;p20"/>
              <p:cNvGrpSpPr/>
              <p:nvPr/>
            </p:nvGrpSpPr>
            <p:grpSpPr>
              <a:xfrm flipH="1">
                <a:off x="8565228" y="3848768"/>
                <a:ext cx="465623" cy="632367"/>
                <a:chOff x="6726555" y="1729740"/>
                <a:chExt cx="422909" cy="574357"/>
              </a:xfrm>
            </p:grpSpPr>
            <p:grpSp>
              <p:nvGrpSpPr>
                <p:cNvPr id="589" name="Google Shape;589;p20"/>
                <p:cNvGrpSpPr/>
                <p:nvPr/>
              </p:nvGrpSpPr>
              <p:grpSpPr>
                <a:xfrm>
                  <a:off x="6726555" y="1729740"/>
                  <a:ext cx="422909" cy="574357"/>
                  <a:chOff x="6726555" y="1729740"/>
                  <a:chExt cx="422909" cy="574357"/>
                </a:xfrm>
              </p:grpSpPr>
              <p:sp>
                <p:nvSpPr>
                  <p:cNvPr id="590" name="Google Shape;590;p20"/>
                  <p:cNvSpPr/>
                  <p:nvPr/>
                </p:nvSpPr>
                <p:spPr>
                  <a:xfrm>
                    <a:off x="6726555" y="1854517"/>
                    <a:ext cx="218122" cy="449579"/>
                  </a:xfrm>
                  <a:custGeom>
                    <a:avLst/>
                    <a:gdLst/>
                    <a:ahLst/>
                    <a:cxnLst/>
                    <a:rect l="l" t="t" r="r" b="b"/>
                    <a:pathLst>
                      <a:path w="218122" h="449579" extrusionOk="0">
                        <a:moveTo>
                          <a:pt x="218122" y="449580"/>
                        </a:moveTo>
                        <a:lnTo>
                          <a:pt x="218122" y="190500"/>
                        </a:lnTo>
                        <a:lnTo>
                          <a:pt x="106680" y="0"/>
                        </a:lnTo>
                        <a:lnTo>
                          <a:pt x="0" y="173355"/>
                        </a:lnTo>
                        <a:lnTo>
                          <a:pt x="0" y="44958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20"/>
                  <p:cNvSpPr/>
                  <p:nvPr/>
                </p:nvSpPr>
                <p:spPr>
                  <a:xfrm>
                    <a:off x="6944677" y="2045017"/>
                    <a:ext cx="204787" cy="259080"/>
                  </a:xfrm>
                  <a:custGeom>
                    <a:avLst/>
                    <a:gdLst/>
                    <a:ahLst/>
                    <a:cxnLst/>
                    <a:rect l="l" t="t" r="r" b="b"/>
                    <a:pathLst>
                      <a:path w="204787" h="259080" extrusionOk="0">
                        <a:moveTo>
                          <a:pt x="0" y="0"/>
                        </a:moveTo>
                        <a:lnTo>
                          <a:pt x="204788" y="0"/>
                        </a:lnTo>
                        <a:lnTo>
                          <a:pt x="204788" y="259080"/>
                        </a:lnTo>
                        <a:lnTo>
                          <a:pt x="0" y="2590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20"/>
                  <p:cNvSpPr/>
                  <p:nvPr/>
                </p:nvSpPr>
                <p:spPr>
                  <a:xfrm>
                    <a:off x="6833234" y="1854517"/>
                    <a:ext cx="316230" cy="190500"/>
                  </a:xfrm>
                  <a:custGeom>
                    <a:avLst/>
                    <a:gdLst/>
                    <a:ahLst/>
                    <a:cxnLst/>
                    <a:rect l="l" t="t" r="r" b="b"/>
                    <a:pathLst>
                      <a:path w="316230" h="190500" extrusionOk="0">
                        <a:moveTo>
                          <a:pt x="0" y="0"/>
                        </a:moveTo>
                        <a:lnTo>
                          <a:pt x="111443" y="190500"/>
                        </a:lnTo>
                        <a:lnTo>
                          <a:pt x="316230" y="190500"/>
                        </a:lnTo>
                        <a:lnTo>
                          <a:pt x="18288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20"/>
                  <p:cNvSpPr/>
                  <p:nvPr/>
                </p:nvSpPr>
                <p:spPr>
                  <a:xfrm>
                    <a:off x="6820852" y="1973580"/>
                    <a:ext cx="12382" cy="95250"/>
                  </a:xfrm>
                  <a:custGeom>
                    <a:avLst/>
                    <a:gdLst/>
                    <a:ahLst/>
                    <a:cxnLst/>
                    <a:rect l="l" t="t" r="r" b="b"/>
                    <a:pathLst>
                      <a:path w="12382" h="95250" extrusionOk="0">
                        <a:moveTo>
                          <a:pt x="0" y="0"/>
                        </a:moveTo>
                        <a:lnTo>
                          <a:pt x="12382" y="0"/>
                        </a:lnTo>
                        <a:lnTo>
                          <a:pt x="12382" y="95250"/>
                        </a:lnTo>
                        <a:lnTo>
                          <a:pt x="0" y="952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20"/>
                  <p:cNvSpPr/>
                  <p:nvPr/>
                </p:nvSpPr>
                <p:spPr>
                  <a:xfrm>
                    <a:off x="6999922" y="2085975"/>
                    <a:ext cx="12382" cy="95250"/>
                  </a:xfrm>
                  <a:custGeom>
                    <a:avLst/>
                    <a:gdLst/>
                    <a:ahLst/>
                    <a:cxnLst/>
                    <a:rect l="l" t="t" r="r" b="b"/>
                    <a:pathLst>
                      <a:path w="12382" h="95250" extrusionOk="0">
                        <a:moveTo>
                          <a:pt x="0" y="0"/>
                        </a:moveTo>
                        <a:lnTo>
                          <a:pt x="12382" y="0"/>
                        </a:lnTo>
                        <a:lnTo>
                          <a:pt x="12382" y="95250"/>
                        </a:lnTo>
                        <a:lnTo>
                          <a:pt x="0" y="9525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20"/>
                  <p:cNvSpPr/>
                  <p:nvPr/>
                </p:nvSpPr>
                <p:spPr>
                  <a:xfrm>
                    <a:off x="6907530" y="1884997"/>
                    <a:ext cx="67627" cy="30480"/>
                  </a:xfrm>
                  <a:custGeom>
                    <a:avLst/>
                    <a:gdLst/>
                    <a:ahLst/>
                    <a:cxnLst/>
                    <a:rect l="l" t="t" r="r" b="b"/>
                    <a:pathLst>
                      <a:path w="67627" h="30480" extrusionOk="0">
                        <a:moveTo>
                          <a:pt x="0" y="0"/>
                        </a:moveTo>
                        <a:lnTo>
                          <a:pt x="67628" y="0"/>
                        </a:lnTo>
                        <a:lnTo>
                          <a:pt x="67628" y="30480"/>
                        </a:lnTo>
                        <a:lnTo>
                          <a:pt x="0" y="3048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20"/>
                  <p:cNvSpPr/>
                  <p:nvPr/>
                </p:nvSpPr>
                <p:spPr>
                  <a:xfrm>
                    <a:off x="6978967" y="1934527"/>
                    <a:ext cx="67627" cy="30480"/>
                  </a:xfrm>
                  <a:custGeom>
                    <a:avLst/>
                    <a:gdLst/>
                    <a:ahLst/>
                    <a:cxnLst/>
                    <a:rect l="l" t="t" r="r" b="b"/>
                    <a:pathLst>
                      <a:path w="67627" h="30480" extrusionOk="0">
                        <a:moveTo>
                          <a:pt x="0" y="0"/>
                        </a:moveTo>
                        <a:lnTo>
                          <a:pt x="67628" y="0"/>
                        </a:lnTo>
                        <a:lnTo>
                          <a:pt x="67628" y="30480"/>
                        </a:lnTo>
                        <a:lnTo>
                          <a:pt x="0" y="3048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20"/>
                  <p:cNvSpPr/>
                  <p:nvPr/>
                </p:nvSpPr>
                <p:spPr>
                  <a:xfrm>
                    <a:off x="6875145" y="1729740"/>
                    <a:ext cx="13334" cy="124777"/>
                  </a:xfrm>
                  <a:custGeom>
                    <a:avLst/>
                    <a:gdLst/>
                    <a:ahLst/>
                    <a:cxnLst/>
                    <a:rect l="l" t="t" r="r" b="b"/>
                    <a:pathLst>
                      <a:path w="13334" h="124777" extrusionOk="0">
                        <a:moveTo>
                          <a:pt x="0" y="0"/>
                        </a:moveTo>
                        <a:lnTo>
                          <a:pt x="13335" y="0"/>
                        </a:lnTo>
                        <a:lnTo>
                          <a:pt x="13335" y="124777"/>
                        </a:lnTo>
                        <a:lnTo>
                          <a:pt x="0" y="1247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98" name="Google Shape;598;p20"/>
                <p:cNvSpPr/>
                <p:nvPr/>
              </p:nvSpPr>
              <p:spPr>
                <a:xfrm>
                  <a:off x="6757035" y="2133600"/>
                  <a:ext cx="79057" cy="20002"/>
                </a:xfrm>
                <a:custGeom>
                  <a:avLst/>
                  <a:gdLst/>
                  <a:ahLst/>
                  <a:cxnLst/>
                  <a:rect l="l" t="t" r="r" b="b"/>
                  <a:pathLst>
                    <a:path w="79057" h="20002" extrusionOk="0">
                      <a:moveTo>
                        <a:pt x="0" y="0"/>
                      </a:moveTo>
                      <a:lnTo>
                        <a:pt x="79057" y="0"/>
                      </a:lnTo>
                      <a:lnTo>
                        <a:pt x="79057" y="20002"/>
                      </a:lnTo>
                      <a:lnTo>
                        <a:pt x="0" y="2000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20"/>
                <p:cNvSpPr/>
                <p:nvPr/>
              </p:nvSpPr>
              <p:spPr>
                <a:xfrm>
                  <a:off x="6820852" y="2170747"/>
                  <a:ext cx="79057" cy="20002"/>
                </a:xfrm>
                <a:custGeom>
                  <a:avLst/>
                  <a:gdLst/>
                  <a:ahLst/>
                  <a:cxnLst/>
                  <a:rect l="l" t="t" r="r" b="b"/>
                  <a:pathLst>
                    <a:path w="79057" h="20002" extrusionOk="0">
                      <a:moveTo>
                        <a:pt x="0" y="0"/>
                      </a:moveTo>
                      <a:lnTo>
                        <a:pt x="79057" y="0"/>
                      </a:lnTo>
                      <a:lnTo>
                        <a:pt x="79057" y="20003"/>
                      </a:lnTo>
                      <a:lnTo>
                        <a:pt x="0" y="2000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0" name="Google Shape;600;p20"/>
              <p:cNvGrpSpPr/>
              <p:nvPr/>
            </p:nvGrpSpPr>
            <p:grpSpPr>
              <a:xfrm flipH="1">
                <a:off x="8329286" y="4616095"/>
                <a:ext cx="348169" cy="471915"/>
                <a:chOff x="7178992" y="2085975"/>
                <a:chExt cx="316230" cy="428624"/>
              </a:xfrm>
            </p:grpSpPr>
            <p:grpSp>
              <p:nvGrpSpPr>
                <p:cNvPr id="601" name="Google Shape;601;p20"/>
                <p:cNvGrpSpPr/>
                <p:nvPr/>
              </p:nvGrpSpPr>
              <p:grpSpPr>
                <a:xfrm>
                  <a:off x="7178992" y="2085975"/>
                  <a:ext cx="316230" cy="428624"/>
                  <a:chOff x="7178992" y="2085975"/>
                  <a:chExt cx="316230" cy="428624"/>
                </a:xfrm>
              </p:grpSpPr>
              <p:sp>
                <p:nvSpPr>
                  <p:cNvPr id="602" name="Google Shape;602;p20"/>
                  <p:cNvSpPr/>
                  <p:nvPr/>
                </p:nvSpPr>
                <p:spPr>
                  <a:xfrm>
                    <a:off x="7178992" y="2179320"/>
                    <a:ext cx="162877" cy="335279"/>
                  </a:xfrm>
                  <a:custGeom>
                    <a:avLst/>
                    <a:gdLst/>
                    <a:ahLst/>
                    <a:cxnLst/>
                    <a:rect l="l" t="t" r="r" b="b"/>
                    <a:pathLst>
                      <a:path w="162877" h="335279" extrusionOk="0">
                        <a:moveTo>
                          <a:pt x="162877" y="335280"/>
                        </a:moveTo>
                        <a:lnTo>
                          <a:pt x="162877" y="141922"/>
                        </a:lnTo>
                        <a:lnTo>
                          <a:pt x="80010" y="0"/>
                        </a:lnTo>
                        <a:lnTo>
                          <a:pt x="0" y="129540"/>
                        </a:lnTo>
                        <a:lnTo>
                          <a:pt x="0" y="33528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20"/>
                  <p:cNvSpPr/>
                  <p:nvPr/>
                </p:nvSpPr>
                <p:spPr>
                  <a:xfrm>
                    <a:off x="7341870" y="2321242"/>
                    <a:ext cx="153352" cy="193357"/>
                  </a:xfrm>
                  <a:custGeom>
                    <a:avLst/>
                    <a:gdLst/>
                    <a:ahLst/>
                    <a:cxnLst/>
                    <a:rect l="l" t="t" r="r" b="b"/>
                    <a:pathLst>
                      <a:path w="153352" h="193357" extrusionOk="0">
                        <a:moveTo>
                          <a:pt x="0" y="0"/>
                        </a:moveTo>
                        <a:lnTo>
                          <a:pt x="153352" y="0"/>
                        </a:lnTo>
                        <a:lnTo>
                          <a:pt x="153352" y="193358"/>
                        </a:lnTo>
                        <a:lnTo>
                          <a:pt x="0" y="19335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20"/>
                  <p:cNvSpPr/>
                  <p:nvPr/>
                </p:nvSpPr>
                <p:spPr>
                  <a:xfrm>
                    <a:off x="7259002" y="2179320"/>
                    <a:ext cx="236219" cy="141922"/>
                  </a:xfrm>
                  <a:custGeom>
                    <a:avLst/>
                    <a:gdLst/>
                    <a:ahLst/>
                    <a:cxnLst/>
                    <a:rect l="l" t="t" r="r" b="b"/>
                    <a:pathLst>
                      <a:path w="236219" h="141922" extrusionOk="0">
                        <a:moveTo>
                          <a:pt x="0" y="0"/>
                        </a:moveTo>
                        <a:lnTo>
                          <a:pt x="82867" y="141922"/>
                        </a:lnTo>
                        <a:lnTo>
                          <a:pt x="236220" y="141922"/>
                        </a:lnTo>
                        <a:lnTo>
                          <a:pt x="13716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20"/>
                  <p:cNvSpPr/>
                  <p:nvPr/>
                </p:nvSpPr>
                <p:spPr>
                  <a:xfrm>
                    <a:off x="7249477" y="2267902"/>
                    <a:ext cx="9525" cy="71437"/>
                  </a:xfrm>
                  <a:custGeom>
                    <a:avLst/>
                    <a:gdLst/>
                    <a:ahLst/>
                    <a:cxnLst/>
                    <a:rect l="l" t="t" r="r" b="b"/>
                    <a:pathLst>
                      <a:path w="9525" h="71437" extrusionOk="0">
                        <a:moveTo>
                          <a:pt x="0" y="0"/>
                        </a:moveTo>
                        <a:lnTo>
                          <a:pt x="9525" y="0"/>
                        </a:lnTo>
                        <a:lnTo>
                          <a:pt x="9525" y="71438"/>
                        </a:lnTo>
                        <a:lnTo>
                          <a:pt x="0" y="714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20"/>
                  <p:cNvSpPr/>
                  <p:nvPr/>
                </p:nvSpPr>
                <p:spPr>
                  <a:xfrm>
                    <a:off x="7383780" y="2351722"/>
                    <a:ext cx="9525" cy="71437"/>
                  </a:xfrm>
                  <a:custGeom>
                    <a:avLst/>
                    <a:gdLst/>
                    <a:ahLst/>
                    <a:cxnLst/>
                    <a:rect l="l" t="t" r="r" b="b"/>
                    <a:pathLst>
                      <a:path w="9525" h="71437" extrusionOk="0">
                        <a:moveTo>
                          <a:pt x="0" y="0"/>
                        </a:moveTo>
                        <a:lnTo>
                          <a:pt x="9525" y="0"/>
                        </a:lnTo>
                        <a:lnTo>
                          <a:pt x="9525" y="71437"/>
                        </a:lnTo>
                        <a:lnTo>
                          <a:pt x="0" y="7143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7" name="Google Shape;607;p20"/>
                  <p:cNvSpPr/>
                  <p:nvPr/>
                </p:nvSpPr>
                <p:spPr>
                  <a:xfrm>
                    <a:off x="7314247" y="2202180"/>
                    <a:ext cx="50482" cy="22860"/>
                  </a:xfrm>
                  <a:custGeom>
                    <a:avLst/>
                    <a:gdLst/>
                    <a:ahLst/>
                    <a:cxnLst/>
                    <a:rect l="l" t="t" r="r" b="b"/>
                    <a:pathLst>
                      <a:path w="50482" h="22860" extrusionOk="0">
                        <a:moveTo>
                          <a:pt x="0" y="0"/>
                        </a:moveTo>
                        <a:lnTo>
                          <a:pt x="50482" y="0"/>
                        </a:lnTo>
                        <a:lnTo>
                          <a:pt x="50482" y="22860"/>
                        </a:lnTo>
                        <a:lnTo>
                          <a:pt x="0" y="2286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8" name="Google Shape;608;p20"/>
                  <p:cNvSpPr/>
                  <p:nvPr/>
                </p:nvSpPr>
                <p:spPr>
                  <a:xfrm>
                    <a:off x="7367587" y="2239327"/>
                    <a:ext cx="50482" cy="22860"/>
                  </a:xfrm>
                  <a:custGeom>
                    <a:avLst/>
                    <a:gdLst/>
                    <a:ahLst/>
                    <a:cxnLst/>
                    <a:rect l="l" t="t" r="r" b="b"/>
                    <a:pathLst>
                      <a:path w="50482" h="22860" extrusionOk="0">
                        <a:moveTo>
                          <a:pt x="0" y="0"/>
                        </a:moveTo>
                        <a:lnTo>
                          <a:pt x="50482" y="0"/>
                        </a:lnTo>
                        <a:lnTo>
                          <a:pt x="50482" y="22860"/>
                        </a:lnTo>
                        <a:lnTo>
                          <a:pt x="0" y="2286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20"/>
                  <p:cNvSpPr/>
                  <p:nvPr/>
                </p:nvSpPr>
                <p:spPr>
                  <a:xfrm>
                    <a:off x="7290435" y="2085975"/>
                    <a:ext cx="10477" cy="93344"/>
                  </a:xfrm>
                  <a:custGeom>
                    <a:avLst/>
                    <a:gdLst/>
                    <a:ahLst/>
                    <a:cxnLst/>
                    <a:rect l="l" t="t" r="r" b="b"/>
                    <a:pathLst>
                      <a:path w="10477" h="93344" extrusionOk="0">
                        <a:moveTo>
                          <a:pt x="0" y="0"/>
                        </a:moveTo>
                        <a:lnTo>
                          <a:pt x="10478" y="0"/>
                        </a:lnTo>
                        <a:lnTo>
                          <a:pt x="10478" y="93345"/>
                        </a:lnTo>
                        <a:lnTo>
                          <a:pt x="0" y="933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10" name="Google Shape;610;p20"/>
                <p:cNvSpPr/>
                <p:nvPr/>
              </p:nvSpPr>
              <p:spPr>
                <a:xfrm>
                  <a:off x="7201852" y="2387917"/>
                  <a:ext cx="59054" cy="15239"/>
                </a:xfrm>
                <a:custGeom>
                  <a:avLst/>
                  <a:gdLst/>
                  <a:ahLst/>
                  <a:cxnLst/>
                  <a:rect l="l" t="t" r="r" b="b"/>
                  <a:pathLst>
                    <a:path w="59054" h="15239" extrusionOk="0">
                      <a:moveTo>
                        <a:pt x="0" y="0"/>
                      </a:moveTo>
                      <a:lnTo>
                        <a:pt x="59055" y="0"/>
                      </a:lnTo>
                      <a:lnTo>
                        <a:pt x="59055" y="15240"/>
                      </a:lnTo>
                      <a:lnTo>
                        <a:pt x="0" y="1524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20"/>
                <p:cNvSpPr/>
                <p:nvPr/>
              </p:nvSpPr>
              <p:spPr>
                <a:xfrm>
                  <a:off x="7249477" y="2415540"/>
                  <a:ext cx="59054" cy="15239"/>
                </a:xfrm>
                <a:custGeom>
                  <a:avLst/>
                  <a:gdLst/>
                  <a:ahLst/>
                  <a:cxnLst/>
                  <a:rect l="l" t="t" r="r" b="b"/>
                  <a:pathLst>
                    <a:path w="59054" h="15239" extrusionOk="0">
                      <a:moveTo>
                        <a:pt x="0" y="0"/>
                      </a:moveTo>
                      <a:lnTo>
                        <a:pt x="59055" y="0"/>
                      </a:lnTo>
                      <a:lnTo>
                        <a:pt x="59055" y="15240"/>
                      </a:lnTo>
                      <a:lnTo>
                        <a:pt x="0" y="1524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2" name="Google Shape;612;p20"/>
              <p:cNvGrpSpPr/>
              <p:nvPr/>
            </p:nvGrpSpPr>
            <p:grpSpPr>
              <a:xfrm>
                <a:off x="8881513" y="3467461"/>
                <a:ext cx="149335" cy="331154"/>
                <a:chOff x="8138895" y="2678251"/>
                <a:chExt cx="131088" cy="290690"/>
              </a:xfrm>
            </p:grpSpPr>
            <p:sp>
              <p:nvSpPr>
                <p:cNvPr id="613" name="Google Shape;613;p20"/>
                <p:cNvSpPr/>
                <p:nvPr/>
              </p:nvSpPr>
              <p:spPr>
                <a:xfrm>
                  <a:off x="8138895" y="2678251"/>
                  <a:ext cx="131088" cy="245573"/>
                </a:xfrm>
                <a:custGeom>
                  <a:avLst/>
                  <a:gdLst/>
                  <a:ahLst/>
                  <a:cxnLst/>
                  <a:rect l="l" t="t" r="r" b="b"/>
                  <a:pathLst>
                    <a:path w="131088" h="245573" extrusionOk="0">
                      <a:moveTo>
                        <a:pt x="4027" y="111620"/>
                      </a:moveTo>
                      <a:cubicBezTo>
                        <a:pt x="-3593" y="152578"/>
                        <a:pt x="-2641" y="200203"/>
                        <a:pt x="26887" y="229731"/>
                      </a:cubicBezTo>
                      <a:cubicBezTo>
                        <a:pt x="34507" y="237351"/>
                        <a:pt x="44032" y="243066"/>
                        <a:pt x="54509" y="244970"/>
                      </a:cubicBezTo>
                      <a:cubicBezTo>
                        <a:pt x="70702" y="247828"/>
                        <a:pt x="86894" y="240208"/>
                        <a:pt x="97372" y="228778"/>
                      </a:cubicBezTo>
                      <a:cubicBezTo>
                        <a:pt x="108802" y="217348"/>
                        <a:pt x="115469" y="202108"/>
                        <a:pt x="120232" y="186868"/>
                      </a:cubicBezTo>
                      <a:cubicBezTo>
                        <a:pt x="135472" y="138291"/>
                        <a:pt x="141187" y="42088"/>
                        <a:pt x="92609" y="7798"/>
                      </a:cubicBezTo>
                      <a:cubicBezTo>
                        <a:pt x="36412" y="-29349"/>
                        <a:pt x="9742" y="76378"/>
                        <a:pt x="4027" y="11162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20"/>
                <p:cNvSpPr/>
                <p:nvPr/>
              </p:nvSpPr>
              <p:spPr>
                <a:xfrm>
                  <a:off x="8187690" y="2793682"/>
                  <a:ext cx="9525" cy="175259"/>
                </a:xfrm>
                <a:custGeom>
                  <a:avLst/>
                  <a:gdLst/>
                  <a:ahLst/>
                  <a:cxnLst/>
                  <a:rect l="l" t="t" r="r" b="b"/>
                  <a:pathLst>
                    <a:path w="9525" h="175259" extrusionOk="0">
                      <a:moveTo>
                        <a:pt x="0" y="0"/>
                      </a:moveTo>
                      <a:lnTo>
                        <a:pt x="0" y="17526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20"/>
                <p:cNvSpPr/>
                <p:nvPr/>
              </p:nvSpPr>
              <p:spPr>
                <a:xfrm>
                  <a:off x="8187690" y="2764155"/>
                  <a:ext cx="80009" cy="117157"/>
                </a:xfrm>
                <a:custGeom>
                  <a:avLst/>
                  <a:gdLst/>
                  <a:ahLst/>
                  <a:cxnLst/>
                  <a:rect l="l" t="t" r="r" b="b"/>
                  <a:pathLst>
                    <a:path w="80009" h="117157" extrusionOk="0">
                      <a:moveTo>
                        <a:pt x="80010" y="0"/>
                      </a:moveTo>
                      <a:lnTo>
                        <a:pt x="0" y="11715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20"/>
                <p:cNvSpPr/>
                <p:nvPr/>
              </p:nvSpPr>
              <p:spPr>
                <a:xfrm>
                  <a:off x="8227695" y="2687002"/>
                  <a:ext cx="2857" cy="135255"/>
                </a:xfrm>
                <a:custGeom>
                  <a:avLst/>
                  <a:gdLst/>
                  <a:ahLst/>
                  <a:cxnLst/>
                  <a:rect l="l" t="t" r="r" b="b"/>
                  <a:pathLst>
                    <a:path w="2857" h="135255" extrusionOk="0">
                      <a:moveTo>
                        <a:pt x="2858" y="0"/>
                      </a:moveTo>
                      <a:lnTo>
                        <a:pt x="0" y="13525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17" name="Google Shape;617;p20"/>
              <p:cNvGrpSpPr/>
              <p:nvPr/>
            </p:nvGrpSpPr>
            <p:grpSpPr>
              <a:xfrm>
                <a:off x="7937368" y="4554642"/>
                <a:ext cx="245811" cy="533354"/>
                <a:chOff x="7738110" y="1433006"/>
                <a:chExt cx="215775" cy="468183"/>
              </a:xfrm>
            </p:grpSpPr>
            <p:sp>
              <p:nvSpPr>
                <p:cNvPr id="618" name="Google Shape;618;p20"/>
                <p:cNvSpPr/>
                <p:nvPr/>
              </p:nvSpPr>
              <p:spPr>
                <a:xfrm>
                  <a:off x="7738763" y="1433006"/>
                  <a:ext cx="215122" cy="403482"/>
                </a:xfrm>
                <a:custGeom>
                  <a:avLst/>
                  <a:gdLst/>
                  <a:ahLst/>
                  <a:cxnLst/>
                  <a:rect l="l" t="t" r="r" b="b"/>
                  <a:pathLst>
                    <a:path w="215122" h="403482" extrusionOk="0">
                      <a:moveTo>
                        <a:pt x="6014" y="182433"/>
                      </a:moveTo>
                      <a:cubicBezTo>
                        <a:pt x="-5416" y="250061"/>
                        <a:pt x="-4463" y="329118"/>
                        <a:pt x="44114" y="377696"/>
                      </a:cubicBezTo>
                      <a:cubicBezTo>
                        <a:pt x="56497" y="390078"/>
                        <a:pt x="71737" y="399603"/>
                        <a:pt x="88882" y="402461"/>
                      </a:cubicBezTo>
                      <a:cubicBezTo>
                        <a:pt x="114599" y="407223"/>
                        <a:pt x="141269" y="394841"/>
                        <a:pt x="160319" y="375791"/>
                      </a:cubicBezTo>
                      <a:cubicBezTo>
                        <a:pt x="178417" y="356741"/>
                        <a:pt x="189847" y="331976"/>
                        <a:pt x="197467" y="307211"/>
                      </a:cubicBezTo>
                      <a:cubicBezTo>
                        <a:pt x="222232" y="227201"/>
                        <a:pt x="231757" y="69086"/>
                        <a:pt x="151747" y="13841"/>
                      </a:cubicBezTo>
                      <a:cubicBezTo>
                        <a:pt x="60307" y="-49977"/>
                        <a:pt x="15539" y="124331"/>
                        <a:pt x="6014" y="18243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20"/>
                <p:cNvSpPr/>
                <p:nvPr/>
              </p:nvSpPr>
              <p:spPr>
                <a:xfrm>
                  <a:off x="7845742" y="1564005"/>
                  <a:ext cx="9525" cy="337184"/>
                </a:xfrm>
                <a:custGeom>
                  <a:avLst/>
                  <a:gdLst/>
                  <a:ahLst/>
                  <a:cxnLst/>
                  <a:rect l="l" t="t" r="r" b="b"/>
                  <a:pathLst>
                    <a:path w="9525" h="337184" extrusionOk="0">
                      <a:moveTo>
                        <a:pt x="0" y="0"/>
                      </a:moveTo>
                      <a:lnTo>
                        <a:pt x="0" y="337185"/>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20"/>
                <p:cNvSpPr/>
                <p:nvPr/>
              </p:nvSpPr>
              <p:spPr>
                <a:xfrm>
                  <a:off x="7738110" y="1589722"/>
                  <a:ext cx="107632" cy="187642"/>
                </a:xfrm>
                <a:custGeom>
                  <a:avLst/>
                  <a:gdLst/>
                  <a:ahLst/>
                  <a:cxnLst/>
                  <a:rect l="l" t="t" r="r" b="b"/>
                  <a:pathLst>
                    <a:path w="107632" h="187642" extrusionOk="0">
                      <a:moveTo>
                        <a:pt x="0" y="0"/>
                      </a:moveTo>
                      <a:lnTo>
                        <a:pt x="107633" y="187642"/>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20"/>
                <p:cNvSpPr/>
                <p:nvPr/>
              </p:nvSpPr>
              <p:spPr>
                <a:xfrm>
                  <a:off x="7845742" y="1561147"/>
                  <a:ext cx="103822" cy="162877"/>
                </a:xfrm>
                <a:custGeom>
                  <a:avLst/>
                  <a:gdLst/>
                  <a:ahLst/>
                  <a:cxnLst/>
                  <a:rect l="l" t="t" r="r" b="b"/>
                  <a:pathLst>
                    <a:path w="103822" h="162877" extrusionOk="0">
                      <a:moveTo>
                        <a:pt x="103822" y="0"/>
                      </a:moveTo>
                      <a:cubicBezTo>
                        <a:pt x="103822" y="952"/>
                        <a:pt x="0" y="162877"/>
                        <a:pt x="0" y="162877"/>
                      </a:cubicBez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500"/>
              <a:buFont typeface="Acme"/>
              <a:buNone/>
              <a:defRPr sz="3500">
                <a:solidFill>
                  <a:schemeClr val="dk1"/>
                </a:solidFill>
                <a:latin typeface="Acme"/>
                <a:ea typeface="Acme"/>
                <a:cs typeface="Acme"/>
                <a:sym typeface="Acm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Nunito"/>
              <a:buChar char="●"/>
              <a:defRPr sz="1800">
                <a:solidFill>
                  <a:schemeClr val="dk1"/>
                </a:solidFill>
                <a:latin typeface="Nunito"/>
                <a:ea typeface="Nunito"/>
                <a:cs typeface="Nunito"/>
                <a:sym typeface="Nunito"/>
              </a:defRPr>
            </a:lvl1pPr>
            <a:lvl2pPr marL="914400" lvl="1"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15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3" r:id="rId2"/>
    <p:sldLayoutId id="2147483655" r:id="rId3"/>
    <p:sldLayoutId id="2147483658" r:id="rId4"/>
    <p:sldLayoutId id="2147483659" r:id="rId5"/>
    <p:sldLayoutId id="2147483660" r:id="rId6"/>
    <p:sldLayoutId id="2147483662" r:id="rId7"/>
    <p:sldLayoutId id="2147483665" r:id="rId8"/>
    <p:sldLayoutId id="2147483666" r:id="rId9"/>
    <p:sldLayoutId id="214748366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6.xml"/><Relationship Id="rId11" Type="http://schemas.openxmlformats.org/officeDocument/2006/relationships/image" Target="../media/image13.svg"/><Relationship Id="rId5" Type="http://schemas.openxmlformats.org/officeDocument/2006/relationships/slideLayout" Target="../slideLayouts/slideLayout2.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sv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7.xml"/><Relationship Id="rId11" Type="http://schemas.openxmlformats.org/officeDocument/2006/relationships/image" Target="../media/image13.svg"/><Relationship Id="rId5" Type="http://schemas.openxmlformats.org/officeDocument/2006/relationships/slideLayout" Target="../slideLayouts/slideLayout2.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9.xml"/><Relationship Id="rId11" Type="http://schemas.openxmlformats.org/officeDocument/2006/relationships/image" Target="../media/image13.svg"/><Relationship Id="rId5" Type="http://schemas.openxmlformats.org/officeDocument/2006/relationships/slideLayout" Target="../slideLayouts/slideLayout2.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0.xml"/><Relationship Id="rId11" Type="http://schemas.openxmlformats.org/officeDocument/2006/relationships/image" Target="../media/image13.svg"/><Relationship Id="rId5" Type="http://schemas.openxmlformats.org/officeDocument/2006/relationships/slideLayout" Target="../slideLayouts/slideLayout2.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6" name="Google Shape;904;p25">
            <a:extLst>
              <a:ext uri="{FF2B5EF4-FFF2-40B4-BE49-F238E27FC236}">
                <a16:creationId xmlns:a16="http://schemas.microsoft.com/office/drawing/2014/main" id="{674C96DC-8837-2EDD-ADDB-244CFEB123F2}"/>
              </a:ext>
            </a:extLst>
          </p:cNvPr>
          <p:cNvSpPr txBox="1">
            <a:spLocks/>
          </p:cNvSpPr>
          <p:nvPr/>
        </p:nvSpPr>
        <p:spPr>
          <a:xfrm>
            <a:off x="295275" y="1632300"/>
            <a:ext cx="8553449" cy="187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Acme"/>
              <a:buNone/>
              <a:defRPr sz="3500" b="0" i="0" u="none" strike="noStrike" cap="none">
                <a:solidFill>
                  <a:schemeClr val="dk1"/>
                </a:solidFill>
                <a:latin typeface="Acme"/>
                <a:ea typeface="Acme"/>
                <a:cs typeface="Acme"/>
                <a:sym typeface="Acm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en-US" sz="4000" b="1">
                <a:latin typeface="Arial" panose="020B0604020202020204" pitchFamily="34" charset="0"/>
                <a:cs typeface="Arial" panose="020B0604020202020204" pitchFamily="34" charset="0"/>
              </a:rPr>
              <a:t>NHIỆT LIỆT CHÀO MỪNG CÁC EM ĐẾN VỚI BÀI HỌC </a:t>
            </a:r>
            <a:r>
              <a:rPr lang="en-US" sz="4000" b="1">
                <a:solidFill>
                  <a:srgbClr val="C00000"/>
                </a:solidFill>
                <a:latin typeface="Arial" panose="020B0604020202020204" pitchFamily="34" charset="0"/>
                <a:cs typeface="Arial" panose="020B0604020202020204" pitchFamily="34" charset="0"/>
              </a:rPr>
              <a:t>MÔN TIN HỌC</a:t>
            </a:r>
            <a:endParaRPr lang="en-US" sz="40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6291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6" name="TextBox 5">
            <a:extLst>
              <a:ext uri="{FF2B5EF4-FFF2-40B4-BE49-F238E27FC236}">
                <a16:creationId xmlns:a16="http://schemas.microsoft.com/office/drawing/2014/main" id="{6B24E88E-4ECF-F005-7772-1E9D554FDCC1}"/>
              </a:ext>
            </a:extLst>
          </p:cNvPr>
          <p:cNvSpPr txBox="1"/>
          <p:nvPr/>
        </p:nvSpPr>
        <p:spPr>
          <a:xfrm>
            <a:off x="480169" y="279772"/>
            <a:ext cx="8183662" cy="3331040"/>
          </a:xfrm>
          <a:prstGeom prst="rect">
            <a:avLst/>
          </a:prstGeom>
          <a:noFill/>
        </p:spPr>
        <p:txBody>
          <a:bodyPr wrap="square">
            <a:spAutoFit/>
          </a:bodyPr>
          <a:lstStyle/>
          <a:p>
            <a:pPr algn="just">
              <a:lnSpc>
                <a:spcPct val="150000"/>
              </a:lnSpc>
              <a:spcAft>
                <a:spcPts val="800"/>
              </a:spcAft>
            </a:pPr>
            <a:r>
              <a:rPr lang="en-US" sz="2500" b="1" kern="100" dirty="0">
                <a:effectLst/>
                <a:latin typeface="Arial" panose="020B0604020202020204" pitchFamily="34" charset="0"/>
                <a:ea typeface="Aptos" panose="020B0004020202020204" pitchFamily="34" charset="0"/>
                <a:cs typeface="Arial" panose="020B0604020202020204" pitchFamily="34" charset="0"/>
              </a:rPr>
              <a:t>📍</a:t>
            </a:r>
            <a:r>
              <a:rPr lang="en-US" sz="2000" b="1" i="1" kern="100" dirty="0">
                <a:effectLst/>
                <a:latin typeface="Arial" panose="020B0604020202020204" pitchFamily="34" charset="0"/>
                <a:ea typeface="Aptos" panose="020B0004020202020204" pitchFamily="34" charset="0"/>
                <a:cs typeface="Arial" panose="020B0604020202020204" pitchFamily="34" charset="0"/>
              </a:rPr>
              <a:t> </a:t>
            </a:r>
            <a:r>
              <a:rPr lang="en-US" sz="2000" b="1" i="1" kern="100" dirty="0" err="1">
                <a:effectLst/>
                <a:latin typeface="Arial" panose="020B0604020202020204" pitchFamily="34" charset="0"/>
                <a:ea typeface="Aptos" panose="020B0004020202020204" pitchFamily="34" charset="0"/>
                <a:cs typeface="Arial" panose="020B0604020202020204" pitchFamily="34" charset="0"/>
              </a:rPr>
              <a:t>Những</a:t>
            </a:r>
            <a:r>
              <a:rPr lang="en-US" sz="2000" b="1" i="1" kern="100" dirty="0">
                <a:effectLst/>
                <a:latin typeface="Arial" panose="020B0604020202020204" pitchFamily="34" charset="0"/>
                <a:ea typeface="Aptos" panose="020B0004020202020204" pitchFamily="34" charset="0"/>
                <a:cs typeface="Arial" panose="020B0604020202020204" pitchFamily="34" charset="0"/>
              </a:rPr>
              <a:t> </a:t>
            </a:r>
            <a:r>
              <a:rPr lang="en-US" sz="2000" b="1" i="1" kern="100" dirty="0" err="1">
                <a:effectLst/>
                <a:latin typeface="Arial" panose="020B0604020202020204" pitchFamily="34" charset="0"/>
                <a:ea typeface="Aptos" panose="020B0004020202020204" pitchFamily="34" charset="0"/>
                <a:cs typeface="Arial" panose="020B0604020202020204" pitchFamily="34" charset="0"/>
              </a:rPr>
              <a:t>nghề</a:t>
            </a:r>
            <a:r>
              <a:rPr lang="en-US" sz="2000" b="1" i="1" kern="100" dirty="0">
                <a:effectLst/>
                <a:latin typeface="Arial" panose="020B0604020202020204" pitchFamily="34" charset="0"/>
                <a:ea typeface="Aptos" panose="020B0004020202020204" pitchFamily="34" charset="0"/>
                <a:cs typeface="Arial" panose="020B0604020202020204" pitchFamily="34" charset="0"/>
              </a:rPr>
              <a:t> </a:t>
            </a:r>
            <a:r>
              <a:rPr lang="en-US" sz="2000" b="1" i="1" kern="100" dirty="0" err="1">
                <a:effectLst/>
                <a:latin typeface="Arial" panose="020B0604020202020204" pitchFamily="34" charset="0"/>
                <a:ea typeface="Aptos" panose="020B0004020202020204" pitchFamily="34" charset="0"/>
                <a:cs typeface="Arial" panose="020B0604020202020204" pitchFamily="34" charset="0"/>
              </a:rPr>
              <a:t>thuộc</a:t>
            </a:r>
            <a:r>
              <a:rPr lang="en-US" sz="2000" b="1" i="1" kern="100" dirty="0">
                <a:effectLst/>
                <a:latin typeface="Arial" panose="020B0604020202020204" pitchFamily="34" charset="0"/>
                <a:ea typeface="Aptos" panose="020B0004020202020204" pitchFamily="34" charset="0"/>
                <a:cs typeface="Arial" panose="020B0604020202020204" pitchFamily="34" charset="0"/>
              </a:rPr>
              <a:t> </a:t>
            </a:r>
            <a:r>
              <a:rPr lang="en-US" sz="2000" b="1" i="1" kern="100" dirty="0" err="1">
                <a:effectLst/>
                <a:latin typeface="Arial" panose="020B0604020202020204" pitchFamily="34" charset="0"/>
                <a:ea typeface="Aptos" panose="020B0004020202020204" pitchFamily="34" charset="0"/>
                <a:cs typeface="Arial" panose="020B0604020202020204" pitchFamily="34" charset="0"/>
              </a:rPr>
              <a:t>định</a:t>
            </a:r>
            <a:r>
              <a:rPr lang="en-US" sz="2000" b="1" i="1" kern="100" dirty="0">
                <a:effectLst/>
                <a:latin typeface="Arial" panose="020B0604020202020204" pitchFamily="34" charset="0"/>
                <a:ea typeface="Aptos" panose="020B0004020202020204" pitchFamily="34" charset="0"/>
                <a:cs typeface="Arial" panose="020B0604020202020204" pitchFamily="34" charset="0"/>
              </a:rPr>
              <a:t> </a:t>
            </a:r>
            <a:r>
              <a:rPr lang="en-US" sz="2000" b="1" i="1" kern="100" dirty="0" err="1">
                <a:effectLst/>
                <a:latin typeface="Arial" panose="020B0604020202020204" pitchFamily="34" charset="0"/>
                <a:ea typeface="Aptos" panose="020B0004020202020204" pitchFamily="34" charset="0"/>
                <a:cs typeface="Arial" panose="020B0604020202020204" pitchFamily="34" charset="0"/>
              </a:rPr>
              <a:t>hướng</a:t>
            </a:r>
            <a:r>
              <a:rPr lang="en-US" sz="2000" b="1" i="1" kern="100" dirty="0">
                <a:effectLst/>
                <a:latin typeface="Arial" panose="020B0604020202020204" pitchFamily="34" charset="0"/>
                <a:ea typeface="Aptos" panose="020B0004020202020204" pitchFamily="34" charset="0"/>
                <a:cs typeface="Arial" panose="020B0604020202020204" pitchFamily="34" charset="0"/>
              </a:rPr>
              <a:t> Tin </a:t>
            </a:r>
            <a:r>
              <a:rPr lang="en-US" sz="2000" b="1" i="1" kern="100" dirty="0" err="1">
                <a:effectLst/>
                <a:latin typeface="Arial" panose="020B0604020202020204" pitchFamily="34" charset="0"/>
                <a:ea typeface="Aptos" panose="020B0004020202020204" pitchFamily="34" charset="0"/>
                <a:cs typeface="Arial" panose="020B0604020202020204" pitchFamily="34" charset="0"/>
              </a:rPr>
              <a:t>học</a:t>
            </a:r>
            <a:r>
              <a:rPr lang="en-US" sz="2000" b="1" i="1" kern="100" dirty="0">
                <a:effectLst/>
                <a:latin typeface="Arial" panose="020B0604020202020204" pitchFamily="34" charset="0"/>
                <a:ea typeface="Aptos" panose="020B0004020202020204" pitchFamily="34" charset="0"/>
                <a:cs typeface="Arial" panose="020B0604020202020204" pitchFamily="34" charset="0"/>
              </a:rPr>
              <a:t> </a:t>
            </a:r>
            <a:r>
              <a:rPr lang="en-US" sz="2000" b="1" i="1" kern="100" dirty="0" err="1">
                <a:effectLst/>
                <a:latin typeface="Arial" panose="020B0604020202020204" pitchFamily="34" charset="0"/>
                <a:ea typeface="Aptos" panose="020B0004020202020204" pitchFamily="34" charset="0"/>
                <a:cs typeface="Arial" panose="020B0604020202020204" pitchFamily="34" charset="0"/>
              </a:rPr>
              <a:t>ứng</a:t>
            </a:r>
            <a:r>
              <a:rPr lang="en-US" sz="2000" b="1" i="1" kern="100" dirty="0">
                <a:effectLst/>
                <a:latin typeface="Arial" panose="020B0604020202020204" pitchFamily="34" charset="0"/>
                <a:ea typeface="Aptos" panose="020B0004020202020204" pitchFamily="34" charset="0"/>
                <a:cs typeface="Arial" panose="020B0604020202020204" pitchFamily="34" charset="0"/>
              </a:rPr>
              <a:t> </a:t>
            </a:r>
            <a:r>
              <a:rPr lang="en-US" sz="2000" b="1" i="1" kern="100" dirty="0" err="1">
                <a:effectLst/>
                <a:latin typeface="Arial" panose="020B0604020202020204" pitchFamily="34" charset="0"/>
                <a:ea typeface="Aptos" panose="020B0004020202020204" pitchFamily="34" charset="0"/>
                <a:cs typeface="Arial" panose="020B0604020202020204" pitchFamily="34" charset="0"/>
              </a:rPr>
              <a:t>dụng</a:t>
            </a:r>
            <a:r>
              <a:rPr lang="en-US" sz="2000" b="1" i="1" kern="100" dirty="0">
                <a:effectLst/>
                <a:latin typeface="Arial" panose="020B0604020202020204" pitchFamily="34" charset="0"/>
                <a:ea typeface="Aptos" panose="020B0004020202020204" pitchFamily="34" charset="0"/>
                <a:cs typeface="Arial" panose="020B0604020202020204" pitchFamily="34" charset="0"/>
              </a:rPr>
              <a:t> </a:t>
            </a:r>
            <a:r>
              <a:rPr lang="en-US" sz="2000" b="1" i="1" kern="100" dirty="0" err="1">
                <a:effectLst/>
                <a:latin typeface="Arial" panose="020B0604020202020204" pitchFamily="34" charset="0"/>
                <a:ea typeface="Aptos" panose="020B0004020202020204" pitchFamily="34" charset="0"/>
                <a:cs typeface="Arial" panose="020B0604020202020204" pitchFamily="34" charset="0"/>
              </a:rPr>
              <a:t>yêu</a:t>
            </a:r>
            <a:r>
              <a:rPr lang="en-US" sz="2000" b="1" i="1" kern="100" dirty="0">
                <a:effectLst/>
                <a:latin typeface="Arial" panose="020B0604020202020204" pitchFamily="34" charset="0"/>
                <a:ea typeface="Aptos" panose="020B0004020202020204" pitchFamily="34" charset="0"/>
                <a:cs typeface="Arial" panose="020B0604020202020204" pitchFamily="34" charset="0"/>
              </a:rPr>
              <a:t> </a:t>
            </a:r>
            <a:r>
              <a:rPr lang="en-US" sz="2000" b="1" i="1" kern="100" dirty="0" err="1">
                <a:effectLst/>
                <a:latin typeface="Arial" panose="020B0604020202020204" pitchFamily="34" charset="0"/>
                <a:ea typeface="Aptos" panose="020B0004020202020204" pitchFamily="34" charset="0"/>
                <a:cs typeface="Arial" panose="020B0604020202020204" pitchFamily="34" charset="0"/>
              </a:rPr>
              <a:t>cầu</a:t>
            </a:r>
            <a:r>
              <a:rPr lang="en-US" sz="2000" b="1" i="1" kern="100" dirty="0">
                <a:effectLst/>
                <a:latin typeface="Arial" panose="020B0604020202020204" pitchFamily="34" charset="0"/>
                <a:ea typeface="Aptos" panose="020B0004020202020204" pitchFamily="34" charset="0"/>
                <a:cs typeface="Arial" panose="020B0604020202020204" pitchFamily="34" charset="0"/>
              </a:rPr>
              <a:t> </a:t>
            </a:r>
            <a:endParaRPr lang="en-VN" sz="2000" b="1" i="1"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lgn="just">
              <a:lnSpc>
                <a:spcPct val="150000"/>
              </a:lnSpc>
              <a:spcAft>
                <a:spcPts val="800"/>
              </a:spcAft>
              <a:buFont typeface="Wingdings" pitchFamily="2" charset="2"/>
              <a:buChar char="§"/>
            </a:pPr>
            <a:r>
              <a:rPr lang="en-US" sz="2000" kern="100" dirty="0" err="1">
                <a:effectLst/>
                <a:latin typeface="Arial" panose="020B0604020202020204" pitchFamily="34" charset="0"/>
                <a:ea typeface="Aptos" panose="020B0004020202020204" pitchFamily="34" charset="0"/>
                <a:cs typeface="Arial" panose="020B0604020202020204" pitchFamily="34" charset="0"/>
              </a:rPr>
              <a:t>Sử</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dụng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máy</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tính</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như</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một</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công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cụ</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của</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công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nghệ</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kĩ</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thuật</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số</a:t>
            </a:r>
            <a:r>
              <a:rPr lang="en-US" sz="2000" kern="100" dirty="0">
                <a:effectLst/>
                <a:latin typeface="Arial" panose="020B0604020202020204" pitchFamily="34" charset="0"/>
                <a:ea typeface="Aptos" panose="020B0004020202020204" pitchFamily="34" charset="0"/>
                <a:cs typeface="Arial" panose="020B0604020202020204" pitchFamily="34" charset="0"/>
              </a:rPr>
              <a:t>,</a:t>
            </a:r>
            <a:endParaRPr lang="en-VN" sz="2000" kern="100" dirty="0">
              <a:latin typeface="Arial" panose="020B0604020202020204" pitchFamily="34" charset="0"/>
              <a:ea typeface="Aptos" panose="020B0004020202020204" pitchFamily="34" charset="0"/>
              <a:cs typeface="Arial" panose="020B0604020202020204" pitchFamily="34" charset="0"/>
            </a:endParaRPr>
          </a:p>
          <a:p>
            <a:pPr marL="342900" indent="-342900" algn="just">
              <a:lnSpc>
                <a:spcPct val="150000"/>
              </a:lnSpc>
              <a:spcAft>
                <a:spcPts val="800"/>
              </a:spcAft>
              <a:buFont typeface="Wingdings" pitchFamily="2" charset="2"/>
              <a:buChar char="§"/>
            </a:pPr>
            <a:r>
              <a:rPr lang="en-US" sz="2000" kern="100" dirty="0" err="1">
                <a:effectLst/>
                <a:latin typeface="Arial" panose="020B0604020202020204" pitchFamily="34" charset="0"/>
                <a:ea typeface="Aptos" panose="020B0004020202020204" pitchFamily="34" charset="0"/>
                <a:cs typeface="Arial" panose="020B0604020202020204" pitchFamily="34" charset="0"/>
              </a:rPr>
              <a:t>Phát</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triển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các</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dịch</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vụ</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liên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quan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đến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sản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phẩm</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số</a:t>
            </a:r>
            <a:r>
              <a:rPr lang="en-US" sz="2000" kern="100" dirty="0">
                <a:effectLst/>
                <a:latin typeface="Arial" panose="020B0604020202020204" pitchFamily="34" charset="0"/>
                <a:ea typeface="Aptos" panose="020B0004020202020204" pitchFamily="34" charset="0"/>
                <a:cs typeface="Arial" panose="020B0604020202020204" pitchFamily="34" charset="0"/>
              </a:rPr>
              <a:t>. </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spcAft>
                <a:spcPts val="800"/>
              </a:spcAft>
            </a:pPr>
            <a:r>
              <a:rPr lang="en-US" sz="2000" b="1"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Đa</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phương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tiện</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là</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nhóm</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nghề</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thuộc</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định</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hướng</a:t>
            </a:r>
            <a:r>
              <a:rPr lang="en-US" sz="2000" kern="100" dirty="0">
                <a:effectLst/>
                <a:latin typeface="Arial" panose="020B0604020202020204" pitchFamily="34" charset="0"/>
                <a:ea typeface="Aptos" panose="020B0004020202020204" pitchFamily="34" charset="0"/>
                <a:cs typeface="Arial" panose="020B0604020202020204" pitchFamily="34" charset="0"/>
              </a:rPr>
              <a:t> Tin </a:t>
            </a:r>
            <a:r>
              <a:rPr lang="en-US" sz="2000" kern="100" dirty="0" err="1">
                <a:effectLst/>
                <a:latin typeface="Arial" panose="020B0604020202020204" pitchFamily="34" charset="0"/>
                <a:ea typeface="Aptos" panose="020B0004020202020204" pitchFamily="34" charset="0"/>
                <a:cs typeface="Arial" panose="020B0604020202020204" pitchFamily="34" charset="0"/>
              </a:rPr>
              <a:t>học</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ứng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r>
              <a:rPr lang="en-US" sz="2000" kern="100" dirty="0" err="1">
                <a:effectLst/>
                <a:latin typeface="Arial" panose="020B0604020202020204" pitchFamily="34" charset="0"/>
                <a:ea typeface="Aptos" panose="020B0004020202020204" pitchFamily="34" charset="0"/>
                <a:cs typeface="Arial" panose="020B0604020202020204" pitchFamily="34" charset="0"/>
              </a:rPr>
              <a:t>dụng</a:t>
            </a:r>
            <a:r>
              <a:rPr lang="en-US" sz="2000" kern="100" dirty="0">
                <a:effectLst/>
                <a:latin typeface="Arial" panose="020B0604020202020204" pitchFamily="34" charset="0"/>
                <a:ea typeface="Aptos" panose="020B0004020202020204" pitchFamily="34" charset="0"/>
                <a:cs typeface="Arial" panose="020B0604020202020204" pitchFamily="34" charset="0"/>
              </a:rPr>
              <a:t>. </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a:p>
            <a:pPr>
              <a:lnSpc>
                <a:spcPct val="150000"/>
              </a:lnSpc>
            </a:pPr>
            <a:r>
              <a:rPr lang="en-US" sz="2000" b="1" kern="1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Những</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yêu</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cầu</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về</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kiến</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thức</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và</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kĩ</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năng</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của</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nhóm</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nghề</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này</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phù</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hợp</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với</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cả</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nam</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và</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nữ</a:t>
            </a:r>
            <a:r>
              <a:rPr lang="en-US" sz="2000" dirty="0">
                <a:effectLst/>
                <a:latin typeface="Arial" panose="020B0604020202020204" pitchFamily="34" charset="0"/>
                <a:ea typeface="Aptos" panose="020B0004020202020204" pitchFamily="34" charset="0"/>
                <a:cs typeface="Arial" panose="020B0604020202020204" pitchFamily="34" charset="0"/>
              </a:rPr>
              <a:t> </a:t>
            </a:r>
            <a:r>
              <a:rPr lang="en-US" sz="2000" dirty="0" err="1">
                <a:effectLst/>
                <a:latin typeface="Arial" panose="020B0604020202020204" pitchFamily="34" charset="0"/>
                <a:ea typeface="Aptos" panose="020B0004020202020204" pitchFamily="34" charset="0"/>
                <a:cs typeface="Arial" panose="020B0604020202020204" pitchFamily="34" charset="0"/>
              </a:rPr>
              <a:t>giới</a:t>
            </a:r>
            <a:r>
              <a:rPr lang="en-US" sz="2000" dirty="0">
                <a:effectLst/>
                <a:latin typeface="Arial" panose="020B0604020202020204" pitchFamily="34" charset="0"/>
                <a:ea typeface="Aptos" panose="020B00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p:pic>
        <p:nvPicPr>
          <p:cNvPr id="9" name="Picture 8" descr="A person sitting at a desk with a computer&#10;&#10;Description automatically generated">
            <a:extLst>
              <a:ext uri="{FF2B5EF4-FFF2-40B4-BE49-F238E27FC236}">
                <a16:creationId xmlns:a16="http://schemas.microsoft.com/office/drawing/2014/main" id="{843AE6DB-98EB-EED1-0B23-DC581ADA1DD2}"/>
              </a:ext>
            </a:extLst>
          </p:cNvPr>
          <p:cNvPicPr>
            <a:picLocks noChangeAspect="1"/>
          </p:cNvPicPr>
          <p:nvPr/>
        </p:nvPicPr>
        <p:blipFill rotWithShape="1">
          <a:blip r:embed="rId3">
            <a:clrChange>
              <a:clrFrom>
                <a:srgbClr val="299FCD"/>
              </a:clrFrom>
              <a:clrTo>
                <a:srgbClr val="299FCD">
                  <a:alpha val="0"/>
                </a:srgbClr>
              </a:clrTo>
            </a:clrChange>
          </a:blip>
          <a:srcRect t="15826"/>
          <a:stretch/>
        </p:blipFill>
        <p:spPr>
          <a:xfrm>
            <a:off x="5523961" y="3267255"/>
            <a:ext cx="2784270" cy="1757712"/>
          </a:xfrm>
          <a:prstGeom prst="rect">
            <a:avLst/>
          </a:prstGeom>
        </p:spPr>
      </p:pic>
      <p:pic>
        <p:nvPicPr>
          <p:cNvPr id="2" name="Google Shape;221;p3">
            <a:extLst>
              <a:ext uri="{FF2B5EF4-FFF2-40B4-BE49-F238E27FC236}">
                <a16:creationId xmlns:a16="http://schemas.microsoft.com/office/drawing/2014/main" id="{B01EF637-782E-95F9-9B17-045398B6AC5B}"/>
              </a:ext>
            </a:extLst>
          </p:cNvPr>
          <p:cNvPicPr preferRelativeResize="0"/>
          <p:nvPr/>
        </p:nvPicPr>
        <p:blipFill rotWithShape="1">
          <a:blip r:embed="rId4">
            <a:alphaModFix/>
          </a:blip>
          <a:srcRect/>
          <a:stretch/>
        </p:blipFill>
        <p:spPr>
          <a:xfrm>
            <a:off x="590803" y="4424954"/>
            <a:ext cx="1161797" cy="286374"/>
          </a:xfrm>
          <a:prstGeom prst="rect">
            <a:avLst/>
          </a:prstGeom>
          <a:noFill/>
          <a:ln>
            <a:noFill/>
          </a:ln>
        </p:spPr>
      </p:pic>
    </p:spTree>
    <p:extLst>
      <p:ext uri="{BB962C8B-B14F-4D97-AF65-F5344CB8AC3E}">
        <p14:creationId xmlns:p14="http://schemas.microsoft.com/office/powerpoint/2010/main" val="356313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linds(horizontal)">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blinds(horizontal)">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linds(horizontal)">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blinds(horizontal)">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5" name="Google Shape;945;p29"/>
          <p:cNvSpPr txBox="1">
            <a:spLocks noGrp="1"/>
          </p:cNvSpPr>
          <p:nvPr>
            <p:ph type="title"/>
          </p:nvPr>
        </p:nvSpPr>
        <p:spPr>
          <a:xfrm>
            <a:off x="1433373" y="2359042"/>
            <a:ext cx="6590657" cy="2009117"/>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b="1" dirty="0">
                <a:latin typeface="Arial" panose="020B0604020202020204" pitchFamily="34" charset="0"/>
                <a:cs typeface="Arial" panose="020B0604020202020204" pitchFamily="34" charset="0"/>
              </a:rPr>
              <a:t>NHÓM NGHỀ VẬN HÀNH HỆ THỐNG THÔNG TIN</a:t>
            </a:r>
            <a:endParaRPr b="1" dirty="0">
              <a:latin typeface="Arial" panose="020B0604020202020204" pitchFamily="34" charset="0"/>
              <a:cs typeface="Arial" panose="020B0604020202020204" pitchFamily="34" charset="0"/>
            </a:endParaRPr>
          </a:p>
        </p:txBody>
      </p:sp>
      <p:grpSp>
        <p:nvGrpSpPr>
          <p:cNvPr id="947" name="Google Shape;947;p29"/>
          <p:cNvGrpSpPr/>
          <p:nvPr/>
        </p:nvGrpSpPr>
        <p:grpSpPr>
          <a:xfrm>
            <a:off x="-2624590" y="-2676182"/>
            <a:ext cx="5975714" cy="8773037"/>
            <a:chOff x="-2624590" y="-2676182"/>
            <a:chExt cx="5975714" cy="8773037"/>
          </a:xfrm>
        </p:grpSpPr>
        <p:sp>
          <p:nvSpPr>
            <p:cNvPr id="948" name="Google Shape;948;p29"/>
            <p:cNvSpPr/>
            <p:nvPr/>
          </p:nvSpPr>
          <p:spPr>
            <a:xfrm rot="7216471">
              <a:off x="-1811168" y="-1884988"/>
              <a:ext cx="4348869" cy="4379499"/>
            </a:xfrm>
            <a:custGeom>
              <a:avLst/>
              <a:gdLst/>
              <a:ahLst/>
              <a:cxnLst/>
              <a:rect l="l" t="t" r="r" b="b"/>
              <a:pathLst>
                <a:path w="3812964" h="3755096" extrusionOk="0">
                  <a:moveTo>
                    <a:pt x="100604" y="389728"/>
                  </a:moveTo>
                  <a:cubicBezTo>
                    <a:pt x="-23221" y="585943"/>
                    <a:pt x="-37508" y="852643"/>
                    <a:pt x="84412" y="1050763"/>
                  </a:cubicBezTo>
                  <a:cubicBezTo>
                    <a:pt x="262529" y="1340323"/>
                    <a:pt x="653054" y="1414618"/>
                    <a:pt x="895942" y="1652743"/>
                  </a:cubicBezTo>
                  <a:cubicBezTo>
                    <a:pt x="1155022" y="1908013"/>
                    <a:pt x="1202647" y="2300443"/>
                    <a:pt x="1269322" y="2658583"/>
                  </a:cubicBezTo>
                  <a:cubicBezTo>
                    <a:pt x="1335997" y="3015771"/>
                    <a:pt x="1471252" y="3412011"/>
                    <a:pt x="1804627" y="3557743"/>
                  </a:cubicBezTo>
                  <a:cubicBezTo>
                    <a:pt x="2093234" y="3683473"/>
                    <a:pt x="2431372" y="3575841"/>
                    <a:pt x="2739029" y="3639658"/>
                  </a:cubicBezTo>
                  <a:cubicBezTo>
                    <a:pt x="2897144" y="3672043"/>
                    <a:pt x="3047640" y="3750148"/>
                    <a:pt x="3208612" y="3754911"/>
                  </a:cubicBezTo>
                  <a:cubicBezTo>
                    <a:pt x="3417209" y="3760626"/>
                    <a:pt x="3619140" y="3633943"/>
                    <a:pt x="3722962" y="3452968"/>
                  </a:cubicBezTo>
                  <a:cubicBezTo>
                    <a:pt x="3826784" y="3271993"/>
                    <a:pt x="3837262" y="3045298"/>
                    <a:pt x="3772492" y="2847178"/>
                  </a:cubicBezTo>
                  <a:cubicBezTo>
                    <a:pt x="3710579" y="2658583"/>
                    <a:pt x="3584849" y="2491896"/>
                    <a:pt x="3556274" y="2295681"/>
                  </a:cubicBezTo>
                  <a:cubicBezTo>
                    <a:pt x="3507697" y="1963258"/>
                    <a:pt x="3748679" y="1655601"/>
                    <a:pt x="3777254" y="1320321"/>
                  </a:cubicBezTo>
                  <a:cubicBezTo>
                    <a:pt x="3800115" y="1051716"/>
                    <a:pt x="3675337" y="778348"/>
                    <a:pt x="3468644" y="604041"/>
                  </a:cubicBezTo>
                  <a:cubicBezTo>
                    <a:pt x="3261952" y="429733"/>
                    <a:pt x="2980012" y="354486"/>
                    <a:pt x="2711407" y="383061"/>
                  </a:cubicBezTo>
                  <a:cubicBezTo>
                    <a:pt x="2350409" y="421161"/>
                    <a:pt x="1981792" y="634521"/>
                    <a:pt x="1644607" y="498313"/>
                  </a:cubicBezTo>
                  <a:cubicBezTo>
                    <a:pt x="1470299" y="427828"/>
                    <a:pt x="1344569" y="275428"/>
                    <a:pt x="1201694" y="152556"/>
                  </a:cubicBezTo>
                  <a:cubicBezTo>
                    <a:pt x="860699" y="-141767"/>
                    <a:pt x="334919" y="18253"/>
                    <a:pt x="100604" y="38972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49" name="Google Shape;949;p29"/>
            <p:cNvGrpSpPr/>
            <p:nvPr/>
          </p:nvGrpSpPr>
          <p:grpSpPr>
            <a:xfrm>
              <a:off x="-1035312" y="-11388"/>
              <a:ext cx="3645222" cy="6108242"/>
              <a:chOff x="-1035312" y="-11388"/>
              <a:chExt cx="3645222" cy="6108242"/>
            </a:xfrm>
          </p:grpSpPr>
          <p:grpSp>
            <p:nvGrpSpPr>
              <p:cNvPr id="950" name="Google Shape;950;p29"/>
              <p:cNvGrpSpPr/>
              <p:nvPr/>
            </p:nvGrpSpPr>
            <p:grpSpPr>
              <a:xfrm>
                <a:off x="994116" y="729005"/>
                <a:ext cx="1571523" cy="1356478"/>
                <a:chOff x="-2733921" y="2780830"/>
                <a:chExt cx="1571523" cy="1356478"/>
              </a:xfrm>
            </p:grpSpPr>
            <p:sp>
              <p:nvSpPr>
                <p:cNvPr id="951" name="Google Shape;951;p29"/>
                <p:cNvSpPr/>
                <p:nvPr/>
              </p:nvSpPr>
              <p:spPr>
                <a:xfrm>
                  <a:off x="-2733921" y="2780830"/>
                  <a:ext cx="1462914" cy="1356478"/>
                </a:xfrm>
                <a:custGeom>
                  <a:avLst/>
                  <a:gdLst/>
                  <a:ahLst/>
                  <a:cxnLst/>
                  <a:rect l="l" t="t" r="r" b="b"/>
                  <a:pathLst>
                    <a:path w="1283258" h="1189893" extrusionOk="0">
                      <a:moveTo>
                        <a:pt x="62715" y="273997"/>
                      </a:moveTo>
                      <a:cubicBezTo>
                        <a:pt x="-55395" y="483547"/>
                        <a:pt x="6518" y="763583"/>
                        <a:pt x="138915" y="963608"/>
                      </a:cubicBezTo>
                      <a:cubicBezTo>
                        <a:pt x="198923" y="1054095"/>
                        <a:pt x="276075" y="1137915"/>
                        <a:pt x="375135" y="1172205"/>
                      </a:cubicBezTo>
                      <a:cubicBezTo>
                        <a:pt x="520868" y="1222687"/>
                        <a:pt x="677078" y="1156012"/>
                        <a:pt x="815191" y="1086480"/>
                      </a:cubicBezTo>
                      <a:cubicBezTo>
                        <a:pt x="1124753" y="930270"/>
                        <a:pt x="1488608" y="542602"/>
                        <a:pt x="1142850" y="201607"/>
                      </a:cubicBezTo>
                      <a:cubicBezTo>
                        <a:pt x="874245" y="-64140"/>
                        <a:pt x="270360" y="-93668"/>
                        <a:pt x="62715" y="27399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29"/>
                <p:cNvSpPr/>
                <p:nvPr/>
              </p:nvSpPr>
              <p:spPr>
                <a:xfrm>
                  <a:off x="-1874716" y="3056517"/>
                  <a:ext cx="712318" cy="250384"/>
                </a:xfrm>
                <a:custGeom>
                  <a:avLst/>
                  <a:gdLst/>
                  <a:ahLst/>
                  <a:cxnLst/>
                  <a:rect l="l" t="t" r="r" b="b"/>
                  <a:pathLst>
                    <a:path w="624840" h="219635" extrusionOk="0">
                      <a:moveTo>
                        <a:pt x="624840" y="219635"/>
                      </a:moveTo>
                      <a:lnTo>
                        <a:pt x="0" y="219635"/>
                      </a:lnTo>
                      <a:cubicBezTo>
                        <a:pt x="3810" y="184393"/>
                        <a:pt x="27623" y="156770"/>
                        <a:pt x="60008" y="143435"/>
                      </a:cubicBezTo>
                      <a:cubicBezTo>
                        <a:pt x="93345" y="130101"/>
                        <a:pt x="133350" y="136768"/>
                        <a:pt x="160973" y="159628"/>
                      </a:cubicBezTo>
                      <a:cubicBezTo>
                        <a:pt x="165735" y="110098"/>
                        <a:pt x="185738" y="60568"/>
                        <a:pt x="222885" y="28183"/>
                      </a:cubicBezTo>
                      <a:cubicBezTo>
                        <a:pt x="264795" y="-8012"/>
                        <a:pt x="324803" y="-8012"/>
                        <a:pt x="370523" y="20563"/>
                      </a:cubicBezTo>
                      <a:cubicBezTo>
                        <a:pt x="424815" y="53901"/>
                        <a:pt x="435293" y="105335"/>
                        <a:pt x="430530" y="165343"/>
                      </a:cubicBezTo>
                      <a:cubicBezTo>
                        <a:pt x="431483" y="155818"/>
                        <a:pt x="469583" y="139626"/>
                        <a:pt x="478155" y="136768"/>
                      </a:cubicBezTo>
                      <a:cubicBezTo>
                        <a:pt x="498158" y="130101"/>
                        <a:pt x="518160" y="130101"/>
                        <a:pt x="538163" y="137720"/>
                      </a:cubicBezTo>
                      <a:cubicBezTo>
                        <a:pt x="575310" y="150103"/>
                        <a:pt x="604838" y="185345"/>
                        <a:pt x="624840" y="21963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29"/>
                <p:cNvSpPr/>
                <p:nvPr/>
              </p:nvSpPr>
              <p:spPr>
                <a:xfrm>
                  <a:off x="-2569162" y="3376612"/>
                  <a:ext cx="712318" cy="250384"/>
                </a:xfrm>
                <a:custGeom>
                  <a:avLst/>
                  <a:gdLst/>
                  <a:ahLst/>
                  <a:cxnLst/>
                  <a:rect l="l" t="t" r="r" b="b"/>
                  <a:pathLst>
                    <a:path w="624840" h="219635" extrusionOk="0">
                      <a:moveTo>
                        <a:pt x="624840" y="219635"/>
                      </a:moveTo>
                      <a:lnTo>
                        <a:pt x="0" y="219635"/>
                      </a:lnTo>
                      <a:cubicBezTo>
                        <a:pt x="3810" y="184393"/>
                        <a:pt x="27623" y="156770"/>
                        <a:pt x="60008" y="143435"/>
                      </a:cubicBezTo>
                      <a:cubicBezTo>
                        <a:pt x="93345" y="130101"/>
                        <a:pt x="133350" y="136768"/>
                        <a:pt x="160973" y="159628"/>
                      </a:cubicBezTo>
                      <a:cubicBezTo>
                        <a:pt x="165735" y="110098"/>
                        <a:pt x="185738" y="60568"/>
                        <a:pt x="222885" y="28183"/>
                      </a:cubicBezTo>
                      <a:cubicBezTo>
                        <a:pt x="264795" y="-8012"/>
                        <a:pt x="324803" y="-8012"/>
                        <a:pt x="370523" y="20563"/>
                      </a:cubicBezTo>
                      <a:cubicBezTo>
                        <a:pt x="424815" y="53901"/>
                        <a:pt x="435293" y="105335"/>
                        <a:pt x="430530" y="165343"/>
                      </a:cubicBezTo>
                      <a:cubicBezTo>
                        <a:pt x="431483" y="155818"/>
                        <a:pt x="469583" y="139626"/>
                        <a:pt x="478155" y="136768"/>
                      </a:cubicBezTo>
                      <a:cubicBezTo>
                        <a:pt x="498158" y="130101"/>
                        <a:pt x="518160" y="130101"/>
                        <a:pt x="538163" y="137720"/>
                      </a:cubicBezTo>
                      <a:cubicBezTo>
                        <a:pt x="575310" y="150103"/>
                        <a:pt x="604838" y="185345"/>
                        <a:pt x="624840" y="21963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29"/>
                <p:cNvSpPr/>
                <p:nvPr/>
              </p:nvSpPr>
              <p:spPr>
                <a:xfrm>
                  <a:off x="-2237130" y="2989881"/>
                  <a:ext cx="575501" cy="60806"/>
                </a:xfrm>
                <a:custGeom>
                  <a:avLst/>
                  <a:gdLst/>
                  <a:ahLst/>
                  <a:cxnLst/>
                  <a:rect l="l" t="t" r="r" b="b"/>
                  <a:pathLst>
                    <a:path w="504825" h="53339" extrusionOk="0">
                      <a:moveTo>
                        <a:pt x="0" y="0"/>
                      </a:moveTo>
                      <a:cubicBezTo>
                        <a:pt x="50483" y="0"/>
                        <a:pt x="50483" y="53340"/>
                        <a:pt x="100965" y="53340"/>
                      </a:cubicBezTo>
                      <a:cubicBezTo>
                        <a:pt x="151447" y="53340"/>
                        <a:pt x="151447" y="0"/>
                        <a:pt x="201930" y="0"/>
                      </a:cubicBezTo>
                      <a:cubicBezTo>
                        <a:pt x="252413" y="0"/>
                        <a:pt x="252413" y="53340"/>
                        <a:pt x="302895" y="53340"/>
                      </a:cubicBezTo>
                      <a:cubicBezTo>
                        <a:pt x="353378" y="53340"/>
                        <a:pt x="353378" y="0"/>
                        <a:pt x="403860" y="0"/>
                      </a:cubicBezTo>
                      <a:cubicBezTo>
                        <a:pt x="454343" y="0"/>
                        <a:pt x="454343"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29"/>
                <p:cNvSpPr/>
                <p:nvPr/>
              </p:nvSpPr>
              <p:spPr>
                <a:xfrm>
                  <a:off x="-2620159" y="3151556"/>
                  <a:ext cx="575501" cy="60808"/>
                </a:xfrm>
                <a:custGeom>
                  <a:avLst/>
                  <a:gdLst/>
                  <a:ahLst/>
                  <a:cxnLst/>
                  <a:rect l="l" t="t" r="r" b="b"/>
                  <a:pathLst>
                    <a:path w="504825" h="53340" extrusionOk="0">
                      <a:moveTo>
                        <a:pt x="0" y="0"/>
                      </a:moveTo>
                      <a:cubicBezTo>
                        <a:pt x="50482" y="0"/>
                        <a:pt x="50482" y="53340"/>
                        <a:pt x="100965" y="53340"/>
                      </a:cubicBezTo>
                      <a:cubicBezTo>
                        <a:pt x="151447" y="53340"/>
                        <a:pt x="151447" y="0"/>
                        <a:pt x="201930" y="0"/>
                      </a:cubicBezTo>
                      <a:cubicBezTo>
                        <a:pt x="252413" y="0"/>
                        <a:pt x="252413" y="53340"/>
                        <a:pt x="302895" y="53340"/>
                      </a:cubicBezTo>
                      <a:cubicBezTo>
                        <a:pt x="353378" y="53340"/>
                        <a:pt x="353378" y="0"/>
                        <a:pt x="403860" y="0"/>
                      </a:cubicBezTo>
                      <a:cubicBezTo>
                        <a:pt x="454342" y="0"/>
                        <a:pt x="454342"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29"/>
                <p:cNvSpPr/>
                <p:nvPr/>
              </p:nvSpPr>
              <p:spPr>
                <a:xfrm>
                  <a:off x="-2470421" y="3834064"/>
                  <a:ext cx="575501" cy="60808"/>
                </a:xfrm>
                <a:custGeom>
                  <a:avLst/>
                  <a:gdLst/>
                  <a:ahLst/>
                  <a:cxnLst/>
                  <a:rect l="l" t="t" r="r" b="b"/>
                  <a:pathLst>
                    <a:path w="504825" h="53340" extrusionOk="0">
                      <a:moveTo>
                        <a:pt x="0" y="0"/>
                      </a:moveTo>
                      <a:cubicBezTo>
                        <a:pt x="50483" y="0"/>
                        <a:pt x="50483" y="53340"/>
                        <a:pt x="100965" y="53340"/>
                      </a:cubicBezTo>
                      <a:cubicBezTo>
                        <a:pt x="151447" y="53340"/>
                        <a:pt x="151447" y="0"/>
                        <a:pt x="201930" y="0"/>
                      </a:cubicBezTo>
                      <a:cubicBezTo>
                        <a:pt x="252413" y="0"/>
                        <a:pt x="252413" y="53340"/>
                        <a:pt x="302895" y="53340"/>
                      </a:cubicBezTo>
                      <a:cubicBezTo>
                        <a:pt x="353378" y="53340"/>
                        <a:pt x="353378" y="0"/>
                        <a:pt x="403860" y="0"/>
                      </a:cubicBezTo>
                      <a:cubicBezTo>
                        <a:pt x="454343" y="0"/>
                        <a:pt x="454343"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57" name="Google Shape;957;p29"/>
              <p:cNvSpPr/>
              <p:nvPr/>
            </p:nvSpPr>
            <p:spPr>
              <a:xfrm>
                <a:off x="-2590" y="275928"/>
                <a:ext cx="462572" cy="160238"/>
              </a:xfrm>
              <a:custGeom>
                <a:avLst/>
                <a:gdLst/>
                <a:ahLst/>
                <a:cxnLst/>
                <a:rect l="l" t="t" r="r" b="b"/>
                <a:pathLst>
                  <a:path w="405765" h="140560" extrusionOk="0">
                    <a:moveTo>
                      <a:pt x="0" y="140561"/>
                    </a:moveTo>
                    <a:cubicBezTo>
                      <a:pt x="12383" y="108176"/>
                      <a:pt x="37147" y="82458"/>
                      <a:pt x="63818" y="59598"/>
                    </a:cubicBezTo>
                    <a:cubicBezTo>
                      <a:pt x="90488" y="35786"/>
                      <a:pt x="120015" y="13878"/>
                      <a:pt x="155258" y="4353"/>
                    </a:cubicBezTo>
                    <a:cubicBezTo>
                      <a:pt x="203835" y="-8030"/>
                      <a:pt x="256222" y="7211"/>
                      <a:pt x="299085" y="34833"/>
                    </a:cubicBezTo>
                    <a:cubicBezTo>
                      <a:pt x="340995" y="62455"/>
                      <a:pt x="374333" y="101508"/>
                      <a:pt x="405765" y="140561"/>
                    </a:cubicBezTo>
                    <a:lnTo>
                      <a:pt x="0" y="140561"/>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29"/>
              <p:cNvSpPr/>
              <p:nvPr/>
            </p:nvSpPr>
            <p:spPr>
              <a:xfrm>
                <a:off x="836171" y="611219"/>
                <a:ext cx="339870" cy="118970"/>
              </a:xfrm>
              <a:custGeom>
                <a:avLst/>
                <a:gdLst/>
                <a:ahLst/>
                <a:cxnLst/>
                <a:rect l="l" t="t" r="r" b="b"/>
                <a:pathLst>
                  <a:path w="298132" h="104360" extrusionOk="0">
                    <a:moveTo>
                      <a:pt x="0" y="103408"/>
                    </a:moveTo>
                    <a:cubicBezTo>
                      <a:pt x="9525" y="79596"/>
                      <a:pt x="27622" y="60546"/>
                      <a:pt x="46672" y="43400"/>
                    </a:cubicBezTo>
                    <a:cubicBezTo>
                      <a:pt x="66675" y="26256"/>
                      <a:pt x="88582" y="10063"/>
                      <a:pt x="113347" y="3396"/>
                    </a:cubicBezTo>
                    <a:cubicBezTo>
                      <a:pt x="149542" y="-6129"/>
                      <a:pt x="187642" y="5300"/>
                      <a:pt x="219075" y="26256"/>
                    </a:cubicBezTo>
                    <a:cubicBezTo>
                      <a:pt x="249555" y="46258"/>
                      <a:pt x="274320" y="75786"/>
                      <a:pt x="298132" y="104361"/>
                    </a:cubicBezTo>
                    <a:lnTo>
                      <a:pt x="0" y="103408"/>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29"/>
              <p:cNvSpPr/>
              <p:nvPr/>
            </p:nvSpPr>
            <p:spPr>
              <a:xfrm>
                <a:off x="444460" y="784830"/>
                <a:ext cx="339870" cy="118970"/>
              </a:xfrm>
              <a:custGeom>
                <a:avLst/>
                <a:gdLst/>
                <a:ahLst/>
                <a:cxnLst/>
                <a:rect l="l" t="t" r="r" b="b"/>
                <a:pathLst>
                  <a:path w="298132" h="104360" extrusionOk="0">
                    <a:moveTo>
                      <a:pt x="0" y="103408"/>
                    </a:moveTo>
                    <a:cubicBezTo>
                      <a:pt x="9525" y="79596"/>
                      <a:pt x="27622" y="60546"/>
                      <a:pt x="46672" y="43400"/>
                    </a:cubicBezTo>
                    <a:cubicBezTo>
                      <a:pt x="66675" y="26256"/>
                      <a:pt x="88582" y="10063"/>
                      <a:pt x="113347" y="3396"/>
                    </a:cubicBezTo>
                    <a:cubicBezTo>
                      <a:pt x="149542" y="-6129"/>
                      <a:pt x="187642" y="5300"/>
                      <a:pt x="219075" y="26256"/>
                    </a:cubicBezTo>
                    <a:cubicBezTo>
                      <a:pt x="249555" y="46258"/>
                      <a:pt x="274320" y="75786"/>
                      <a:pt x="298132" y="104361"/>
                    </a:cubicBezTo>
                    <a:lnTo>
                      <a:pt x="0" y="103408"/>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29"/>
              <p:cNvSpPr/>
              <p:nvPr/>
            </p:nvSpPr>
            <p:spPr>
              <a:xfrm>
                <a:off x="159085" y="469049"/>
                <a:ext cx="567899" cy="197178"/>
              </a:xfrm>
              <a:custGeom>
                <a:avLst/>
                <a:gdLst/>
                <a:ahLst/>
                <a:cxnLst/>
                <a:rect l="l" t="t" r="r" b="b"/>
                <a:pathLst>
                  <a:path w="498157" h="172963" extrusionOk="0">
                    <a:moveTo>
                      <a:pt x="0" y="172964"/>
                    </a:moveTo>
                    <a:cubicBezTo>
                      <a:pt x="15240" y="132959"/>
                      <a:pt x="45720" y="101526"/>
                      <a:pt x="78105" y="72951"/>
                    </a:cubicBezTo>
                    <a:cubicBezTo>
                      <a:pt x="111443" y="43424"/>
                      <a:pt x="147638" y="16754"/>
                      <a:pt x="190500" y="5324"/>
                    </a:cubicBezTo>
                    <a:cubicBezTo>
                      <a:pt x="250508" y="-9916"/>
                      <a:pt x="315278" y="9134"/>
                      <a:pt x="366713" y="42472"/>
                    </a:cubicBezTo>
                    <a:cubicBezTo>
                      <a:pt x="418148" y="76762"/>
                      <a:pt x="459105" y="124387"/>
                      <a:pt x="498158" y="172964"/>
                    </a:cubicBezTo>
                    <a:lnTo>
                      <a:pt x="0" y="172964"/>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29"/>
              <p:cNvSpPr/>
              <p:nvPr/>
            </p:nvSpPr>
            <p:spPr>
              <a:xfrm>
                <a:off x="-39753" y="342698"/>
                <a:ext cx="449813" cy="92552"/>
              </a:xfrm>
              <a:custGeom>
                <a:avLst/>
                <a:gdLst/>
                <a:ahLst/>
                <a:cxnLst/>
                <a:rect l="l" t="t" r="r" b="b"/>
                <a:pathLst>
                  <a:path w="394573" h="81186" extrusionOk="0">
                    <a:moveTo>
                      <a:pt x="4048" y="78138"/>
                    </a:moveTo>
                    <a:cubicBezTo>
                      <a:pt x="5953" y="79090"/>
                      <a:pt x="3096" y="81948"/>
                      <a:pt x="1191" y="80995"/>
                    </a:cubicBezTo>
                    <a:cubicBezTo>
                      <a:pt x="-714" y="80043"/>
                      <a:pt x="238" y="77185"/>
                      <a:pt x="238" y="75280"/>
                    </a:cubicBezTo>
                    <a:cubicBezTo>
                      <a:pt x="14526" y="23845"/>
                      <a:pt x="72628" y="-10445"/>
                      <a:pt x="124063" y="2890"/>
                    </a:cubicBezTo>
                    <a:cubicBezTo>
                      <a:pt x="162163" y="12415"/>
                      <a:pt x="193596" y="43848"/>
                      <a:pt x="232648" y="47658"/>
                    </a:cubicBezTo>
                    <a:cubicBezTo>
                      <a:pt x="264081" y="50515"/>
                      <a:pt x="292656" y="34323"/>
                      <a:pt x="324088" y="29560"/>
                    </a:cubicBezTo>
                    <a:cubicBezTo>
                      <a:pt x="354568" y="24798"/>
                      <a:pt x="394573" y="40990"/>
                      <a:pt x="394573" y="71470"/>
                    </a:cubicBezTo>
                    <a:cubicBezTo>
                      <a:pt x="389811" y="73375"/>
                      <a:pt x="389811" y="77185"/>
                      <a:pt x="385048" y="77185"/>
                    </a:cubicBezTo>
                    <a:lnTo>
                      <a:pt x="4048" y="7813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29"/>
              <p:cNvSpPr/>
              <p:nvPr/>
            </p:nvSpPr>
            <p:spPr>
              <a:xfrm>
                <a:off x="699180" y="497863"/>
                <a:ext cx="449813" cy="92552"/>
              </a:xfrm>
              <a:custGeom>
                <a:avLst/>
                <a:gdLst/>
                <a:ahLst/>
                <a:cxnLst/>
                <a:rect l="l" t="t" r="r" b="b"/>
                <a:pathLst>
                  <a:path w="394573" h="81186" extrusionOk="0">
                    <a:moveTo>
                      <a:pt x="4048" y="78138"/>
                    </a:moveTo>
                    <a:cubicBezTo>
                      <a:pt x="5953" y="79090"/>
                      <a:pt x="3096" y="81948"/>
                      <a:pt x="1191" y="80995"/>
                    </a:cubicBezTo>
                    <a:cubicBezTo>
                      <a:pt x="-714" y="80043"/>
                      <a:pt x="238" y="77185"/>
                      <a:pt x="238" y="75280"/>
                    </a:cubicBezTo>
                    <a:cubicBezTo>
                      <a:pt x="14526" y="23845"/>
                      <a:pt x="72628" y="-10445"/>
                      <a:pt x="124063" y="2890"/>
                    </a:cubicBezTo>
                    <a:cubicBezTo>
                      <a:pt x="162163" y="12415"/>
                      <a:pt x="193596" y="43848"/>
                      <a:pt x="232648" y="47657"/>
                    </a:cubicBezTo>
                    <a:cubicBezTo>
                      <a:pt x="264080" y="50515"/>
                      <a:pt x="292655" y="34323"/>
                      <a:pt x="324088" y="29560"/>
                    </a:cubicBezTo>
                    <a:cubicBezTo>
                      <a:pt x="354568" y="24798"/>
                      <a:pt x="394573" y="40990"/>
                      <a:pt x="394573" y="71470"/>
                    </a:cubicBezTo>
                    <a:cubicBezTo>
                      <a:pt x="389811" y="73375"/>
                      <a:pt x="389811" y="77185"/>
                      <a:pt x="385048" y="77185"/>
                    </a:cubicBezTo>
                    <a:lnTo>
                      <a:pt x="4048" y="7813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29"/>
              <p:cNvSpPr/>
              <p:nvPr/>
            </p:nvSpPr>
            <p:spPr>
              <a:xfrm>
                <a:off x="105646" y="620475"/>
                <a:ext cx="449813" cy="92552"/>
              </a:xfrm>
              <a:custGeom>
                <a:avLst/>
                <a:gdLst/>
                <a:ahLst/>
                <a:cxnLst/>
                <a:rect l="l" t="t" r="r" b="b"/>
                <a:pathLst>
                  <a:path w="394573" h="81186" extrusionOk="0">
                    <a:moveTo>
                      <a:pt x="4048" y="78138"/>
                    </a:moveTo>
                    <a:cubicBezTo>
                      <a:pt x="5953" y="79090"/>
                      <a:pt x="3096" y="81948"/>
                      <a:pt x="1191" y="80995"/>
                    </a:cubicBezTo>
                    <a:cubicBezTo>
                      <a:pt x="-714" y="80043"/>
                      <a:pt x="238" y="77185"/>
                      <a:pt x="238" y="75280"/>
                    </a:cubicBezTo>
                    <a:cubicBezTo>
                      <a:pt x="14526" y="23845"/>
                      <a:pt x="72628" y="-10445"/>
                      <a:pt x="124063" y="2890"/>
                    </a:cubicBezTo>
                    <a:cubicBezTo>
                      <a:pt x="162163" y="12415"/>
                      <a:pt x="193596" y="43848"/>
                      <a:pt x="232648" y="47658"/>
                    </a:cubicBezTo>
                    <a:cubicBezTo>
                      <a:pt x="264081" y="50515"/>
                      <a:pt x="292656" y="34323"/>
                      <a:pt x="324088" y="29560"/>
                    </a:cubicBezTo>
                    <a:cubicBezTo>
                      <a:pt x="354568" y="24798"/>
                      <a:pt x="394573" y="40990"/>
                      <a:pt x="394573" y="71470"/>
                    </a:cubicBezTo>
                    <a:cubicBezTo>
                      <a:pt x="389811" y="73375"/>
                      <a:pt x="389811" y="77185"/>
                      <a:pt x="385048" y="77185"/>
                    </a:cubicBezTo>
                    <a:lnTo>
                      <a:pt x="4048" y="7813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29"/>
              <p:cNvSpPr/>
              <p:nvPr/>
            </p:nvSpPr>
            <p:spPr>
              <a:xfrm>
                <a:off x="-484813" y="-11388"/>
                <a:ext cx="2337197" cy="1356291"/>
              </a:xfrm>
              <a:custGeom>
                <a:avLst/>
                <a:gdLst/>
                <a:ahLst/>
                <a:cxnLst/>
                <a:rect l="l" t="t" r="r" b="b"/>
                <a:pathLst>
                  <a:path w="1238250" h="575309" extrusionOk="0">
                    <a:moveTo>
                      <a:pt x="1238250" y="0"/>
                    </a:moveTo>
                    <a:cubicBezTo>
                      <a:pt x="1222058" y="108585"/>
                      <a:pt x="1146810" y="207645"/>
                      <a:pt x="1046798" y="252413"/>
                    </a:cubicBezTo>
                    <a:cubicBezTo>
                      <a:pt x="987743" y="279083"/>
                      <a:pt x="922020" y="288608"/>
                      <a:pt x="864870" y="319088"/>
                    </a:cubicBezTo>
                    <a:cubicBezTo>
                      <a:pt x="763905" y="372428"/>
                      <a:pt x="702945" y="485775"/>
                      <a:pt x="597218" y="528638"/>
                    </a:cubicBezTo>
                    <a:cubicBezTo>
                      <a:pt x="501968" y="567690"/>
                      <a:pt x="394335" y="541020"/>
                      <a:pt x="292418" y="523875"/>
                    </a:cubicBezTo>
                    <a:cubicBezTo>
                      <a:pt x="190500" y="506730"/>
                      <a:pt x="73343" y="503872"/>
                      <a:pt x="0" y="575310"/>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29"/>
              <p:cNvSpPr/>
              <p:nvPr/>
            </p:nvSpPr>
            <p:spPr>
              <a:xfrm>
                <a:off x="1143573" y="46360"/>
                <a:ext cx="889311" cy="309649"/>
              </a:xfrm>
              <a:custGeom>
                <a:avLst/>
                <a:gdLst/>
                <a:ahLst/>
                <a:cxnLst/>
                <a:rect l="l" t="t" r="r" b="b"/>
                <a:pathLst>
                  <a:path w="780097" h="271622" extrusionOk="0">
                    <a:moveTo>
                      <a:pt x="0" y="271622"/>
                    </a:moveTo>
                    <a:cubicBezTo>
                      <a:pt x="23813" y="208757"/>
                      <a:pt x="72390" y="159227"/>
                      <a:pt x="121920" y="114460"/>
                    </a:cubicBezTo>
                    <a:cubicBezTo>
                      <a:pt x="173355" y="68740"/>
                      <a:pt x="230505" y="25877"/>
                      <a:pt x="297180" y="8732"/>
                    </a:cubicBezTo>
                    <a:cubicBezTo>
                      <a:pt x="391477" y="-16033"/>
                      <a:pt x="492442" y="14447"/>
                      <a:pt x="573405" y="67787"/>
                    </a:cubicBezTo>
                    <a:cubicBezTo>
                      <a:pt x="654367" y="121127"/>
                      <a:pt x="718185" y="196375"/>
                      <a:pt x="780097" y="271622"/>
                    </a:cubicBezTo>
                    <a:lnTo>
                      <a:pt x="0" y="271622"/>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29"/>
              <p:cNvSpPr/>
              <p:nvPr/>
            </p:nvSpPr>
            <p:spPr>
              <a:xfrm>
                <a:off x="2042012" y="365998"/>
                <a:ext cx="567899" cy="197179"/>
              </a:xfrm>
              <a:custGeom>
                <a:avLst/>
                <a:gdLst/>
                <a:ahLst/>
                <a:cxnLst/>
                <a:rect l="l" t="t" r="r" b="b"/>
                <a:pathLst>
                  <a:path w="498157" h="172964" extrusionOk="0">
                    <a:moveTo>
                      <a:pt x="0" y="172964"/>
                    </a:moveTo>
                    <a:cubicBezTo>
                      <a:pt x="15240" y="132959"/>
                      <a:pt x="45720" y="101527"/>
                      <a:pt x="78105" y="72952"/>
                    </a:cubicBezTo>
                    <a:cubicBezTo>
                      <a:pt x="111443" y="43424"/>
                      <a:pt x="147638" y="16754"/>
                      <a:pt x="190500" y="5324"/>
                    </a:cubicBezTo>
                    <a:cubicBezTo>
                      <a:pt x="250508" y="-9916"/>
                      <a:pt x="315278" y="9134"/>
                      <a:pt x="366713" y="42472"/>
                    </a:cubicBezTo>
                    <a:cubicBezTo>
                      <a:pt x="418147" y="76762"/>
                      <a:pt x="459105" y="124387"/>
                      <a:pt x="498158" y="172964"/>
                    </a:cubicBezTo>
                    <a:lnTo>
                      <a:pt x="0" y="172964"/>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29"/>
              <p:cNvSpPr/>
              <p:nvPr/>
            </p:nvSpPr>
            <p:spPr>
              <a:xfrm>
                <a:off x="1573261" y="228161"/>
                <a:ext cx="658024" cy="134740"/>
              </a:xfrm>
              <a:custGeom>
                <a:avLst/>
                <a:gdLst/>
                <a:ahLst/>
                <a:cxnLst/>
                <a:rect l="l" t="t" r="r" b="b"/>
                <a:pathLst>
                  <a:path w="577214" h="118193" extrusionOk="0">
                    <a:moveTo>
                      <a:pt x="5715" y="113939"/>
                    </a:moveTo>
                    <a:cubicBezTo>
                      <a:pt x="8573" y="114891"/>
                      <a:pt x="4762" y="119653"/>
                      <a:pt x="1905" y="117748"/>
                    </a:cubicBezTo>
                    <a:cubicBezTo>
                      <a:pt x="-952" y="115844"/>
                      <a:pt x="0" y="112034"/>
                      <a:pt x="953" y="109176"/>
                    </a:cubicBezTo>
                    <a:cubicBezTo>
                      <a:pt x="20955" y="34881"/>
                      <a:pt x="106680" y="-15602"/>
                      <a:pt x="181928" y="4401"/>
                    </a:cubicBezTo>
                    <a:cubicBezTo>
                      <a:pt x="237173" y="18689"/>
                      <a:pt x="282892" y="64409"/>
                      <a:pt x="340995" y="69171"/>
                    </a:cubicBezTo>
                    <a:cubicBezTo>
                      <a:pt x="386715" y="72981"/>
                      <a:pt x="429577" y="49169"/>
                      <a:pt x="474345" y="42501"/>
                    </a:cubicBezTo>
                    <a:cubicBezTo>
                      <a:pt x="519113" y="35834"/>
                      <a:pt x="577215" y="58694"/>
                      <a:pt x="577215" y="104414"/>
                    </a:cubicBezTo>
                    <a:cubicBezTo>
                      <a:pt x="569595" y="107271"/>
                      <a:pt x="570548" y="112034"/>
                      <a:pt x="562927" y="112034"/>
                    </a:cubicBezTo>
                    <a:lnTo>
                      <a:pt x="5715" y="11393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8" name="Google Shape;968;p29"/>
              <p:cNvGrpSpPr/>
              <p:nvPr/>
            </p:nvGrpSpPr>
            <p:grpSpPr>
              <a:xfrm>
                <a:off x="734225" y="751008"/>
                <a:ext cx="237953" cy="491619"/>
                <a:chOff x="7973047" y="1742056"/>
                <a:chExt cx="208877" cy="431548"/>
              </a:xfrm>
            </p:grpSpPr>
            <p:sp>
              <p:nvSpPr>
                <p:cNvPr id="969" name="Google Shape;969;p29"/>
                <p:cNvSpPr/>
                <p:nvPr/>
              </p:nvSpPr>
              <p:spPr>
                <a:xfrm>
                  <a:off x="7973047" y="1742056"/>
                  <a:ext cx="208877" cy="391616"/>
                </a:xfrm>
                <a:custGeom>
                  <a:avLst/>
                  <a:gdLst/>
                  <a:ahLst/>
                  <a:cxnLst/>
                  <a:rect l="l" t="t" r="r" b="b"/>
                  <a:pathLst>
                    <a:path w="208877" h="391616" extrusionOk="0">
                      <a:moveTo>
                        <a:pt x="6045" y="177231"/>
                      </a:moveTo>
                      <a:cubicBezTo>
                        <a:pt x="-5385" y="242954"/>
                        <a:pt x="-4432" y="319154"/>
                        <a:pt x="43193" y="365826"/>
                      </a:cubicBezTo>
                      <a:cubicBezTo>
                        <a:pt x="55575" y="378209"/>
                        <a:pt x="69863" y="387734"/>
                        <a:pt x="87008" y="390591"/>
                      </a:cubicBezTo>
                      <a:cubicBezTo>
                        <a:pt x="111773" y="395354"/>
                        <a:pt x="138443" y="382971"/>
                        <a:pt x="155588" y="364874"/>
                      </a:cubicBezTo>
                      <a:cubicBezTo>
                        <a:pt x="173685" y="346776"/>
                        <a:pt x="184163" y="322011"/>
                        <a:pt x="191783" y="298199"/>
                      </a:cubicBezTo>
                      <a:cubicBezTo>
                        <a:pt x="215595" y="221046"/>
                        <a:pt x="225120" y="67694"/>
                        <a:pt x="147968" y="13401"/>
                      </a:cubicBezTo>
                      <a:cubicBezTo>
                        <a:pt x="58433" y="-48511"/>
                        <a:pt x="15570" y="121034"/>
                        <a:pt x="6045" y="1772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29"/>
                <p:cNvSpPr/>
                <p:nvPr/>
              </p:nvSpPr>
              <p:spPr>
                <a:xfrm>
                  <a:off x="8075294" y="1928812"/>
                  <a:ext cx="1905" cy="244792"/>
                </a:xfrm>
                <a:custGeom>
                  <a:avLst/>
                  <a:gdLst/>
                  <a:ahLst/>
                  <a:cxnLst/>
                  <a:rect l="l" t="t" r="r" b="b"/>
                  <a:pathLst>
                    <a:path w="1905" h="244792" extrusionOk="0">
                      <a:moveTo>
                        <a:pt x="1905" y="0"/>
                      </a:moveTo>
                      <a:lnTo>
                        <a:pt x="1905" y="244792"/>
                      </a:lnTo>
                      <a:lnTo>
                        <a:pt x="0" y="244792"/>
                      </a:ln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29"/>
                <p:cNvSpPr/>
                <p:nvPr/>
              </p:nvSpPr>
              <p:spPr>
                <a:xfrm>
                  <a:off x="7984807" y="1865947"/>
                  <a:ext cx="196215" cy="167801"/>
                </a:xfrm>
                <a:custGeom>
                  <a:avLst/>
                  <a:gdLst/>
                  <a:ahLst/>
                  <a:cxnLst/>
                  <a:rect l="l" t="t" r="r" b="b"/>
                  <a:pathLst>
                    <a:path w="196215" h="167801" extrusionOk="0">
                      <a:moveTo>
                        <a:pt x="0" y="25717"/>
                      </a:moveTo>
                      <a:cubicBezTo>
                        <a:pt x="0" y="25717"/>
                        <a:pt x="92393" y="173355"/>
                        <a:pt x="92393" y="167640"/>
                      </a:cubicBezTo>
                      <a:cubicBezTo>
                        <a:pt x="92393" y="161925"/>
                        <a:pt x="196215" y="0"/>
                        <a:pt x="196215" y="0"/>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29"/>
                <p:cNvSpPr/>
                <p:nvPr/>
              </p:nvSpPr>
              <p:spPr>
                <a:xfrm>
                  <a:off x="8127682" y="1787842"/>
                  <a:ext cx="22964" cy="161925"/>
                </a:xfrm>
                <a:custGeom>
                  <a:avLst/>
                  <a:gdLst/>
                  <a:ahLst/>
                  <a:cxnLst/>
                  <a:rect l="l" t="t" r="r" b="b"/>
                  <a:pathLst>
                    <a:path w="22964" h="161925" extrusionOk="0">
                      <a:moveTo>
                        <a:pt x="22860" y="0"/>
                      </a:moveTo>
                      <a:cubicBezTo>
                        <a:pt x="24765" y="2858"/>
                        <a:pt x="0" y="161925"/>
                        <a:pt x="0" y="161925"/>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3" name="Google Shape;973;p29"/>
              <p:cNvGrpSpPr/>
              <p:nvPr/>
            </p:nvGrpSpPr>
            <p:grpSpPr>
              <a:xfrm>
                <a:off x="0" y="2101432"/>
                <a:ext cx="149335" cy="331154"/>
                <a:chOff x="8138895" y="2678251"/>
                <a:chExt cx="131088" cy="290690"/>
              </a:xfrm>
            </p:grpSpPr>
            <p:sp>
              <p:nvSpPr>
                <p:cNvPr id="974" name="Google Shape;974;p29"/>
                <p:cNvSpPr/>
                <p:nvPr/>
              </p:nvSpPr>
              <p:spPr>
                <a:xfrm>
                  <a:off x="8138895" y="2678251"/>
                  <a:ext cx="131088" cy="245573"/>
                </a:xfrm>
                <a:custGeom>
                  <a:avLst/>
                  <a:gdLst/>
                  <a:ahLst/>
                  <a:cxnLst/>
                  <a:rect l="l" t="t" r="r" b="b"/>
                  <a:pathLst>
                    <a:path w="131088" h="245573" extrusionOk="0">
                      <a:moveTo>
                        <a:pt x="4027" y="111620"/>
                      </a:moveTo>
                      <a:cubicBezTo>
                        <a:pt x="-3593" y="152578"/>
                        <a:pt x="-2641" y="200203"/>
                        <a:pt x="26887" y="229731"/>
                      </a:cubicBezTo>
                      <a:cubicBezTo>
                        <a:pt x="34507" y="237351"/>
                        <a:pt x="44032" y="243066"/>
                        <a:pt x="54509" y="244970"/>
                      </a:cubicBezTo>
                      <a:cubicBezTo>
                        <a:pt x="70702" y="247828"/>
                        <a:pt x="86894" y="240208"/>
                        <a:pt x="97372" y="228778"/>
                      </a:cubicBezTo>
                      <a:cubicBezTo>
                        <a:pt x="108802" y="217348"/>
                        <a:pt x="115469" y="202108"/>
                        <a:pt x="120232" y="186868"/>
                      </a:cubicBezTo>
                      <a:cubicBezTo>
                        <a:pt x="135472" y="138291"/>
                        <a:pt x="141187" y="42088"/>
                        <a:pt x="92609" y="7798"/>
                      </a:cubicBezTo>
                      <a:cubicBezTo>
                        <a:pt x="36412" y="-29349"/>
                        <a:pt x="9742" y="76378"/>
                        <a:pt x="4027" y="11162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29"/>
                <p:cNvSpPr/>
                <p:nvPr/>
              </p:nvSpPr>
              <p:spPr>
                <a:xfrm>
                  <a:off x="8187690" y="2793682"/>
                  <a:ext cx="9525" cy="175259"/>
                </a:xfrm>
                <a:custGeom>
                  <a:avLst/>
                  <a:gdLst/>
                  <a:ahLst/>
                  <a:cxnLst/>
                  <a:rect l="l" t="t" r="r" b="b"/>
                  <a:pathLst>
                    <a:path w="9525" h="175259" extrusionOk="0">
                      <a:moveTo>
                        <a:pt x="0" y="0"/>
                      </a:moveTo>
                      <a:lnTo>
                        <a:pt x="0" y="17526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29"/>
                <p:cNvSpPr/>
                <p:nvPr/>
              </p:nvSpPr>
              <p:spPr>
                <a:xfrm>
                  <a:off x="8187690" y="2764155"/>
                  <a:ext cx="80009" cy="117157"/>
                </a:xfrm>
                <a:custGeom>
                  <a:avLst/>
                  <a:gdLst/>
                  <a:ahLst/>
                  <a:cxnLst/>
                  <a:rect l="l" t="t" r="r" b="b"/>
                  <a:pathLst>
                    <a:path w="80009" h="117157" extrusionOk="0">
                      <a:moveTo>
                        <a:pt x="80010" y="0"/>
                      </a:moveTo>
                      <a:lnTo>
                        <a:pt x="0" y="11715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29"/>
                <p:cNvSpPr/>
                <p:nvPr/>
              </p:nvSpPr>
              <p:spPr>
                <a:xfrm>
                  <a:off x="8227695" y="2687002"/>
                  <a:ext cx="2857" cy="135255"/>
                </a:xfrm>
                <a:custGeom>
                  <a:avLst/>
                  <a:gdLst/>
                  <a:ahLst/>
                  <a:cxnLst/>
                  <a:rect l="l" t="t" r="r" b="b"/>
                  <a:pathLst>
                    <a:path w="2857" h="135255" extrusionOk="0">
                      <a:moveTo>
                        <a:pt x="2858" y="0"/>
                      </a:moveTo>
                      <a:lnTo>
                        <a:pt x="0" y="13525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8" name="Google Shape;978;p29"/>
              <p:cNvGrpSpPr/>
              <p:nvPr/>
            </p:nvGrpSpPr>
            <p:grpSpPr>
              <a:xfrm>
                <a:off x="521978" y="1352169"/>
                <a:ext cx="198792" cy="433208"/>
                <a:chOff x="7222549" y="1239928"/>
                <a:chExt cx="174501" cy="380274"/>
              </a:xfrm>
            </p:grpSpPr>
            <p:sp>
              <p:nvSpPr>
                <p:cNvPr id="979" name="Google Shape;979;p29"/>
                <p:cNvSpPr/>
                <p:nvPr/>
              </p:nvSpPr>
              <p:spPr>
                <a:xfrm>
                  <a:off x="7222549" y="1239928"/>
                  <a:ext cx="174501" cy="327719"/>
                </a:xfrm>
                <a:custGeom>
                  <a:avLst/>
                  <a:gdLst/>
                  <a:ahLst/>
                  <a:cxnLst/>
                  <a:rect l="l" t="t" r="r" b="b"/>
                  <a:pathLst>
                    <a:path w="174501" h="327719" extrusionOk="0">
                      <a:moveTo>
                        <a:pt x="5020" y="148816"/>
                      </a:moveTo>
                      <a:cubicBezTo>
                        <a:pt x="-4505" y="204061"/>
                        <a:pt x="-3552" y="267879"/>
                        <a:pt x="35500" y="306931"/>
                      </a:cubicBezTo>
                      <a:cubicBezTo>
                        <a:pt x="45978" y="316456"/>
                        <a:pt x="58360" y="325029"/>
                        <a:pt x="71695" y="326934"/>
                      </a:cubicBezTo>
                      <a:cubicBezTo>
                        <a:pt x="92650" y="330744"/>
                        <a:pt x="114558" y="320266"/>
                        <a:pt x="129798" y="305026"/>
                      </a:cubicBezTo>
                      <a:cubicBezTo>
                        <a:pt x="145038" y="289786"/>
                        <a:pt x="153610" y="269784"/>
                        <a:pt x="160278" y="248829"/>
                      </a:cubicBezTo>
                      <a:cubicBezTo>
                        <a:pt x="180280" y="184059"/>
                        <a:pt x="187900" y="55471"/>
                        <a:pt x="123130" y="10704"/>
                      </a:cubicBezTo>
                      <a:cubicBezTo>
                        <a:pt x="49788" y="-39779"/>
                        <a:pt x="13593" y="102144"/>
                        <a:pt x="5020" y="1488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29"/>
                <p:cNvSpPr/>
                <p:nvPr/>
              </p:nvSpPr>
              <p:spPr>
                <a:xfrm>
                  <a:off x="7310437" y="1346835"/>
                  <a:ext cx="9525" cy="273367"/>
                </a:xfrm>
                <a:custGeom>
                  <a:avLst/>
                  <a:gdLst/>
                  <a:ahLst/>
                  <a:cxnLst/>
                  <a:rect l="l" t="t" r="r" b="b"/>
                  <a:pathLst>
                    <a:path w="9525" h="273367" extrusionOk="0">
                      <a:moveTo>
                        <a:pt x="0" y="0"/>
                      </a:moveTo>
                      <a:lnTo>
                        <a:pt x="0" y="273368"/>
                      </a:lnTo>
                    </a:path>
                  </a:pathLst>
                </a:custGeom>
                <a:noFill/>
                <a:ln w="99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29"/>
                <p:cNvSpPr/>
                <p:nvPr/>
              </p:nvSpPr>
              <p:spPr>
                <a:xfrm>
                  <a:off x="7222807" y="1368742"/>
                  <a:ext cx="87629" cy="151447"/>
                </a:xfrm>
                <a:custGeom>
                  <a:avLst/>
                  <a:gdLst/>
                  <a:ahLst/>
                  <a:cxnLst/>
                  <a:rect l="l" t="t" r="r" b="b"/>
                  <a:pathLst>
                    <a:path w="87629" h="151447" extrusionOk="0">
                      <a:moveTo>
                        <a:pt x="0" y="0"/>
                      </a:moveTo>
                      <a:lnTo>
                        <a:pt x="87630" y="151447"/>
                      </a:lnTo>
                    </a:path>
                  </a:pathLst>
                </a:custGeom>
                <a:noFill/>
                <a:ln w="99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29"/>
                <p:cNvSpPr/>
                <p:nvPr/>
              </p:nvSpPr>
              <p:spPr>
                <a:xfrm>
                  <a:off x="7310437" y="1343977"/>
                  <a:ext cx="83819" cy="132397"/>
                </a:xfrm>
                <a:custGeom>
                  <a:avLst/>
                  <a:gdLst/>
                  <a:ahLst/>
                  <a:cxnLst/>
                  <a:rect l="l" t="t" r="r" b="b"/>
                  <a:pathLst>
                    <a:path w="83819" h="132397" extrusionOk="0">
                      <a:moveTo>
                        <a:pt x="83820" y="0"/>
                      </a:moveTo>
                      <a:cubicBezTo>
                        <a:pt x="83820" y="953"/>
                        <a:pt x="0" y="132398"/>
                        <a:pt x="0" y="132398"/>
                      </a:cubicBezTo>
                    </a:path>
                  </a:pathLst>
                </a:custGeom>
                <a:noFill/>
                <a:ln w="99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3" name="Google Shape;983;p29"/>
              <p:cNvGrpSpPr/>
              <p:nvPr/>
            </p:nvGrpSpPr>
            <p:grpSpPr>
              <a:xfrm>
                <a:off x="105781" y="1140550"/>
                <a:ext cx="245811" cy="533354"/>
                <a:chOff x="7738110" y="1433006"/>
                <a:chExt cx="215775" cy="468183"/>
              </a:xfrm>
            </p:grpSpPr>
            <p:sp>
              <p:nvSpPr>
                <p:cNvPr id="984" name="Google Shape;984;p29"/>
                <p:cNvSpPr/>
                <p:nvPr/>
              </p:nvSpPr>
              <p:spPr>
                <a:xfrm>
                  <a:off x="7738763" y="1433006"/>
                  <a:ext cx="215122" cy="403482"/>
                </a:xfrm>
                <a:custGeom>
                  <a:avLst/>
                  <a:gdLst/>
                  <a:ahLst/>
                  <a:cxnLst/>
                  <a:rect l="l" t="t" r="r" b="b"/>
                  <a:pathLst>
                    <a:path w="215122" h="403482" extrusionOk="0">
                      <a:moveTo>
                        <a:pt x="6014" y="182433"/>
                      </a:moveTo>
                      <a:cubicBezTo>
                        <a:pt x="-5416" y="250061"/>
                        <a:pt x="-4463" y="329118"/>
                        <a:pt x="44114" y="377696"/>
                      </a:cubicBezTo>
                      <a:cubicBezTo>
                        <a:pt x="56497" y="390078"/>
                        <a:pt x="71737" y="399603"/>
                        <a:pt x="88882" y="402461"/>
                      </a:cubicBezTo>
                      <a:cubicBezTo>
                        <a:pt x="114599" y="407223"/>
                        <a:pt x="141269" y="394841"/>
                        <a:pt x="160319" y="375791"/>
                      </a:cubicBezTo>
                      <a:cubicBezTo>
                        <a:pt x="178417" y="356741"/>
                        <a:pt x="189847" y="331976"/>
                        <a:pt x="197467" y="307211"/>
                      </a:cubicBezTo>
                      <a:cubicBezTo>
                        <a:pt x="222232" y="227201"/>
                        <a:pt x="231757" y="69086"/>
                        <a:pt x="151747" y="13841"/>
                      </a:cubicBezTo>
                      <a:cubicBezTo>
                        <a:pt x="60307" y="-49977"/>
                        <a:pt x="15539" y="124331"/>
                        <a:pt x="6014" y="1824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29"/>
                <p:cNvSpPr/>
                <p:nvPr/>
              </p:nvSpPr>
              <p:spPr>
                <a:xfrm>
                  <a:off x="7845742" y="1564005"/>
                  <a:ext cx="9525" cy="337184"/>
                </a:xfrm>
                <a:custGeom>
                  <a:avLst/>
                  <a:gdLst/>
                  <a:ahLst/>
                  <a:cxnLst/>
                  <a:rect l="l" t="t" r="r" b="b"/>
                  <a:pathLst>
                    <a:path w="9525" h="337184" extrusionOk="0">
                      <a:moveTo>
                        <a:pt x="0" y="0"/>
                      </a:moveTo>
                      <a:lnTo>
                        <a:pt x="0" y="337185"/>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6" name="Google Shape;986;p29"/>
                <p:cNvSpPr/>
                <p:nvPr/>
              </p:nvSpPr>
              <p:spPr>
                <a:xfrm>
                  <a:off x="7738110" y="1589722"/>
                  <a:ext cx="107632" cy="187642"/>
                </a:xfrm>
                <a:custGeom>
                  <a:avLst/>
                  <a:gdLst/>
                  <a:ahLst/>
                  <a:cxnLst/>
                  <a:rect l="l" t="t" r="r" b="b"/>
                  <a:pathLst>
                    <a:path w="107632" h="187642" extrusionOk="0">
                      <a:moveTo>
                        <a:pt x="0" y="0"/>
                      </a:moveTo>
                      <a:lnTo>
                        <a:pt x="107633" y="187642"/>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29"/>
                <p:cNvSpPr/>
                <p:nvPr/>
              </p:nvSpPr>
              <p:spPr>
                <a:xfrm>
                  <a:off x="7845742" y="1561147"/>
                  <a:ext cx="103822" cy="162877"/>
                </a:xfrm>
                <a:custGeom>
                  <a:avLst/>
                  <a:gdLst/>
                  <a:ahLst/>
                  <a:cxnLst/>
                  <a:rect l="l" t="t" r="r" b="b"/>
                  <a:pathLst>
                    <a:path w="103822" h="162877" extrusionOk="0">
                      <a:moveTo>
                        <a:pt x="103822" y="0"/>
                      </a:moveTo>
                      <a:cubicBezTo>
                        <a:pt x="103822" y="952"/>
                        <a:pt x="0" y="162877"/>
                        <a:pt x="0" y="162877"/>
                      </a:cubicBez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8" name="Google Shape;988;p29"/>
              <p:cNvGrpSpPr/>
              <p:nvPr/>
            </p:nvGrpSpPr>
            <p:grpSpPr>
              <a:xfrm>
                <a:off x="-1035312" y="1326202"/>
                <a:ext cx="3308582" cy="4770652"/>
                <a:chOff x="-1035312" y="1326202"/>
                <a:chExt cx="3308582" cy="4770652"/>
              </a:xfrm>
            </p:grpSpPr>
            <p:sp>
              <p:nvSpPr>
                <p:cNvPr id="989" name="Google Shape;989;p29"/>
                <p:cNvSpPr/>
                <p:nvPr/>
              </p:nvSpPr>
              <p:spPr>
                <a:xfrm rot="-940522">
                  <a:off x="-492058" y="1545996"/>
                  <a:ext cx="2222075" cy="4331065"/>
                </a:xfrm>
                <a:custGeom>
                  <a:avLst/>
                  <a:gdLst/>
                  <a:ahLst/>
                  <a:cxnLst/>
                  <a:rect l="l" t="t" r="r" b="b"/>
                  <a:pathLst>
                    <a:path w="1905952" h="3682364" extrusionOk="0">
                      <a:moveTo>
                        <a:pt x="1905953" y="3682365"/>
                      </a:moveTo>
                      <a:lnTo>
                        <a:pt x="1664970" y="2693670"/>
                      </a:lnTo>
                      <a:cubicBezTo>
                        <a:pt x="1645920" y="2613660"/>
                        <a:pt x="1602105" y="2541270"/>
                        <a:pt x="1541145" y="2486025"/>
                      </a:cubicBezTo>
                      <a:lnTo>
                        <a:pt x="1514475" y="2462213"/>
                      </a:lnTo>
                      <a:cubicBezTo>
                        <a:pt x="1461135" y="2413635"/>
                        <a:pt x="1422083" y="2350770"/>
                        <a:pt x="1403033" y="2281238"/>
                      </a:cubicBezTo>
                      <a:lnTo>
                        <a:pt x="1103948" y="1204913"/>
                      </a:lnTo>
                      <a:cubicBezTo>
                        <a:pt x="1082992" y="1129665"/>
                        <a:pt x="1040130" y="1062038"/>
                        <a:pt x="981075" y="1009650"/>
                      </a:cubicBezTo>
                      <a:lnTo>
                        <a:pt x="621030" y="693420"/>
                      </a:lnTo>
                      <a:cubicBezTo>
                        <a:pt x="576262" y="654367"/>
                        <a:pt x="523875" y="624840"/>
                        <a:pt x="467678" y="605790"/>
                      </a:cubicBezTo>
                      <a:lnTo>
                        <a:pt x="375285" y="575310"/>
                      </a:lnTo>
                      <a:cubicBezTo>
                        <a:pt x="270510" y="541020"/>
                        <a:pt x="185738" y="461962"/>
                        <a:pt x="144780" y="359093"/>
                      </a:cubicBezTo>
                      <a:lnTo>
                        <a:pt x="0" y="0"/>
                      </a:ln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90" name="Google Shape;990;p29"/>
                <p:cNvGrpSpPr/>
                <p:nvPr/>
              </p:nvGrpSpPr>
              <p:grpSpPr>
                <a:xfrm rot="278395">
                  <a:off x="655433" y="2802344"/>
                  <a:ext cx="576024" cy="607391"/>
                  <a:chOff x="4185790" y="1802756"/>
                  <a:chExt cx="414928" cy="437523"/>
                </a:xfrm>
              </p:grpSpPr>
              <p:sp>
                <p:nvSpPr>
                  <p:cNvPr id="991" name="Google Shape;991;p29"/>
                  <p:cNvSpPr/>
                  <p:nvPr/>
                </p:nvSpPr>
                <p:spPr>
                  <a:xfrm>
                    <a:off x="4410075" y="2007870"/>
                    <a:ext cx="139064" cy="41910"/>
                  </a:xfrm>
                  <a:custGeom>
                    <a:avLst/>
                    <a:gdLst/>
                    <a:ahLst/>
                    <a:cxnLst/>
                    <a:rect l="l" t="t" r="r" b="b"/>
                    <a:pathLst>
                      <a:path w="139064" h="41910" extrusionOk="0">
                        <a:moveTo>
                          <a:pt x="139065" y="0"/>
                        </a:moveTo>
                        <a:lnTo>
                          <a:pt x="0" y="41910"/>
                        </a:lnTo>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29"/>
                  <p:cNvSpPr/>
                  <p:nvPr/>
                </p:nvSpPr>
                <p:spPr>
                  <a:xfrm>
                    <a:off x="4354829" y="1890712"/>
                    <a:ext cx="160972" cy="260985"/>
                  </a:xfrm>
                  <a:custGeom>
                    <a:avLst/>
                    <a:gdLst/>
                    <a:ahLst/>
                    <a:cxnLst/>
                    <a:rect l="l" t="t" r="r" b="b"/>
                    <a:pathLst>
                      <a:path w="160972" h="260985" extrusionOk="0">
                        <a:moveTo>
                          <a:pt x="64770" y="167640"/>
                        </a:moveTo>
                        <a:lnTo>
                          <a:pt x="0" y="8573"/>
                        </a:lnTo>
                        <a:lnTo>
                          <a:pt x="19050" y="0"/>
                        </a:lnTo>
                        <a:cubicBezTo>
                          <a:pt x="19050" y="0"/>
                          <a:pt x="156210" y="129540"/>
                          <a:pt x="160973" y="132398"/>
                        </a:cubicBezTo>
                        <a:lnTo>
                          <a:pt x="140970" y="260985"/>
                        </a:lnTo>
                        <a:lnTo>
                          <a:pt x="64770" y="167640"/>
                        </a:lnTo>
                        <a:close/>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93" name="Google Shape;993;p29"/>
                  <p:cNvGrpSpPr/>
                  <p:nvPr/>
                </p:nvGrpSpPr>
                <p:grpSpPr>
                  <a:xfrm>
                    <a:off x="4277677" y="1802756"/>
                    <a:ext cx="183832" cy="136533"/>
                    <a:chOff x="4277677" y="1802756"/>
                    <a:chExt cx="183832" cy="136533"/>
                  </a:xfrm>
                </p:grpSpPr>
                <p:sp>
                  <p:nvSpPr>
                    <p:cNvPr id="994" name="Google Shape;994;p29"/>
                    <p:cNvSpPr/>
                    <p:nvPr/>
                  </p:nvSpPr>
                  <p:spPr>
                    <a:xfrm>
                      <a:off x="4331510" y="1802756"/>
                      <a:ext cx="129999" cy="80650"/>
                    </a:xfrm>
                    <a:custGeom>
                      <a:avLst/>
                      <a:gdLst/>
                      <a:ahLst/>
                      <a:cxnLst/>
                      <a:rect l="l" t="t" r="r" b="b"/>
                      <a:pathLst>
                        <a:path w="129999" h="80650" extrusionOk="0">
                          <a:moveTo>
                            <a:pt x="130000" y="64143"/>
                          </a:moveTo>
                          <a:cubicBezTo>
                            <a:pt x="116665" y="84146"/>
                            <a:pt x="104282" y="87003"/>
                            <a:pt x="84280" y="67001"/>
                          </a:cubicBezTo>
                          <a:cubicBezTo>
                            <a:pt x="75707" y="58428"/>
                            <a:pt x="69992" y="47951"/>
                            <a:pt x="64277" y="37473"/>
                          </a:cubicBezTo>
                          <a:cubicBezTo>
                            <a:pt x="55705" y="21281"/>
                            <a:pt x="44275" y="3183"/>
                            <a:pt x="28082" y="326"/>
                          </a:cubicBezTo>
                          <a:cubicBezTo>
                            <a:pt x="17605" y="-1579"/>
                            <a:pt x="7127" y="5088"/>
                            <a:pt x="2365" y="14613"/>
                          </a:cubicBezTo>
                          <a:cubicBezTo>
                            <a:pt x="-2398" y="25091"/>
                            <a:pt x="460" y="38426"/>
                            <a:pt x="7127" y="46998"/>
                          </a:cubicBezTo>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5" name="Google Shape;995;p29"/>
                    <p:cNvSpPr/>
                    <p:nvPr/>
                  </p:nvSpPr>
                  <p:spPr>
                    <a:xfrm>
                      <a:off x="4277677" y="1865947"/>
                      <a:ext cx="141922" cy="73342"/>
                    </a:xfrm>
                    <a:custGeom>
                      <a:avLst/>
                      <a:gdLst/>
                      <a:ahLst/>
                      <a:cxnLst/>
                      <a:rect l="l" t="t" r="r" b="b"/>
                      <a:pathLst>
                        <a:path w="141922" h="73342" extrusionOk="0">
                          <a:moveTo>
                            <a:pt x="141923" y="0"/>
                          </a:moveTo>
                          <a:lnTo>
                            <a:pt x="0" y="73342"/>
                          </a:lnTo>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96" name="Google Shape;996;p29"/>
                  <p:cNvSpPr/>
                  <p:nvPr/>
                </p:nvSpPr>
                <p:spPr>
                  <a:xfrm>
                    <a:off x="4413438" y="2045017"/>
                    <a:ext cx="179011" cy="195262"/>
                  </a:xfrm>
                  <a:custGeom>
                    <a:avLst/>
                    <a:gdLst/>
                    <a:ahLst/>
                    <a:cxnLst/>
                    <a:rect l="l" t="t" r="r" b="b"/>
                    <a:pathLst>
                      <a:path w="179011" h="195262" extrusionOk="0">
                        <a:moveTo>
                          <a:pt x="75694" y="9525"/>
                        </a:moveTo>
                        <a:cubicBezTo>
                          <a:pt x="95697" y="9525"/>
                          <a:pt x="115699" y="17145"/>
                          <a:pt x="133797" y="33338"/>
                        </a:cubicBezTo>
                        <a:cubicBezTo>
                          <a:pt x="170944" y="66675"/>
                          <a:pt x="181422" y="122873"/>
                          <a:pt x="156657" y="158115"/>
                        </a:cubicBezTo>
                        <a:cubicBezTo>
                          <a:pt x="144274" y="176213"/>
                          <a:pt x="124272" y="185738"/>
                          <a:pt x="103317" y="185738"/>
                        </a:cubicBezTo>
                        <a:cubicBezTo>
                          <a:pt x="83314" y="185738"/>
                          <a:pt x="63312" y="178118"/>
                          <a:pt x="45214" y="161925"/>
                        </a:cubicBezTo>
                        <a:cubicBezTo>
                          <a:pt x="8067" y="128588"/>
                          <a:pt x="-2411" y="72390"/>
                          <a:pt x="22354" y="37148"/>
                        </a:cubicBezTo>
                        <a:cubicBezTo>
                          <a:pt x="34737" y="19050"/>
                          <a:pt x="54739" y="9525"/>
                          <a:pt x="75694" y="9525"/>
                        </a:cubicBezTo>
                        <a:moveTo>
                          <a:pt x="75694" y="0"/>
                        </a:moveTo>
                        <a:cubicBezTo>
                          <a:pt x="50929" y="0"/>
                          <a:pt x="29022" y="11430"/>
                          <a:pt x="14734" y="31433"/>
                        </a:cubicBezTo>
                        <a:cubicBezTo>
                          <a:pt x="-11936" y="70485"/>
                          <a:pt x="-1458" y="132398"/>
                          <a:pt x="38547" y="168593"/>
                        </a:cubicBezTo>
                        <a:cubicBezTo>
                          <a:pt x="57597" y="185738"/>
                          <a:pt x="80457" y="195263"/>
                          <a:pt x="103317" y="195263"/>
                        </a:cubicBezTo>
                        <a:cubicBezTo>
                          <a:pt x="128082" y="195263"/>
                          <a:pt x="149989" y="183833"/>
                          <a:pt x="164277" y="163830"/>
                        </a:cubicBezTo>
                        <a:cubicBezTo>
                          <a:pt x="190947" y="124778"/>
                          <a:pt x="180469" y="62865"/>
                          <a:pt x="140464" y="26670"/>
                        </a:cubicBezTo>
                        <a:cubicBezTo>
                          <a:pt x="121414" y="9525"/>
                          <a:pt x="98554" y="0"/>
                          <a:pt x="75694" y="0"/>
                        </a:cubicBezTo>
                        <a:lnTo>
                          <a:pt x="7569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29"/>
                  <p:cNvSpPr/>
                  <p:nvPr/>
                </p:nvSpPr>
                <p:spPr>
                  <a:xfrm>
                    <a:off x="4185790" y="1840229"/>
                    <a:ext cx="179011" cy="195262"/>
                  </a:xfrm>
                  <a:custGeom>
                    <a:avLst/>
                    <a:gdLst/>
                    <a:ahLst/>
                    <a:cxnLst/>
                    <a:rect l="l" t="t" r="r" b="b"/>
                    <a:pathLst>
                      <a:path w="179011" h="195262" extrusionOk="0">
                        <a:moveTo>
                          <a:pt x="75694" y="8573"/>
                        </a:moveTo>
                        <a:cubicBezTo>
                          <a:pt x="95697" y="8573"/>
                          <a:pt x="115699" y="16193"/>
                          <a:pt x="133797" y="32385"/>
                        </a:cubicBezTo>
                        <a:cubicBezTo>
                          <a:pt x="170944" y="65723"/>
                          <a:pt x="181422" y="121920"/>
                          <a:pt x="156657" y="157163"/>
                        </a:cubicBezTo>
                        <a:cubicBezTo>
                          <a:pt x="144274" y="175260"/>
                          <a:pt x="124272" y="184785"/>
                          <a:pt x="103317" y="184785"/>
                        </a:cubicBezTo>
                        <a:cubicBezTo>
                          <a:pt x="83314" y="184785"/>
                          <a:pt x="63312" y="177165"/>
                          <a:pt x="45214" y="160973"/>
                        </a:cubicBezTo>
                        <a:cubicBezTo>
                          <a:pt x="8067" y="127635"/>
                          <a:pt x="-2411" y="71438"/>
                          <a:pt x="22354" y="36195"/>
                        </a:cubicBezTo>
                        <a:cubicBezTo>
                          <a:pt x="35689" y="18098"/>
                          <a:pt x="54739" y="8573"/>
                          <a:pt x="75694" y="8573"/>
                        </a:cubicBezTo>
                        <a:moveTo>
                          <a:pt x="75694" y="0"/>
                        </a:moveTo>
                        <a:cubicBezTo>
                          <a:pt x="50929" y="0"/>
                          <a:pt x="29022" y="11430"/>
                          <a:pt x="14734" y="31433"/>
                        </a:cubicBezTo>
                        <a:cubicBezTo>
                          <a:pt x="-11936" y="70485"/>
                          <a:pt x="-1458" y="132398"/>
                          <a:pt x="38547" y="168593"/>
                        </a:cubicBezTo>
                        <a:cubicBezTo>
                          <a:pt x="57597" y="185738"/>
                          <a:pt x="80457" y="195263"/>
                          <a:pt x="103317" y="195263"/>
                        </a:cubicBezTo>
                        <a:cubicBezTo>
                          <a:pt x="128082" y="195263"/>
                          <a:pt x="149989" y="183833"/>
                          <a:pt x="164277" y="163830"/>
                        </a:cubicBezTo>
                        <a:cubicBezTo>
                          <a:pt x="190947" y="124778"/>
                          <a:pt x="180469" y="62865"/>
                          <a:pt x="140464" y="26670"/>
                        </a:cubicBezTo>
                        <a:cubicBezTo>
                          <a:pt x="121414" y="8573"/>
                          <a:pt x="98554" y="0"/>
                          <a:pt x="75694" y="0"/>
                        </a:cubicBezTo>
                        <a:lnTo>
                          <a:pt x="7569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29"/>
                  <p:cNvSpPr/>
                  <p:nvPr/>
                </p:nvSpPr>
                <p:spPr>
                  <a:xfrm>
                    <a:off x="4508744" y="1961009"/>
                    <a:ext cx="91974" cy="74061"/>
                  </a:xfrm>
                  <a:custGeom>
                    <a:avLst/>
                    <a:gdLst/>
                    <a:ahLst/>
                    <a:cxnLst/>
                    <a:rect l="l" t="t" r="r" b="b"/>
                    <a:pathLst>
                      <a:path w="91974" h="74061" extrusionOk="0">
                        <a:moveTo>
                          <a:pt x="81353" y="73530"/>
                        </a:moveTo>
                        <a:cubicBezTo>
                          <a:pt x="81353" y="73530"/>
                          <a:pt x="80400" y="73530"/>
                          <a:pt x="79448" y="73530"/>
                        </a:cubicBezTo>
                        <a:cubicBezTo>
                          <a:pt x="60398" y="78293"/>
                          <a:pt x="46110" y="49718"/>
                          <a:pt x="29918" y="40193"/>
                        </a:cubicBezTo>
                        <a:cubicBezTo>
                          <a:pt x="21345" y="35430"/>
                          <a:pt x="11820" y="32573"/>
                          <a:pt x="5153" y="24000"/>
                        </a:cubicBezTo>
                        <a:cubicBezTo>
                          <a:pt x="390" y="18285"/>
                          <a:pt x="-1515" y="10665"/>
                          <a:pt x="1343" y="5903"/>
                        </a:cubicBezTo>
                        <a:cubicBezTo>
                          <a:pt x="4200" y="1140"/>
                          <a:pt x="10868" y="-1717"/>
                          <a:pt x="18488" y="1140"/>
                        </a:cubicBezTo>
                        <a:cubicBezTo>
                          <a:pt x="28013" y="5903"/>
                          <a:pt x="33728" y="17333"/>
                          <a:pt x="41348" y="24953"/>
                        </a:cubicBezTo>
                        <a:cubicBezTo>
                          <a:pt x="51825" y="33525"/>
                          <a:pt x="62303" y="34478"/>
                          <a:pt x="72780" y="35430"/>
                        </a:cubicBezTo>
                        <a:cubicBezTo>
                          <a:pt x="75638" y="35430"/>
                          <a:pt x="79448" y="36383"/>
                          <a:pt x="82305" y="38288"/>
                        </a:cubicBezTo>
                        <a:cubicBezTo>
                          <a:pt x="88973" y="42098"/>
                          <a:pt x="92783" y="49718"/>
                          <a:pt x="91830" y="56385"/>
                        </a:cubicBezTo>
                        <a:cubicBezTo>
                          <a:pt x="91830" y="64005"/>
                          <a:pt x="88020" y="70673"/>
                          <a:pt x="81353" y="73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99" name="Google Shape;999;p29"/>
              <p:cNvGrpSpPr/>
              <p:nvPr/>
            </p:nvGrpSpPr>
            <p:grpSpPr>
              <a:xfrm>
                <a:off x="248139" y="258472"/>
                <a:ext cx="871291" cy="508031"/>
                <a:chOff x="7047547" y="4061275"/>
                <a:chExt cx="764827" cy="445954"/>
              </a:xfrm>
            </p:grpSpPr>
            <p:sp>
              <p:nvSpPr>
                <p:cNvPr id="1000" name="Google Shape;1000;p29"/>
                <p:cNvSpPr/>
                <p:nvPr/>
              </p:nvSpPr>
              <p:spPr>
                <a:xfrm>
                  <a:off x="7309221" y="4257692"/>
                  <a:ext cx="83548" cy="249537"/>
                </a:xfrm>
                <a:custGeom>
                  <a:avLst/>
                  <a:gdLst/>
                  <a:ahLst/>
                  <a:cxnLst/>
                  <a:rect l="l" t="t" r="r" b="b"/>
                  <a:pathLst>
                    <a:path w="83548" h="249537" extrusionOk="0">
                      <a:moveTo>
                        <a:pt x="27886" y="935"/>
                      </a:moveTo>
                      <a:cubicBezTo>
                        <a:pt x="21218" y="-2875"/>
                        <a:pt x="14551" y="5698"/>
                        <a:pt x="11693" y="13317"/>
                      </a:cubicBezTo>
                      <a:cubicBezTo>
                        <a:pt x="1216" y="40940"/>
                        <a:pt x="-5452" y="72373"/>
                        <a:pt x="5978" y="99995"/>
                      </a:cubicBezTo>
                      <a:cubicBezTo>
                        <a:pt x="12646" y="116188"/>
                        <a:pt x="25981" y="132380"/>
                        <a:pt x="22171" y="149525"/>
                      </a:cubicBezTo>
                      <a:cubicBezTo>
                        <a:pt x="21218" y="153335"/>
                        <a:pt x="19313" y="156192"/>
                        <a:pt x="19313" y="160002"/>
                      </a:cubicBezTo>
                      <a:cubicBezTo>
                        <a:pt x="18361" y="167623"/>
                        <a:pt x="22171" y="175242"/>
                        <a:pt x="25028" y="182863"/>
                      </a:cubicBezTo>
                      <a:cubicBezTo>
                        <a:pt x="32648" y="203817"/>
                        <a:pt x="30743" y="227630"/>
                        <a:pt x="28838" y="249538"/>
                      </a:cubicBezTo>
                      <a:lnTo>
                        <a:pt x="27886" y="249538"/>
                      </a:lnTo>
                      <a:lnTo>
                        <a:pt x="60271" y="249538"/>
                      </a:lnTo>
                      <a:lnTo>
                        <a:pt x="61223" y="151430"/>
                      </a:lnTo>
                      <a:cubicBezTo>
                        <a:pt x="88846" y="119998"/>
                        <a:pt x="89798" y="66657"/>
                        <a:pt x="69796" y="29510"/>
                      </a:cubicBezTo>
                      <a:cubicBezTo>
                        <a:pt x="66938" y="24748"/>
                        <a:pt x="64081" y="19032"/>
                        <a:pt x="59318" y="15223"/>
                      </a:cubicBezTo>
                      <a:cubicBezTo>
                        <a:pt x="51698" y="4745"/>
                        <a:pt x="40268" y="-18"/>
                        <a:pt x="27886" y="9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29"/>
                <p:cNvSpPr/>
                <p:nvPr/>
              </p:nvSpPr>
              <p:spPr>
                <a:xfrm>
                  <a:off x="7574016" y="4251024"/>
                  <a:ext cx="83548" cy="249537"/>
                </a:xfrm>
                <a:custGeom>
                  <a:avLst/>
                  <a:gdLst/>
                  <a:ahLst/>
                  <a:cxnLst/>
                  <a:rect l="l" t="t" r="r" b="b"/>
                  <a:pathLst>
                    <a:path w="83548" h="249537" extrusionOk="0">
                      <a:moveTo>
                        <a:pt x="27886" y="935"/>
                      </a:moveTo>
                      <a:cubicBezTo>
                        <a:pt x="21218" y="-2875"/>
                        <a:pt x="14551" y="5698"/>
                        <a:pt x="11693" y="13318"/>
                      </a:cubicBezTo>
                      <a:cubicBezTo>
                        <a:pt x="1216" y="40940"/>
                        <a:pt x="-5452" y="72373"/>
                        <a:pt x="5978" y="99995"/>
                      </a:cubicBezTo>
                      <a:cubicBezTo>
                        <a:pt x="12646" y="116188"/>
                        <a:pt x="25981" y="132380"/>
                        <a:pt x="22171" y="149525"/>
                      </a:cubicBezTo>
                      <a:cubicBezTo>
                        <a:pt x="21218" y="153335"/>
                        <a:pt x="19314" y="156193"/>
                        <a:pt x="19314" y="160003"/>
                      </a:cubicBezTo>
                      <a:cubicBezTo>
                        <a:pt x="18361" y="167623"/>
                        <a:pt x="22171" y="175243"/>
                        <a:pt x="25028" y="182863"/>
                      </a:cubicBezTo>
                      <a:cubicBezTo>
                        <a:pt x="32648" y="203818"/>
                        <a:pt x="30743" y="227630"/>
                        <a:pt x="28839" y="249538"/>
                      </a:cubicBezTo>
                      <a:lnTo>
                        <a:pt x="27886" y="249538"/>
                      </a:lnTo>
                      <a:lnTo>
                        <a:pt x="60271" y="249538"/>
                      </a:lnTo>
                      <a:lnTo>
                        <a:pt x="61223" y="151430"/>
                      </a:lnTo>
                      <a:cubicBezTo>
                        <a:pt x="88846" y="119998"/>
                        <a:pt x="89798" y="66657"/>
                        <a:pt x="69796" y="29510"/>
                      </a:cubicBezTo>
                      <a:cubicBezTo>
                        <a:pt x="66939" y="24748"/>
                        <a:pt x="64081" y="19032"/>
                        <a:pt x="59318" y="15223"/>
                      </a:cubicBezTo>
                      <a:cubicBezTo>
                        <a:pt x="51698" y="4745"/>
                        <a:pt x="40268" y="-18"/>
                        <a:pt x="27886" y="9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29"/>
                <p:cNvSpPr/>
                <p:nvPr/>
              </p:nvSpPr>
              <p:spPr>
                <a:xfrm>
                  <a:off x="7206165" y="4062227"/>
                  <a:ext cx="482254" cy="319836"/>
                </a:xfrm>
                <a:custGeom>
                  <a:avLst/>
                  <a:gdLst/>
                  <a:ahLst/>
                  <a:cxnLst/>
                  <a:rect l="l" t="t" r="r" b="b"/>
                  <a:pathLst>
                    <a:path w="482254" h="319836" extrusionOk="0">
                      <a:moveTo>
                        <a:pt x="462412" y="217355"/>
                      </a:moveTo>
                      <a:cubicBezTo>
                        <a:pt x="463365" y="237357"/>
                        <a:pt x="469080" y="256407"/>
                        <a:pt x="477652" y="273552"/>
                      </a:cubicBezTo>
                      <a:lnTo>
                        <a:pt x="421455" y="273552"/>
                      </a:lnTo>
                      <a:cubicBezTo>
                        <a:pt x="395737" y="287840"/>
                        <a:pt x="366210" y="299270"/>
                        <a:pt x="338587" y="308795"/>
                      </a:cubicBezTo>
                      <a:cubicBezTo>
                        <a:pt x="310965" y="318320"/>
                        <a:pt x="281437" y="323082"/>
                        <a:pt x="253815" y="317367"/>
                      </a:cubicBezTo>
                      <a:cubicBezTo>
                        <a:pt x="235717" y="313557"/>
                        <a:pt x="218572" y="305937"/>
                        <a:pt x="202380" y="298317"/>
                      </a:cubicBezTo>
                      <a:cubicBezTo>
                        <a:pt x="189997" y="292602"/>
                        <a:pt x="177615" y="286887"/>
                        <a:pt x="165232" y="282125"/>
                      </a:cubicBezTo>
                      <a:cubicBezTo>
                        <a:pt x="146182" y="291650"/>
                        <a:pt x="126180" y="302127"/>
                        <a:pt x="105225" y="303080"/>
                      </a:cubicBezTo>
                      <a:cubicBezTo>
                        <a:pt x="85222" y="304032"/>
                        <a:pt x="63315" y="296412"/>
                        <a:pt x="50932" y="279267"/>
                      </a:cubicBezTo>
                      <a:cubicBezTo>
                        <a:pt x="40455" y="264027"/>
                        <a:pt x="450" y="226880"/>
                        <a:pt x="450" y="208782"/>
                      </a:cubicBezTo>
                      <a:cubicBezTo>
                        <a:pt x="-1455" y="158300"/>
                        <a:pt x="3307" y="88767"/>
                        <a:pt x="3307" y="88767"/>
                      </a:cubicBezTo>
                      <a:cubicBezTo>
                        <a:pt x="9975" y="97340"/>
                        <a:pt x="49980" y="85910"/>
                        <a:pt x="69030" y="44000"/>
                      </a:cubicBezTo>
                      <a:cubicBezTo>
                        <a:pt x="76650" y="26855"/>
                        <a:pt x="92842" y="14472"/>
                        <a:pt x="109035" y="5900"/>
                      </a:cubicBezTo>
                      <a:cubicBezTo>
                        <a:pt x="115702" y="2090"/>
                        <a:pt x="123322" y="-768"/>
                        <a:pt x="130942" y="185"/>
                      </a:cubicBezTo>
                      <a:cubicBezTo>
                        <a:pt x="139515" y="1137"/>
                        <a:pt x="146182" y="6852"/>
                        <a:pt x="153802" y="12567"/>
                      </a:cubicBezTo>
                      <a:cubicBezTo>
                        <a:pt x="187140" y="36380"/>
                        <a:pt x="227145" y="49715"/>
                        <a:pt x="267150" y="52572"/>
                      </a:cubicBezTo>
                      <a:cubicBezTo>
                        <a:pt x="268102" y="52572"/>
                        <a:pt x="268102" y="52572"/>
                        <a:pt x="269055" y="52572"/>
                      </a:cubicBezTo>
                      <a:cubicBezTo>
                        <a:pt x="310012" y="55430"/>
                        <a:pt x="350970" y="48762"/>
                        <a:pt x="390975" y="38285"/>
                      </a:cubicBezTo>
                      <a:cubicBezTo>
                        <a:pt x="403357" y="34475"/>
                        <a:pt x="415740" y="30665"/>
                        <a:pt x="428122" y="29712"/>
                      </a:cubicBezTo>
                      <a:cubicBezTo>
                        <a:pt x="440505" y="28760"/>
                        <a:pt x="454792" y="31617"/>
                        <a:pt x="464317" y="41142"/>
                      </a:cubicBezTo>
                      <a:cubicBezTo>
                        <a:pt x="470032" y="45905"/>
                        <a:pt x="472890" y="52572"/>
                        <a:pt x="475747" y="59240"/>
                      </a:cubicBezTo>
                      <a:cubicBezTo>
                        <a:pt x="486225" y="84005"/>
                        <a:pt x="482415" y="112580"/>
                        <a:pt x="475747" y="139250"/>
                      </a:cubicBezTo>
                      <a:cubicBezTo>
                        <a:pt x="470032" y="164015"/>
                        <a:pt x="461460" y="190685"/>
                        <a:pt x="462412" y="2173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29"/>
                <p:cNvSpPr/>
                <p:nvPr/>
              </p:nvSpPr>
              <p:spPr>
                <a:xfrm>
                  <a:off x="7513319" y="4090987"/>
                  <a:ext cx="128029" cy="93103"/>
                </a:xfrm>
                <a:custGeom>
                  <a:avLst/>
                  <a:gdLst/>
                  <a:ahLst/>
                  <a:cxnLst/>
                  <a:rect l="l" t="t" r="r" b="b"/>
                  <a:pathLst>
                    <a:path w="128029" h="93103" extrusionOk="0">
                      <a:moveTo>
                        <a:pt x="6668" y="24765"/>
                      </a:moveTo>
                      <a:cubicBezTo>
                        <a:pt x="4763" y="28575"/>
                        <a:pt x="3810" y="33338"/>
                        <a:pt x="2858" y="38100"/>
                      </a:cubicBezTo>
                      <a:cubicBezTo>
                        <a:pt x="953" y="44768"/>
                        <a:pt x="0" y="52388"/>
                        <a:pt x="0" y="59055"/>
                      </a:cubicBezTo>
                      <a:cubicBezTo>
                        <a:pt x="0" y="71438"/>
                        <a:pt x="7620" y="88582"/>
                        <a:pt x="20955" y="92393"/>
                      </a:cubicBezTo>
                      <a:cubicBezTo>
                        <a:pt x="32385" y="96203"/>
                        <a:pt x="43815" y="83820"/>
                        <a:pt x="50483" y="76200"/>
                      </a:cubicBezTo>
                      <a:cubicBezTo>
                        <a:pt x="60008" y="66675"/>
                        <a:pt x="69533" y="58103"/>
                        <a:pt x="81915" y="52388"/>
                      </a:cubicBezTo>
                      <a:cubicBezTo>
                        <a:pt x="92393" y="46672"/>
                        <a:pt x="105728" y="45720"/>
                        <a:pt x="115253" y="38100"/>
                      </a:cubicBezTo>
                      <a:cubicBezTo>
                        <a:pt x="121920" y="32385"/>
                        <a:pt x="126683" y="24765"/>
                        <a:pt x="127635" y="15240"/>
                      </a:cubicBezTo>
                      <a:cubicBezTo>
                        <a:pt x="128588" y="9525"/>
                        <a:pt x="127635" y="4763"/>
                        <a:pt x="126683" y="0"/>
                      </a:cubicBezTo>
                      <a:cubicBezTo>
                        <a:pt x="123825" y="0"/>
                        <a:pt x="120968" y="0"/>
                        <a:pt x="118110" y="0"/>
                      </a:cubicBezTo>
                      <a:cubicBezTo>
                        <a:pt x="104775" y="953"/>
                        <a:pt x="91440" y="4763"/>
                        <a:pt x="78105" y="8572"/>
                      </a:cubicBezTo>
                      <a:cubicBezTo>
                        <a:pt x="55245" y="14288"/>
                        <a:pt x="32385" y="19050"/>
                        <a:pt x="8573" y="21907"/>
                      </a:cubicBezTo>
                      <a:cubicBezTo>
                        <a:pt x="7620" y="21907"/>
                        <a:pt x="7620" y="23813"/>
                        <a:pt x="6668" y="247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29"/>
                <p:cNvSpPr/>
                <p:nvPr/>
              </p:nvSpPr>
              <p:spPr>
                <a:xfrm>
                  <a:off x="7254929" y="4257692"/>
                  <a:ext cx="83548" cy="249537"/>
                </a:xfrm>
                <a:custGeom>
                  <a:avLst/>
                  <a:gdLst/>
                  <a:ahLst/>
                  <a:cxnLst/>
                  <a:rect l="l" t="t" r="r" b="b"/>
                  <a:pathLst>
                    <a:path w="83548" h="249537" extrusionOk="0">
                      <a:moveTo>
                        <a:pt x="27886" y="935"/>
                      </a:moveTo>
                      <a:cubicBezTo>
                        <a:pt x="21218" y="-2875"/>
                        <a:pt x="14551" y="5698"/>
                        <a:pt x="11693" y="13317"/>
                      </a:cubicBezTo>
                      <a:cubicBezTo>
                        <a:pt x="1216" y="40940"/>
                        <a:pt x="-5452" y="72373"/>
                        <a:pt x="5978" y="99995"/>
                      </a:cubicBezTo>
                      <a:cubicBezTo>
                        <a:pt x="12646" y="116188"/>
                        <a:pt x="25981" y="132380"/>
                        <a:pt x="22171" y="149525"/>
                      </a:cubicBezTo>
                      <a:cubicBezTo>
                        <a:pt x="21218" y="153335"/>
                        <a:pt x="19314" y="156192"/>
                        <a:pt x="19314" y="160002"/>
                      </a:cubicBezTo>
                      <a:cubicBezTo>
                        <a:pt x="18361" y="167623"/>
                        <a:pt x="22171" y="175242"/>
                        <a:pt x="25028" y="182863"/>
                      </a:cubicBezTo>
                      <a:cubicBezTo>
                        <a:pt x="32648" y="203817"/>
                        <a:pt x="30743" y="227630"/>
                        <a:pt x="28839" y="249538"/>
                      </a:cubicBezTo>
                      <a:lnTo>
                        <a:pt x="27886" y="249538"/>
                      </a:lnTo>
                      <a:lnTo>
                        <a:pt x="60271" y="249538"/>
                      </a:lnTo>
                      <a:lnTo>
                        <a:pt x="61223" y="151430"/>
                      </a:lnTo>
                      <a:cubicBezTo>
                        <a:pt x="88846" y="119998"/>
                        <a:pt x="89798" y="66657"/>
                        <a:pt x="69796" y="29510"/>
                      </a:cubicBezTo>
                      <a:cubicBezTo>
                        <a:pt x="66939" y="24748"/>
                        <a:pt x="64081" y="19032"/>
                        <a:pt x="59318" y="15223"/>
                      </a:cubicBezTo>
                      <a:cubicBezTo>
                        <a:pt x="51698" y="4745"/>
                        <a:pt x="41221" y="-18"/>
                        <a:pt x="27886" y="93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29"/>
                <p:cNvSpPr/>
                <p:nvPr/>
              </p:nvSpPr>
              <p:spPr>
                <a:xfrm>
                  <a:off x="7575009" y="4159567"/>
                  <a:ext cx="143433" cy="343852"/>
                </a:xfrm>
                <a:custGeom>
                  <a:avLst/>
                  <a:gdLst/>
                  <a:ahLst/>
                  <a:cxnLst/>
                  <a:rect l="l" t="t" r="r" b="b"/>
                  <a:pathLst>
                    <a:path w="143433" h="343852" extrusionOk="0">
                      <a:moveTo>
                        <a:pt x="55468" y="0"/>
                      </a:moveTo>
                      <a:cubicBezTo>
                        <a:pt x="34513" y="8572"/>
                        <a:pt x="18321" y="26670"/>
                        <a:pt x="9748" y="47625"/>
                      </a:cubicBezTo>
                      <a:cubicBezTo>
                        <a:pt x="1175" y="68580"/>
                        <a:pt x="-729" y="91440"/>
                        <a:pt x="223" y="114300"/>
                      </a:cubicBezTo>
                      <a:cubicBezTo>
                        <a:pt x="1175" y="126682"/>
                        <a:pt x="3080" y="138113"/>
                        <a:pt x="8796" y="149542"/>
                      </a:cubicBezTo>
                      <a:cubicBezTo>
                        <a:pt x="23083" y="176213"/>
                        <a:pt x="59278" y="190500"/>
                        <a:pt x="61183" y="220980"/>
                      </a:cubicBezTo>
                      <a:cubicBezTo>
                        <a:pt x="61183" y="225742"/>
                        <a:pt x="61183" y="231457"/>
                        <a:pt x="64040" y="235267"/>
                      </a:cubicBezTo>
                      <a:cubicBezTo>
                        <a:pt x="67850" y="240982"/>
                        <a:pt x="74518" y="241935"/>
                        <a:pt x="80233" y="244792"/>
                      </a:cubicBezTo>
                      <a:cubicBezTo>
                        <a:pt x="89758" y="250507"/>
                        <a:pt x="91663" y="262890"/>
                        <a:pt x="93568" y="274320"/>
                      </a:cubicBezTo>
                      <a:cubicBezTo>
                        <a:pt x="96425" y="297180"/>
                        <a:pt x="99283" y="320992"/>
                        <a:pt x="101188" y="343852"/>
                      </a:cubicBezTo>
                      <a:lnTo>
                        <a:pt x="131668" y="343852"/>
                      </a:lnTo>
                      <a:cubicBezTo>
                        <a:pt x="129763" y="316230"/>
                        <a:pt x="127858" y="283845"/>
                        <a:pt x="134525" y="257175"/>
                      </a:cubicBezTo>
                      <a:cubicBezTo>
                        <a:pt x="138335" y="241935"/>
                        <a:pt x="145003" y="226695"/>
                        <a:pt x="143098" y="211455"/>
                      </a:cubicBezTo>
                      <a:cubicBezTo>
                        <a:pt x="142146" y="198120"/>
                        <a:pt x="135478" y="186690"/>
                        <a:pt x="134525" y="173355"/>
                      </a:cubicBezTo>
                      <a:cubicBezTo>
                        <a:pt x="133573" y="160020"/>
                        <a:pt x="138335" y="146685"/>
                        <a:pt x="140240" y="133350"/>
                      </a:cubicBezTo>
                      <a:cubicBezTo>
                        <a:pt x="145003" y="105727"/>
                        <a:pt x="139288" y="75247"/>
                        <a:pt x="123096" y="52388"/>
                      </a:cubicBezTo>
                      <a:cubicBezTo>
                        <a:pt x="106903" y="27622"/>
                        <a:pt x="83090" y="5715"/>
                        <a:pt x="5546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29"/>
                <p:cNvSpPr/>
                <p:nvPr/>
              </p:nvSpPr>
              <p:spPr>
                <a:xfrm>
                  <a:off x="7650480" y="4109084"/>
                  <a:ext cx="126682" cy="266700"/>
                </a:xfrm>
                <a:custGeom>
                  <a:avLst/>
                  <a:gdLst/>
                  <a:ahLst/>
                  <a:cxnLst/>
                  <a:rect l="l" t="t" r="r" b="b"/>
                  <a:pathLst>
                    <a:path w="126682" h="266700" extrusionOk="0">
                      <a:moveTo>
                        <a:pt x="0" y="0"/>
                      </a:moveTo>
                      <a:cubicBezTo>
                        <a:pt x="27622" y="0"/>
                        <a:pt x="57150" y="6668"/>
                        <a:pt x="77152" y="25718"/>
                      </a:cubicBezTo>
                      <a:cubicBezTo>
                        <a:pt x="100965" y="48578"/>
                        <a:pt x="107632" y="82868"/>
                        <a:pt x="111442" y="115253"/>
                      </a:cubicBezTo>
                      <a:cubicBezTo>
                        <a:pt x="119063" y="165735"/>
                        <a:pt x="123825" y="216218"/>
                        <a:pt x="126682" y="266700"/>
                      </a:cubicBezTo>
                    </a:path>
                  </a:pathLst>
                </a:custGeom>
                <a:noFill/>
                <a:ln w="1282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29"/>
                <p:cNvSpPr/>
                <p:nvPr/>
              </p:nvSpPr>
              <p:spPr>
                <a:xfrm>
                  <a:off x="7257097" y="4061275"/>
                  <a:ext cx="245286" cy="216878"/>
                </a:xfrm>
                <a:custGeom>
                  <a:avLst/>
                  <a:gdLst/>
                  <a:ahLst/>
                  <a:cxnLst/>
                  <a:rect l="l" t="t" r="r" b="b"/>
                  <a:pathLst>
                    <a:path w="245286" h="216878" extrusionOk="0">
                      <a:moveTo>
                        <a:pt x="213360" y="102102"/>
                      </a:moveTo>
                      <a:cubicBezTo>
                        <a:pt x="219075" y="101150"/>
                        <a:pt x="225743" y="104960"/>
                        <a:pt x="231458" y="104960"/>
                      </a:cubicBezTo>
                      <a:cubicBezTo>
                        <a:pt x="243840" y="104007"/>
                        <a:pt x="248603" y="86862"/>
                        <a:pt x="242888" y="75432"/>
                      </a:cubicBezTo>
                      <a:cubicBezTo>
                        <a:pt x="238125" y="66860"/>
                        <a:pt x="230505" y="60192"/>
                        <a:pt x="223838" y="52572"/>
                      </a:cubicBezTo>
                      <a:cubicBezTo>
                        <a:pt x="180975" y="49715"/>
                        <a:pt x="139065" y="36380"/>
                        <a:pt x="103822" y="12567"/>
                      </a:cubicBezTo>
                      <a:cubicBezTo>
                        <a:pt x="96203" y="7805"/>
                        <a:pt x="88583" y="2090"/>
                        <a:pt x="80010" y="185"/>
                      </a:cubicBezTo>
                      <a:cubicBezTo>
                        <a:pt x="72390" y="-768"/>
                        <a:pt x="63818" y="2090"/>
                        <a:pt x="56197" y="5900"/>
                      </a:cubicBezTo>
                      <a:cubicBezTo>
                        <a:pt x="39053" y="14472"/>
                        <a:pt x="23813" y="27807"/>
                        <a:pt x="13335" y="44000"/>
                      </a:cubicBezTo>
                      <a:cubicBezTo>
                        <a:pt x="7620" y="52572"/>
                        <a:pt x="3810" y="61145"/>
                        <a:pt x="0" y="69717"/>
                      </a:cubicBezTo>
                      <a:cubicBezTo>
                        <a:pt x="1905" y="81147"/>
                        <a:pt x="5715" y="92577"/>
                        <a:pt x="14288" y="101150"/>
                      </a:cubicBezTo>
                      <a:cubicBezTo>
                        <a:pt x="24765" y="111627"/>
                        <a:pt x="40958" y="116390"/>
                        <a:pt x="52388" y="126867"/>
                      </a:cubicBezTo>
                      <a:cubicBezTo>
                        <a:pt x="58103" y="132582"/>
                        <a:pt x="62865" y="140202"/>
                        <a:pt x="64770" y="147822"/>
                      </a:cubicBezTo>
                      <a:cubicBezTo>
                        <a:pt x="66675" y="158300"/>
                        <a:pt x="64770" y="167825"/>
                        <a:pt x="64770" y="178302"/>
                      </a:cubicBezTo>
                      <a:cubicBezTo>
                        <a:pt x="64770" y="198305"/>
                        <a:pt x="80963" y="211640"/>
                        <a:pt x="99060" y="215450"/>
                      </a:cubicBezTo>
                      <a:cubicBezTo>
                        <a:pt x="107633" y="217355"/>
                        <a:pt x="117158" y="217355"/>
                        <a:pt x="125730" y="215450"/>
                      </a:cubicBezTo>
                      <a:cubicBezTo>
                        <a:pt x="130493" y="212592"/>
                        <a:pt x="134303" y="209735"/>
                        <a:pt x="137160" y="205925"/>
                      </a:cubicBezTo>
                      <a:cubicBezTo>
                        <a:pt x="138113" y="203067"/>
                        <a:pt x="140018" y="199257"/>
                        <a:pt x="140970" y="196400"/>
                      </a:cubicBezTo>
                      <a:cubicBezTo>
                        <a:pt x="144780" y="187827"/>
                        <a:pt x="150495" y="179255"/>
                        <a:pt x="160020" y="178302"/>
                      </a:cubicBezTo>
                      <a:cubicBezTo>
                        <a:pt x="168593" y="177350"/>
                        <a:pt x="176213" y="182112"/>
                        <a:pt x="182880" y="186875"/>
                      </a:cubicBezTo>
                      <a:cubicBezTo>
                        <a:pt x="190500" y="191637"/>
                        <a:pt x="198120" y="196400"/>
                        <a:pt x="207645" y="196400"/>
                      </a:cubicBezTo>
                      <a:cubicBezTo>
                        <a:pt x="216218" y="197352"/>
                        <a:pt x="226695" y="193542"/>
                        <a:pt x="230505" y="184970"/>
                      </a:cubicBezTo>
                      <a:cubicBezTo>
                        <a:pt x="235268" y="175445"/>
                        <a:pt x="229553" y="163062"/>
                        <a:pt x="222885" y="154490"/>
                      </a:cubicBezTo>
                      <a:cubicBezTo>
                        <a:pt x="215265" y="145917"/>
                        <a:pt x="206693" y="139250"/>
                        <a:pt x="202883" y="128772"/>
                      </a:cubicBezTo>
                      <a:cubicBezTo>
                        <a:pt x="198120" y="118295"/>
                        <a:pt x="202883" y="103055"/>
                        <a:pt x="213360" y="102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08" name="Google Shape;1008;p29"/>
                <p:cNvGrpSpPr/>
                <p:nvPr/>
              </p:nvGrpSpPr>
              <p:grpSpPr>
                <a:xfrm>
                  <a:off x="7047547" y="4121630"/>
                  <a:ext cx="275272" cy="258916"/>
                  <a:chOff x="7047547" y="4121630"/>
                  <a:chExt cx="275272" cy="258916"/>
                </a:xfrm>
              </p:grpSpPr>
              <p:sp>
                <p:nvSpPr>
                  <p:cNvPr id="1009" name="Google Shape;1009;p29"/>
                  <p:cNvSpPr/>
                  <p:nvPr/>
                </p:nvSpPr>
                <p:spPr>
                  <a:xfrm>
                    <a:off x="7116936" y="4129087"/>
                    <a:ext cx="130078" cy="246697"/>
                  </a:xfrm>
                  <a:custGeom>
                    <a:avLst/>
                    <a:gdLst/>
                    <a:ahLst/>
                    <a:cxnLst/>
                    <a:rect l="l" t="t" r="r" b="b"/>
                    <a:pathLst>
                      <a:path w="130078" h="246697" extrusionOk="0">
                        <a:moveTo>
                          <a:pt x="92536" y="7620"/>
                        </a:moveTo>
                        <a:cubicBezTo>
                          <a:pt x="88726" y="953"/>
                          <a:pt x="80154" y="0"/>
                          <a:pt x="72534" y="0"/>
                        </a:cubicBezTo>
                        <a:cubicBezTo>
                          <a:pt x="65866" y="0"/>
                          <a:pt x="59199" y="0"/>
                          <a:pt x="53484" y="1905"/>
                        </a:cubicBezTo>
                        <a:cubicBezTo>
                          <a:pt x="38244" y="7620"/>
                          <a:pt x="31576" y="25718"/>
                          <a:pt x="31576" y="41910"/>
                        </a:cubicBezTo>
                        <a:cubicBezTo>
                          <a:pt x="23004" y="39053"/>
                          <a:pt x="14431" y="41910"/>
                          <a:pt x="8716" y="48578"/>
                        </a:cubicBezTo>
                        <a:cubicBezTo>
                          <a:pt x="3001" y="55245"/>
                          <a:pt x="144" y="64770"/>
                          <a:pt x="144" y="74295"/>
                        </a:cubicBezTo>
                        <a:cubicBezTo>
                          <a:pt x="-809" y="88582"/>
                          <a:pt x="3001" y="102870"/>
                          <a:pt x="10621" y="114300"/>
                        </a:cubicBezTo>
                        <a:cubicBezTo>
                          <a:pt x="18241" y="125730"/>
                          <a:pt x="29671" y="135255"/>
                          <a:pt x="37291" y="146685"/>
                        </a:cubicBezTo>
                        <a:cubicBezTo>
                          <a:pt x="46816" y="160020"/>
                          <a:pt x="50626" y="177165"/>
                          <a:pt x="49674" y="193357"/>
                        </a:cubicBezTo>
                        <a:cubicBezTo>
                          <a:pt x="47769" y="211455"/>
                          <a:pt x="40149" y="229553"/>
                          <a:pt x="46816" y="246697"/>
                        </a:cubicBezTo>
                        <a:lnTo>
                          <a:pt x="113491" y="246697"/>
                        </a:lnTo>
                        <a:cubicBezTo>
                          <a:pt x="114444" y="237172"/>
                          <a:pt x="115396" y="225743"/>
                          <a:pt x="112539" y="216218"/>
                        </a:cubicBezTo>
                        <a:cubicBezTo>
                          <a:pt x="108729" y="202882"/>
                          <a:pt x="98251" y="189547"/>
                          <a:pt x="102061" y="176213"/>
                        </a:cubicBezTo>
                        <a:cubicBezTo>
                          <a:pt x="107776" y="157163"/>
                          <a:pt x="103014" y="147638"/>
                          <a:pt x="115396" y="131445"/>
                        </a:cubicBezTo>
                        <a:cubicBezTo>
                          <a:pt x="119206" y="126682"/>
                          <a:pt x="123016" y="122872"/>
                          <a:pt x="125874" y="117157"/>
                        </a:cubicBezTo>
                        <a:cubicBezTo>
                          <a:pt x="128731" y="112395"/>
                          <a:pt x="128731" y="106680"/>
                          <a:pt x="129684" y="101918"/>
                        </a:cubicBezTo>
                        <a:cubicBezTo>
                          <a:pt x="131589" y="83820"/>
                          <a:pt x="126826" y="61913"/>
                          <a:pt x="110634" y="53340"/>
                        </a:cubicBezTo>
                        <a:cubicBezTo>
                          <a:pt x="112539" y="44768"/>
                          <a:pt x="111586" y="29528"/>
                          <a:pt x="107776" y="21907"/>
                        </a:cubicBezTo>
                        <a:cubicBezTo>
                          <a:pt x="104919" y="14288"/>
                          <a:pt x="101109" y="5715"/>
                          <a:pt x="92536" y="76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29"/>
                  <p:cNvSpPr/>
                  <p:nvPr/>
                </p:nvSpPr>
                <p:spPr>
                  <a:xfrm>
                    <a:off x="7154227" y="4129087"/>
                    <a:ext cx="55244" cy="246697"/>
                  </a:xfrm>
                  <a:custGeom>
                    <a:avLst/>
                    <a:gdLst/>
                    <a:ahLst/>
                    <a:cxnLst/>
                    <a:rect l="l" t="t" r="r" b="b"/>
                    <a:pathLst>
                      <a:path w="55244" h="246697" extrusionOk="0">
                        <a:moveTo>
                          <a:pt x="51435" y="140018"/>
                        </a:moveTo>
                        <a:cubicBezTo>
                          <a:pt x="48578" y="129540"/>
                          <a:pt x="46672" y="119063"/>
                          <a:pt x="45720" y="108585"/>
                        </a:cubicBezTo>
                        <a:cubicBezTo>
                          <a:pt x="44767" y="98107"/>
                          <a:pt x="47625" y="89535"/>
                          <a:pt x="50482" y="80010"/>
                        </a:cubicBezTo>
                        <a:cubicBezTo>
                          <a:pt x="53340" y="72390"/>
                          <a:pt x="54292" y="66675"/>
                          <a:pt x="50482" y="59055"/>
                        </a:cubicBezTo>
                        <a:cubicBezTo>
                          <a:pt x="47625" y="52388"/>
                          <a:pt x="42863" y="46672"/>
                          <a:pt x="40957" y="39053"/>
                        </a:cubicBezTo>
                        <a:cubicBezTo>
                          <a:pt x="38100" y="26670"/>
                          <a:pt x="41910" y="13335"/>
                          <a:pt x="49530" y="2857"/>
                        </a:cubicBezTo>
                        <a:cubicBezTo>
                          <a:pt x="45720" y="953"/>
                          <a:pt x="40005" y="0"/>
                          <a:pt x="35242" y="0"/>
                        </a:cubicBezTo>
                        <a:cubicBezTo>
                          <a:pt x="28575" y="0"/>
                          <a:pt x="21907" y="0"/>
                          <a:pt x="16192" y="1905"/>
                        </a:cubicBezTo>
                        <a:cubicBezTo>
                          <a:pt x="8572" y="4763"/>
                          <a:pt x="3810" y="10478"/>
                          <a:pt x="0" y="17145"/>
                        </a:cubicBezTo>
                        <a:cubicBezTo>
                          <a:pt x="3810" y="20955"/>
                          <a:pt x="6667" y="26670"/>
                          <a:pt x="8572" y="31432"/>
                        </a:cubicBezTo>
                        <a:cubicBezTo>
                          <a:pt x="11430" y="40005"/>
                          <a:pt x="13335" y="49530"/>
                          <a:pt x="11430" y="58103"/>
                        </a:cubicBezTo>
                        <a:cubicBezTo>
                          <a:pt x="10478" y="62865"/>
                          <a:pt x="8572" y="67628"/>
                          <a:pt x="8572" y="73343"/>
                        </a:cubicBezTo>
                        <a:cubicBezTo>
                          <a:pt x="8572" y="77153"/>
                          <a:pt x="9525" y="80963"/>
                          <a:pt x="11430" y="84772"/>
                        </a:cubicBezTo>
                        <a:cubicBezTo>
                          <a:pt x="16192" y="92393"/>
                          <a:pt x="19050" y="100965"/>
                          <a:pt x="20955" y="110490"/>
                        </a:cubicBezTo>
                        <a:cubicBezTo>
                          <a:pt x="24765" y="129540"/>
                          <a:pt x="22860" y="149543"/>
                          <a:pt x="20955" y="169545"/>
                        </a:cubicBezTo>
                        <a:cubicBezTo>
                          <a:pt x="19050" y="190500"/>
                          <a:pt x="18097" y="210503"/>
                          <a:pt x="20955" y="231457"/>
                        </a:cubicBezTo>
                        <a:cubicBezTo>
                          <a:pt x="21907" y="236220"/>
                          <a:pt x="21907" y="241935"/>
                          <a:pt x="22860" y="246697"/>
                        </a:cubicBezTo>
                        <a:lnTo>
                          <a:pt x="52388" y="246697"/>
                        </a:lnTo>
                        <a:cubicBezTo>
                          <a:pt x="52388" y="216218"/>
                          <a:pt x="54292" y="186690"/>
                          <a:pt x="54292" y="156210"/>
                        </a:cubicBezTo>
                        <a:cubicBezTo>
                          <a:pt x="54292" y="155257"/>
                          <a:pt x="54292" y="153353"/>
                          <a:pt x="55245" y="153353"/>
                        </a:cubicBezTo>
                        <a:cubicBezTo>
                          <a:pt x="53340" y="148590"/>
                          <a:pt x="52388" y="144780"/>
                          <a:pt x="51435" y="1400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29"/>
                  <p:cNvSpPr/>
                  <p:nvPr/>
                </p:nvSpPr>
                <p:spPr>
                  <a:xfrm>
                    <a:off x="7047547" y="4218515"/>
                    <a:ext cx="95250" cy="41356"/>
                  </a:xfrm>
                  <a:custGeom>
                    <a:avLst/>
                    <a:gdLst/>
                    <a:ahLst/>
                    <a:cxnLst/>
                    <a:rect l="l" t="t" r="r" b="b"/>
                    <a:pathLst>
                      <a:path w="95250" h="41356" extrusionOk="0">
                        <a:moveTo>
                          <a:pt x="34290" y="4870"/>
                        </a:moveTo>
                        <a:cubicBezTo>
                          <a:pt x="31433" y="4870"/>
                          <a:pt x="28575" y="3917"/>
                          <a:pt x="25718" y="4870"/>
                        </a:cubicBezTo>
                        <a:cubicBezTo>
                          <a:pt x="23813" y="5822"/>
                          <a:pt x="20955" y="6775"/>
                          <a:pt x="19050" y="7727"/>
                        </a:cubicBezTo>
                        <a:cubicBezTo>
                          <a:pt x="12383" y="12490"/>
                          <a:pt x="5715" y="17252"/>
                          <a:pt x="0" y="22967"/>
                        </a:cubicBezTo>
                        <a:cubicBezTo>
                          <a:pt x="7620" y="26777"/>
                          <a:pt x="15240" y="29635"/>
                          <a:pt x="22860" y="33445"/>
                        </a:cubicBezTo>
                        <a:cubicBezTo>
                          <a:pt x="34290" y="38207"/>
                          <a:pt x="46672" y="43922"/>
                          <a:pt x="58103" y="40112"/>
                        </a:cubicBezTo>
                        <a:cubicBezTo>
                          <a:pt x="71438" y="35350"/>
                          <a:pt x="80963" y="19157"/>
                          <a:pt x="95250" y="20110"/>
                        </a:cubicBezTo>
                        <a:cubicBezTo>
                          <a:pt x="85725" y="20110"/>
                          <a:pt x="82868" y="2012"/>
                          <a:pt x="73343" y="107"/>
                        </a:cubicBezTo>
                        <a:cubicBezTo>
                          <a:pt x="68580" y="-845"/>
                          <a:pt x="60960" y="4870"/>
                          <a:pt x="56197" y="4870"/>
                        </a:cubicBezTo>
                        <a:cubicBezTo>
                          <a:pt x="48578" y="5822"/>
                          <a:pt x="40958" y="5822"/>
                          <a:pt x="34290" y="48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29"/>
                  <p:cNvSpPr/>
                  <p:nvPr/>
                </p:nvSpPr>
                <p:spPr>
                  <a:xfrm>
                    <a:off x="7227569" y="4218515"/>
                    <a:ext cx="95250" cy="41356"/>
                  </a:xfrm>
                  <a:custGeom>
                    <a:avLst/>
                    <a:gdLst/>
                    <a:ahLst/>
                    <a:cxnLst/>
                    <a:rect l="l" t="t" r="r" b="b"/>
                    <a:pathLst>
                      <a:path w="95250" h="41356" extrusionOk="0">
                        <a:moveTo>
                          <a:pt x="60960" y="4870"/>
                        </a:moveTo>
                        <a:cubicBezTo>
                          <a:pt x="63818" y="4870"/>
                          <a:pt x="66675" y="3917"/>
                          <a:pt x="69533" y="4870"/>
                        </a:cubicBezTo>
                        <a:cubicBezTo>
                          <a:pt x="71438" y="5822"/>
                          <a:pt x="74295" y="6775"/>
                          <a:pt x="76200" y="7727"/>
                        </a:cubicBezTo>
                        <a:cubicBezTo>
                          <a:pt x="82868" y="12490"/>
                          <a:pt x="89535" y="17252"/>
                          <a:pt x="95250" y="22967"/>
                        </a:cubicBezTo>
                        <a:cubicBezTo>
                          <a:pt x="87630" y="26777"/>
                          <a:pt x="80010" y="29635"/>
                          <a:pt x="72390" y="33445"/>
                        </a:cubicBezTo>
                        <a:cubicBezTo>
                          <a:pt x="60960" y="38207"/>
                          <a:pt x="48578" y="43922"/>
                          <a:pt x="37148" y="40112"/>
                        </a:cubicBezTo>
                        <a:cubicBezTo>
                          <a:pt x="23813" y="35350"/>
                          <a:pt x="14288" y="19157"/>
                          <a:pt x="0" y="20110"/>
                        </a:cubicBezTo>
                        <a:cubicBezTo>
                          <a:pt x="9525" y="20110"/>
                          <a:pt x="12383" y="2012"/>
                          <a:pt x="21908" y="107"/>
                        </a:cubicBezTo>
                        <a:cubicBezTo>
                          <a:pt x="26670" y="-845"/>
                          <a:pt x="34290" y="4870"/>
                          <a:pt x="39053" y="4870"/>
                        </a:cubicBezTo>
                        <a:cubicBezTo>
                          <a:pt x="46673" y="5822"/>
                          <a:pt x="54293" y="5822"/>
                          <a:pt x="60960" y="48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29"/>
                  <p:cNvSpPr/>
                  <p:nvPr/>
                </p:nvSpPr>
                <p:spPr>
                  <a:xfrm>
                    <a:off x="7155858" y="4320286"/>
                    <a:ext cx="77505" cy="60260"/>
                  </a:xfrm>
                  <a:custGeom>
                    <a:avLst/>
                    <a:gdLst/>
                    <a:ahLst/>
                    <a:cxnLst/>
                    <a:rect l="l" t="t" r="r" b="b"/>
                    <a:pathLst>
                      <a:path w="77505" h="60260" extrusionOk="0">
                        <a:moveTo>
                          <a:pt x="3131" y="56451"/>
                        </a:moveTo>
                        <a:cubicBezTo>
                          <a:pt x="-1631" y="46926"/>
                          <a:pt x="-679" y="34543"/>
                          <a:pt x="4084" y="25018"/>
                        </a:cubicBezTo>
                        <a:cubicBezTo>
                          <a:pt x="8846" y="15493"/>
                          <a:pt x="17419" y="7873"/>
                          <a:pt x="26944" y="3111"/>
                        </a:cubicBezTo>
                        <a:cubicBezTo>
                          <a:pt x="31706" y="1206"/>
                          <a:pt x="35516" y="-699"/>
                          <a:pt x="40279" y="253"/>
                        </a:cubicBezTo>
                        <a:cubicBezTo>
                          <a:pt x="45994" y="253"/>
                          <a:pt x="51709" y="4063"/>
                          <a:pt x="56471" y="8826"/>
                        </a:cubicBezTo>
                        <a:cubicBezTo>
                          <a:pt x="70759" y="22161"/>
                          <a:pt x="78379" y="41211"/>
                          <a:pt x="77426" y="60261"/>
                        </a:cubicBezTo>
                        <a:lnTo>
                          <a:pt x="3131" y="5645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29"/>
                  <p:cNvSpPr/>
                  <p:nvPr/>
                </p:nvSpPr>
                <p:spPr>
                  <a:xfrm>
                    <a:off x="7104798" y="4121630"/>
                    <a:ext cx="46571" cy="56034"/>
                  </a:xfrm>
                  <a:custGeom>
                    <a:avLst/>
                    <a:gdLst/>
                    <a:ahLst/>
                    <a:cxnLst/>
                    <a:rect l="l" t="t" r="r" b="b"/>
                    <a:pathLst>
                      <a:path w="46571" h="56034" extrusionOk="0">
                        <a:moveTo>
                          <a:pt x="25617" y="56034"/>
                        </a:moveTo>
                        <a:cubicBezTo>
                          <a:pt x="18949" y="51272"/>
                          <a:pt x="13234" y="44604"/>
                          <a:pt x="9424" y="36032"/>
                        </a:cubicBezTo>
                        <a:cubicBezTo>
                          <a:pt x="5614" y="28412"/>
                          <a:pt x="2757" y="19839"/>
                          <a:pt x="852" y="12219"/>
                        </a:cubicBezTo>
                        <a:cubicBezTo>
                          <a:pt x="-101" y="8409"/>
                          <a:pt x="-1053" y="2694"/>
                          <a:pt x="2757" y="789"/>
                        </a:cubicBezTo>
                        <a:cubicBezTo>
                          <a:pt x="5614" y="-1116"/>
                          <a:pt x="9424" y="789"/>
                          <a:pt x="11330" y="2694"/>
                        </a:cubicBezTo>
                        <a:cubicBezTo>
                          <a:pt x="19902" y="8409"/>
                          <a:pt x="22759" y="19839"/>
                          <a:pt x="30380" y="25554"/>
                        </a:cubicBezTo>
                        <a:cubicBezTo>
                          <a:pt x="35142" y="29364"/>
                          <a:pt x="40857" y="31269"/>
                          <a:pt x="46572" y="33174"/>
                        </a:cubicBezTo>
                        <a:cubicBezTo>
                          <a:pt x="45620" y="39842"/>
                          <a:pt x="46572" y="46509"/>
                          <a:pt x="46572" y="53176"/>
                        </a:cubicBezTo>
                        <a:cubicBezTo>
                          <a:pt x="40857" y="51272"/>
                          <a:pt x="30380" y="52224"/>
                          <a:pt x="25617" y="5603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29"/>
                  <p:cNvSpPr/>
                  <p:nvPr/>
                </p:nvSpPr>
                <p:spPr>
                  <a:xfrm>
                    <a:off x="7228522" y="4137823"/>
                    <a:ext cx="46571" cy="56034"/>
                  </a:xfrm>
                  <a:custGeom>
                    <a:avLst/>
                    <a:gdLst/>
                    <a:ahLst/>
                    <a:cxnLst/>
                    <a:rect l="l" t="t" r="r" b="b"/>
                    <a:pathLst>
                      <a:path w="46571" h="56034" extrusionOk="0">
                        <a:moveTo>
                          <a:pt x="20955" y="56034"/>
                        </a:moveTo>
                        <a:cubicBezTo>
                          <a:pt x="27622" y="51272"/>
                          <a:pt x="33338" y="44604"/>
                          <a:pt x="37147" y="36032"/>
                        </a:cubicBezTo>
                        <a:cubicBezTo>
                          <a:pt x="40958" y="28412"/>
                          <a:pt x="43815" y="19839"/>
                          <a:pt x="45720" y="12219"/>
                        </a:cubicBezTo>
                        <a:cubicBezTo>
                          <a:pt x="46672" y="8409"/>
                          <a:pt x="47625" y="2694"/>
                          <a:pt x="43815" y="789"/>
                        </a:cubicBezTo>
                        <a:cubicBezTo>
                          <a:pt x="40958" y="-1116"/>
                          <a:pt x="37147" y="789"/>
                          <a:pt x="35243" y="2694"/>
                        </a:cubicBezTo>
                        <a:cubicBezTo>
                          <a:pt x="26670" y="8409"/>
                          <a:pt x="23813" y="19839"/>
                          <a:pt x="16193" y="25554"/>
                        </a:cubicBezTo>
                        <a:cubicBezTo>
                          <a:pt x="11430" y="29364"/>
                          <a:pt x="5715" y="31269"/>
                          <a:pt x="0" y="33174"/>
                        </a:cubicBezTo>
                        <a:cubicBezTo>
                          <a:pt x="953" y="39842"/>
                          <a:pt x="0" y="46509"/>
                          <a:pt x="0" y="53177"/>
                        </a:cubicBezTo>
                        <a:cubicBezTo>
                          <a:pt x="5715" y="52224"/>
                          <a:pt x="16193" y="52224"/>
                          <a:pt x="20955" y="5603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16" name="Google Shape;1016;p29"/>
                <p:cNvSpPr/>
                <p:nvPr/>
              </p:nvSpPr>
              <p:spPr>
                <a:xfrm>
                  <a:off x="7404734" y="4270057"/>
                  <a:ext cx="36195" cy="36195"/>
                </a:xfrm>
                <a:custGeom>
                  <a:avLst/>
                  <a:gdLst/>
                  <a:ahLst/>
                  <a:cxnLst/>
                  <a:rect l="l" t="t" r="r" b="b"/>
                  <a:pathLst>
                    <a:path w="36195" h="36195" extrusionOk="0">
                      <a:moveTo>
                        <a:pt x="36195" y="18098"/>
                      </a:moveTo>
                      <a:cubicBezTo>
                        <a:pt x="36195" y="27623"/>
                        <a:pt x="28575" y="36195"/>
                        <a:pt x="18097" y="36195"/>
                      </a:cubicBezTo>
                      <a:cubicBezTo>
                        <a:pt x="8572" y="36195"/>
                        <a:pt x="0" y="28575"/>
                        <a:pt x="0" y="18098"/>
                      </a:cubicBezTo>
                      <a:cubicBezTo>
                        <a:pt x="0" y="7620"/>
                        <a:pt x="7620" y="0"/>
                        <a:pt x="18097" y="0"/>
                      </a:cubicBezTo>
                      <a:cubicBezTo>
                        <a:pt x="28575" y="953"/>
                        <a:pt x="36195" y="8573"/>
                        <a:pt x="36195" y="180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7" name="Google Shape;1017;p29"/>
                <p:cNvSpPr/>
                <p:nvPr/>
              </p:nvSpPr>
              <p:spPr>
                <a:xfrm>
                  <a:off x="7356157" y="4296727"/>
                  <a:ext cx="9525" cy="9525"/>
                </a:xfrm>
                <a:custGeom>
                  <a:avLst/>
                  <a:gdLst/>
                  <a:ahLst/>
                  <a:cxnLst/>
                  <a:rect l="l" t="t" r="r" b="b"/>
                  <a:pathLst>
                    <a:path w="9525" h="9525" extrusionOk="0">
                      <a:moveTo>
                        <a:pt x="9525" y="4763"/>
                      </a:moveTo>
                      <a:cubicBezTo>
                        <a:pt x="9525" y="7620"/>
                        <a:pt x="7620" y="9525"/>
                        <a:pt x="4763" y="9525"/>
                      </a:cubicBezTo>
                      <a:cubicBezTo>
                        <a:pt x="1905" y="9525"/>
                        <a:pt x="0" y="7620"/>
                        <a:pt x="0" y="4763"/>
                      </a:cubicBezTo>
                      <a:cubicBezTo>
                        <a:pt x="0" y="1905"/>
                        <a:pt x="1905" y="0"/>
                        <a:pt x="4763" y="0"/>
                      </a:cubicBezTo>
                      <a:cubicBezTo>
                        <a:pt x="6668" y="0"/>
                        <a:pt x="9525" y="1905"/>
                        <a:pt x="9525" y="47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29"/>
                <p:cNvSpPr/>
                <p:nvPr/>
              </p:nvSpPr>
              <p:spPr>
                <a:xfrm>
                  <a:off x="7501890" y="4209097"/>
                  <a:ext cx="32384" cy="32384"/>
                </a:xfrm>
                <a:custGeom>
                  <a:avLst/>
                  <a:gdLst/>
                  <a:ahLst/>
                  <a:cxnLst/>
                  <a:rect l="l" t="t" r="r" b="b"/>
                  <a:pathLst>
                    <a:path w="32384" h="32384" extrusionOk="0">
                      <a:moveTo>
                        <a:pt x="32385" y="16193"/>
                      </a:moveTo>
                      <a:cubicBezTo>
                        <a:pt x="32385" y="24765"/>
                        <a:pt x="25717" y="32385"/>
                        <a:pt x="16192" y="32385"/>
                      </a:cubicBezTo>
                      <a:cubicBezTo>
                        <a:pt x="7620" y="32385"/>
                        <a:pt x="0" y="25718"/>
                        <a:pt x="0" y="16193"/>
                      </a:cubicBezTo>
                      <a:cubicBezTo>
                        <a:pt x="0" y="7620"/>
                        <a:pt x="6667" y="0"/>
                        <a:pt x="16192" y="0"/>
                      </a:cubicBezTo>
                      <a:cubicBezTo>
                        <a:pt x="25717" y="0"/>
                        <a:pt x="32385" y="7620"/>
                        <a:pt x="32385" y="161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29"/>
                <p:cNvSpPr/>
                <p:nvPr/>
              </p:nvSpPr>
              <p:spPr>
                <a:xfrm>
                  <a:off x="7501890" y="4265295"/>
                  <a:ext cx="11430" cy="11430"/>
                </a:xfrm>
                <a:custGeom>
                  <a:avLst/>
                  <a:gdLst/>
                  <a:ahLst/>
                  <a:cxnLst/>
                  <a:rect l="l" t="t" r="r" b="b"/>
                  <a:pathLst>
                    <a:path w="11430" h="11430" extrusionOk="0">
                      <a:moveTo>
                        <a:pt x="11430" y="5715"/>
                      </a:moveTo>
                      <a:cubicBezTo>
                        <a:pt x="11430" y="8871"/>
                        <a:pt x="8871" y="11430"/>
                        <a:pt x="5715" y="11430"/>
                      </a:cubicBezTo>
                      <a:cubicBezTo>
                        <a:pt x="2559" y="11430"/>
                        <a:pt x="0" y="8871"/>
                        <a:pt x="0" y="5715"/>
                      </a:cubicBezTo>
                      <a:cubicBezTo>
                        <a:pt x="0" y="2559"/>
                        <a:pt x="2558" y="0"/>
                        <a:pt x="5715" y="0"/>
                      </a:cubicBezTo>
                      <a:cubicBezTo>
                        <a:pt x="8871" y="0"/>
                        <a:pt x="11430" y="2558"/>
                        <a:pt x="11430" y="57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29"/>
                <p:cNvSpPr/>
                <p:nvPr/>
              </p:nvSpPr>
              <p:spPr>
                <a:xfrm>
                  <a:off x="7759745" y="4344092"/>
                  <a:ext cx="52629" cy="157422"/>
                </a:xfrm>
                <a:custGeom>
                  <a:avLst/>
                  <a:gdLst/>
                  <a:ahLst/>
                  <a:cxnLst/>
                  <a:rect l="l" t="t" r="r" b="b"/>
                  <a:pathLst>
                    <a:path w="52629" h="157422" extrusionOk="0">
                      <a:moveTo>
                        <a:pt x="10750" y="1213"/>
                      </a:moveTo>
                      <a:cubicBezTo>
                        <a:pt x="11702" y="23120"/>
                        <a:pt x="-4490" y="45028"/>
                        <a:pt x="1225" y="65983"/>
                      </a:cubicBezTo>
                      <a:cubicBezTo>
                        <a:pt x="5035" y="80270"/>
                        <a:pt x="18370" y="89795"/>
                        <a:pt x="26942" y="101225"/>
                      </a:cubicBezTo>
                      <a:cubicBezTo>
                        <a:pt x="36467" y="114560"/>
                        <a:pt x="40277" y="130753"/>
                        <a:pt x="38372" y="146945"/>
                      </a:cubicBezTo>
                      <a:cubicBezTo>
                        <a:pt x="40277" y="148850"/>
                        <a:pt x="42182" y="154565"/>
                        <a:pt x="44087" y="157423"/>
                      </a:cubicBezTo>
                      <a:cubicBezTo>
                        <a:pt x="33610" y="127895"/>
                        <a:pt x="61232" y="93605"/>
                        <a:pt x="49802" y="64078"/>
                      </a:cubicBezTo>
                      <a:cubicBezTo>
                        <a:pt x="45992" y="52648"/>
                        <a:pt x="36467" y="44075"/>
                        <a:pt x="33610" y="32645"/>
                      </a:cubicBezTo>
                      <a:cubicBezTo>
                        <a:pt x="31705" y="25978"/>
                        <a:pt x="32657" y="17405"/>
                        <a:pt x="29800" y="10738"/>
                      </a:cubicBezTo>
                      <a:cubicBezTo>
                        <a:pt x="27895" y="3118"/>
                        <a:pt x="16465" y="-2597"/>
                        <a:pt x="10750" y="12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29"/>
                <p:cNvSpPr/>
                <p:nvPr/>
              </p:nvSpPr>
              <p:spPr>
                <a:xfrm>
                  <a:off x="7274242" y="4408169"/>
                  <a:ext cx="32087" cy="74949"/>
                </a:xfrm>
                <a:custGeom>
                  <a:avLst/>
                  <a:gdLst/>
                  <a:ahLst/>
                  <a:cxnLst/>
                  <a:rect l="l" t="t" r="r" b="b"/>
                  <a:pathLst>
                    <a:path w="32087" h="74949" extrusionOk="0">
                      <a:moveTo>
                        <a:pt x="0" y="14288"/>
                      </a:moveTo>
                      <a:cubicBezTo>
                        <a:pt x="0" y="9525"/>
                        <a:pt x="3810" y="0"/>
                        <a:pt x="8572" y="0"/>
                      </a:cubicBezTo>
                      <a:cubicBezTo>
                        <a:pt x="13335" y="0"/>
                        <a:pt x="18097" y="2858"/>
                        <a:pt x="20002" y="7620"/>
                      </a:cubicBezTo>
                      <a:cubicBezTo>
                        <a:pt x="21907" y="11430"/>
                        <a:pt x="21907" y="17145"/>
                        <a:pt x="21907" y="21908"/>
                      </a:cubicBezTo>
                      <a:cubicBezTo>
                        <a:pt x="20955" y="27623"/>
                        <a:pt x="18097" y="33338"/>
                        <a:pt x="20002" y="39053"/>
                      </a:cubicBezTo>
                      <a:cubicBezTo>
                        <a:pt x="21907" y="44768"/>
                        <a:pt x="27622" y="47625"/>
                        <a:pt x="30480" y="52388"/>
                      </a:cubicBezTo>
                      <a:cubicBezTo>
                        <a:pt x="33338" y="58103"/>
                        <a:pt x="32385" y="65723"/>
                        <a:pt x="27622" y="70485"/>
                      </a:cubicBezTo>
                      <a:cubicBezTo>
                        <a:pt x="22860" y="75248"/>
                        <a:pt x="15240" y="76200"/>
                        <a:pt x="9525" y="73343"/>
                      </a:cubicBezTo>
                      <a:cubicBezTo>
                        <a:pt x="12382" y="53340"/>
                        <a:pt x="1905" y="34290"/>
                        <a:pt x="0" y="142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2" name="Google Shape;1022;p29"/>
                <p:cNvSpPr/>
                <p:nvPr/>
              </p:nvSpPr>
              <p:spPr>
                <a:xfrm>
                  <a:off x="7295197" y="4392930"/>
                  <a:ext cx="13334" cy="13334"/>
                </a:xfrm>
                <a:custGeom>
                  <a:avLst/>
                  <a:gdLst/>
                  <a:ahLst/>
                  <a:cxnLst/>
                  <a:rect l="l" t="t" r="r" b="b"/>
                  <a:pathLst>
                    <a:path w="13334" h="13334" extrusionOk="0">
                      <a:moveTo>
                        <a:pt x="13335" y="6667"/>
                      </a:moveTo>
                      <a:cubicBezTo>
                        <a:pt x="13335" y="10477"/>
                        <a:pt x="10478" y="13335"/>
                        <a:pt x="6668" y="13335"/>
                      </a:cubicBezTo>
                      <a:cubicBezTo>
                        <a:pt x="2858" y="13335"/>
                        <a:pt x="0" y="10477"/>
                        <a:pt x="0" y="6667"/>
                      </a:cubicBezTo>
                      <a:cubicBezTo>
                        <a:pt x="0" y="2857"/>
                        <a:pt x="2858" y="0"/>
                        <a:pt x="6668" y="0"/>
                      </a:cubicBezTo>
                      <a:cubicBezTo>
                        <a:pt x="10478" y="0"/>
                        <a:pt x="13335" y="3810"/>
                        <a:pt x="13335" y="66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3" name="Google Shape;1023;p29"/>
                <p:cNvSpPr/>
                <p:nvPr/>
              </p:nvSpPr>
              <p:spPr>
                <a:xfrm>
                  <a:off x="7301865" y="4434840"/>
                  <a:ext cx="3809" cy="3809"/>
                </a:xfrm>
                <a:custGeom>
                  <a:avLst/>
                  <a:gdLst/>
                  <a:ahLst/>
                  <a:cxnLst/>
                  <a:rect l="l" t="t" r="r" b="b"/>
                  <a:pathLst>
                    <a:path w="3809" h="3809" extrusionOk="0">
                      <a:moveTo>
                        <a:pt x="3810" y="1905"/>
                      </a:moveTo>
                      <a:cubicBezTo>
                        <a:pt x="3810" y="2857"/>
                        <a:pt x="2857" y="3810"/>
                        <a:pt x="1905" y="3810"/>
                      </a:cubicBezTo>
                      <a:cubicBezTo>
                        <a:pt x="953" y="3810"/>
                        <a:pt x="0" y="2857"/>
                        <a:pt x="0" y="1905"/>
                      </a:cubicBezTo>
                      <a:cubicBezTo>
                        <a:pt x="0" y="953"/>
                        <a:pt x="953" y="0"/>
                        <a:pt x="1905" y="0"/>
                      </a:cubicBezTo>
                      <a:cubicBezTo>
                        <a:pt x="2857" y="0"/>
                        <a:pt x="3810" y="953"/>
                        <a:pt x="3810" y="19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29"/>
                <p:cNvSpPr/>
                <p:nvPr/>
              </p:nvSpPr>
              <p:spPr>
                <a:xfrm>
                  <a:off x="7301865" y="4415790"/>
                  <a:ext cx="3809" cy="3809"/>
                </a:xfrm>
                <a:custGeom>
                  <a:avLst/>
                  <a:gdLst/>
                  <a:ahLst/>
                  <a:cxnLst/>
                  <a:rect l="l" t="t" r="r" b="b"/>
                  <a:pathLst>
                    <a:path w="3809" h="3809" extrusionOk="0">
                      <a:moveTo>
                        <a:pt x="3810" y="1905"/>
                      </a:moveTo>
                      <a:cubicBezTo>
                        <a:pt x="3810" y="2857"/>
                        <a:pt x="2857" y="3810"/>
                        <a:pt x="1905" y="3810"/>
                      </a:cubicBezTo>
                      <a:cubicBezTo>
                        <a:pt x="953" y="3810"/>
                        <a:pt x="0" y="2857"/>
                        <a:pt x="0" y="1905"/>
                      </a:cubicBezTo>
                      <a:cubicBezTo>
                        <a:pt x="0" y="953"/>
                        <a:pt x="953" y="0"/>
                        <a:pt x="1905" y="0"/>
                      </a:cubicBezTo>
                      <a:cubicBezTo>
                        <a:pt x="2857" y="0"/>
                        <a:pt x="3810" y="953"/>
                        <a:pt x="3810" y="19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29"/>
                <p:cNvSpPr/>
                <p:nvPr/>
              </p:nvSpPr>
              <p:spPr>
                <a:xfrm>
                  <a:off x="7594528" y="4150831"/>
                  <a:ext cx="60887" cy="94460"/>
                </a:xfrm>
                <a:custGeom>
                  <a:avLst/>
                  <a:gdLst/>
                  <a:ahLst/>
                  <a:cxnLst/>
                  <a:rect l="l" t="t" r="r" b="b"/>
                  <a:pathLst>
                    <a:path w="60887" h="94460" extrusionOk="0">
                      <a:moveTo>
                        <a:pt x="3564" y="36358"/>
                      </a:moveTo>
                      <a:cubicBezTo>
                        <a:pt x="8327" y="45883"/>
                        <a:pt x="18804" y="52551"/>
                        <a:pt x="21662" y="63028"/>
                      </a:cubicBezTo>
                      <a:cubicBezTo>
                        <a:pt x="23566" y="70648"/>
                        <a:pt x="19757" y="79221"/>
                        <a:pt x="23566" y="85888"/>
                      </a:cubicBezTo>
                      <a:cubicBezTo>
                        <a:pt x="27377" y="93508"/>
                        <a:pt x="38807" y="94461"/>
                        <a:pt x="47379" y="94461"/>
                      </a:cubicBezTo>
                      <a:cubicBezTo>
                        <a:pt x="48332" y="94461"/>
                        <a:pt x="50237" y="94461"/>
                        <a:pt x="51189" y="93508"/>
                      </a:cubicBezTo>
                      <a:cubicBezTo>
                        <a:pt x="54047" y="92556"/>
                        <a:pt x="55952" y="89698"/>
                        <a:pt x="56904" y="86841"/>
                      </a:cubicBezTo>
                      <a:cubicBezTo>
                        <a:pt x="61666" y="72553"/>
                        <a:pt x="50237" y="57313"/>
                        <a:pt x="54999" y="43026"/>
                      </a:cubicBezTo>
                      <a:cubicBezTo>
                        <a:pt x="55952" y="40168"/>
                        <a:pt x="57857" y="37311"/>
                        <a:pt x="58809" y="34453"/>
                      </a:cubicBezTo>
                      <a:cubicBezTo>
                        <a:pt x="75954" y="-14124"/>
                        <a:pt x="-19296" y="-9362"/>
                        <a:pt x="3564" y="363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29"/>
                <p:cNvSpPr/>
                <p:nvPr/>
              </p:nvSpPr>
              <p:spPr>
                <a:xfrm>
                  <a:off x="7658100" y="4197667"/>
                  <a:ext cx="22859" cy="22859"/>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29"/>
                <p:cNvSpPr/>
                <p:nvPr/>
              </p:nvSpPr>
              <p:spPr>
                <a:xfrm>
                  <a:off x="7594282" y="4240530"/>
                  <a:ext cx="3809" cy="3809"/>
                </a:xfrm>
                <a:custGeom>
                  <a:avLst/>
                  <a:gdLst/>
                  <a:ahLst/>
                  <a:cxnLst/>
                  <a:rect l="l" t="t" r="r" b="b"/>
                  <a:pathLst>
                    <a:path w="3809" h="3809" extrusionOk="0">
                      <a:moveTo>
                        <a:pt x="3810" y="1905"/>
                      </a:moveTo>
                      <a:cubicBezTo>
                        <a:pt x="3810" y="2957"/>
                        <a:pt x="2957" y="3810"/>
                        <a:pt x="1905" y="3810"/>
                      </a:cubicBezTo>
                      <a:cubicBezTo>
                        <a:pt x="853" y="3810"/>
                        <a:pt x="0" y="2957"/>
                        <a:pt x="0" y="1905"/>
                      </a:cubicBezTo>
                      <a:cubicBezTo>
                        <a:pt x="0" y="853"/>
                        <a:pt x="853" y="0"/>
                        <a:pt x="1905" y="0"/>
                      </a:cubicBezTo>
                      <a:cubicBezTo>
                        <a:pt x="2957" y="0"/>
                        <a:pt x="3810" y="853"/>
                        <a:pt x="3810" y="19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29"/>
                <p:cNvSpPr/>
                <p:nvPr/>
              </p:nvSpPr>
              <p:spPr>
                <a:xfrm>
                  <a:off x="7635240" y="4282440"/>
                  <a:ext cx="28575" cy="28575"/>
                </a:xfrm>
                <a:custGeom>
                  <a:avLst/>
                  <a:gdLst/>
                  <a:ahLst/>
                  <a:cxnLst/>
                  <a:rect l="l" t="t" r="r" b="b"/>
                  <a:pathLst>
                    <a:path w="28575" h="28575" extrusionOk="0">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29"/>
                <p:cNvSpPr/>
                <p:nvPr/>
              </p:nvSpPr>
              <p:spPr>
                <a:xfrm>
                  <a:off x="7663815" y="4256722"/>
                  <a:ext cx="9525" cy="9525"/>
                </a:xfrm>
                <a:custGeom>
                  <a:avLst/>
                  <a:gdLst/>
                  <a:ahLst/>
                  <a:cxnLst/>
                  <a:rect l="l" t="t" r="r" b="b"/>
                  <a:pathLst>
                    <a:path w="9525" h="9525" extrusionOk="0">
                      <a:moveTo>
                        <a:pt x="9525" y="4763"/>
                      </a:moveTo>
                      <a:cubicBezTo>
                        <a:pt x="9525" y="7620"/>
                        <a:pt x="7620" y="9525"/>
                        <a:pt x="4763" y="9525"/>
                      </a:cubicBezTo>
                      <a:cubicBezTo>
                        <a:pt x="1905" y="9525"/>
                        <a:pt x="0" y="7620"/>
                        <a:pt x="0" y="4763"/>
                      </a:cubicBezTo>
                      <a:cubicBezTo>
                        <a:pt x="0" y="1905"/>
                        <a:pt x="1905" y="0"/>
                        <a:pt x="4763" y="0"/>
                      </a:cubicBezTo>
                      <a:cubicBezTo>
                        <a:pt x="7620" y="953"/>
                        <a:pt x="9525" y="2858"/>
                        <a:pt x="9525" y="47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0" name="Google Shape;1030;p29"/>
              <p:cNvGrpSpPr/>
              <p:nvPr/>
            </p:nvGrpSpPr>
            <p:grpSpPr>
              <a:xfrm>
                <a:off x="204977" y="1739020"/>
                <a:ext cx="938588" cy="468771"/>
                <a:chOff x="6739890" y="4709159"/>
                <a:chExt cx="852487" cy="425768"/>
              </a:xfrm>
            </p:grpSpPr>
            <p:sp>
              <p:nvSpPr>
                <p:cNvPr id="1031" name="Google Shape;1031;p29"/>
                <p:cNvSpPr/>
                <p:nvPr/>
              </p:nvSpPr>
              <p:spPr>
                <a:xfrm>
                  <a:off x="6739890" y="4709159"/>
                  <a:ext cx="749617" cy="425767"/>
                </a:xfrm>
                <a:custGeom>
                  <a:avLst/>
                  <a:gdLst/>
                  <a:ahLst/>
                  <a:cxnLst/>
                  <a:rect l="l" t="t" r="r" b="b"/>
                  <a:pathLst>
                    <a:path w="749617" h="425767" extrusionOk="0">
                      <a:moveTo>
                        <a:pt x="744855" y="425768"/>
                      </a:moveTo>
                      <a:lnTo>
                        <a:pt x="0" y="425768"/>
                      </a:lnTo>
                      <a:lnTo>
                        <a:pt x="0" y="0"/>
                      </a:lnTo>
                      <a:lnTo>
                        <a:pt x="235267" y="255270"/>
                      </a:lnTo>
                      <a:lnTo>
                        <a:pt x="235267" y="46672"/>
                      </a:lnTo>
                      <a:lnTo>
                        <a:pt x="520065" y="271463"/>
                      </a:lnTo>
                      <a:lnTo>
                        <a:pt x="520065" y="79058"/>
                      </a:lnTo>
                      <a:lnTo>
                        <a:pt x="749617" y="28765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29"/>
                <p:cNvSpPr/>
                <p:nvPr/>
              </p:nvSpPr>
              <p:spPr>
                <a:xfrm>
                  <a:off x="6739890" y="5002530"/>
                  <a:ext cx="749617" cy="9525"/>
                </a:xfrm>
                <a:custGeom>
                  <a:avLst/>
                  <a:gdLst/>
                  <a:ahLst/>
                  <a:cxnLst/>
                  <a:rect l="l" t="t" r="r" b="b"/>
                  <a:pathLst>
                    <a:path w="749617" h="9525" extrusionOk="0">
                      <a:moveTo>
                        <a:pt x="749617" y="0"/>
                      </a:moveTo>
                      <a:lnTo>
                        <a:pt x="0"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29"/>
                <p:cNvSpPr/>
                <p:nvPr/>
              </p:nvSpPr>
              <p:spPr>
                <a:xfrm>
                  <a:off x="6774180" y="5028247"/>
                  <a:ext cx="25717" cy="105727"/>
                </a:xfrm>
                <a:custGeom>
                  <a:avLst/>
                  <a:gdLst/>
                  <a:ahLst/>
                  <a:cxnLst/>
                  <a:rect l="l" t="t" r="r" b="b"/>
                  <a:pathLst>
                    <a:path w="25717" h="105727" extrusionOk="0">
                      <a:moveTo>
                        <a:pt x="0" y="0"/>
                      </a:moveTo>
                      <a:lnTo>
                        <a:pt x="25718" y="0"/>
                      </a:lnTo>
                      <a:lnTo>
                        <a:pt x="25718" y="105728"/>
                      </a:lnTo>
                      <a:lnTo>
                        <a:pt x="0" y="1057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29"/>
                <p:cNvSpPr/>
                <p:nvPr/>
              </p:nvSpPr>
              <p:spPr>
                <a:xfrm>
                  <a:off x="7000875" y="5028247"/>
                  <a:ext cx="25717" cy="105727"/>
                </a:xfrm>
                <a:custGeom>
                  <a:avLst/>
                  <a:gdLst/>
                  <a:ahLst/>
                  <a:cxnLst/>
                  <a:rect l="l" t="t" r="r" b="b"/>
                  <a:pathLst>
                    <a:path w="25717" h="105727" extrusionOk="0">
                      <a:moveTo>
                        <a:pt x="0" y="0"/>
                      </a:moveTo>
                      <a:lnTo>
                        <a:pt x="25718" y="0"/>
                      </a:lnTo>
                      <a:lnTo>
                        <a:pt x="25718" y="105728"/>
                      </a:lnTo>
                      <a:lnTo>
                        <a:pt x="0" y="1057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29"/>
                <p:cNvSpPr/>
                <p:nvPr/>
              </p:nvSpPr>
              <p:spPr>
                <a:xfrm>
                  <a:off x="7269480" y="5028247"/>
                  <a:ext cx="25717" cy="105727"/>
                </a:xfrm>
                <a:custGeom>
                  <a:avLst/>
                  <a:gdLst/>
                  <a:ahLst/>
                  <a:cxnLst/>
                  <a:rect l="l" t="t" r="r" b="b"/>
                  <a:pathLst>
                    <a:path w="25717" h="105727" extrusionOk="0">
                      <a:moveTo>
                        <a:pt x="0" y="0"/>
                      </a:moveTo>
                      <a:lnTo>
                        <a:pt x="25718" y="0"/>
                      </a:lnTo>
                      <a:lnTo>
                        <a:pt x="25718" y="105728"/>
                      </a:lnTo>
                      <a:lnTo>
                        <a:pt x="0" y="1057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29"/>
                <p:cNvSpPr/>
                <p:nvPr/>
              </p:nvSpPr>
              <p:spPr>
                <a:xfrm>
                  <a:off x="6836092" y="5028247"/>
                  <a:ext cx="84772" cy="19050"/>
                </a:xfrm>
                <a:custGeom>
                  <a:avLst/>
                  <a:gdLst/>
                  <a:ahLst/>
                  <a:cxnLst/>
                  <a:rect l="l" t="t" r="r" b="b"/>
                  <a:pathLst>
                    <a:path w="84772" h="19050" extrusionOk="0">
                      <a:moveTo>
                        <a:pt x="0" y="0"/>
                      </a:moveTo>
                      <a:lnTo>
                        <a:pt x="84773" y="0"/>
                      </a:lnTo>
                      <a:lnTo>
                        <a:pt x="84773" y="19050"/>
                      </a:lnTo>
                      <a:lnTo>
                        <a:pt x="0" y="1905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29"/>
                <p:cNvSpPr/>
                <p:nvPr/>
              </p:nvSpPr>
              <p:spPr>
                <a:xfrm>
                  <a:off x="7072312" y="5028247"/>
                  <a:ext cx="84772" cy="19050"/>
                </a:xfrm>
                <a:custGeom>
                  <a:avLst/>
                  <a:gdLst/>
                  <a:ahLst/>
                  <a:cxnLst/>
                  <a:rect l="l" t="t" r="r" b="b"/>
                  <a:pathLst>
                    <a:path w="84772" h="19050" extrusionOk="0">
                      <a:moveTo>
                        <a:pt x="0" y="0"/>
                      </a:moveTo>
                      <a:lnTo>
                        <a:pt x="84772" y="0"/>
                      </a:lnTo>
                      <a:lnTo>
                        <a:pt x="84772" y="19050"/>
                      </a:lnTo>
                      <a:lnTo>
                        <a:pt x="0" y="1905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29"/>
                <p:cNvSpPr/>
                <p:nvPr/>
              </p:nvSpPr>
              <p:spPr>
                <a:xfrm>
                  <a:off x="7318057" y="5028247"/>
                  <a:ext cx="84772" cy="19050"/>
                </a:xfrm>
                <a:custGeom>
                  <a:avLst/>
                  <a:gdLst/>
                  <a:ahLst/>
                  <a:cxnLst/>
                  <a:rect l="l" t="t" r="r" b="b"/>
                  <a:pathLst>
                    <a:path w="84772" h="19050" extrusionOk="0">
                      <a:moveTo>
                        <a:pt x="0" y="0"/>
                      </a:moveTo>
                      <a:lnTo>
                        <a:pt x="84772" y="0"/>
                      </a:lnTo>
                      <a:lnTo>
                        <a:pt x="84772" y="19050"/>
                      </a:lnTo>
                      <a:lnTo>
                        <a:pt x="0" y="1905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29"/>
                <p:cNvSpPr/>
                <p:nvPr/>
              </p:nvSpPr>
              <p:spPr>
                <a:xfrm>
                  <a:off x="7072312" y="5073967"/>
                  <a:ext cx="84772" cy="19050"/>
                </a:xfrm>
                <a:custGeom>
                  <a:avLst/>
                  <a:gdLst/>
                  <a:ahLst/>
                  <a:cxnLst/>
                  <a:rect l="l" t="t" r="r" b="b"/>
                  <a:pathLst>
                    <a:path w="84772" h="19050" extrusionOk="0">
                      <a:moveTo>
                        <a:pt x="0" y="0"/>
                      </a:moveTo>
                      <a:lnTo>
                        <a:pt x="84772" y="0"/>
                      </a:lnTo>
                      <a:lnTo>
                        <a:pt x="84772" y="19050"/>
                      </a:lnTo>
                      <a:lnTo>
                        <a:pt x="0" y="1905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29"/>
                <p:cNvSpPr/>
                <p:nvPr/>
              </p:nvSpPr>
              <p:spPr>
                <a:xfrm>
                  <a:off x="7318057" y="5073967"/>
                  <a:ext cx="84772" cy="19050"/>
                </a:xfrm>
                <a:custGeom>
                  <a:avLst/>
                  <a:gdLst/>
                  <a:ahLst/>
                  <a:cxnLst/>
                  <a:rect l="l" t="t" r="r" b="b"/>
                  <a:pathLst>
                    <a:path w="84772" h="19050" extrusionOk="0">
                      <a:moveTo>
                        <a:pt x="0" y="0"/>
                      </a:moveTo>
                      <a:lnTo>
                        <a:pt x="84772" y="0"/>
                      </a:lnTo>
                      <a:lnTo>
                        <a:pt x="84772" y="19050"/>
                      </a:lnTo>
                      <a:lnTo>
                        <a:pt x="0" y="1905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29"/>
                <p:cNvSpPr/>
                <p:nvPr/>
              </p:nvSpPr>
              <p:spPr>
                <a:xfrm>
                  <a:off x="6836092" y="5073967"/>
                  <a:ext cx="84772" cy="19050"/>
                </a:xfrm>
                <a:custGeom>
                  <a:avLst/>
                  <a:gdLst/>
                  <a:ahLst/>
                  <a:cxnLst/>
                  <a:rect l="l" t="t" r="r" b="b"/>
                  <a:pathLst>
                    <a:path w="84772" h="19050" extrusionOk="0">
                      <a:moveTo>
                        <a:pt x="0" y="0"/>
                      </a:moveTo>
                      <a:lnTo>
                        <a:pt x="84773" y="0"/>
                      </a:lnTo>
                      <a:lnTo>
                        <a:pt x="84773" y="19050"/>
                      </a:lnTo>
                      <a:lnTo>
                        <a:pt x="0" y="1905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29"/>
                <p:cNvSpPr/>
                <p:nvPr/>
              </p:nvSpPr>
              <p:spPr>
                <a:xfrm>
                  <a:off x="6739890" y="4709159"/>
                  <a:ext cx="235267" cy="255270"/>
                </a:xfrm>
                <a:custGeom>
                  <a:avLst/>
                  <a:gdLst/>
                  <a:ahLst/>
                  <a:cxnLst/>
                  <a:rect l="l" t="t" r="r" b="b"/>
                  <a:pathLst>
                    <a:path w="235267" h="255270" extrusionOk="0">
                      <a:moveTo>
                        <a:pt x="0" y="0"/>
                      </a:moveTo>
                      <a:lnTo>
                        <a:pt x="235267" y="255270"/>
                      </a:lnTo>
                      <a:lnTo>
                        <a:pt x="235267" y="12763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29"/>
                <p:cNvSpPr/>
                <p:nvPr/>
              </p:nvSpPr>
              <p:spPr>
                <a:xfrm>
                  <a:off x="6975157" y="4755832"/>
                  <a:ext cx="284797" cy="224790"/>
                </a:xfrm>
                <a:custGeom>
                  <a:avLst/>
                  <a:gdLst/>
                  <a:ahLst/>
                  <a:cxnLst/>
                  <a:rect l="l" t="t" r="r" b="b"/>
                  <a:pathLst>
                    <a:path w="284797" h="224790" extrusionOk="0">
                      <a:moveTo>
                        <a:pt x="0" y="0"/>
                      </a:moveTo>
                      <a:lnTo>
                        <a:pt x="284798" y="224790"/>
                      </a:lnTo>
                      <a:lnTo>
                        <a:pt x="284798" y="1123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4" name="Google Shape;1044;p29"/>
                <p:cNvSpPr/>
                <p:nvPr/>
              </p:nvSpPr>
              <p:spPr>
                <a:xfrm>
                  <a:off x="7259955" y="4788217"/>
                  <a:ext cx="331469" cy="208597"/>
                </a:xfrm>
                <a:custGeom>
                  <a:avLst/>
                  <a:gdLst/>
                  <a:ahLst/>
                  <a:cxnLst/>
                  <a:rect l="l" t="t" r="r" b="b"/>
                  <a:pathLst>
                    <a:path w="331469" h="208597" extrusionOk="0">
                      <a:moveTo>
                        <a:pt x="0" y="0"/>
                      </a:moveTo>
                      <a:lnTo>
                        <a:pt x="229552" y="208597"/>
                      </a:lnTo>
                      <a:lnTo>
                        <a:pt x="331470" y="208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29"/>
                <p:cNvSpPr/>
                <p:nvPr/>
              </p:nvSpPr>
              <p:spPr>
                <a:xfrm>
                  <a:off x="7482840" y="4996815"/>
                  <a:ext cx="109537" cy="138112"/>
                </a:xfrm>
                <a:custGeom>
                  <a:avLst/>
                  <a:gdLst/>
                  <a:ahLst/>
                  <a:cxnLst/>
                  <a:rect l="l" t="t" r="r" b="b"/>
                  <a:pathLst>
                    <a:path w="109537" h="138112" extrusionOk="0">
                      <a:moveTo>
                        <a:pt x="0" y="0"/>
                      </a:moveTo>
                      <a:lnTo>
                        <a:pt x="109538" y="0"/>
                      </a:lnTo>
                      <a:lnTo>
                        <a:pt x="109538" y="138113"/>
                      </a:lnTo>
                      <a:lnTo>
                        <a:pt x="0" y="138113"/>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046" name="Google Shape;1046;p29"/>
          <p:cNvGrpSpPr/>
          <p:nvPr/>
        </p:nvGrpSpPr>
        <p:grpSpPr>
          <a:xfrm>
            <a:off x="5545129" y="-1224137"/>
            <a:ext cx="5357774" cy="6903814"/>
            <a:chOff x="5545129" y="-1224137"/>
            <a:chExt cx="5357774" cy="6903814"/>
          </a:xfrm>
        </p:grpSpPr>
        <p:sp>
          <p:nvSpPr>
            <p:cNvPr id="1047" name="Google Shape;1047;p29"/>
            <p:cNvSpPr/>
            <p:nvPr/>
          </p:nvSpPr>
          <p:spPr>
            <a:xfrm rot="-188697">
              <a:off x="6440345" y="-1108384"/>
              <a:ext cx="4343789" cy="4381491"/>
            </a:xfrm>
            <a:custGeom>
              <a:avLst/>
              <a:gdLst/>
              <a:ahLst/>
              <a:cxnLst/>
              <a:rect l="l" t="t" r="r" b="b"/>
              <a:pathLst>
                <a:path w="3812964" h="3755096" extrusionOk="0">
                  <a:moveTo>
                    <a:pt x="100604" y="389728"/>
                  </a:moveTo>
                  <a:cubicBezTo>
                    <a:pt x="-23221" y="585943"/>
                    <a:pt x="-37508" y="852643"/>
                    <a:pt x="84412" y="1050763"/>
                  </a:cubicBezTo>
                  <a:cubicBezTo>
                    <a:pt x="262529" y="1340323"/>
                    <a:pt x="653054" y="1414618"/>
                    <a:pt x="895942" y="1652743"/>
                  </a:cubicBezTo>
                  <a:cubicBezTo>
                    <a:pt x="1155022" y="1908013"/>
                    <a:pt x="1202647" y="2300443"/>
                    <a:pt x="1269322" y="2658583"/>
                  </a:cubicBezTo>
                  <a:cubicBezTo>
                    <a:pt x="1335997" y="3015771"/>
                    <a:pt x="1471252" y="3412011"/>
                    <a:pt x="1804627" y="3557743"/>
                  </a:cubicBezTo>
                  <a:cubicBezTo>
                    <a:pt x="2093234" y="3683473"/>
                    <a:pt x="2431372" y="3575841"/>
                    <a:pt x="2739029" y="3639658"/>
                  </a:cubicBezTo>
                  <a:cubicBezTo>
                    <a:pt x="2897144" y="3672043"/>
                    <a:pt x="3047640" y="3750148"/>
                    <a:pt x="3208612" y="3754911"/>
                  </a:cubicBezTo>
                  <a:cubicBezTo>
                    <a:pt x="3417209" y="3760626"/>
                    <a:pt x="3619140" y="3633943"/>
                    <a:pt x="3722962" y="3452968"/>
                  </a:cubicBezTo>
                  <a:cubicBezTo>
                    <a:pt x="3826784" y="3271993"/>
                    <a:pt x="3837262" y="3045298"/>
                    <a:pt x="3772492" y="2847178"/>
                  </a:cubicBezTo>
                  <a:cubicBezTo>
                    <a:pt x="3710579" y="2658583"/>
                    <a:pt x="3584849" y="2491896"/>
                    <a:pt x="3556274" y="2295681"/>
                  </a:cubicBezTo>
                  <a:cubicBezTo>
                    <a:pt x="3507697" y="1963258"/>
                    <a:pt x="3748679" y="1655601"/>
                    <a:pt x="3777254" y="1320321"/>
                  </a:cubicBezTo>
                  <a:cubicBezTo>
                    <a:pt x="3800115" y="1051716"/>
                    <a:pt x="3675337" y="778348"/>
                    <a:pt x="3468644" y="604041"/>
                  </a:cubicBezTo>
                  <a:cubicBezTo>
                    <a:pt x="3261952" y="429733"/>
                    <a:pt x="2980012" y="354486"/>
                    <a:pt x="2711407" y="383061"/>
                  </a:cubicBezTo>
                  <a:cubicBezTo>
                    <a:pt x="2350409" y="421161"/>
                    <a:pt x="1981792" y="634521"/>
                    <a:pt x="1644607" y="498313"/>
                  </a:cubicBezTo>
                  <a:cubicBezTo>
                    <a:pt x="1470299" y="427828"/>
                    <a:pt x="1344569" y="275428"/>
                    <a:pt x="1201694" y="152556"/>
                  </a:cubicBezTo>
                  <a:cubicBezTo>
                    <a:pt x="860699" y="-141767"/>
                    <a:pt x="334919" y="18253"/>
                    <a:pt x="100604" y="38972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29"/>
            <p:cNvSpPr/>
            <p:nvPr/>
          </p:nvSpPr>
          <p:spPr>
            <a:xfrm rot="5119218">
              <a:off x="6186190" y="-70666"/>
              <a:ext cx="3213856" cy="3021629"/>
            </a:xfrm>
            <a:custGeom>
              <a:avLst/>
              <a:gdLst/>
              <a:ahLst/>
              <a:cxnLst/>
              <a:rect l="l" t="t" r="r" b="b"/>
              <a:pathLst>
                <a:path w="2834639" h="2665094" extrusionOk="0">
                  <a:moveTo>
                    <a:pt x="2834640" y="0"/>
                  </a:moveTo>
                  <a:cubicBezTo>
                    <a:pt x="2721293" y="91440"/>
                    <a:pt x="2607945" y="181927"/>
                    <a:pt x="2493645" y="273368"/>
                  </a:cubicBezTo>
                  <a:cubicBezTo>
                    <a:pt x="2463165" y="298133"/>
                    <a:pt x="2431733" y="322898"/>
                    <a:pt x="2410778" y="356235"/>
                  </a:cubicBezTo>
                  <a:cubicBezTo>
                    <a:pt x="2379345" y="406717"/>
                    <a:pt x="2376488" y="468630"/>
                    <a:pt x="2366010" y="526733"/>
                  </a:cubicBezTo>
                  <a:cubicBezTo>
                    <a:pt x="2308860" y="855345"/>
                    <a:pt x="2022158" y="1091565"/>
                    <a:pt x="1737360" y="1265873"/>
                  </a:cubicBezTo>
                  <a:cubicBezTo>
                    <a:pt x="1616392" y="1340168"/>
                    <a:pt x="1478280" y="1426845"/>
                    <a:pt x="1459230" y="1567815"/>
                  </a:cubicBezTo>
                  <a:cubicBezTo>
                    <a:pt x="1437323" y="1720215"/>
                    <a:pt x="1568767" y="1883093"/>
                    <a:pt x="1496378" y="2020253"/>
                  </a:cubicBezTo>
                  <a:cubicBezTo>
                    <a:pt x="1449705" y="2108835"/>
                    <a:pt x="1337310" y="2138363"/>
                    <a:pt x="1237298" y="2148840"/>
                  </a:cubicBezTo>
                  <a:cubicBezTo>
                    <a:pt x="1137285" y="2159318"/>
                    <a:pt x="1028700" y="2163128"/>
                    <a:pt x="951548" y="2227898"/>
                  </a:cubicBezTo>
                  <a:cubicBezTo>
                    <a:pt x="879158" y="2288858"/>
                    <a:pt x="849630" y="2393633"/>
                    <a:pt x="769620" y="2445068"/>
                  </a:cubicBezTo>
                  <a:cubicBezTo>
                    <a:pt x="670560" y="2507933"/>
                    <a:pt x="542925" y="2464118"/>
                    <a:pt x="425768" y="2454593"/>
                  </a:cubicBezTo>
                  <a:cubicBezTo>
                    <a:pt x="401003" y="2452688"/>
                    <a:pt x="375285" y="2452688"/>
                    <a:pt x="352425" y="2461260"/>
                  </a:cubicBezTo>
                  <a:cubicBezTo>
                    <a:pt x="320993" y="2473643"/>
                    <a:pt x="299085" y="2500313"/>
                    <a:pt x="276225" y="2524125"/>
                  </a:cubicBezTo>
                  <a:cubicBezTo>
                    <a:pt x="202883" y="2599373"/>
                    <a:pt x="103822" y="2649855"/>
                    <a:pt x="0" y="2665095"/>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29"/>
            <p:cNvSpPr/>
            <p:nvPr/>
          </p:nvSpPr>
          <p:spPr>
            <a:xfrm>
              <a:off x="8128387" y="-24717"/>
              <a:ext cx="462572" cy="160238"/>
            </a:xfrm>
            <a:custGeom>
              <a:avLst/>
              <a:gdLst/>
              <a:ahLst/>
              <a:cxnLst/>
              <a:rect l="l" t="t" r="r" b="b"/>
              <a:pathLst>
                <a:path w="405765" h="140560" extrusionOk="0">
                  <a:moveTo>
                    <a:pt x="0" y="140561"/>
                  </a:moveTo>
                  <a:cubicBezTo>
                    <a:pt x="12383" y="108176"/>
                    <a:pt x="37147" y="82458"/>
                    <a:pt x="63818" y="59598"/>
                  </a:cubicBezTo>
                  <a:cubicBezTo>
                    <a:pt x="90488" y="35786"/>
                    <a:pt x="120015" y="13878"/>
                    <a:pt x="155258" y="4353"/>
                  </a:cubicBezTo>
                  <a:cubicBezTo>
                    <a:pt x="203835" y="-8030"/>
                    <a:pt x="256222" y="7211"/>
                    <a:pt x="299085" y="34833"/>
                  </a:cubicBezTo>
                  <a:cubicBezTo>
                    <a:pt x="340995" y="62455"/>
                    <a:pt x="374333" y="101508"/>
                    <a:pt x="405765" y="140561"/>
                  </a:cubicBezTo>
                  <a:lnTo>
                    <a:pt x="0" y="140561"/>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29"/>
            <p:cNvSpPr/>
            <p:nvPr/>
          </p:nvSpPr>
          <p:spPr>
            <a:xfrm>
              <a:off x="8967148" y="310574"/>
              <a:ext cx="339870" cy="118970"/>
            </a:xfrm>
            <a:custGeom>
              <a:avLst/>
              <a:gdLst/>
              <a:ahLst/>
              <a:cxnLst/>
              <a:rect l="l" t="t" r="r" b="b"/>
              <a:pathLst>
                <a:path w="298132" h="104360" extrusionOk="0">
                  <a:moveTo>
                    <a:pt x="0" y="103408"/>
                  </a:moveTo>
                  <a:cubicBezTo>
                    <a:pt x="9525" y="79596"/>
                    <a:pt x="27622" y="60546"/>
                    <a:pt x="46672" y="43400"/>
                  </a:cubicBezTo>
                  <a:cubicBezTo>
                    <a:pt x="66675" y="26256"/>
                    <a:pt x="88582" y="10063"/>
                    <a:pt x="113347" y="3396"/>
                  </a:cubicBezTo>
                  <a:cubicBezTo>
                    <a:pt x="149542" y="-6129"/>
                    <a:pt x="187642" y="5300"/>
                    <a:pt x="219075" y="26256"/>
                  </a:cubicBezTo>
                  <a:cubicBezTo>
                    <a:pt x="249555" y="46258"/>
                    <a:pt x="274320" y="75786"/>
                    <a:pt x="298132" y="104361"/>
                  </a:cubicBezTo>
                  <a:lnTo>
                    <a:pt x="0" y="103408"/>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29"/>
            <p:cNvSpPr/>
            <p:nvPr/>
          </p:nvSpPr>
          <p:spPr>
            <a:xfrm>
              <a:off x="8575436" y="484185"/>
              <a:ext cx="339870" cy="118970"/>
            </a:xfrm>
            <a:custGeom>
              <a:avLst/>
              <a:gdLst/>
              <a:ahLst/>
              <a:cxnLst/>
              <a:rect l="l" t="t" r="r" b="b"/>
              <a:pathLst>
                <a:path w="298132" h="104360" extrusionOk="0">
                  <a:moveTo>
                    <a:pt x="0" y="103408"/>
                  </a:moveTo>
                  <a:cubicBezTo>
                    <a:pt x="9525" y="79596"/>
                    <a:pt x="27622" y="60546"/>
                    <a:pt x="46672" y="43400"/>
                  </a:cubicBezTo>
                  <a:cubicBezTo>
                    <a:pt x="66675" y="26256"/>
                    <a:pt x="88582" y="10063"/>
                    <a:pt x="113347" y="3396"/>
                  </a:cubicBezTo>
                  <a:cubicBezTo>
                    <a:pt x="149542" y="-6129"/>
                    <a:pt x="187642" y="5300"/>
                    <a:pt x="219075" y="26256"/>
                  </a:cubicBezTo>
                  <a:cubicBezTo>
                    <a:pt x="249555" y="46258"/>
                    <a:pt x="274320" y="75786"/>
                    <a:pt x="298132" y="104361"/>
                  </a:cubicBezTo>
                  <a:lnTo>
                    <a:pt x="0" y="103408"/>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29"/>
            <p:cNvSpPr/>
            <p:nvPr/>
          </p:nvSpPr>
          <p:spPr>
            <a:xfrm>
              <a:off x="8430386" y="1456276"/>
              <a:ext cx="339870" cy="118970"/>
            </a:xfrm>
            <a:custGeom>
              <a:avLst/>
              <a:gdLst/>
              <a:ahLst/>
              <a:cxnLst/>
              <a:rect l="l" t="t" r="r" b="b"/>
              <a:pathLst>
                <a:path w="298132" h="104360" extrusionOk="0">
                  <a:moveTo>
                    <a:pt x="0" y="103408"/>
                  </a:moveTo>
                  <a:cubicBezTo>
                    <a:pt x="9525" y="79596"/>
                    <a:pt x="27622" y="60546"/>
                    <a:pt x="46672" y="43401"/>
                  </a:cubicBezTo>
                  <a:cubicBezTo>
                    <a:pt x="66675" y="26256"/>
                    <a:pt x="88582" y="10063"/>
                    <a:pt x="113347" y="3396"/>
                  </a:cubicBezTo>
                  <a:cubicBezTo>
                    <a:pt x="149542" y="-6129"/>
                    <a:pt x="187642" y="5301"/>
                    <a:pt x="219075" y="26256"/>
                  </a:cubicBezTo>
                  <a:cubicBezTo>
                    <a:pt x="249555" y="46258"/>
                    <a:pt x="274320" y="75786"/>
                    <a:pt x="298132" y="104361"/>
                  </a:cubicBezTo>
                  <a:lnTo>
                    <a:pt x="0" y="103408"/>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29"/>
            <p:cNvSpPr/>
            <p:nvPr/>
          </p:nvSpPr>
          <p:spPr>
            <a:xfrm>
              <a:off x="8290062" y="168403"/>
              <a:ext cx="567899" cy="197178"/>
            </a:xfrm>
            <a:custGeom>
              <a:avLst/>
              <a:gdLst/>
              <a:ahLst/>
              <a:cxnLst/>
              <a:rect l="l" t="t" r="r" b="b"/>
              <a:pathLst>
                <a:path w="498157" h="172963" extrusionOk="0">
                  <a:moveTo>
                    <a:pt x="0" y="172964"/>
                  </a:moveTo>
                  <a:cubicBezTo>
                    <a:pt x="15240" y="132959"/>
                    <a:pt x="45720" y="101526"/>
                    <a:pt x="78105" y="72951"/>
                  </a:cubicBezTo>
                  <a:cubicBezTo>
                    <a:pt x="111443" y="43424"/>
                    <a:pt x="147638" y="16754"/>
                    <a:pt x="190500" y="5324"/>
                  </a:cubicBezTo>
                  <a:cubicBezTo>
                    <a:pt x="250508" y="-9916"/>
                    <a:pt x="315278" y="9134"/>
                    <a:pt x="366713" y="42472"/>
                  </a:cubicBezTo>
                  <a:cubicBezTo>
                    <a:pt x="418148" y="76762"/>
                    <a:pt x="459105" y="124387"/>
                    <a:pt x="498158" y="172964"/>
                  </a:cubicBezTo>
                  <a:lnTo>
                    <a:pt x="0" y="172964"/>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4" name="Google Shape;1054;p29"/>
            <p:cNvSpPr/>
            <p:nvPr/>
          </p:nvSpPr>
          <p:spPr>
            <a:xfrm>
              <a:off x="8599386" y="1630464"/>
              <a:ext cx="449813" cy="92552"/>
            </a:xfrm>
            <a:custGeom>
              <a:avLst/>
              <a:gdLst/>
              <a:ahLst/>
              <a:cxnLst/>
              <a:rect l="l" t="t" r="r" b="b"/>
              <a:pathLst>
                <a:path w="394573" h="81186" extrusionOk="0">
                  <a:moveTo>
                    <a:pt x="4048" y="78138"/>
                  </a:moveTo>
                  <a:cubicBezTo>
                    <a:pt x="5953" y="79090"/>
                    <a:pt x="3096" y="81948"/>
                    <a:pt x="1191" y="80995"/>
                  </a:cubicBezTo>
                  <a:cubicBezTo>
                    <a:pt x="-714" y="80043"/>
                    <a:pt x="238" y="77185"/>
                    <a:pt x="238" y="75280"/>
                  </a:cubicBezTo>
                  <a:cubicBezTo>
                    <a:pt x="14526" y="23845"/>
                    <a:pt x="72628" y="-10445"/>
                    <a:pt x="124063" y="2890"/>
                  </a:cubicBezTo>
                  <a:cubicBezTo>
                    <a:pt x="162163" y="12415"/>
                    <a:pt x="193596" y="43848"/>
                    <a:pt x="232648" y="47658"/>
                  </a:cubicBezTo>
                  <a:cubicBezTo>
                    <a:pt x="264081" y="50515"/>
                    <a:pt x="292656" y="34323"/>
                    <a:pt x="324088" y="29560"/>
                  </a:cubicBezTo>
                  <a:cubicBezTo>
                    <a:pt x="354568" y="24798"/>
                    <a:pt x="394573" y="40990"/>
                    <a:pt x="394573" y="71470"/>
                  </a:cubicBezTo>
                  <a:cubicBezTo>
                    <a:pt x="389811" y="73375"/>
                    <a:pt x="389811" y="77185"/>
                    <a:pt x="385048" y="77185"/>
                  </a:cubicBezTo>
                  <a:lnTo>
                    <a:pt x="4048" y="7813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5" name="Google Shape;1055;p29"/>
            <p:cNvSpPr/>
            <p:nvPr/>
          </p:nvSpPr>
          <p:spPr>
            <a:xfrm>
              <a:off x="8000427" y="1414535"/>
              <a:ext cx="449813" cy="92552"/>
            </a:xfrm>
            <a:custGeom>
              <a:avLst/>
              <a:gdLst/>
              <a:ahLst/>
              <a:cxnLst/>
              <a:rect l="l" t="t" r="r" b="b"/>
              <a:pathLst>
                <a:path w="394573" h="81186" extrusionOk="0">
                  <a:moveTo>
                    <a:pt x="4048" y="78138"/>
                  </a:moveTo>
                  <a:cubicBezTo>
                    <a:pt x="5953" y="79090"/>
                    <a:pt x="3096" y="81948"/>
                    <a:pt x="1191" y="80995"/>
                  </a:cubicBezTo>
                  <a:cubicBezTo>
                    <a:pt x="-714" y="80043"/>
                    <a:pt x="238" y="77185"/>
                    <a:pt x="238" y="75280"/>
                  </a:cubicBezTo>
                  <a:cubicBezTo>
                    <a:pt x="14526" y="23845"/>
                    <a:pt x="72628" y="-10445"/>
                    <a:pt x="124063" y="2890"/>
                  </a:cubicBezTo>
                  <a:cubicBezTo>
                    <a:pt x="162163" y="12415"/>
                    <a:pt x="193596" y="43848"/>
                    <a:pt x="232648" y="47658"/>
                  </a:cubicBezTo>
                  <a:cubicBezTo>
                    <a:pt x="264080" y="50515"/>
                    <a:pt x="292655" y="34323"/>
                    <a:pt x="324088" y="29560"/>
                  </a:cubicBezTo>
                  <a:cubicBezTo>
                    <a:pt x="354568" y="24798"/>
                    <a:pt x="394573" y="40990"/>
                    <a:pt x="394573" y="71470"/>
                  </a:cubicBezTo>
                  <a:cubicBezTo>
                    <a:pt x="389811" y="73375"/>
                    <a:pt x="389811" y="77185"/>
                    <a:pt x="385048" y="77185"/>
                  </a:cubicBezTo>
                  <a:lnTo>
                    <a:pt x="4048" y="7813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29"/>
            <p:cNvSpPr/>
            <p:nvPr/>
          </p:nvSpPr>
          <p:spPr>
            <a:xfrm>
              <a:off x="8091223" y="42052"/>
              <a:ext cx="449813" cy="92552"/>
            </a:xfrm>
            <a:custGeom>
              <a:avLst/>
              <a:gdLst/>
              <a:ahLst/>
              <a:cxnLst/>
              <a:rect l="l" t="t" r="r" b="b"/>
              <a:pathLst>
                <a:path w="394573" h="81186" extrusionOk="0">
                  <a:moveTo>
                    <a:pt x="4048" y="78138"/>
                  </a:moveTo>
                  <a:cubicBezTo>
                    <a:pt x="5953" y="79090"/>
                    <a:pt x="3096" y="81948"/>
                    <a:pt x="1191" y="80995"/>
                  </a:cubicBezTo>
                  <a:cubicBezTo>
                    <a:pt x="-714" y="80043"/>
                    <a:pt x="238" y="77185"/>
                    <a:pt x="238" y="75280"/>
                  </a:cubicBezTo>
                  <a:cubicBezTo>
                    <a:pt x="14526" y="23845"/>
                    <a:pt x="72628" y="-10445"/>
                    <a:pt x="124063" y="2890"/>
                  </a:cubicBezTo>
                  <a:cubicBezTo>
                    <a:pt x="162163" y="12415"/>
                    <a:pt x="193596" y="43848"/>
                    <a:pt x="232648" y="47658"/>
                  </a:cubicBezTo>
                  <a:cubicBezTo>
                    <a:pt x="264081" y="50515"/>
                    <a:pt x="292656" y="34323"/>
                    <a:pt x="324088" y="29560"/>
                  </a:cubicBezTo>
                  <a:cubicBezTo>
                    <a:pt x="354568" y="24798"/>
                    <a:pt x="394573" y="40990"/>
                    <a:pt x="394573" y="71470"/>
                  </a:cubicBezTo>
                  <a:cubicBezTo>
                    <a:pt x="389811" y="73375"/>
                    <a:pt x="389811" y="77185"/>
                    <a:pt x="385048" y="77185"/>
                  </a:cubicBezTo>
                  <a:lnTo>
                    <a:pt x="4048" y="7813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7" name="Google Shape;1057;p29"/>
            <p:cNvSpPr/>
            <p:nvPr/>
          </p:nvSpPr>
          <p:spPr>
            <a:xfrm>
              <a:off x="8830156" y="197218"/>
              <a:ext cx="449813" cy="92552"/>
            </a:xfrm>
            <a:custGeom>
              <a:avLst/>
              <a:gdLst/>
              <a:ahLst/>
              <a:cxnLst/>
              <a:rect l="l" t="t" r="r" b="b"/>
              <a:pathLst>
                <a:path w="394573" h="81186" extrusionOk="0">
                  <a:moveTo>
                    <a:pt x="4048" y="78138"/>
                  </a:moveTo>
                  <a:cubicBezTo>
                    <a:pt x="5953" y="79090"/>
                    <a:pt x="3096" y="81948"/>
                    <a:pt x="1191" y="80995"/>
                  </a:cubicBezTo>
                  <a:cubicBezTo>
                    <a:pt x="-714" y="80043"/>
                    <a:pt x="238" y="77185"/>
                    <a:pt x="238" y="75280"/>
                  </a:cubicBezTo>
                  <a:cubicBezTo>
                    <a:pt x="14526" y="23845"/>
                    <a:pt x="72628" y="-10445"/>
                    <a:pt x="124063" y="2890"/>
                  </a:cubicBezTo>
                  <a:cubicBezTo>
                    <a:pt x="162163" y="12415"/>
                    <a:pt x="193596" y="43848"/>
                    <a:pt x="232648" y="47657"/>
                  </a:cubicBezTo>
                  <a:cubicBezTo>
                    <a:pt x="264080" y="50515"/>
                    <a:pt x="292655" y="34323"/>
                    <a:pt x="324088" y="29560"/>
                  </a:cubicBezTo>
                  <a:cubicBezTo>
                    <a:pt x="354568" y="24798"/>
                    <a:pt x="394573" y="40990"/>
                    <a:pt x="394573" y="71470"/>
                  </a:cubicBezTo>
                  <a:cubicBezTo>
                    <a:pt x="389811" y="73375"/>
                    <a:pt x="389811" y="77185"/>
                    <a:pt x="385048" y="77185"/>
                  </a:cubicBezTo>
                  <a:lnTo>
                    <a:pt x="4048" y="7813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1058;p29"/>
            <p:cNvSpPr/>
            <p:nvPr/>
          </p:nvSpPr>
          <p:spPr>
            <a:xfrm>
              <a:off x="8236623" y="319830"/>
              <a:ext cx="449813" cy="92552"/>
            </a:xfrm>
            <a:custGeom>
              <a:avLst/>
              <a:gdLst/>
              <a:ahLst/>
              <a:cxnLst/>
              <a:rect l="l" t="t" r="r" b="b"/>
              <a:pathLst>
                <a:path w="394573" h="81186" extrusionOk="0">
                  <a:moveTo>
                    <a:pt x="4048" y="78138"/>
                  </a:moveTo>
                  <a:cubicBezTo>
                    <a:pt x="5953" y="79090"/>
                    <a:pt x="3096" y="81948"/>
                    <a:pt x="1191" y="80995"/>
                  </a:cubicBezTo>
                  <a:cubicBezTo>
                    <a:pt x="-714" y="80043"/>
                    <a:pt x="238" y="77185"/>
                    <a:pt x="238" y="75280"/>
                  </a:cubicBezTo>
                  <a:cubicBezTo>
                    <a:pt x="14526" y="23845"/>
                    <a:pt x="72628" y="-10445"/>
                    <a:pt x="124063" y="2890"/>
                  </a:cubicBezTo>
                  <a:cubicBezTo>
                    <a:pt x="162163" y="12415"/>
                    <a:pt x="193596" y="43848"/>
                    <a:pt x="232648" y="47658"/>
                  </a:cubicBezTo>
                  <a:cubicBezTo>
                    <a:pt x="264081" y="50515"/>
                    <a:pt x="292656" y="34323"/>
                    <a:pt x="324088" y="29560"/>
                  </a:cubicBezTo>
                  <a:cubicBezTo>
                    <a:pt x="354568" y="24798"/>
                    <a:pt x="394573" y="40990"/>
                    <a:pt x="394573" y="71470"/>
                  </a:cubicBezTo>
                  <a:cubicBezTo>
                    <a:pt x="389811" y="73375"/>
                    <a:pt x="389811" y="77185"/>
                    <a:pt x="385048" y="77185"/>
                  </a:cubicBezTo>
                  <a:lnTo>
                    <a:pt x="4048" y="7813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59" name="Google Shape;1059;p29"/>
            <p:cNvGrpSpPr/>
            <p:nvPr/>
          </p:nvGrpSpPr>
          <p:grpSpPr>
            <a:xfrm flipH="1">
              <a:off x="5545129" y="-740495"/>
              <a:ext cx="1846397" cy="1509621"/>
              <a:chOff x="4847385" y="4324522"/>
              <a:chExt cx="2249783" cy="1839431"/>
            </a:xfrm>
          </p:grpSpPr>
          <p:sp>
            <p:nvSpPr>
              <p:cNvPr id="1060" name="Google Shape;1060;p29"/>
              <p:cNvSpPr/>
              <p:nvPr/>
            </p:nvSpPr>
            <p:spPr>
              <a:xfrm>
                <a:off x="4847385" y="4324522"/>
                <a:ext cx="1697949" cy="1839431"/>
              </a:xfrm>
              <a:custGeom>
                <a:avLst/>
                <a:gdLst/>
                <a:ahLst/>
                <a:cxnLst/>
                <a:rect l="l" t="t" r="r" b="b"/>
                <a:pathLst>
                  <a:path w="1223747" h="1325716" extrusionOk="0">
                    <a:moveTo>
                      <a:pt x="410586" y="896380"/>
                    </a:moveTo>
                    <a:cubicBezTo>
                      <a:pt x="525838" y="982105"/>
                      <a:pt x="609658" y="1104025"/>
                      <a:pt x="718243" y="1198322"/>
                    </a:cubicBezTo>
                    <a:cubicBezTo>
                      <a:pt x="826828" y="1292620"/>
                      <a:pt x="980181" y="1360247"/>
                      <a:pt x="1113531" y="1306907"/>
                    </a:cubicBezTo>
                    <a:cubicBezTo>
                      <a:pt x="1149726" y="1292620"/>
                      <a:pt x="1182111" y="1269760"/>
                      <a:pt x="1202113" y="1236422"/>
                    </a:cubicBezTo>
                    <a:cubicBezTo>
                      <a:pt x="1236403" y="1179272"/>
                      <a:pt x="1223068" y="1105930"/>
                      <a:pt x="1208781" y="1040207"/>
                    </a:cubicBezTo>
                    <a:cubicBezTo>
                      <a:pt x="1118293" y="623012"/>
                      <a:pt x="1050666" y="-70408"/>
                      <a:pt x="454401" y="5792"/>
                    </a:cubicBezTo>
                    <a:cubicBezTo>
                      <a:pt x="263901" y="30557"/>
                      <a:pt x="79116" y="166765"/>
                      <a:pt x="19108" y="354407"/>
                    </a:cubicBezTo>
                    <a:cubicBezTo>
                      <a:pt x="-78047" y="658255"/>
                      <a:pt x="217228" y="752552"/>
                      <a:pt x="410586" y="8963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29"/>
              <p:cNvSpPr/>
              <p:nvPr/>
            </p:nvSpPr>
            <p:spPr>
              <a:xfrm>
                <a:off x="5245305" y="5252576"/>
                <a:ext cx="866964" cy="304744"/>
              </a:xfrm>
              <a:custGeom>
                <a:avLst/>
                <a:gdLst/>
                <a:ahLst/>
                <a:cxnLst/>
                <a:rect l="l" t="t" r="r" b="b"/>
                <a:pathLst>
                  <a:path w="624839" h="219635" extrusionOk="0">
                    <a:moveTo>
                      <a:pt x="624840" y="219636"/>
                    </a:moveTo>
                    <a:lnTo>
                      <a:pt x="0" y="219636"/>
                    </a:lnTo>
                    <a:cubicBezTo>
                      <a:pt x="3810" y="184393"/>
                      <a:pt x="27622" y="156771"/>
                      <a:pt x="60007" y="143436"/>
                    </a:cubicBezTo>
                    <a:cubicBezTo>
                      <a:pt x="93345" y="130100"/>
                      <a:pt x="133350" y="136768"/>
                      <a:pt x="160972" y="159628"/>
                    </a:cubicBezTo>
                    <a:cubicBezTo>
                      <a:pt x="165735" y="110098"/>
                      <a:pt x="185738" y="60568"/>
                      <a:pt x="222885" y="28183"/>
                    </a:cubicBezTo>
                    <a:cubicBezTo>
                      <a:pt x="264795" y="-8012"/>
                      <a:pt x="324802" y="-8012"/>
                      <a:pt x="370522" y="20563"/>
                    </a:cubicBezTo>
                    <a:cubicBezTo>
                      <a:pt x="424815" y="53900"/>
                      <a:pt x="435292" y="105336"/>
                      <a:pt x="430530" y="165343"/>
                    </a:cubicBezTo>
                    <a:cubicBezTo>
                      <a:pt x="431483" y="155818"/>
                      <a:pt x="469583" y="139625"/>
                      <a:pt x="478155" y="136768"/>
                    </a:cubicBezTo>
                    <a:cubicBezTo>
                      <a:pt x="498158" y="130100"/>
                      <a:pt x="518160" y="130100"/>
                      <a:pt x="538163" y="137721"/>
                    </a:cubicBezTo>
                    <a:cubicBezTo>
                      <a:pt x="575310" y="150103"/>
                      <a:pt x="605790" y="185346"/>
                      <a:pt x="624840" y="2196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29"/>
              <p:cNvSpPr/>
              <p:nvPr/>
            </p:nvSpPr>
            <p:spPr>
              <a:xfrm>
                <a:off x="6230204" y="4792371"/>
                <a:ext cx="866964" cy="304744"/>
              </a:xfrm>
              <a:custGeom>
                <a:avLst/>
                <a:gdLst/>
                <a:ahLst/>
                <a:cxnLst/>
                <a:rect l="l" t="t" r="r" b="b"/>
                <a:pathLst>
                  <a:path w="624839" h="219635" extrusionOk="0">
                    <a:moveTo>
                      <a:pt x="624840" y="219635"/>
                    </a:moveTo>
                    <a:lnTo>
                      <a:pt x="0" y="219635"/>
                    </a:lnTo>
                    <a:cubicBezTo>
                      <a:pt x="3810" y="184393"/>
                      <a:pt x="27622" y="156771"/>
                      <a:pt x="60007" y="143435"/>
                    </a:cubicBezTo>
                    <a:cubicBezTo>
                      <a:pt x="93345" y="130100"/>
                      <a:pt x="133350" y="136768"/>
                      <a:pt x="160972" y="159628"/>
                    </a:cubicBezTo>
                    <a:cubicBezTo>
                      <a:pt x="165735" y="110098"/>
                      <a:pt x="185738" y="60568"/>
                      <a:pt x="222885" y="28183"/>
                    </a:cubicBezTo>
                    <a:cubicBezTo>
                      <a:pt x="264795" y="-8012"/>
                      <a:pt x="324802" y="-8012"/>
                      <a:pt x="370522" y="20563"/>
                    </a:cubicBezTo>
                    <a:cubicBezTo>
                      <a:pt x="424815" y="53900"/>
                      <a:pt x="435292" y="105335"/>
                      <a:pt x="430530" y="165343"/>
                    </a:cubicBezTo>
                    <a:cubicBezTo>
                      <a:pt x="431483" y="155818"/>
                      <a:pt x="469583" y="139625"/>
                      <a:pt x="478155" y="136768"/>
                    </a:cubicBezTo>
                    <a:cubicBezTo>
                      <a:pt x="498158" y="130100"/>
                      <a:pt x="518160" y="130100"/>
                      <a:pt x="538163" y="137721"/>
                    </a:cubicBezTo>
                    <a:cubicBezTo>
                      <a:pt x="575310" y="150103"/>
                      <a:pt x="604838" y="185346"/>
                      <a:pt x="624840" y="21963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3" name="Google Shape;1063;p29"/>
              <p:cNvSpPr/>
              <p:nvPr/>
            </p:nvSpPr>
            <p:spPr>
              <a:xfrm>
                <a:off x="5529752" y="4907746"/>
                <a:ext cx="700445" cy="74009"/>
              </a:xfrm>
              <a:custGeom>
                <a:avLst/>
                <a:gdLst/>
                <a:ahLst/>
                <a:cxnLst/>
                <a:rect l="l" t="t" r="r" b="b"/>
                <a:pathLst>
                  <a:path w="504825" h="53340" extrusionOk="0">
                    <a:moveTo>
                      <a:pt x="0" y="0"/>
                    </a:moveTo>
                    <a:cubicBezTo>
                      <a:pt x="50482" y="0"/>
                      <a:pt x="50482" y="53340"/>
                      <a:pt x="100965" y="53340"/>
                    </a:cubicBezTo>
                    <a:cubicBezTo>
                      <a:pt x="151447" y="53340"/>
                      <a:pt x="151447" y="0"/>
                      <a:pt x="201930" y="0"/>
                    </a:cubicBezTo>
                    <a:cubicBezTo>
                      <a:pt x="252413" y="0"/>
                      <a:pt x="252413" y="53340"/>
                      <a:pt x="302895" y="53340"/>
                    </a:cubicBezTo>
                    <a:cubicBezTo>
                      <a:pt x="353377" y="53340"/>
                      <a:pt x="353377" y="0"/>
                      <a:pt x="403860" y="0"/>
                    </a:cubicBezTo>
                    <a:cubicBezTo>
                      <a:pt x="454342" y="0"/>
                      <a:pt x="454342"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29"/>
              <p:cNvSpPr/>
              <p:nvPr/>
            </p:nvSpPr>
            <p:spPr>
              <a:xfrm>
                <a:off x="5183319" y="4664451"/>
                <a:ext cx="700445" cy="74009"/>
              </a:xfrm>
              <a:custGeom>
                <a:avLst/>
                <a:gdLst/>
                <a:ahLst/>
                <a:cxnLst/>
                <a:rect l="l" t="t" r="r" b="b"/>
                <a:pathLst>
                  <a:path w="504825" h="53340" extrusionOk="0">
                    <a:moveTo>
                      <a:pt x="0" y="0"/>
                    </a:moveTo>
                    <a:cubicBezTo>
                      <a:pt x="50483" y="0"/>
                      <a:pt x="50483" y="53340"/>
                      <a:pt x="100965" y="53340"/>
                    </a:cubicBezTo>
                    <a:cubicBezTo>
                      <a:pt x="151448" y="53340"/>
                      <a:pt x="151448" y="0"/>
                      <a:pt x="201930" y="0"/>
                    </a:cubicBezTo>
                    <a:cubicBezTo>
                      <a:pt x="252413" y="0"/>
                      <a:pt x="252413" y="53340"/>
                      <a:pt x="302895" y="53340"/>
                    </a:cubicBezTo>
                    <a:cubicBezTo>
                      <a:pt x="353378" y="53340"/>
                      <a:pt x="353378" y="0"/>
                      <a:pt x="403860" y="0"/>
                    </a:cubicBezTo>
                    <a:cubicBezTo>
                      <a:pt x="454343" y="0"/>
                      <a:pt x="454343"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29"/>
              <p:cNvSpPr/>
              <p:nvPr/>
            </p:nvSpPr>
            <p:spPr>
              <a:xfrm>
                <a:off x="5732057" y="5613832"/>
                <a:ext cx="700445" cy="74009"/>
              </a:xfrm>
              <a:custGeom>
                <a:avLst/>
                <a:gdLst/>
                <a:ahLst/>
                <a:cxnLst/>
                <a:rect l="l" t="t" r="r" b="b"/>
                <a:pathLst>
                  <a:path w="504825" h="53340" extrusionOk="0">
                    <a:moveTo>
                      <a:pt x="0" y="0"/>
                    </a:moveTo>
                    <a:cubicBezTo>
                      <a:pt x="50483" y="0"/>
                      <a:pt x="50483" y="53340"/>
                      <a:pt x="100965" y="53340"/>
                    </a:cubicBezTo>
                    <a:cubicBezTo>
                      <a:pt x="151448" y="53340"/>
                      <a:pt x="151448" y="0"/>
                      <a:pt x="201930" y="0"/>
                    </a:cubicBezTo>
                    <a:cubicBezTo>
                      <a:pt x="252413" y="0"/>
                      <a:pt x="252413" y="53340"/>
                      <a:pt x="302895" y="53340"/>
                    </a:cubicBezTo>
                    <a:cubicBezTo>
                      <a:pt x="353378" y="53340"/>
                      <a:pt x="353378" y="0"/>
                      <a:pt x="403860" y="0"/>
                    </a:cubicBezTo>
                    <a:cubicBezTo>
                      <a:pt x="454343" y="0"/>
                      <a:pt x="454343"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66" name="Google Shape;1066;p29"/>
            <p:cNvGrpSpPr/>
            <p:nvPr/>
          </p:nvGrpSpPr>
          <p:grpSpPr>
            <a:xfrm>
              <a:off x="9062415" y="1875616"/>
              <a:ext cx="149335" cy="331155"/>
              <a:chOff x="6993038" y="1344751"/>
              <a:chExt cx="131088" cy="290691"/>
            </a:xfrm>
          </p:grpSpPr>
          <p:sp>
            <p:nvSpPr>
              <p:cNvPr id="1067" name="Google Shape;1067;p29"/>
              <p:cNvSpPr/>
              <p:nvPr/>
            </p:nvSpPr>
            <p:spPr>
              <a:xfrm>
                <a:off x="6993038" y="1344751"/>
                <a:ext cx="131088" cy="245573"/>
              </a:xfrm>
              <a:custGeom>
                <a:avLst/>
                <a:gdLst/>
                <a:ahLst/>
                <a:cxnLst/>
                <a:rect l="l" t="t" r="r" b="b"/>
                <a:pathLst>
                  <a:path w="131088" h="245573" extrusionOk="0">
                    <a:moveTo>
                      <a:pt x="4027" y="111621"/>
                    </a:moveTo>
                    <a:cubicBezTo>
                      <a:pt x="-3593" y="152578"/>
                      <a:pt x="-2641" y="200203"/>
                      <a:pt x="26887" y="229731"/>
                    </a:cubicBezTo>
                    <a:cubicBezTo>
                      <a:pt x="34507" y="237351"/>
                      <a:pt x="44032" y="243066"/>
                      <a:pt x="54509" y="244971"/>
                    </a:cubicBezTo>
                    <a:cubicBezTo>
                      <a:pt x="70702" y="247828"/>
                      <a:pt x="86894" y="240208"/>
                      <a:pt x="97372" y="228778"/>
                    </a:cubicBezTo>
                    <a:cubicBezTo>
                      <a:pt x="108802" y="217348"/>
                      <a:pt x="115469" y="202108"/>
                      <a:pt x="120232" y="186868"/>
                    </a:cubicBezTo>
                    <a:cubicBezTo>
                      <a:pt x="135472" y="138291"/>
                      <a:pt x="141187" y="42088"/>
                      <a:pt x="92609" y="7798"/>
                    </a:cubicBezTo>
                    <a:cubicBezTo>
                      <a:pt x="37364" y="-29349"/>
                      <a:pt x="9742" y="76378"/>
                      <a:pt x="4027" y="1116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29"/>
              <p:cNvSpPr/>
              <p:nvPr/>
            </p:nvSpPr>
            <p:spPr>
              <a:xfrm>
                <a:off x="7041832" y="1460182"/>
                <a:ext cx="9525" cy="175260"/>
              </a:xfrm>
              <a:custGeom>
                <a:avLst/>
                <a:gdLst/>
                <a:ahLst/>
                <a:cxnLst/>
                <a:rect l="l" t="t" r="r" b="b"/>
                <a:pathLst>
                  <a:path w="9525" h="175260" extrusionOk="0">
                    <a:moveTo>
                      <a:pt x="0" y="0"/>
                    </a:moveTo>
                    <a:lnTo>
                      <a:pt x="0" y="17526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29"/>
              <p:cNvSpPr/>
              <p:nvPr/>
            </p:nvSpPr>
            <p:spPr>
              <a:xfrm>
                <a:off x="7041832" y="1430655"/>
                <a:ext cx="80962" cy="117157"/>
              </a:xfrm>
              <a:custGeom>
                <a:avLst/>
                <a:gdLst/>
                <a:ahLst/>
                <a:cxnLst/>
                <a:rect l="l" t="t" r="r" b="b"/>
                <a:pathLst>
                  <a:path w="80962" h="117157" extrusionOk="0">
                    <a:moveTo>
                      <a:pt x="80962" y="0"/>
                    </a:moveTo>
                    <a:lnTo>
                      <a:pt x="0" y="11715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29"/>
              <p:cNvSpPr/>
              <p:nvPr/>
            </p:nvSpPr>
            <p:spPr>
              <a:xfrm>
                <a:off x="7081837" y="1353502"/>
                <a:ext cx="3809" cy="135254"/>
              </a:xfrm>
              <a:custGeom>
                <a:avLst/>
                <a:gdLst/>
                <a:ahLst/>
                <a:cxnLst/>
                <a:rect l="l" t="t" r="r" b="b"/>
                <a:pathLst>
                  <a:path w="3809" h="135254" extrusionOk="0">
                    <a:moveTo>
                      <a:pt x="3810" y="0"/>
                    </a:moveTo>
                    <a:lnTo>
                      <a:pt x="0" y="13525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71" name="Google Shape;1071;p29"/>
            <p:cNvGrpSpPr/>
            <p:nvPr/>
          </p:nvGrpSpPr>
          <p:grpSpPr>
            <a:xfrm>
              <a:off x="8255316" y="1604581"/>
              <a:ext cx="887602" cy="975494"/>
              <a:chOff x="5747384" y="3630930"/>
              <a:chExt cx="779145" cy="856297"/>
            </a:xfrm>
          </p:grpSpPr>
          <p:sp>
            <p:nvSpPr>
              <p:cNvPr id="1072" name="Google Shape;1072;p29"/>
              <p:cNvSpPr/>
              <p:nvPr/>
            </p:nvSpPr>
            <p:spPr>
              <a:xfrm>
                <a:off x="5747384" y="4353877"/>
                <a:ext cx="779145" cy="133350"/>
              </a:xfrm>
              <a:custGeom>
                <a:avLst/>
                <a:gdLst/>
                <a:ahLst/>
                <a:cxnLst/>
                <a:rect l="l" t="t" r="r" b="b"/>
                <a:pathLst>
                  <a:path w="779145" h="133350" extrusionOk="0">
                    <a:moveTo>
                      <a:pt x="779145" y="66675"/>
                    </a:moveTo>
                    <a:cubicBezTo>
                      <a:pt x="779145" y="103822"/>
                      <a:pt x="604838" y="133350"/>
                      <a:pt x="389573" y="133350"/>
                    </a:cubicBezTo>
                    <a:cubicBezTo>
                      <a:pt x="174308" y="133350"/>
                      <a:pt x="0" y="103822"/>
                      <a:pt x="0" y="66675"/>
                    </a:cubicBezTo>
                    <a:cubicBezTo>
                      <a:pt x="0" y="29528"/>
                      <a:pt x="174308" y="0"/>
                      <a:pt x="389573" y="0"/>
                    </a:cubicBezTo>
                    <a:cubicBezTo>
                      <a:pt x="604838" y="0"/>
                      <a:pt x="779145" y="30480"/>
                      <a:pt x="779145" y="6667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73" name="Google Shape;1073;p29"/>
              <p:cNvGrpSpPr/>
              <p:nvPr/>
            </p:nvGrpSpPr>
            <p:grpSpPr>
              <a:xfrm>
                <a:off x="5876925" y="3630930"/>
                <a:ext cx="422909" cy="788669"/>
                <a:chOff x="5876925" y="3630930"/>
                <a:chExt cx="422909" cy="788669"/>
              </a:xfrm>
            </p:grpSpPr>
            <p:sp>
              <p:nvSpPr>
                <p:cNvPr id="1074" name="Google Shape;1074;p29"/>
                <p:cNvSpPr/>
                <p:nvPr/>
              </p:nvSpPr>
              <p:spPr>
                <a:xfrm>
                  <a:off x="5876925" y="3756659"/>
                  <a:ext cx="218122" cy="662940"/>
                </a:xfrm>
                <a:custGeom>
                  <a:avLst/>
                  <a:gdLst/>
                  <a:ahLst/>
                  <a:cxnLst/>
                  <a:rect l="l" t="t" r="r" b="b"/>
                  <a:pathLst>
                    <a:path w="218122" h="662940" extrusionOk="0">
                      <a:moveTo>
                        <a:pt x="0" y="173355"/>
                      </a:moveTo>
                      <a:lnTo>
                        <a:pt x="106680" y="0"/>
                      </a:lnTo>
                      <a:lnTo>
                        <a:pt x="218122" y="189547"/>
                      </a:lnTo>
                      <a:lnTo>
                        <a:pt x="218122" y="662940"/>
                      </a:lnTo>
                      <a:lnTo>
                        <a:pt x="0" y="66294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29"/>
                <p:cNvSpPr/>
                <p:nvPr/>
              </p:nvSpPr>
              <p:spPr>
                <a:xfrm>
                  <a:off x="6095047" y="3946207"/>
                  <a:ext cx="204787" cy="472440"/>
                </a:xfrm>
                <a:custGeom>
                  <a:avLst/>
                  <a:gdLst/>
                  <a:ahLst/>
                  <a:cxnLst/>
                  <a:rect l="l" t="t" r="r" b="b"/>
                  <a:pathLst>
                    <a:path w="204787" h="472440" extrusionOk="0">
                      <a:moveTo>
                        <a:pt x="0" y="0"/>
                      </a:moveTo>
                      <a:lnTo>
                        <a:pt x="204787" y="0"/>
                      </a:lnTo>
                      <a:lnTo>
                        <a:pt x="204787" y="472440"/>
                      </a:lnTo>
                      <a:lnTo>
                        <a:pt x="0" y="47244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29"/>
                <p:cNvSpPr/>
                <p:nvPr/>
              </p:nvSpPr>
              <p:spPr>
                <a:xfrm>
                  <a:off x="5983604" y="3756659"/>
                  <a:ext cx="316229" cy="189547"/>
                </a:xfrm>
                <a:custGeom>
                  <a:avLst/>
                  <a:gdLst/>
                  <a:ahLst/>
                  <a:cxnLst/>
                  <a:rect l="l" t="t" r="r" b="b"/>
                  <a:pathLst>
                    <a:path w="316229" h="189547" extrusionOk="0">
                      <a:moveTo>
                        <a:pt x="0" y="0"/>
                      </a:moveTo>
                      <a:lnTo>
                        <a:pt x="111442" y="189547"/>
                      </a:lnTo>
                      <a:lnTo>
                        <a:pt x="316230" y="189547"/>
                      </a:lnTo>
                      <a:lnTo>
                        <a:pt x="18288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29"/>
                <p:cNvSpPr/>
                <p:nvPr/>
              </p:nvSpPr>
              <p:spPr>
                <a:xfrm>
                  <a:off x="5972175" y="3874770"/>
                  <a:ext cx="12382" cy="95250"/>
                </a:xfrm>
                <a:custGeom>
                  <a:avLst/>
                  <a:gdLst/>
                  <a:ahLst/>
                  <a:cxnLst/>
                  <a:rect l="l" t="t" r="r" b="b"/>
                  <a:pathLst>
                    <a:path w="12382" h="95250" extrusionOk="0">
                      <a:moveTo>
                        <a:pt x="0" y="0"/>
                      </a:moveTo>
                      <a:lnTo>
                        <a:pt x="12383" y="0"/>
                      </a:lnTo>
                      <a:lnTo>
                        <a:pt x="12383" y="95250"/>
                      </a:lnTo>
                      <a:lnTo>
                        <a:pt x="0" y="952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29"/>
                <p:cNvSpPr/>
                <p:nvPr/>
              </p:nvSpPr>
              <p:spPr>
                <a:xfrm>
                  <a:off x="6151245" y="3987165"/>
                  <a:ext cx="12382" cy="95250"/>
                </a:xfrm>
                <a:custGeom>
                  <a:avLst/>
                  <a:gdLst/>
                  <a:ahLst/>
                  <a:cxnLst/>
                  <a:rect l="l" t="t" r="r" b="b"/>
                  <a:pathLst>
                    <a:path w="12382" h="95250" extrusionOk="0">
                      <a:moveTo>
                        <a:pt x="0" y="0"/>
                      </a:moveTo>
                      <a:lnTo>
                        <a:pt x="12383" y="0"/>
                      </a:lnTo>
                      <a:lnTo>
                        <a:pt x="12383" y="95250"/>
                      </a:lnTo>
                      <a:lnTo>
                        <a:pt x="0" y="952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29"/>
                <p:cNvSpPr/>
                <p:nvPr/>
              </p:nvSpPr>
              <p:spPr>
                <a:xfrm>
                  <a:off x="6151245" y="4172902"/>
                  <a:ext cx="12382" cy="95250"/>
                </a:xfrm>
                <a:custGeom>
                  <a:avLst/>
                  <a:gdLst/>
                  <a:ahLst/>
                  <a:cxnLst/>
                  <a:rect l="l" t="t" r="r" b="b"/>
                  <a:pathLst>
                    <a:path w="12382" h="95250" extrusionOk="0">
                      <a:moveTo>
                        <a:pt x="0" y="0"/>
                      </a:moveTo>
                      <a:lnTo>
                        <a:pt x="12383" y="0"/>
                      </a:lnTo>
                      <a:lnTo>
                        <a:pt x="12383" y="95250"/>
                      </a:lnTo>
                      <a:lnTo>
                        <a:pt x="0" y="952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29"/>
                <p:cNvSpPr/>
                <p:nvPr/>
              </p:nvSpPr>
              <p:spPr>
                <a:xfrm>
                  <a:off x="6239827" y="3987165"/>
                  <a:ext cx="12382" cy="95250"/>
                </a:xfrm>
                <a:custGeom>
                  <a:avLst/>
                  <a:gdLst/>
                  <a:ahLst/>
                  <a:cxnLst/>
                  <a:rect l="l" t="t" r="r" b="b"/>
                  <a:pathLst>
                    <a:path w="12382" h="95250" extrusionOk="0">
                      <a:moveTo>
                        <a:pt x="0" y="0"/>
                      </a:moveTo>
                      <a:lnTo>
                        <a:pt x="12382" y="0"/>
                      </a:lnTo>
                      <a:lnTo>
                        <a:pt x="12382" y="95250"/>
                      </a:lnTo>
                      <a:lnTo>
                        <a:pt x="0" y="952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29"/>
                <p:cNvSpPr/>
                <p:nvPr/>
              </p:nvSpPr>
              <p:spPr>
                <a:xfrm>
                  <a:off x="6239827" y="4172902"/>
                  <a:ext cx="12382" cy="95250"/>
                </a:xfrm>
                <a:custGeom>
                  <a:avLst/>
                  <a:gdLst/>
                  <a:ahLst/>
                  <a:cxnLst/>
                  <a:rect l="l" t="t" r="r" b="b"/>
                  <a:pathLst>
                    <a:path w="12382" h="95250" extrusionOk="0">
                      <a:moveTo>
                        <a:pt x="0" y="0"/>
                      </a:moveTo>
                      <a:lnTo>
                        <a:pt x="12382" y="0"/>
                      </a:lnTo>
                      <a:lnTo>
                        <a:pt x="12382" y="95250"/>
                      </a:lnTo>
                      <a:lnTo>
                        <a:pt x="0" y="952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29"/>
                <p:cNvSpPr/>
                <p:nvPr/>
              </p:nvSpPr>
              <p:spPr>
                <a:xfrm>
                  <a:off x="6126480" y="4289107"/>
                  <a:ext cx="24764" cy="130492"/>
                </a:xfrm>
                <a:custGeom>
                  <a:avLst/>
                  <a:gdLst/>
                  <a:ahLst/>
                  <a:cxnLst/>
                  <a:rect l="l" t="t" r="r" b="b"/>
                  <a:pathLst>
                    <a:path w="24764" h="130492" extrusionOk="0">
                      <a:moveTo>
                        <a:pt x="0" y="0"/>
                      </a:moveTo>
                      <a:lnTo>
                        <a:pt x="24765" y="0"/>
                      </a:lnTo>
                      <a:lnTo>
                        <a:pt x="24765" y="130493"/>
                      </a:lnTo>
                      <a:lnTo>
                        <a:pt x="0" y="13049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29"/>
                <p:cNvSpPr/>
                <p:nvPr/>
              </p:nvSpPr>
              <p:spPr>
                <a:xfrm>
                  <a:off x="6057900" y="3787140"/>
                  <a:ext cx="67627" cy="30479"/>
                </a:xfrm>
                <a:custGeom>
                  <a:avLst/>
                  <a:gdLst/>
                  <a:ahLst/>
                  <a:cxnLst/>
                  <a:rect l="l" t="t" r="r" b="b"/>
                  <a:pathLst>
                    <a:path w="67627" h="30479" extrusionOk="0">
                      <a:moveTo>
                        <a:pt x="0" y="0"/>
                      </a:moveTo>
                      <a:lnTo>
                        <a:pt x="67628" y="0"/>
                      </a:lnTo>
                      <a:lnTo>
                        <a:pt x="67628" y="30480"/>
                      </a:lnTo>
                      <a:lnTo>
                        <a:pt x="0" y="3048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29"/>
                <p:cNvSpPr/>
                <p:nvPr/>
              </p:nvSpPr>
              <p:spPr>
                <a:xfrm>
                  <a:off x="6129337" y="3835717"/>
                  <a:ext cx="67627" cy="30479"/>
                </a:xfrm>
                <a:custGeom>
                  <a:avLst/>
                  <a:gdLst/>
                  <a:ahLst/>
                  <a:cxnLst/>
                  <a:rect l="l" t="t" r="r" b="b"/>
                  <a:pathLst>
                    <a:path w="67627" h="30479" extrusionOk="0">
                      <a:moveTo>
                        <a:pt x="0" y="0"/>
                      </a:moveTo>
                      <a:lnTo>
                        <a:pt x="67628" y="0"/>
                      </a:lnTo>
                      <a:lnTo>
                        <a:pt x="67628" y="30480"/>
                      </a:lnTo>
                      <a:lnTo>
                        <a:pt x="0" y="3048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5" name="Google Shape;1085;p29"/>
                <p:cNvSpPr/>
                <p:nvPr/>
              </p:nvSpPr>
              <p:spPr>
                <a:xfrm>
                  <a:off x="6092190" y="3630930"/>
                  <a:ext cx="13335" cy="124777"/>
                </a:xfrm>
                <a:custGeom>
                  <a:avLst/>
                  <a:gdLst/>
                  <a:ahLst/>
                  <a:cxnLst/>
                  <a:rect l="l" t="t" r="r" b="b"/>
                  <a:pathLst>
                    <a:path w="13335" h="124777" extrusionOk="0">
                      <a:moveTo>
                        <a:pt x="0" y="0"/>
                      </a:moveTo>
                      <a:lnTo>
                        <a:pt x="13335" y="0"/>
                      </a:lnTo>
                      <a:lnTo>
                        <a:pt x="13335" y="124778"/>
                      </a:lnTo>
                      <a:lnTo>
                        <a:pt x="0" y="12477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29"/>
                <p:cNvSpPr/>
                <p:nvPr/>
              </p:nvSpPr>
              <p:spPr>
                <a:xfrm>
                  <a:off x="6122670" y="3630930"/>
                  <a:ext cx="13335" cy="124777"/>
                </a:xfrm>
                <a:custGeom>
                  <a:avLst/>
                  <a:gdLst/>
                  <a:ahLst/>
                  <a:cxnLst/>
                  <a:rect l="l" t="t" r="r" b="b"/>
                  <a:pathLst>
                    <a:path w="13335" h="124777" extrusionOk="0">
                      <a:moveTo>
                        <a:pt x="0" y="0"/>
                      </a:moveTo>
                      <a:lnTo>
                        <a:pt x="13335" y="0"/>
                      </a:lnTo>
                      <a:lnTo>
                        <a:pt x="13335" y="124778"/>
                      </a:lnTo>
                      <a:lnTo>
                        <a:pt x="0" y="12477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87" name="Google Shape;1087;p29"/>
            <p:cNvGrpSpPr/>
            <p:nvPr/>
          </p:nvGrpSpPr>
          <p:grpSpPr>
            <a:xfrm>
              <a:off x="7823462" y="185333"/>
              <a:ext cx="481778" cy="654307"/>
              <a:chOff x="6726555" y="1729740"/>
              <a:chExt cx="422909" cy="574357"/>
            </a:xfrm>
          </p:grpSpPr>
          <p:grpSp>
            <p:nvGrpSpPr>
              <p:cNvPr id="1088" name="Google Shape;1088;p29"/>
              <p:cNvGrpSpPr/>
              <p:nvPr/>
            </p:nvGrpSpPr>
            <p:grpSpPr>
              <a:xfrm>
                <a:off x="6726555" y="1729740"/>
                <a:ext cx="422909" cy="574357"/>
                <a:chOff x="6726555" y="1729740"/>
                <a:chExt cx="422909" cy="574357"/>
              </a:xfrm>
            </p:grpSpPr>
            <p:sp>
              <p:nvSpPr>
                <p:cNvPr id="1089" name="Google Shape;1089;p29"/>
                <p:cNvSpPr/>
                <p:nvPr/>
              </p:nvSpPr>
              <p:spPr>
                <a:xfrm>
                  <a:off x="6726555" y="1854517"/>
                  <a:ext cx="218122" cy="449579"/>
                </a:xfrm>
                <a:custGeom>
                  <a:avLst/>
                  <a:gdLst/>
                  <a:ahLst/>
                  <a:cxnLst/>
                  <a:rect l="l" t="t" r="r" b="b"/>
                  <a:pathLst>
                    <a:path w="218122" h="449579" extrusionOk="0">
                      <a:moveTo>
                        <a:pt x="218122" y="449580"/>
                      </a:moveTo>
                      <a:lnTo>
                        <a:pt x="218122" y="190500"/>
                      </a:lnTo>
                      <a:lnTo>
                        <a:pt x="106680" y="0"/>
                      </a:lnTo>
                      <a:lnTo>
                        <a:pt x="0" y="173355"/>
                      </a:lnTo>
                      <a:lnTo>
                        <a:pt x="0" y="44958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29"/>
                <p:cNvSpPr/>
                <p:nvPr/>
              </p:nvSpPr>
              <p:spPr>
                <a:xfrm>
                  <a:off x="6944677" y="2045017"/>
                  <a:ext cx="204787" cy="259080"/>
                </a:xfrm>
                <a:custGeom>
                  <a:avLst/>
                  <a:gdLst/>
                  <a:ahLst/>
                  <a:cxnLst/>
                  <a:rect l="l" t="t" r="r" b="b"/>
                  <a:pathLst>
                    <a:path w="204787" h="259080" extrusionOk="0">
                      <a:moveTo>
                        <a:pt x="0" y="0"/>
                      </a:moveTo>
                      <a:lnTo>
                        <a:pt x="204788" y="0"/>
                      </a:lnTo>
                      <a:lnTo>
                        <a:pt x="204788" y="259080"/>
                      </a:lnTo>
                      <a:lnTo>
                        <a:pt x="0" y="2590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091;p29"/>
                <p:cNvSpPr/>
                <p:nvPr/>
              </p:nvSpPr>
              <p:spPr>
                <a:xfrm>
                  <a:off x="6833234" y="1854517"/>
                  <a:ext cx="316230" cy="190500"/>
                </a:xfrm>
                <a:custGeom>
                  <a:avLst/>
                  <a:gdLst/>
                  <a:ahLst/>
                  <a:cxnLst/>
                  <a:rect l="l" t="t" r="r" b="b"/>
                  <a:pathLst>
                    <a:path w="316230" h="190500" extrusionOk="0">
                      <a:moveTo>
                        <a:pt x="0" y="0"/>
                      </a:moveTo>
                      <a:lnTo>
                        <a:pt x="111443" y="190500"/>
                      </a:lnTo>
                      <a:lnTo>
                        <a:pt x="316230" y="190500"/>
                      </a:lnTo>
                      <a:lnTo>
                        <a:pt x="18288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29"/>
                <p:cNvSpPr/>
                <p:nvPr/>
              </p:nvSpPr>
              <p:spPr>
                <a:xfrm>
                  <a:off x="6820852" y="1973580"/>
                  <a:ext cx="12382" cy="95250"/>
                </a:xfrm>
                <a:custGeom>
                  <a:avLst/>
                  <a:gdLst/>
                  <a:ahLst/>
                  <a:cxnLst/>
                  <a:rect l="l" t="t" r="r" b="b"/>
                  <a:pathLst>
                    <a:path w="12382" h="95250" extrusionOk="0">
                      <a:moveTo>
                        <a:pt x="0" y="0"/>
                      </a:moveTo>
                      <a:lnTo>
                        <a:pt x="12382" y="0"/>
                      </a:lnTo>
                      <a:lnTo>
                        <a:pt x="12382" y="95250"/>
                      </a:lnTo>
                      <a:lnTo>
                        <a:pt x="0" y="952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29"/>
                <p:cNvSpPr/>
                <p:nvPr/>
              </p:nvSpPr>
              <p:spPr>
                <a:xfrm>
                  <a:off x="6999922" y="2085975"/>
                  <a:ext cx="12382" cy="95250"/>
                </a:xfrm>
                <a:custGeom>
                  <a:avLst/>
                  <a:gdLst/>
                  <a:ahLst/>
                  <a:cxnLst/>
                  <a:rect l="l" t="t" r="r" b="b"/>
                  <a:pathLst>
                    <a:path w="12382" h="95250" extrusionOk="0">
                      <a:moveTo>
                        <a:pt x="0" y="0"/>
                      </a:moveTo>
                      <a:lnTo>
                        <a:pt x="12382" y="0"/>
                      </a:lnTo>
                      <a:lnTo>
                        <a:pt x="12382" y="95250"/>
                      </a:lnTo>
                      <a:lnTo>
                        <a:pt x="0" y="9525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29"/>
                <p:cNvSpPr/>
                <p:nvPr/>
              </p:nvSpPr>
              <p:spPr>
                <a:xfrm>
                  <a:off x="6907530" y="1884997"/>
                  <a:ext cx="67627" cy="30480"/>
                </a:xfrm>
                <a:custGeom>
                  <a:avLst/>
                  <a:gdLst/>
                  <a:ahLst/>
                  <a:cxnLst/>
                  <a:rect l="l" t="t" r="r" b="b"/>
                  <a:pathLst>
                    <a:path w="67627" h="30480" extrusionOk="0">
                      <a:moveTo>
                        <a:pt x="0" y="0"/>
                      </a:moveTo>
                      <a:lnTo>
                        <a:pt x="67628" y="0"/>
                      </a:lnTo>
                      <a:lnTo>
                        <a:pt x="67628" y="30480"/>
                      </a:lnTo>
                      <a:lnTo>
                        <a:pt x="0" y="3048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29"/>
                <p:cNvSpPr/>
                <p:nvPr/>
              </p:nvSpPr>
              <p:spPr>
                <a:xfrm>
                  <a:off x="6978967" y="1934527"/>
                  <a:ext cx="67627" cy="30480"/>
                </a:xfrm>
                <a:custGeom>
                  <a:avLst/>
                  <a:gdLst/>
                  <a:ahLst/>
                  <a:cxnLst/>
                  <a:rect l="l" t="t" r="r" b="b"/>
                  <a:pathLst>
                    <a:path w="67627" h="30480" extrusionOk="0">
                      <a:moveTo>
                        <a:pt x="0" y="0"/>
                      </a:moveTo>
                      <a:lnTo>
                        <a:pt x="67628" y="0"/>
                      </a:lnTo>
                      <a:lnTo>
                        <a:pt x="67628" y="30480"/>
                      </a:lnTo>
                      <a:lnTo>
                        <a:pt x="0" y="3048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29"/>
                <p:cNvSpPr/>
                <p:nvPr/>
              </p:nvSpPr>
              <p:spPr>
                <a:xfrm>
                  <a:off x="6875145" y="1729740"/>
                  <a:ext cx="13334" cy="124777"/>
                </a:xfrm>
                <a:custGeom>
                  <a:avLst/>
                  <a:gdLst/>
                  <a:ahLst/>
                  <a:cxnLst/>
                  <a:rect l="l" t="t" r="r" b="b"/>
                  <a:pathLst>
                    <a:path w="13334" h="124777" extrusionOk="0">
                      <a:moveTo>
                        <a:pt x="0" y="0"/>
                      </a:moveTo>
                      <a:lnTo>
                        <a:pt x="13335" y="0"/>
                      </a:lnTo>
                      <a:lnTo>
                        <a:pt x="13335" y="124777"/>
                      </a:lnTo>
                      <a:lnTo>
                        <a:pt x="0" y="1247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7" name="Google Shape;1097;p29"/>
              <p:cNvSpPr/>
              <p:nvPr/>
            </p:nvSpPr>
            <p:spPr>
              <a:xfrm>
                <a:off x="6757035" y="2133600"/>
                <a:ext cx="79057" cy="20002"/>
              </a:xfrm>
              <a:custGeom>
                <a:avLst/>
                <a:gdLst/>
                <a:ahLst/>
                <a:cxnLst/>
                <a:rect l="l" t="t" r="r" b="b"/>
                <a:pathLst>
                  <a:path w="79057" h="20002" extrusionOk="0">
                    <a:moveTo>
                      <a:pt x="0" y="0"/>
                    </a:moveTo>
                    <a:lnTo>
                      <a:pt x="79057" y="0"/>
                    </a:lnTo>
                    <a:lnTo>
                      <a:pt x="79057" y="20002"/>
                    </a:lnTo>
                    <a:lnTo>
                      <a:pt x="0" y="2000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29"/>
              <p:cNvSpPr/>
              <p:nvPr/>
            </p:nvSpPr>
            <p:spPr>
              <a:xfrm>
                <a:off x="6820852" y="2170747"/>
                <a:ext cx="79057" cy="20002"/>
              </a:xfrm>
              <a:custGeom>
                <a:avLst/>
                <a:gdLst/>
                <a:ahLst/>
                <a:cxnLst/>
                <a:rect l="l" t="t" r="r" b="b"/>
                <a:pathLst>
                  <a:path w="79057" h="20002" extrusionOk="0">
                    <a:moveTo>
                      <a:pt x="0" y="0"/>
                    </a:moveTo>
                    <a:lnTo>
                      <a:pt x="79057" y="0"/>
                    </a:lnTo>
                    <a:lnTo>
                      <a:pt x="79057" y="20003"/>
                    </a:lnTo>
                    <a:lnTo>
                      <a:pt x="0" y="2000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9" name="Google Shape;1099;p29"/>
            <p:cNvGrpSpPr/>
            <p:nvPr/>
          </p:nvGrpSpPr>
          <p:grpSpPr>
            <a:xfrm>
              <a:off x="8338879" y="591156"/>
              <a:ext cx="360249" cy="488288"/>
              <a:chOff x="7178992" y="2085975"/>
              <a:chExt cx="316230" cy="428624"/>
            </a:xfrm>
          </p:grpSpPr>
          <p:grpSp>
            <p:nvGrpSpPr>
              <p:cNvPr id="1100" name="Google Shape;1100;p29"/>
              <p:cNvGrpSpPr/>
              <p:nvPr/>
            </p:nvGrpSpPr>
            <p:grpSpPr>
              <a:xfrm>
                <a:off x="7178992" y="2085975"/>
                <a:ext cx="316230" cy="428624"/>
                <a:chOff x="7178992" y="2085975"/>
                <a:chExt cx="316230" cy="428624"/>
              </a:xfrm>
            </p:grpSpPr>
            <p:sp>
              <p:nvSpPr>
                <p:cNvPr id="1101" name="Google Shape;1101;p29"/>
                <p:cNvSpPr/>
                <p:nvPr/>
              </p:nvSpPr>
              <p:spPr>
                <a:xfrm>
                  <a:off x="7178992" y="2179320"/>
                  <a:ext cx="162877" cy="335279"/>
                </a:xfrm>
                <a:custGeom>
                  <a:avLst/>
                  <a:gdLst/>
                  <a:ahLst/>
                  <a:cxnLst/>
                  <a:rect l="l" t="t" r="r" b="b"/>
                  <a:pathLst>
                    <a:path w="162877" h="335279" extrusionOk="0">
                      <a:moveTo>
                        <a:pt x="162877" y="335280"/>
                      </a:moveTo>
                      <a:lnTo>
                        <a:pt x="162877" y="141922"/>
                      </a:lnTo>
                      <a:lnTo>
                        <a:pt x="80010" y="0"/>
                      </a:lnTo>
                      <a:lnTo>
                        <a:pt x="0" y="129540"/>
                      </a:lnTo>
                      <a:lnTo>
                        <a:pt x="0" y="33528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29"/>
                <p:cNvSpPr/>
                <p:nvPr/>
              </p:nvSpPr>
              <p:spPr>
                <a:xfrm>
                  <a:off x="7341870" y="2321242"/>
                  <a:ext cx="153352" cy="193357"/>
                </a:xfrm>
                <a:custGeom>
                  <a:avLst/>
                  <a:gdLst/>
                  <a:ahLst/>
                  <a:cxnLst/>
                  <a:rect l="l" t="t" r="r" b="b"/>
                  <a:pathLst>
                    <a:path w="153352" h="193357" extrusionOk="0">
                      <a:moveTo>
                        <a:pt x="0" y="0"/>
                      </a:moveTo>
                      <a:lnTo>
                        <a:pt x="153352" y="0"/>
                      </a:lnTo>
                      <a:lnTo>
                        <a:pt x="153352" y="193358"/>
                      </a:lnTo>
                      <a:lnTo>
                        <a:pt x="0" y="19335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29"/>
                <p:cNvSpPr/>
                <p:nvPr/>
              </p:nvSpPr>
              <p:spPr>
                <a:xfrm>
                  <a:off x="7259002" y="2179320"/>
                  <a:ext cx="236219" cy="141922"/>
                </a:xfrm>
                <a:custGeom>
                  <a:avLst/>
                  <a:gdLst/>
                  <a:ahLst/>
                  <a:cxnLst/>
                  <a:rect l="l" t="t" r="r" b="b"/>
                  <a:pathLst>
                    <a:path w="236219" h="141922" extrusionOk="0">
                      <a:moveTo>
                        <a:pt x="0" y="0"/>
                      </a:moveTo>
                      <a:lnTo>
                        <a:pt x="82867" y="141922"/>
                      </a:lnTo>
                      <a:lnTo>
                        <a:pt x="236220" y="141922"/>
                      </a:lnTo>
                      <a:lnTo>
                        <a:pt x="13716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29"/>
                <p:cNvSpPr/>
                <p:nvPr/>
              </p:nvSpPr>
              <p:spPr>
                <a:xfrm>
                  <a:off x="7249477" y="2267902"/>
                  <a:ext cx="9525" cy="71437"/>
                </a:xfrm>
                <a:custGeom>
                  <a:avLst/>
                  <a:gdLst/>
                  <a:ahLst/>
                  <a:cxnLst/>
                  <a:rect l="l" t="t" r="r" b="b"/>
                  <a:pathLst>
                    <a:path w="9525" h="71437" extrusionOk="0">
                      <a:moveTo>
                        <a:pt x="0" y="0"/>
                      </a:moveTo>
                      <a:lnTo>
                        <a:pt x="9525" y="0"/>
                      </a:lnTo>
                      <a:lnTo>
                        <a:pt x="9525" y="71438"/>
                      </a:lnTo>
                      <a:lnTo>
                        <a:pt x="0" y="714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29"/>
                <p:cNvSpPr/>
                <p:nvPr/>
              </p:nvSpPr>
              <p:spPr>
                <a:xfrm>
                  <a:off x="7383780" y="2351722"/>
                  <a:ext cx="9525" cy="71437"/>
                </a:xfrm>
                <a:custGeom>
                  <a:avLst/>
                  <a:gdLst/>
                  <a:ahLst/>
                  <a:cxnLst/>
                  <a:rect l="l" t="t" r="r" b="b"/>
                  <a:pathLst>
                    <a:path w="9525" h="71437" extrusionOk="0">
                      <a:moveTo>
                        <a:pt x="0" y="0"/>
                      </a:moveTo>
                      <a:lnTo>
                        <a:pt x="9525" y="0"/>
                      </a:lnTo>
                      <a:lnTo>
                        <a:pt x="9525" y="71437"/>
                      </a:lnTo>
                      <a:lnTo>
                        <a:pt x="0" y="7143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29"/>
                <p:cNvSpPr/>
                <p:nvPr/>
              </p:nvSpPr>
              <p:spPr>
                <a:xfrm>
                  <a:off x="7314247" y="2202180"/>
                  <a:ext cx="50482" cy="22860"/>
                </a:xfrm>
                <a:custGeom>
                  <a:avLst/>
                  <a:gdLst/>
                  <a:ahLst/>
                  <a:cxnLst/>
                  <a:rect l="l" t="t" r="r" b="b"/>
                  <a:pathLst>
                    <a:path w="50482" h="22860" extrusionOk="0">
                      <a:moveTo>
                        <a:pt x="0" y="0"/>
                      </a:moveTo>
                      <a:lnTo>
                        <a:pt x="50482" y="0"/>
                      </a:lnTo>
                      <a:lnTo>
                        <a:pt x="50482" y="22860"/>
                      </a:lnTo>
                      <a:lnTo>
                        <a:pt x="0" y="2286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29"/>
                <p:cNvSpPr/>
                <p:nvPr/>
              </p:nvSpPr>
              <p:spPr>
                <a:xfrm>
                  <a:off x="7367587" y="2239327"/>
                  <a:ext cx="50482" cy="22860"/>
                </a:xfrm>
                <a:custGeom>
                  <a:avLst/>
                  <a:gdLst/>
                  <a:ahLst/>
                  <a:cxnLst/>
                  <a:rect l="l" t="t" r="r" b="b"/>
                  <a:pathLst>
                    <a:path w="50482" h="22860" extrusionOk="0">
                      <a:moveTo>
                        <a:pt x="0" y="0"/>
                      </a:moveTo>
                      <a:lnTo>
                        <a:pt x="50482" y="0"/>
                      </a:lnTo>
                      <a:lnTo>
                        <a:pt x="50482" y="22860"/>
                      </a:lnTo>
                      <a:lnTo>
                        <a:pt x="0" y="2286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29"/>
                <p:cNvSpPr/>
                <p:nvPr/>
              </p:nvSpPr>
              <p:spPr>
                <a:xfrm>
                  <a:off x="7290435" y="2085975"/>
                  <a:ext cx="10477" cy="93344"/>
                </a:xfrm>
                <a:custGeom>
                  <a:avLst/>
                  <a:gdLst/>
                  <a:ahLst/>
                  <a:cxnLst/>
                  <a:rect l="l" t="t" r="r" b="b"/>
                  <a:pathLst>
                    <a:path w="10477" h="93344" extrusionOk="0">
                      <a:moveTo>
                        <a:pt x="0" y="0"/>
                      </a:moveTo>
                      <a:lnTo>
                        <a:pt x="10478" y="0"/>
                      </a:lnTo>
                      <a:lnTo>
                        <a:pt x="10478" y="93345"/>
                      </a:lnTo>
                      <a:lnTo>
                        <a:pt x="0" y="933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09" name="Google Shape;1109;p29"/>
              <p:cNvSpPr/>
              <p:nvPr/>
            </p:nvSpPr>
            <p:spPr>
              <a:xfrm>
                <a:off x="7201852" y="2387917"/>
                <a:ext cx="59054" cy="15239"/>
              </a:xfrm>
              <a:custGeom>
                <a:avLst/>
                <a:gdLst/>
                <a:ahLst/>
                <a:cxnLst/>
                <a:rect l="l" t="t" r="r" b="b"/>
                <a:pathLst>
                  <a:path w="59054" h="15239" extrusionOk="0">
                    <a:moveTo>
                      <a:pt x="0" y="0"/>
                    </a:moveTo>
                    <a:lnTo>
                      <a:pt x="59055" y="0"/>
                    </a:lnTo>
                    <a:lnTo>
                      <a:pt x="59055" y="15240"/>
                    </a:lnTo>
                    <a:lnTo>
                      <a:pt x="0" y="1524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29"/>
              <p:cNvSpPr/>
              <p:nvPr/>
            </p:nvSpPr>
            <p:spPr>
              <a:xfrm>
                <a:off x="7249477" y="2415540"/>
                <a:ext cx="59054" cy="15239"/>
              </a:xfrm>
              <a:custGeom>
                <a:avLst/>
                <a:gdLst/>
                <a:ahLst/>
                <a:cxnLst/>
                <a:rect l="l" t="t" r="r" b="b"/>
                <a:pathLst>
                  <a:path w="59054" h="15239" extrusionOk="0">
                    <a:moveTo>
                      <a:pt x="0" y="0"/>
                    </a:moveTo>
                    <a:lnTo>
                      <a:pt x="59055" y="0"/>
                    </a:lnTo>
                    <a:lnTo>
                      <a:pt x="59055" y="15240"/>
                    </a:lnTo>
                    <a:lnTo>
                      <a:pt x="0" y="1524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1" name="Google Shape;1111;p29"/>
            <p:cNvGrpSpPr/>
            <p:nvPr/>
          </p:nvGrpSpPr>
          <p:grpSpPr>
            <a:xfrm>
              <a:off x="7986226" y="912342"/>
              <a:ext cx="282123" cy="383035"/>
              <a:chOff x="6869430" y="2367915"/>
              <a:chExt cx="247650" cy="336232"/>
            </a:xfrm>
          </p:grpSpPr>
          <p:grpSp>
            <p:nvGrpSpPr>
              <p:cNvPr id="1112" name="Google Shape;1112;p29"/>
              <p:cNvGrpSpPr/>
              <p:nvPr/>
            </p:nvGrpSpPr>
            <p:grpSpPr>
              <a:xfrm>
                <a:off x="6869430" y="2367915"/>
                <a:ext cx="247650" cy="336232"/>
                <a:chOff x="6869430" y="2367915"/>
                <a:chExt cx="247650" cy="336232"/>
              </a:xfrm>
            </p:grpSpPr>
            <p:sp>
              <p:nvSpPr>
                <p:cNvPr id="1113" name="Google Shape;1113;p29"/>
                <p:cNvSpPr/>
                <p:nvPr/>
              </p:nvSpPr>
              <p:spPr>
                <a:xfrm>
                  <a:off x="6869430" y="2441257"/>
                  <a:ext cx="127634" cy="262889"/>
                </a:xfrm>
                <a:custGeom>
                  <a:avLst/>
                  <a:gdLst/>
                  <a:ahLst/>
                  <a:cxnLst/>
                  <a:rect l="l" t="t" r="r" b="b"/>
                  <a:pathLst>
                    <a:path w="127634" h="262889" extrusionOk="0">
                      <a:moveTo>
                        <a:pt x="127635" y="262890"/>
                      </a:moveTo>
                      <a:lnTo>
                        <a:pt x="127635" y="111442"/>
                      </a:lnTo>
                      <a:lnTo>
                        <a:pt x="62865" y="0"/>
                      </a:lnTo>
                      <a:lnTo>
                        <a:pt x="0" y="100965"/>
                      </a:lnTo>
                      <a:lnTo>
                        <a:pt x="0" y="26289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29"/>
                <p:cNvSpPr/>
                <p:nvPr/>
              </p:nvSpPr>
              <p:spPr>
                <a:xfrm>
                  <a:off x="6997065" y="2552700"/>
                  <a:ext cx="120015" cy="151447"/>
                </a:xfrm>
                <a:custGeom>
                  <a:avLst/>
                  <a:gdLst/>
                  <a:ahLst/>
                  <a:cxnLst/>
                  <a:rect l="l" t="t" r="r" b="b"/>
                  <a:pathLst>
                    <a:path w="120015" h="151447" extrusionOk="0">
                      <a:moveTo>
                        <a:pt x="0" y="0"/>
                      </a:moveTo>
                      <a:lnTo>
                        <a:pt x="120015" y="0"/>
                      </a:lnTo>
                      <a:lnTo>
                        <a:pt x="120015" y="151447"/>
                      </a:lnTo>
                      <a:lnTo>
                        <a:pt x="0" y="1514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29"/>
                <p:cNvSpPr/>
                <p:nvPr/>
              </p:nvSpPr>
              <p:spPr>
                <a:xfrm>
                  <a:off x="6932294" y="2441257"/>
                  <a:ext cx="183832" cy="111442"/>
                </a:xfrm>
                <a:custGeom>
                  <a:avLst/>
                  <a:gdLst/>
                  <a:ahLst/>
                  <a:cxnLst/>
                  <a:rect l="l" t="t" r="r" b="b"/>
                  <a:pathLst>
                    <a:path w="183832" h="111442" extrusionOk="0">
                      <a:moveTo>
                        <a:pt x="0" y="0"/>
                      </a:moveTo>
                      <a:lnTo>
                        <a:pt x="64770" y="111442"/>
                      </a:lnTo>
                      <a:lnTo>
                        <a:pt x="183833" y="111442"/>
                      </a:lnTo>
                      <a:lnTo>
                        <a:pt x="10668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29"/>
                <p:cNvSpPr/>
                <p:nvPr/>
              </p:nvSpPr>
              <p:spPr>
                <a:xfrm>
                  <a:off x="6924675" y="2510790"/>
                  <a:ext cx="7620" cy="55245"/>
                </a:xfrm>
                <a:custGeom>
                  <a:avLst/>
                  <a:gdLst/>
                  <a:ahLst/>
                  <a:cxnLst/>
                  <a:rect l="l" t="t" r="r" b="b"/>
                  <a:pathLst>
                    <a:path w="7620" h="55245" extrusionOk="0">
                      <a:moveTo>
                        <a:pt x="0" y="0"/>
                      </a:moveTo>
                      <a:lnTo>
                        <a:pt x="7620" y="0"/>
                      </a:lnTo>
                      <a:lnTo>
                        <a:pt x="7620" y="55245"/>
                      </a:lnTo>
                      <a:lnTo>
                        <a:pt x="0" y="55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29"/>
                <p:cNvSpPr/>
                <p:nvPr/>
              </p:nvSpPr>
              <p:spPr>
                <a:xfrm>
                  <a:off x="7029450" y="2576512"/>
                  <a:ext cx="7620" cy="55245"/>
                </a:xfrm>
                <a:custGeom>
                  <a:avLst/>
                  <a:gdLst/>
                  <a:ahLst/>
                  <a:cxnLst/>
                  <a:rect l="l" t="t" r="r" b="b"/>
                  <a:pathLst>
                    <a:path w="7620" h="55245" extrusionOk="0">
                      <a:moveTo>
                        <a:pt x="0" y="0"/>
                      </a:moveTo>
                      <a:lnTo>
                        <a:pt x="7620" y="0"/>
                      </a:lnTo>
                      <a:lnTo>
                        <a:pt x="7620" y="55245"/>
                      </a:lnTo>
                      <a:lnTo>
                        <a:pt x="0" y="5524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29"/>
                <p:cNvSpPr/>
                <p:nvPr/>
              </p:nvSpPr>
              <p:spPr>
                <a:xfrm>
                  <a:off x="6975157" y="2459355"/>
                  <a:ext cx="40004" cy="18097"/>
                </a:xfrm>
                <a:custGeom>
                  <a:avLst/>
                  <a:gdLst/>
                  <a:ahLst/>
                  <a:cxnLst/>
                  <a:rect l="l" t="t" r="r" b="b"/>
                  <a:pathLst>
                    <a:path w="40004" h="18097" extrusionOk="0">
                      <a:moveTo>
                        <a:pt x="0" y="0"/>
                      </a:moveTo>
                      <a:lnTo>
                        <a:pt x="40005" y="0"/>
                      </a:lnTo>
                      <a:lnTo>
                        <a:pt x="40005" y="18097"/>
                      </a:lnTo>
                      <a:lnTo>
                        <a:pt x="0" y="1809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29"/>
                <p:cNvSpPr/>
                <p:nvPr/>
              </p:nvSpPr>
              <p:spPr>
                <a:xfrm>
                  <a:off x="7017067" y="2487930"/>
                  <a:ext cx="40004" cy="18097"/>
                </a:xfrm>
                <a:custGeom>
                  <a:avLst/>
                  <a:gdLst/>
                  <a:ahLst/>
                  <a:cxnLst/>
                  <a:rect l="l" t="t" r="r" b="b"/>
                  <a:pathLst>
                    <a:path w="40004" h="18097" extrusionOk="0">
                      <a:moveTo>
                        <a:pt x="0" y="0"/>
                      </a:moveTo>
                      <a:lnTo>
                        <a:pt x="40005" y="0"/>
                      </a:lnTo>
                      <a:lnTo>
                        <a:pt x="40005" y="18097"/>
                      </a:lnTo>
                      <a:lnTo>
                        <a:pt x="0" y="1809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29"/>
                <p:cNvSpPr/>
                <p:nvPr/>
              </p:nvSpPr>
              <p:spPr>
                <a:xfrm>
                  <a:off x="6956107" y="2367915"/>
                  <a:ext cx="7620" cy="73342"/>
                </a:xfrm>
                <a:custGeom>
                  <a:avLst/>
                  <a:gdLst/>
                  <a:ahLst/>
                  <a:cxnLst/>
                  <a:rect l="l" t="t" r="r" b="b"/>
                  <a:pathLst>
                    <a:path w="7620" h="73342" extrusionOk="0">
                      <a:moveTo>
                        <a:pt x="0" y="0"/>
                      </a:moveTo>
                      <a:lnTo>
                        <a:pt x="7620" y="0"/>
                      </a:lnTo>
                      <a:lnTo>
                        <a:pt x="7620" y="73343"/>
                      </a:lnTo>
                      <a:lnTo>
                        <a:pt x="0" y="733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21" name="Google Shape;1121;p29"/>
              <p:cNvSpPr/>
              <p:nvPr/>
            </p:nvSpPr>
            <p:spPr>
              <a:xfrm>
                <a:off x="6887527" y="2604135"/>
                <a:ext cx="45720" cy="11429"/>
              </a:xfrm>
              <a:custGeom>
                <a:avLst/>
                <a:gdLst/>
                <a:ahLst/>
                <a:cxnLst/>
                <a:rect l="l" t="t" r="r" b="b"/>
                <a:pathLst>
                  <a:path w="45720" h="11429" extrusionOk="0">
                    <a:moveTo>
                      <a:pt x="0" y="0"/>
                    </a:moveTo>
                    <a:lnTo>
                      <a:pt x="45720" y="0"/>
                    </a:lnTo>
                    <a:lnTo>
                      <a:pt x="45720" y="11430"/>
                    </a:lnTo>
                    <a:lnTo>
                      <a:pt x="0" y="114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29"/>
              <p:cNvSpPr/>
              <p:nvPr/>
            </p:nvSpPr>
            <p:spPr>
              <a:xfrm>
                <a:off x="6924675" y="2626042"/>
                <a:ext cx="45720" cy="11429"/>
              </a:xfrm>
              <a:custGeom>
                <a:avLst/>
                <a:gdLst/>
                <a:ahLst/>
                <a:cxnLst/>
                <a:rect l="l" t="t" r="r" b="b"/>
                <a:pathLst>
                  <a:path w="45720" h="11429" extrusionOk="0">
                    <a:moveTo>
                      <a:pt x="0" y="0"/>
                    </a:moveTo>
                    <a:lnTo>
                      <a:pt x="45720" y="0"/>
                    </a:lnTo>
                    <a:lnTo>
                      <a:pt x="45720" y="11430"/>
                    </a:lnTo>
                    <a:lnTo>
                      <a:pt x="0" y="114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3" name="Google Shape;1123;p29"/>
            <p:cNvGrpSpPr/>
            <p:nvPr/>
          </p:nvGrpSpPr>
          <p:grpSpPr>
            <a:xfrm>
              <a:off x="8000430" y="1795339"/>
              <a:ext cx="237953" cy="491682"/>
              <a:chOff x="6224257" y="1304803"/>
              <a:chExt cx="208877" cy="431603"/>
            </a:xfrm>
          </p:grpSpPr>
          <p:sp>
            <p:nvSpPr>
              <p:cNvPr id="1124" name="Google Shape;1124;p29"/>
              <p:cNvSpPr/>
              <p:nvPr/>
            </p:nvSpPr>
            <p:spPr>
              <a:xfrm>
                <a:off x="6224257" y="1304803"/>
                <a:ext cx="208877" cy="391671"/>
              </a:xfrm>
              <a:custGeom>
                <a:avLst/>
                <a:gdLst/>
                <a:ahLst/>
                <a:cxnLst/>
                <a:rect l="l" t="t" r="r" b="b"/>
                <a:pathLst>
                  <a:path w="208877" h="391671" extrusionOk="0">
                    <a:moveTo>
                      <a:pt x="6045" y="177286"/>
                    </a:moveTo>
                    <a:cubicBezTo>
                      <a:pt x="-5385" y="243009"/>
                      <a:pt x="-4432" y="319209"/>
                      <a:pt x="43193" y="365882"/>
                    </a:cubicBezTo>
                    <a:cubicBezTo>
                      <a:pt x="55575" y="378264"/>
                      <a:pt x="69863" y="387789"/>
                      <a:pt x="87008" y="390646"/>
                    </a:cubicBezTo>
                    <a:cubicBezTo>
                      <a:pt x="111773" y="395409"/>
                      <a:pt x="138443" y="383026"/>
                      <a:pt x="155588" y="364929"/>
                    </a:cubicBezTo>
                    <a:cubicBezTo>
                      <a:pt x="173685" y="346832"/>
                      <a:pt x="184163" y="322066"/>
                      <a:pt x="191783" y="298254"/>
                    </a:cubicBezTo>
                    <a:cubicBezTo>
                      <a:pt x="215595" y="221101"/>
                      <a:pt x="225120" y="67749"/>
                      <a:pt x="147968" y="13456"/>
                    </a:cubicBezTo>
                    <a:cubicBezTo>
                      <a:pt x="59385" y="-48456"/>
                      <a:pt x="16523" y="120136"/>
                      <a:pt x="6045" y="1772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29"/>
              <p:cNvSpPr/>
              <p:nvPr/>
            </p:nvSpPr>
            <p:spPr>
              <a:xfrm>
                <a:off x="6327457" y="1491614"/>
                <a:ext cx="952" cy="244792"/>
              </a:xfrm>
              <a:custGeom>
                <a:avLst/>
                <a:gdLst/>
                <a:ahLst/>
                <a:cxnLst/>
                <a:rect l="l" t="t" r="r" b="b"/>
                <a:pathLst>
                  <a:path w="952" h="244792" extrusionOk="0">
                    <a:moveTo>
                      <a:pt x="953" y="0"/>
                    </a:moveTo>
                    <a:lnTo>
                      <a:pt x="953" y="244793"/>
                    </a:lnTo>
                    <a:lnTo>
                      <a:pt x="0" y="244793"/>
                    </a:ln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29"/>
              <p:cNvSpPr/>
              <p:nvPr/>
            </p:nvSpPr>
            <p:spPr>
              <a:xfrm>
                <a:off x="6236017" y="1428750"/>
                <a:ext cx="196214" cy="167801"/>
              </a:xfrm>
              <a:custGeom>
                <a:avLst/>
                <a:gdLst/>
                <a:ahLst/>
                <a:cxnLst/>
                <a:rect l="l" t="t" r="r" b="b"/>
                <a:pathLst>
                  <a:path w="196214" h="167801" extrusionOk="0">
                    <a:moveTo>
                      <a:pt x="0" y="25718"/>
                    </a:moveTo>
                    <a:cubicBezTo>
                      <a:pt x="0" y="25718"/>
                      <a:pt x="92392" y="173355"/>
                      <a:pt x="92392" y="167640"/>
                    </a:cubicBezTo>
                    <a:cubicBezTo>
                      <a:pt x="92392" y="161925"/>
                      <a:pt x="196215" y="0"/>
                      <a:pt x="196215" y="0"/>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29"/>
              <p:cNvSpPr/>
              <p:nvPr/>
            </p:nvSpPr>
            <p:spPr>
              <a:xfrm>
                <a:off x="6379844" y="1350644"/>
                <a:ext cx="22964" cy="161925"/>
              </a:xfrm>
              <a:custGeom>
                <a:avLst/>
                <a:gdLst/>
                <a:ahLst/>
                <a:cxnLst/>
                <a:rect l="l" t="t" r="r" b="b"/>
                <a:pathLst>
                  <a:path w="22964" h="161925" extrusionOk="0">
                    <a:moveTo>
                      <a:pt x="22860" y="0"/>
                    </a:moveTo>
                    <a:cubicBezTo>
                      <a:pt x="24765" y="2857"/>
                      <a:pt x="0" y="161925"/>
                      <a:pt x="0" y="161925"/>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8" name="Google Shape;1128;p29"/>
            <p:cNvGrpSpPr/>
            <p:nvPr/>
          </p:nvGrpSpPr>
          <p:grpSpPr>
            <a:xfrm>
              <a:off x="8792408" y="912351"/>
              <a:ext cx="245811" cy="533354"/>
              <a:chOff x="7738110" y="1566784"/>
              <a:chExt cx="215775" cy="468183"/>
            </a:xfrm>
          </p:grpSpPr>
          <p:sp>
            <p:nvSpPr>
              <p:cNvPr id="1129" name="Google Shape;1129;p29"/>
              <p:cNvSpPr/>
              <p:nvPr/>
            </p:nvSpPr>
            <p:spPr>
              <a:xfrm>
                <a:off x="7738763" y="1566784"/>
                <a:ext cx="215122" cy="403482"/>
              </a:xfrm>
              <a:custGeom>
                <a:avLst/>
                <a:gdLst/>
                <a:ahLst/>
                <a:cxnLst/>
                <a:rect l="l" t="t" r="r" b="b"/>
                <a:pathLst>
                  <a:path w="215122" h="403482" extrusionOk="0">
                    <a:moveTo>
                      <a:pt x="6014" y="182433"/>
                    </a:moveTo>
                    <a:cubicBezTo>
                      <a:pt x="-5416" y="250061"/>
                      <a:pt x="-4463" y="329118"/>
                      <a:pt x="44114" y="377696"/>
                    </a:cubicBezTo>
                    <a:cubicBezTo>
                      <a:pt x="56497" y="390078"/>
                      <a:pt x="71737" y="399603"/>
                      <a:pt x="88882" y="402461"/>
                    </a:cubicBezTo>
                    <a:cubicBezTo>
                      <a:pt x="114599" y="407223"/>
                      <a:pt x="141269" y="394841"/>
                      <a:pt x="160319" y="375791"/>
                    </a:cubicBezTo>
                    <a:cubicBezTo>
                      <a:pt x="178417" y="356741"/>
                      <a:pt x="189847" y="331976"/>
                      <a:pt x="197467" y="307211"/>
                    </a:cubicBezTo>
                    <a:cubicBezTo>
                      <a:pt x="222232" y="227201"/>
                      <a:pt x="231757" y="69086"/>
                      <a:pt x="151747" y="13841"/>
                    </a:cubicBezTo>
                    <a:cubicBezTo>
                      <a:pt x="60307" y="-49977"/>
                      <a:pt x="15539" y="124331"/>
                      <a:pt x="6014" y="1824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29"/>
              <p:cNvSpPr/>
              <p:nvPr/>
            </p:nvSpPr>
            <p:spPr>
              <a:xfrm>
                <a:off x="7845742" y="1697783"/>
                <a:ext cx="9525" cy="337184"/>
              </a:xfrm>
              <a:custGeom>
                <a:avLst/>
                <a:gdLst/>
                <a:ahLst/>
                <a:cxnLst/>
                <a:rect l="l" t="t" r="r" b="b"/>
                <a:pathLst>
                  <a:path w="9525" h="337184" extrusionOk="0">
                    <a:moveTo>
                      <a:pt x="0" y="0"/>
                    </a:moveTo>
                    <a:lnTo>
                      <a:pt x="0" y="337185"/>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29"/>
              <p:cNvSpPr/>
              <p:nvPr/>
            </p:nvSpPr>
            <p:spPr>
              <a:xfrm>
                <a:off x="7738110" y="1723500"/>
                <a:ext cx="107632" cy="187642"/>
              </a:xfrm>
              <a:custGeom>
                <a:avLst/>
                <a:gdLst/>
                <a:ahLst/>
                <a:cxnLst/>
                <a:rect l="l" t="t" r="r" b="b"/>
                <a:pathLst>
                  <a:path w="107632" h="187642" extrusionOk="0">
                    <a:moveTo>
                      <a:pt x="0" y="0"/>
                    </a:moveTo>
                    <a:lnTo>
                      <a:pt x="107633" y="187642"/>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29"/>
              <p:cNvSpPr/>
              <p:nvPr/>
            </p:nvSpPr>
            <p:spPr>
              <a:xfrm>
                <a:off x="7845742" y="1694925"/>
                <a:ext cx="103822" cy="162877"/>
              </a:xfrm>
              <a:custGeom>
                <a:avLst/>
                <a:gdLst/>
                <a:ahLst/>
                <a:cxnLst/>
                <a:rect l="l" t="t" r="r" b="b"/>
                <a:pathLst>
                  <a:path w="103822" h="162877" extrusionOk="0">
                    <a:moveTo>
                      <a:pt x="103822" y="0"/>
                    </a:moveTo>
                    <a:cubicBezTo>
                      <a:pt x="103822" y="952"/>
                      <a:pt x="0" y="162877"/>
                      <a:pt x="0" y="162877"/>
                    </a:cubicBez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3" name="Google Shape;1133;p29"/>
            <p:cNvGrpSpPr/>
            <p:nvPr/>
          </p:nvGrpSpPr>
          <p:grpSpPr>
            <a:xfrm>
              <a:off x="7454470" y="410032"/>
              <a:ext cx="228754" cy="310577"/>
              <a:chOff x="6869430" y="2367915"/>
              <a:chExt cx="247650" cy="336232"/>
            </a:xfrm>
          </p:grpSpPr>
          <p:grpSp>
            <p:nvGrpSpPr>
              <p:cNvPr id="1134" name="Google Shape;1134;p29"/>
              <p:cNvGrpSpPr/>
              <p:nvPr/>
            </p:nvGrpSpPr>
            <p:grpSpPr>
              <a:xfrm>
                <a:off x="6869430" y="2367915"/>
                <a:ext cx="247650" cy="336232"/>
                <a:chOff x="6869430" y="2367915"/>
                <a:chExt cx="247650" cy="336232"/>
              </a:xfrm>
            </p:grpSpPr>
            <p:sp>
              <p:nvSpPr>
                <p:cNvPr id="1135" name="Google Shape;1135;p29"/>
                <p:cNvSpPr/>
                <p:nvPr/>
              </p:nvSpPr>
              <p:spPr>
                <a:xfrm>
                  <a:off x="6869430" y="2441257"/>
                  <a:ext cx="127634" cy="262889"/>
                </a:xfrm>
                <a:custGeom>
                  <a:avLst/>
                  <a:gdLst/>
                  <a:ahLst/>
                  <a:cxnLst/>
                  <a:rect l="l" t="t" r="r" b="b"/>
                  <a:pathLst>
                    <a:path w="127634" h="262889" extrusionOk="0">
                      <a:moveTo>
                        <a:pt x="127635" y="262890"/>
                      </a:moveTo>
                      <a:lnTo>
                        <a:pt x="127635" y="111442"/>
                      </a:lnTo>
                      <a:lnTo>
                        <a:pt x="62865" y="0"/>
                      </a:lnTo>
                      <a:lnTo>
                        <a:pt x="0" y="100965"/>
                      </a:lnTo>
                      <a:lnTo>
                        <a:pt x="0" y="26289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29"/>
                <p:cNvSpPr/>
                <p:nvPr/>
              </p:nvSpPr>
              <p:spPr>
                <a:xfrm>
                  <a:off x="6997065" y="2552700"/>
                  <a:ext cx="120015" cy="151447"/>
                </a:xfrm>
                <a:custGeom>
                  <a:avLst/>
                  <a:gdLst/>
                  <a:ahLst/>
                  <a:cxnLst/>
                  <a:rect l="l" t="t" r="r" b="b"/>
                  <a:pathLst>
                    <a:path w="120015" h="151447" extrusionOk="0">
                      <a:moveTo>
                        <a:pt x="0" y="0"/>
                      </a:moveTo>
                      <a:lnTo>
                        <a:pt x="120015" y="0"/>
                      </a:lnTo>
                      <a:lnTo>
                        <a:pt x="120015" y="151447"/>
                      </a:lnTo>
                      <a:lnTo>
                        <a:pt x="0" y="1514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29"/>
                <p:cNvSpPr/>
                <p:nvPr/>
              </p:nvSpPr>
              <p:spPr>
                <a:xfrm>
                  <a:off x="6932294" y="2441257"/>
                  <a:ext cx="183832" cy="111442"/>
                </a:xfrm>
                <a:custGeom>
                  <a:avLst/>
                  <a:gdLst/>
                  <a:ahLst/>
                  <a:cxnLst/>
                  <a:rect l="l" t="t" r="r" b="b"/>
                  <a:pathLst>
                    <a:path w="183832" h="111442" extrusionOk="0">
                      <a:moveTo>
                        <a:pt x="0" y="0"/>
                      </a:moveTo>
                      <a:lnTo>
                        <a:pt x="64770" y="111442"/>
                      </a:lnTo>
                      <a:lnTo>
                        <a:pt x="183833" y="111442"/>
                      </a:lnTo>
                      <a:lnTo>
                        <a:pt x="10668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29"/>
                <p:cNvSpPr/>
                <p:nvPr/>
              </p:nvSpPr>
              <p:spPr>
                <a:xfrm>
                  <a:off x="6924675" y="2510790"/>
                  <a:ext cx="7620" cy="55245"/>
                </a:xfrm>
                <a:custGeom>
                  <a:avLst/>
                  <a:gdLst/>
                  <a:ahLst/>
                  <a:cxnLst/>
                  <a:rect l="l" t="t" r="r" b="b"/>
                  <a:pathLst>
                    <a:path w="7620" h="55245" extrusionOk="0">
                      <a:moveTo>
                        <a:pt x="0" y="0"/>
                      </a:moveTo>
                      <a:lnTo>
                        <a:pt x="7620" y="0"/>
                      </a:lnTo>
                      <a:lnTo>
                        <a:pt x="7620" y="55245"/>
                      </a:lnTo>
                      <a:lnTo>
                        <a:pt x="0" y="55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29"/>
                <p:cNvSpPr/>
                <p:nvPr/>
              </p:nvSpPr>
              <p:spPr>
                <a:xfrm>
                  <a:off x="7029450" y="2576512"/>
                  <a:ext cx="7620" cy="55245"/>
                </a:xfrm>
                <a:custGeom>
                  <a:avLst/>
                  <a:gdLst/>
                  <a:ahLst/>
                  <a:cxnLst/>
                  <a:rect l="l" t="t" r="r" b="b"/>
                  <a:pathLst>
                    <a:path w="7620" h="55245" extrusionOk="0">
                      <a:moveTo>
                        <a:pt x="0" y="0"/>
                      </a:moveTo>
                      <a:lnTo>
                        <a:pt x="7620" y="0"/>
                      </a:lnTo>
                      <a:lnTo>
                        <a:pt x="7620" y="55245"/>
                      </a:lnTo>
                      <a:lnTo>
                        <a:pt x="0" y="5524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29"/>
                <p:cNvSpPr/>
                <p:nvPr/>
              </p:nvSpPr>
              <p:spPr>
                <a:xfrm>
                  <a:off x="6975157" y="2459355"/>
                  <a:ext cx="40004" cy="18097"/>
                </a:xfrm>
                <a:custGeom>
                  <a:avLst/>
                  <a:gdLst/>
                  <a:ahLst/>
                  <a:cxnLst/>
                  <a:rect l="l" t="t" r="r" b="b"/>
                  <a:pathLst>
                    <a:path w="40004" h="18097" extrusionOk="0">
                      <a:moveTo>
                        <a:pt x="0" y="0"/>
                      </a:moveTo>
                      <a:lnTo>
                        <a:pt x="40005" y="0"/>
                      </a:lnTo>
                      <a:lnTo>
                        <a:pt x="40005" y="18097"/>
                      </a:lnTo>
                      <a:lnTo>
                        <a:pt x="0" y="1809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29"/>
                <p:cNvSpPr/>
                <p:nvPr/>
              </p:nvSpPr>
              <p:spPr>
                <a:xfrm>
                  <a:off x="7017067" y="2487930"/>
                  <a:ext cx="40004" cy="18097"/>
                </a:xfrm>
                <a:custGeom>
                  <a:avLst/>
                  <a:gdLst/>
                  <a:ahLst/>
                  <a:cxnLst/>
                  <a:rect l="l" t="t" r="r" b="b"/>
                  <a:pathLst>
                    <a:path w="40004" h="18097" extrusionOk="0">
                      <a:moveTo>
                        <a:pt x="0" y="0"/>
                      </a:moveTo>
                      <a:lnTo>
                        <a:pt x="40005" y="0"/>
                      </a:lnTo>
                      <a:lnTo>
                        <a:pt x="40005" y="18097"/>
                      </a:lnTo>
                      <a:lnTo>
                        <a:pt x="0" y="1809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29"/>
                <p:cNvSpPr/>
                <p:nvPr/>
              </p:nvSpPr>
              <p:spPr>
                <a:xfrm>
                  <a:off x="6956107" y="2367915"/>
                  <a:ext cx="7620" cy="73342"/>
                </a:xfrm>
                <a:custGeom>
                  <a:avLst/>
                  <a:gdLst/>
                  <a:ahLst/>
                  <a:cxnLst/>
                  <a:rect l="l" t="t" r="r" b="b"/>
                  <a:pathLst>
                    <a:path w="7620" h="73342" extrusionOk="0">
                      <a:moveTo>
                        <a:pt x="0" y="0"/>
                      </a:moveTo>
                      <a:lnTo>
                        <a:pt x="7620" y="0"/>
                      </a:lnTo>
                      <a:lnTo>
                        <a:pt x="7620" y="73343"/>
                      </a:lnTo>
                      <a:lnTo>
                        <a:pt x="0" y="733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3" name="Google Shape;1143;p29"/>
              <p:cNvSpPr/>
              <p:nvPr/>
            </p:nvSpPr>
            <p:spPr>
              <a:xfrm>
                <a:off x="6887527" y="2604135"/>
                <a:ext cx="45720" cy="11429"/>
              </a:xfrm>
              <a:custGeom>
                <a:avLst/>
                <a:gdLst/>
                <a:ahLst/>
                <a:cxnLst/>
                <a:rect l="l" t="t" r="r" b="b"/>
                <a:pathLst>
                  <a:path w="45720" h="11429" extrusionOk="0">
                    <a:moveTo>
                      <a:pt x="0" y="0"/>
                    </a:moveTo>
                    <a:lnTo>
                      <a:pt x="45720" y="0"/>
                    </a:lnTo>
                    <a:lnTo>
                      <a:pt x="45720" y="11430"/>
                    </a:lnTo>
                    <a:lnTo>
                      <a:pt x="0" y="114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4" name="Google Shape;1144;p29"/>
              <p:cNvSpPr/>
              <p:nvPr/>
            </p:nvSpPr>
            <p:spPr>
              <a:xfrm>
                <a:off x="6924675" y="2626042"/>
                <a:ext cx="45720" cy="11429"/>
              </a:xfrm>
              <a:custGeom>
                <a:avLst/>
                <a:gdLst/>
                <a:ahLst/>
                <a:cxnLst/>
                <a:rect l="l" t="t" r="r" b="b"/>
                <a:pathLst>
                  <a:path w="45720" h="11429" extrusionOk="0">
                    <a:moveTo>
                      <a:pt x="0" y="0"/>
                    </a:moveTo>
                    <a:lnTo>
                      <a:pt x="45720" y="0"/>
                    </a:lnTo>
                    <a:lnTo>
                      <a:pt x="45720" y="11430"/>
                    </a:lnTo>
                    <a:lnTo>
                      <a:pt x="0" y="114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5" name="Google Shape;1145;p29"/>
            <p:cNvSpPr/>
            <p:nvPr/>
          </p:nvSpPr>
          <p:spPr>
            <a:xfrm rot="5618813">
              <a:off x="7186250" y="3746439"/>
              <a:ext cx="3025754" cy="796203"/>
            </a:xfrm>
            <a:custGeom>
              <a:avLst/>
              <a:gdLst/>
              <a:ahLst/>
              <a:cxnLst/>
              <a:rect l="l" t="t" r="r" b="b"/>
              <a:pathLst>
                <a:path w="2654617" h="698541" extrusionOk="0">
                  <a:moveTo>
                    <a:pt x="0" y="0"/>
                  </a:moveTo>
                  <a:lnTo>
                    <a:pt x="992505" y="379095"/>
                  </a:lnTo>
                  <a:cubicBezTo>
                    <a:pt x="1011555" y="385763"/>
                    <a:pt x="1028700" y="396240"/>
                    <a:pt x="1042988" y="409575"/>
                  </a:cubicBezTo>
                  <a:lnTo>
                    <a:pt x="1210628" y="558165"/>
                  </a:lnTo>
                  <a:cubicBezTo>
                    <a:pt x="1257300" y="599122"/>
                    <a:pt x="1313498" y="627697"/>
                    <a:pt x="1374457" y="639128"/>
                  </a:cubicBezTo>
                  <a:lnTo>
                    <a:pt x="1641157" y="691515"/>
                  </a:lnTo>
                  <a:cubicBezTo>
                    <a:pt x="1777365" y="718185"/>
                    <a:pt x="1916430" y="667703"/>
                    <a:pt x="2004060" y="561022"/>
                  </a:cubicBezTo>
                  <a:lnTo>
                    <a:pt x="2004060" y="561022"/>
                  </a:lnTo>
                  <a:cubicBezTo>
                    <a:pt x="2053590" y="501015"/>
                    <a:pt x="2123123" y="460057"/>
                    <a:pt x="2199323" y="447675"/>
                  </a:cubicBezTo>
                  <a:lnTo>
                    <a:pt x="2654618" y="373380"/>
                  </a:ln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 name="Google Shape;926;p27">
            <a:extLst>
              <a:ext uri="{FF2B5EF4-FFF2-40B4-BE49-F238E27FC236}">
                <a16:creationId xmlns:a16="http://schemas.microsoft.com/office/drawing/2014/main" id="{8A343423-C037-05E4-D942-1EC54EF0D7CE}"/>
              </a:ext>
            </a:extLst>
          </p:cNvPr>
          <p:cNvSpPr txBox="1">
            <a:spLocks/>
          </p:cNvSpPr>
          <p:nvPr/>
        </p:nvSpPr>
        <p:spPr>
          <a:xfrm>
            <a:off x="3578826" y="1204963"/>
            <a:ext cx="1986347" cy="1154552"/>
          </a:xfrm>
          <a:prstGeom prst="rect">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cme"/>
              <a:buNone/>
              <a:defRPr sz="3500" b="0" i="0" u="none" strike="noStrike" cap="none">
                <a:solidFill>
                  <a:schemeClr val="lt1"/>
                </a:solidFill>
                <a:latin typeface="Acme"/>
                <a:ea typeface="Acme"/>
                <a:cs typeface="Acme"/>
                <a:sym typeface="Acme"/>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 sz="6000" b="1" dirty="0">
                <a:latin typeface="Arial" panose="020B0604020202020204" pitchFamily="34" charset="0"/>
                <a:cs typeface="Arial" panose="020B0604020202020204" pitchFamily="34" charset="0"/>
              </a:rPr>
              <a:t>02</a:t>
            </a:r>
          </a:p>
        </p:txBody>
      </p:sp>
    </p:spTree>
    <p:extLst>
      <p:ext uri="{BB962C8B-B14F-4D97-AF65-F5344CB8AC3E}">
        <p14:creationId xmlns:p14="http://schemas.microsoft.com/office/powerpoint/2010/main" val="1236301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2" name="TextBox 11">
            <a:extLst>
              <a:ext uri="{FF2B5EF4-FFF2-40B4-BE49-F238E27FC236}">
                <a16:creationId xmlns:a16="http://schemas.microsoft.com/office/drawing/2014/main" id="{528B3FFC-092D-DF5B-9BE5-F0A8122AD233}"/>
              </a:ext>
            </a:extLst>
          </p:cNvPr>
          <p:cNvSpPr txBox="1"/>
          <p:nvPr/>
        </p:nvSpPr>
        <p:spPr>
          <a:xfrm>
            <a:off x="447040" y="608476"/>
            <a:ext cx="8290560" cy="496931"/>
          </a:xfrm>
          <a:prstGeom prst="rect">
            <a:avLst/>
          </a:prstGeom>
          <a:noFill/>
        </p:spPr>
        <p:txBody>
          <a:bodyPr wrap="square">
            <a:spAutoFit/>
          </a:bodyPr>
          <a:lstStyle/>
          <a:p>
            <a:pPr algn="ctr">
              <a:lnSpc>
                <a:spcPct val="150000"/>
              </a:lnSpc>
            </a:pPr>
            <a:r>
              <a:rPr lang="en-US" sz="2000" b="1" dirty="0" err="1">
                <a:solidFill>
                  <a:srgbClr val="0070C0"/>
                </a:solidFill>
                <a:effectLst/>
                <a:latin typeface="Arial" panose="020B0604020202020204" pitchFamily="34" charset="0"/>
                <a:ea typeface="Aptos" panose="020B0004020202020204" pitchFamily="34" charset="0"/>
                <a:cs typeface="Arial" panose="020B0604020202020204" pitchFamily="34" charset="0"/>
              </a:rPr>
              <a:t>Các</a:t>
            </a:r>
            <a:r>
              <a:rPr lang="en-US" sz="2000" b="1"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70C0"/>
                </a:solidFill>
                <a:effectLst/>
                <a:latin typeface="Arial" panose="020B0604020202020204" pitchFamily="34" charset="0"/>
                <a:ea typeface="Aptos" panose="020B0004020202020204" pitchFamily="34" charset="0"/>
                <a:cs typeface="Arial" panose="020B0604020202020204" pitchFamily="34" charset="0"/>
              </a:rPr>
              <a:t>em</a:t>
            </a:r>
            <a:r>
              <a:rPr lang="en-US" sz="2000" b="1"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70C0"/>
                </a:solidFill>
                <a:effectLst/>
                <a:latin typeface="Arial" panose="020B0604020202020204" pitchFamily="34" charset="0"/>
                <a:ea typeface="Aptos" panose="020B0004020202020204" pitchFamily="34" charset="0"/>
                <a:cs typeface="Arial" panose="020B0604020202020204" pitchFamily="34" charset="0"/>
              </a:rPr>
              <a:t>hãy</a:t>
            </a:r>
            <a:r>
              <a:rPr lang="en-US" sz="2000" b="1"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70C0"/>
                </a:solidFill>
                <a:effectLst/>
                <a:latin typeface="Arial" panose="020B0604020202020204" pitchFamily="34" charset="0"/>
                <a:ea typeface="Aptos" panose="020B0004020202020204" pitchFamily="34" charset="0"/>
                <a:cs typeface="Arial" panose="020B0604020202020204" pitchFamily="34" charset="0"/>
              </a:rPr>
              <a:t>suy</a:t>
            </a:r>
            <a:r>
              <a:rPr lang="en-US" sz="2000" b="1"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70C0"/>
                </a:solidFill>
                <a:effectLst/>
                <a:latin typeface="Arial" panose="020B0604020202020204" pitchFamily="34" charset="0"/>
                <a:ea typeface="Aptos" panose="020B0004020202020204" pitchFamily="34" charset="0"/>
                <a:cs typeface="Arial" panose="020B0604020202020204" pitchFamily="34" charset="0"/>
              </a:rPr>
              <a:t>nghĩ</a:t>
            </a:r>
            <a:r>
              <a:rPr lang="en-US" sz="2000" b="1"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70C0"/>
                </a:solidFill>
                <a:effectLst/>
                <a:latin typeface="Arial" panose="020B0604020202020204" pitchFamily="34" charset="0"/>
                <a:ea typeface="Aptos" panose="020B0004020202020204" pitchFamily="34" charset="0"/>
                <a:cs typeface="Arial" panose="020B0604020202020204" pitchFamily="34" charset="0"/>
              </a:rPr>
              <a:t>thảo</a:t>
            </a:r>
            <a:r>
              <a:rPr lang="en-US" sz="2000" b="1"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70C0"/>
                </a:solidFill>
                <a:effectLst/>
                <a:latin typeface="Arial" panose="020B0604020202020204" pitchFamily="34" charset="0"/>
                <a:ea typeface="Aptos" panose="020B0004020202020204" pitchFamily="34" charset="0"/>
                <a:cs typeface="Arial" panose="020B0604020202020204" pitchFamily="34" charset="0"/>
              </a:rPr>
              <a:t>luận</a:t>
            </a:r>
            <a:r>
              <a:rPr lang="en-US" sz="2000" b="1"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70C0"/>
                </a:solidFill>
                <a:effectLst/>
                <a:latin typeface="Arial" panose="020B0604020202020204" pitchFamily="34" charset="0"/>
                <a:ea typeface="Aptos" panose="020B0004020202020204" pitchFamily="34" charset="0"/>
                <a:cs typeface="Arial" panose="020B0604020202020204" pitchFamily="34" charset="0"/>
              </a:rPr>
              <a:t>trả</a:t>
            </a:r>
            <a:r>
              <a:rPr lang="en-US" sz="2000" b="1"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dirty="0" err="1">
                <a:solidFill>
                  <a:srgbClr val="0070C0"/>
                </a:solidFill>
                <a:effectLst/>
                <a:latin typeface="Arial" panose="020B0604020202020204" pitchFamily="34" charset="0"/>
                <a:ea typeface="Aptos" panose="020B0004020202020204" pitchFamily="34" charset="0"/>
                <a:cs typeface="Arial" panose="020B0604020202020204" pitchFamily="34" charset="0"/>
              </a:rPr>
              <a:t>lời</a:t>
            </a:r>
            <a:r>
              <a:rPr lang="en-US" sz="2000" b="1"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i="1" dirty="0" err="1">
                <a:solidFill>
                  <a:srgbClr val="0070C0"/>
                </a:solidFill>
                <a:effectLst/>
                <a:latin typeface="Arial" panose="020B0604020202020204" pitchFamily="34" charset="0"/>
                <a:ea typeface="Aptos" panose="020B0004020202020204" pitchFamily="34" charset="0"/>
                <a:cs typeface="Arial" panose="020B0604020202020204" pitchFamily="34" charset="0"/>
              </a:rPr>
              <a:t>Hoạt</a:t>
            </a:r>
            <a:r>
              <a:rPr lang="en-US" sz="2000" b="1" i="1" dirty="0">
                <a:solidFill>
                  <a:srgbClr val="0070C0"/>
                </a:solidFill>
                <a:effectLst/>
                <a:latin typeface="Arial" panose="020B0604020202020204" pitchFamily="34" charset="0"/>
                <a:ea typeface="Aptos" panose="020B0004020202020204" pitchFamily="34" charset="0"/>
                <a:cs typeface="Arial" panose="020B0604020202020204" pitchFamily="34" charset="0"/>
              </a:rPr>
              <a:t> </a:t>
            </a:r>
            <a:r>
              <a:rPr lang="en-US" sz="2000" b="1" i="1" dirty="0" err="1">
                <a:solidFill>
                  <a:srgbClr val="0070C0"/>
                </a:solidFill>
                <a:effectLst/>
                <a:latin typeface="Arial" panose="020B0604020202020204" pitchFamily="34" charset="0"/>
                <a:ea typeface="Aptos" panose="020B0004020202020204" pitchFamily="34" charset="0"/>
                <a:cs typeface="Arial" panose="020B0604020202020204" pitchFamily="34" charset="0"/>
              </a:rPr>
              <a:t>động</a:t>
            </a:r>
            <a:r>
              <a:rPr lang="en-US" sz="2000" b="1" i="1" dirty="0">
                <a:solidFill>
                  <a:srgbClr val="0070C0"/>
                </a:solidFill>
                <a:effectLst/>
                <a:latin typeface="Arial" panose="020B0604020202020204" pitchFamily="34" charset="0"/>
                <a:ea typeface="Aptos" panose="020B0004020202020204" pitchFamily="34" charset="0"/>
                <a:cs typeface="Arial" panose="020B0604020202020204" pitchFamily="34" charset="0"/>
              </a:rPr>
              <a:t> (SGK - tr.99) </a:t>
            </a:r>
            <a:endParaRPr lang="en-VN" sz="2000" b="1" i="1" dirty="0">
              <a:solidFill>
                <a:srgbClr val="0070C0"/>
              </a:solidFill>
              <a:latin typeface="Arial" panose="020B0604020202020204" pitchFamily="34" charset="0"/>
              <a:cs typeface="Arial" panose="020B0604020202020204" pitchFamily="34" charset="0"/>
            </a:endParaRPr>
          </a:p>
        </p:txBody>
      </p:sp>
      <p:sp>
        <p:nvSpPr>
          <p:cNvPr id="15" name="Snip Diagonal Corner Rectangle 14">
            <a:extLst>
              <a:ext uri="{FF2B5EF4-FFF2-40B4-BE49-F238E27FC236}">
                <a16:creationId xmlns:a16="http://schemas.microsoft.com/office/drawing/2014/main" id="{8B7B911B-941D-0A8A-07BA-85115024C272}"/>
              </a:ext>
            </a:extLst>
          </p:cNvPr>
          <p:cNvSpPr/>
          <p:nvPr/>
        </p:nvSpPr>
        <p:spPr>
          <a:xfrm>
            <a:off x="447040" y="1361515"/>
            <a:ext cx="8290560" cy="2478965"/>
          </a:xfrm>
          <a:prstGeom prst="snip2Diag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Người dùng có thể tự sao lưu dữ liệu và phòng chống virus trên máy tính cá nhân của mình, nhưng không đủ khả năng bảo vệ máy chủ và hệ thống mạng khỏi những cuộc tấn công, phá hoại từ những tin tặc trên mạng. </a:t>
            </a:r>
            <a:r>
              <a:rPr lang="vi-VN" sz="2000" i="1" kern="100" dirty="0">
                <a:solidFill>
                  <a:srgbClr val="C00000"/>
                </a:solidFill>
                <a:effectLst/>
                <a:latin typeface="Arial" panose="020B0604020202020204" pitchFamily="34" charset="0"/>
                <a:ea typeface="Aptos" panose="020B0004020202020204" pitchFamily="34" charset="0"/>
                <a:cs typeface="Arial" panose="020B0604020202020204" pitchFamily="34" charset="0"/>
              </a:rPr>
              <a:t>Theo em, ai sẽ đảm nhiệm công việc đó?</a:t>
            </a:r>
          </a:p>
        </p:txBody>
      </p:sp>
    </p:spTree>
    <p:extLst>
      <p:ext uri="{BB962C8B-B14F-4D97-AF65-F5344CB8AC3E}">
        <p14:creationId xmlns:p14="http://schemas.microsoft.com/office/powerpoint/2010/main" val="332043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3" name="Folded Corner 2">
            <a:extLst>
              <a:ext uri="{FF2B5EF4-FFF2-40B4-BE49-F238E27FC236}">
                <a16:creationId xmlns:a16="http://schemas.microsoft.com/office/drawing/2014/main" id="{95284CD9-4242-5D43-E408-01A90E2D52A6}"/>
              </a:ext>
            </a:extLst>
          </p:cNvPr>
          <p:cNvSpPr/>
          <p:nvPr/>
        </p:nvSpPr>
        <p:spPr>
          <a:xfrm>
            <a:off x="1036320" y="333361"/>
            <a:ext cx="7071360" cy="564243"/>
          </a:xfrm>
          <a:prstGeom prst="foldedCorner">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latin typeface="Arial" panose="020B0604020202020204" pitchFamily="34" charset="0"/>
                <a:cs typeface="Arial" panose="020B0604020202020204" pitchFamily="34" charset="0"/>
              </a:rPr>
              <a:t>NHÀ CHUYÊN MÔN VỀ MẠNG MÁY TÍNH</a:t>
            </a:r>
          </a:p>
        </p:txBody>
      </p:sp>
      <p:sp>
        <p:nvSpPr>
          <p:cNvPr id="6" name="TextBox 5">
            <a:extLst>
              <a:ext uri="{FF2B5EF4-FFF2-40B4-BE49-F238E27FC236}">
                <a16:creationId xmlns:a16="http://schemas.microsoft.com/office/drawing/2014/main" id="{DA12C213-4474-9DE5-8F3B-5F75CB2E7E93}"/>
              </a:ext>
            </a:extLst>
          </p:cNvPr>
          <p:cNvSpPr txBox="1"/>
          <p:nvPr/>
        </p:nvSpPr>
        <p:spPr>
          <a:xfrm>
            <a:off x="149290" y="901126"/>
            <a:ext cx="8845420" cy="3985386"/>
          </a:xfrm>
          <a:prstGeom prst="rect">
            <a:avLst/>
          </a:prstGeom>
          <a:noFill/>
        </p:spPr>
        <p:txBody>
          <a:bodyPr wrap="square">
            <a:spAutoFit/>
          </a:bodyPr>
          <a:lstStyle/>
          <a:p>
            <a:pPr algn="just">
              <a:lnSpc>
                <a:spcPct val="150000"/>
              </a:lnSpc>
            </a:pP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Mạng</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máy</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suốt</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algn="just">
              <a:lnSpc>
                <a:spcPct val="150000"/>
              </a:lnSpc>
            </a:pP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900" b="1" kern="100" dirty="0" err="1">
                <a:latin typeface="Arial" panose="020B0604020202020204" pitchFamily="34" charset="0"/>
                <a:ea typeface="Times New Roman" panose="02020603050405020304" pitchFamily="18" charset="0"/>
                <a:cs typeface="Arial" panose="020B0604020202020204" pitchFamily="34" charset="0"/>
              </a:rPr>
              <a:t>Công</a:t>
            </a:r>
            <a:r>
              <a:rPr lang="en-US" sz="1900" b="1" kern="100" dirty="0">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latin typeface="Arial" panose="020B0604020202020204" pitchFamily="34" charset="0"/>
                <a:ea typeface="Times New Roman" panose="02020603050405020304" pitchFamily="18" charset="0"/>
                <a:cs typeface="Arial" panose="020B0604020202020204" pitchFamily="34" charset="0"/>
              </a:rPr>
              <a:t>việc</a:t>
            </a:r>
            <a:r>
              <a:rPr lang="en-US" sz="1900" b="1" kern="100" dirty="0">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latin typeface="Arial" panose="020B0604020202020204" pitchFamily="34" charset="0"/>
                <a:ea typeface="Times New Roman" panose="02020603050405020304" pitchFamily="18" charset="0"/>
                <a:cs typeface="Arial" panose="020B0604020202020204" pitchFamily="34" charset="0"/>
              </a:rPr>
              <a:t>đặc</a:t>
            </a:r>
            <a:r>
              <a:rPr lang="en-US" sz="1900" b="1" kern="100" dirty="0">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latin typeface="Arial" panose="020B0604020202020204" pitchFamily="34" charset="0"/>
                <a:ea typeface="Times New Roman" panose="02020603050405020304" pitchFamily="18" charset="0"/>
                <a:cs typeface="Arial" panose="020B0604020202020204" pitchFamily="34" charset="0"/>
              </a:rPr>
              <a:t>thù</a:t>
            </a:r>
            <a:r>
              <a:rPr lang="en-US" sz="1900" b="1" kern="100" dirty="0">
                <a:latin typeface="Arial" panose="020B0604020202020204" pitchFamily="34" charset="0"/>
                <a:ea typeface="Times New Roman" panose="02020603050405020304" pitchFamily="18" charset="0"/>
                <a:cs typeface="Arial" panose="020B0604020202020204" pitchFamily="34" charset="0"/>
              </a:rPr>
              <a:t>: </a:t>
            </a:r>
            <a:r>
              <a:rPr lang="vi-VN" sz="1900" kern="100" dirty="0">
                <a:latin typeface="Arial" panose="020B0604020202020204" pitchFamily="34" charset="0"/>
                <a:ea typeface="Times New Roman" panose="02020603050405020304" pitchFamily="18" charset="0"/>
                <a:cs typeface="Arial" panose="020B0604020202020204" pitchFamily="34" charset="0"/>
              </a:rPr>
              <a:t>Thiết kế, quản lí và bảo trì mạng máy tính; phòng chống tấn công từ virus hay tin tặc; giám sát khắc phục sự cố nhằm đảm bảo hoạt động của mạng máy tính luôn thông suốt. </a:t>
            </a:r>
            <a:endPar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kĩ</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342900" indent="-342900" algn="just">
              <a:lnSpc>
                <a:spcPct val="150000"/>
              </a:lnSpc>
              <a:buFont typeface="Arial" panose="020B0604020202020204" pitchFamily="34" charset="0"/>
              <a:buChar char="•"/>
            </a:pPr>
            <a:r>
              <a:rPr lang="vi-VN" sz="1900" kern="100" dirty="0">
                <a:effectLst/>
                <a:latin typeface="Arial" panose="020B0604020202020204" pitchFamily="34" charset="0"/>
                <a:ea typeface="Aptos" panose="020B0004020202020204" pitchFamily="34" charset="0"/>
                <a:cs typeface="Arial" panose="020B0604020202020204" pitchFamily="34" charset="0"/>
              </a:rPr>
              <a:t>Được đào tạo về phần cứng và phần mềm, về cơ chế hoạt động của hệ thống mạng, về các hình thức tấn công và bảo mật mạng, </a:t>
            </a:r>
          </a:p>
          <a:p>
            <a:pPr marL="342900" indent="-342900" algn="just">
              <a:lnSpc>
                <a:spcPct val="150000"/>
              </a:lnSpc>
              <a:buFont typeface="Arial" panose="020B0604020202020204" pitchFamily="34" charset="0"/>
              <a:buChar char="•"/>
            </a:pPr>
            <a:r>
              <a:rPr lang="vi-VN" sz="1900" kern="100" dirty="0">
                <a:effectLst/>
                <a:latin typeface="Arial" panose="020B0604020202020204" pitchFamily="34" charset="0"/>
                <a:ea typeface="Aptos" panose="020B0004020202020204" pitchFamily="34" charset="0"/>
                <a:cs typeface="Arial" panose="020B0604020202020204" pitchFamily="34" charset="0"/>
              </a:rPr>
              <a:t>Có kĩ năng khắc phục các lỗi thường gặp khi vận hành mạng. </a:t>
            </a:r>
          </a:p>
          <a:p>
            <a:pPr marL="342900" indent="-342900" algn="just">
              <a:lnSpc>
                <a:spcPct val="150000"/>
              </a:lnSpc>
              <a:buFont typeface="Arial" panose="020B0604020202020204" pitchFamily="34" charset="0"/>
              <a:buChar char="•"/>
            </a:pPr>
            <a:r>
              <a:rPr lang="vi-VN" sz="1900" kern="100" dirty="0">
                <a:effectLst/>
                <a:latin typeface="Arial" panose="020B0604020202020204" pitchFamily="34" charset="0"/>
                <a:ea typeface="Aptos" panose="020B0004020202020204" pitchFamily="34" charset="0"/>
                <a:cs typeface="Arial" panose="020B0604020202020204" pitchFamily="34" charset="0"/>
              </a:rPr>
              <a:t>Có tính kỉ luật, cẩn thận, tỉ mỉ và linh hoạt nhanh nhạy khi xử lí tình huống. </a:t>
            </a:r>
            <a:endParaRPr lang="en-VN" sz="19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02069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3" name="Folded Corner 2">
            <a:extLst>
              <a:ext uri="{FF2B5EF4-FFF2-40B4-BE49-F238E27FC236}">
                <a16:creationId xmlns:a16="http://schemas.microsoft.com/office/drawing/2014/main" id="{95284CD9-4242-5D43-E408-01A90E2D52A6}"/>
              </a:ext>
            </a:extLst>
          </p:cNvPr>
          <p:cNvSpPr/>
          <p:nvPr/>
        </p:nvSpPr>
        <p:spPr>
          <a:xfrm>
            <a:off x="1036319" y="298483"/>
            <a:ext cx="7071360" cy="564243"/>
          </a:xfrm>
          <a:prstGeom prst="foldedCorner">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latin typeface="Arial" panose="020B0604020202020204" pitchFamily="34" charset="0"/>
                <a:cs typeface="Arial" panose="020B0604020202020204" pitchFamily="34" charset="0"/>
              </a:rPr>
              <a:t>Kĩ THUẬT VIÊN VẬN HÀNH</a:t>
            </a:r>
          </a:p>
        </p:txBody>
      </p:sp>
      <p:sp>
        <p:nvSpPr>
          <p:cNvPr id="6" name="TextBox 5">
            <a:extLst>
              <a:ext uri="{FF2B5EF4-FFF2-40B4-BE49-F238E27FC236}">
                <a16:creationId xmlns:a16="http://schemas.microsoft.com/office/drawing/2014/main" id="{DA12C213-4474-9DE5-8F3B-5F75CB2E7E93}"/>
              </a:ext>
            </a:extLst>
          </p:cNvPr>
          <p:cNvSpPr txBox="1"/>
          <p:nvPr/>
        </p:nvSpPr>
        <p:spPr>
          <a:xfrm>
            <a:off x="398314" y="1017638"/>
            <a:ext cx="8347369" cy="1792478"/>
          </a:xfrm>
          <a:prstGeom prst="rect">
            <a:avLst/>
          </a:prstGeom>
          <a:noFill/>
        </p:spPr>
        <p:txBody>
          <a:bodyPr wrap="square">
            <a:spAutoFit/>
          </a:bodyPr>
          <a:lstStyle/>
          <a:p>
            <a:pPr algn="just">
              <a:lnSpc>
                <a:spcPct val="150000"/>
              </a:lnSpc>
            </a:pP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Thiết bị, hệ thống ở cấp độ đơn giản được vận hành và giám sát, khắc phục lỗi. </a:t>
            </a:r>
          </a:p>
          <a:p>
            <a:pPr algn="just">
              <a:lnSpc>
                <a:spcPct val="150000"/>
              </a:lnSpc>
            </a:pP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900" b="1" kern="100" dirty="0" err="1">
                <a:latin typeface="Arial" panose="020B0604020202020204" pitchFamily="34" charset="0"/>
                <a:ea typeface="Times New Roman" panose="02020603050405020304" pitchFamily="18" charset="0"/>
                <a:cs typeface="Arial" panose="020B0604020202020204" pitchFamily="34" charset="0"/>
              </a:rPr>
              <a:t>Công</a:t>
            </a:r>
            <a:r>
              <a:rPr lang="en-US" sz="1900" b="1" kern="100" dirty="0">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latin typeface="Arial" panose="020B0604020202020204" pitchFamily="34" charset="0"/>
                <a:ea typeface="Times New Roman" panose="02020603050405020304" pitchFamily="18" charset="0"/>
                <a:cs typeface="Arial" panose="020B0604020202020204" pitchFamily="34" charset="0"/>
              </a:rPr>
              <a:t>việc</a:t>
            </a:r>
            <a:r>
              <a:rPr lang="en-US" sz="1900" b="1" kern="100" dirty="0">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latin typeface="Arial" panose="020B0604020202020204" pitchFamily="34" charset="0"/>
                <a:ea typeface="Times New Roman" panose="02020603050405020304" pitchFamily="18" charset="0"/>
                <a:cs typeface="Arial" panose="020B0604020202020204" pitchFamily="34" charset="0"/>
              </a:rPr>
              <a:t>đặc</a:t>
            </a:r>
            <a:r>
              <a:rPr lang="en-US" sz="1900" b="1" kern="100" dirty="0">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latin typeface="Arial" panose="020B0604020202020204" pitchFamily="34" charset="0"/>
                <a:ea typeface="Times New Roman" panose="02020603050405020304" pitchFamily="18" charset="0"/>
                <a:cs typeface="Arial" panose="020B0604020202020204" pitchFamily="34" charset="0"/>
              </a:rPr>
              <a:t>thù</a:t>
            </a:r>
            <a:r>
              <a:rPr lang="en-US" sz="1900" b="1" kern="100" dirty="0">
                <a:latin typeface="Arial" panose="020B0604020202020204" pitchFamily="34" charset="0"/>
                <a:ea typeface="Times New Roman" panose="02020603050405020304" pitchFamily="18" charset="0"/>
                <a:cs typeface="Arial" panose="020B0604020202020204" pitchFamily="34" charset="0"/>
              </a:rPr>
              <a:t>: </a:t>
            </a:r>
            <a:r>
              <a:rPr lang="vi-VN" sz="1900" kern="100" dirty="0">
                <a:latin typeface="Arial" panose="020B0604020202020204" pitchFamily="34" charset="0"/>
                <a:ea typeface="Times New Roman" panose="02020603050405020304" pitchFamily="18" charset="0"/>
                <a:cs typeface="Arial" panose="020B0604020202020204" pitchFamily="34" charset="0"/>
              </a:rPr>
              <a:t>Vận hành và giám sát các thiết bị, quản lí hệ thống ở cấp độ đơn giản, hỗ trợ người dùng, xử lí những lỗi đơn giản. </a:t>
            </a:r>
          </a:p>
        </p:txBody>
      </p:sp>
      <p:pic>
        <p:nvPicPr>
          <p:cNvPr id="5" name="Picture 4" descr="A person wearing a hard hat and looking at a computer screen&#10;&#10;Description automatically generated">
            <a:extLst>
              <a:ext uri="{FF2B5EF4-FFF2-40B4-BE49-F238E27FC236}">
                <a16:creationId xmlns:a16="http://schemas.microsoft.com/office/drawing/2014/main" id="{9DABAC87-FD08-DF64-E744-EB3AAE66E193}"/>
              </a:ext>
            </a:extLst>
          </p:cNvPr>
          <p:cNvPicPr>
            <a:picLocks noChangeAspect="1"/>
          </p:cNvPicPr>
          <p:nvPr/>
        </p:nvPicPr>
        <p:blipFill>
          <a:blip r:embed="rId3"/>
          <a:stretch>
            <a:fillRect/>
          </a:stretch>
        </p:blipFill>
        <p:spPr>
          <a:xfrm>
            <a:off x="5350933" y="2965028"/>
            <a:ext cx="3259283" cy="1833347"/>
          </a:xfrm>
          <a:prstGeom prst="rect">
            <a:avLst/>
          </a:prstGeom>
        </p:spPr>
      </p:pic>
      <p:sp>
        <p:nvSpPr>
          <p:cNvPr id="8" name="TextBox 7">
            <a:extLst>
              <a:ext uri="{FF2B5EF4-FFF2-40B4-BE49-F238E27FC236}">
                <a16:creationId xmlns:a16="http://schemas.microsoft.com/office/drawing/2014/main" id="{7A6E12E5-DA74-5A2E-9010-7BA0C5A56BA1}"/>
              </a:ext>
            </a:extLst>
          </p:cNvPr>
          <p:cNvSpPr txBox="1"/>
          <p:nvPr/>
        </p:nvSpPr>
        <p:spPr>
          <a:xfrm>
            <a:off x="398314" y="2810116"/>
            <a:ext cx="4512353" cy="179247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r>
              <a:rPr kumimoji="0" lang="en-US" sz="19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Kiến</a:t>
            </a:r>
            <a:r>
              <a:rPr kumimoji="0" lang="en-US" sz="19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thức</a:t>
            </a:r>
            <a:r>
              <a:rPr kumimoji="0" lang="en-US" sz="19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kĩ</a:t>
            </a:r>
            <a:r>
              <a:rPr kumimoji="0" lang="en-US" sz="19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năng</a:t>
            </a:r>
            <a:r>
              <a:rPr kumimoji="0" lang="en-US" sz="19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cần</a:t>
            </a:r>
            <a:r>
              <a:rPr kumimoji="0" lang="en-US" sz="19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1"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có</a:t>
            </a:r>
            <a:r>
              <a:rPr kumimoji="0" lang="en-US" sz="1900" b="1"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itchFamily="2" charset="2"/>
              <a:buChar char="§"/>
              <a:tabLst/>
              <a:defRPr/>
            </a:pP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Kĩ</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năng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giao</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tiếp</a:t>
            </a:r>
            <a:endPar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itchFamily="2" charset="2"/>
              <a:buChar char="§"/>
              <a:tabLst/>
              <a:defRPr/>
            </a:pP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Khả</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năng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cài</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đặt</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vận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hành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bảo</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trì</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hệ</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thống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mạng</a:t>
            </a:r>
            <a:endPar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Tree>
    <p:extLst>
      <p:ext uri="{BB962C8B-B14F-4D97-AF65-F5344CB8AC3E}">
        <p14:creationId xmlns:p14="http://schemas.microsoft.com/office/powerpoint/2010/main" val="113460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linds(horizont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linds(horizontal)">
                                      <p:cBhvr>
                                        <p:cTn id="22" dur="500"/>
                                        <p:tgtEl>
                                          <p:spTgt spid="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blinds(horizontal)">
                                      <p:cBhvr>
                                        <p:cTn id="2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4" name="TextBox 3">
            <a:extLst>
              <a:ext uri="{FF2B5EF4-FFF2-40B4-BE49-F238E27FC236}">
                <a16:creationId xmlns:a16="http://schemas.microsoft.com/office/drawing/2014/main" id="{97AA2000-2AFF-956E-ACAA-4F76DA6F85BE}"/>
              </a:ext>
            </a:extLst>
          </p:cNvPr>
          <p:cNvSpPr txBox="1"/>
          <p:nvPr/>
        </p:nvSpPr>
        <p:spPr>
          <a:xfrm>
            <a:off x="541865" y="1630787"/>
            <a:ext cx="3833763" cy="1881925"/>
          </a:xfrm>
          <a:prstGeom prst="rect">
            <a:avLst/>
          </a:prstGeom>
          <a:noFill/>
        </p:spPr>
        <p:txBody>
          <a:bodyPr wrap="square">
            <a:spAutoFit/>
          </a:bodyPr>
          <a:lstStyle/>
          <a:p>
            <a:pPr algn="just">
              <a:lnSpc>
                <a:spcPct val="150000"/>
              </a:lnSpc>
            </a:pP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Những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yêu</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cầu</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về</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kiến</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thức</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và</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kĩ</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năng</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của</a:t>
            </a: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1"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nhóm</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1"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nghề</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1"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Vận</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1"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hành</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1"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hệ</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1"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thống</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1" i="0" u="none" strike="noStrike" kern="0" cap="none" spc="0" normalizeH="0" baseline="0" noProof="0" dirty="0" err="1">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thông</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rPr>
              <a:t> tin </a:t>
            </a:r>
            <a:r>
              <a:rPr kumimoji="0" lang="en-US" sz="2000" b="0" i="0" u="none" strike="noStrike" kern="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phù</a:t>
            </a:r>
            <a:r>
              <a:rPr kumimoji="0" lang="en-US" sz="2000" b="0" i="0" u="none" strike="noStrike" kern="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hợp</a:t>
            </a:r>
            <a:r>
              <a:rPr kumimoji="0" lang="en-US" sz="2000" b="0" i="0" u="none" strike="noStrike" kern="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với</a:t>
            </a:r>
            <a:r>
              <a:rPr kumimoji="0" lang="en-US" sz="2000" b="0" i="0" u="none" strike="noStrike" kern="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cả</a:t>
            </a:r>
            <a:r>
              <a:rPr kumimoji="0" lang="en-US" sz="2000" b="0" i="0" u="none" strike="noStrike" kern="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nam</a:t>
            </a:r>
            <a:r>
              <a:rPr kumimoji="0" lang="en-US" sz="2000" b="0" i="0" u="none" strike="noStrike" kern="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và</a:t>
            </a:r>
            <a:r>
              <a:rPr kumimoji="0" lang="en-US" sz="2000" b="0" i="0" u="none" strike="noStrike" kern="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nữ</a:t>
            </a:r>
            <a:r>
              <a:rPr kumimoji="0" lang="en-US" sz="2000" b="0" i="0" u="none" strike="noStrike" kern="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 </a:t>
            </a:r>
            <a:r>
              <a:rPr kumimoji="0" lang="en-US" sz="2000" b="0" i="0" u="none" strike="noStrike" kern="0" cap="none" spc="0" normalizeH="0" baseline="0" noProof="0" dirty="0" err="1">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giới</a:t>
            </a:r>
            <a:r>
              <a:rPr kumimoji="0" lang="en-US" sz="2000" b="0" i="0" u="none" strike="noStrike" kern="0" cap="none" spc="0" normalizeH="0" baseline="0" noProof="0" dirty="0">
                <a:ln>
                  <a:noFill/>
                </a:ln>
                <a:solidFill>
                  <a:srgbClr val="0070C0"/>
                </a:solidFill>
                <a:effectLst/>
                <a:uLnTx/>
                <a:uFillTx/>
                <a:latin typeface="Arial" panose="020B0604020202020204" pitchFamily="34" charset="0"/>
                <a:ea typeface="Aptos" panose="020B0004020202020204" pitchFamily="34" charset="0"/>
                <a:cs typeface="Arial" panose="020B0604020202020204" pitchFamily="34" charset="0"/>
                <a:sym typeface="Arial"/>
              </a:rPr>
              <a:t>.</a:t>
            </a:r>
            <a:endParaRPr lang="en-VN" dirty="0">
              <a:solidFill>
                <a:srgbClr val="0070C0"/>
              </a:solidFill>
            </a:endParaRPr>
          </a:p>
        </p:txBody>
      </p:sp>
      <p:grpSp>
        <p:nvGrpSpPr>
          <p:cNvPr id="7" name="Group 6">
            <a:extLst>
              <a:ext uri="{FF2B5EF4-FFF2-40B4-BE49-F238E27FC236}">
                <a16:creationId xmlns:a16="http://schemas.microsoft.com/office/drawing/2014/main" id="{10A36C99-407A-12DF-80EE-E062BC4D0258}"/>
              </a:ext>
            </a:extLst>
          </p:cNvPr>
          <p:cNvGrpSpPr/>
          <p:nvPr/>
        </p:nvGrpSpPr>
        <p:grpSpPr>
          <a:xfrm>
            <a:off x="4768373" y="1439333"/>
            <a:ext cx="4104694" cy="2508120"/>
            <a:chOff x="762000" y="355021"/>
            <a:chExt cx="7620000" cy="4433458"/>
          </a:xfrm>
        </p:grpSpPr>
        <p:pic>
          <p:nvPicPr>
            <p:cNvPr id="9" name="Picture 8" descr="A person and person silhouettes&#10;&#10;Description automatically generated">
              <a:extLst>
                <a:ext uri="{FF2B5EF4-FFF2-40B4-BE49-F238E27FC236}">
                  <a16:creationId xmlns:a16="http://schemas.microsoft.com/office/drawing/2014/main" id="{235761FA-DDA2-8C6A-0B52-F3CAE81DBC1C}"/>
                </a:ext>
              </a:extLst>
            </p:cNvPr>
            <p:cNvPicPr>
              <a:picLocks noChangeAspect="1"/>
            </p:cNvPicPr>
            <p:nvPr/>
          </p:nvPicPr>
          <p:blipFill rotWithShape="1">
            <a:blip r:embed="rId3">
              <a:clrChange>
                <a:clrFrom>
                  <a:srgbClr val="21A8F2"/>
                </a:clrFrom>
                <a:clrTo>
                  <a:srgbClr val="21A8F2">
                    <a:alpha val="0"/>
                  </a:srgbClr>
                </a:clrTo>
              </a:clrChange>
            </a:blip>
            <a:srcRect l="49958" t="4427" b="4427"/>
            <a:stretch/>
          </p:blipFill>
          <p:spPr>
            <a:xfrm>
              <a:off x="4568842" y="355022"/>
              <a:ext cx="3813158" cy="4433456"/>
            </a:xfrm>
            <a:prstGeom prst="rect">
              <a:avLst/>
            </a:prstGeom>
          </p:spPr>
        </p:pic>
        <p:pic>
          <p:nvPicPr>
            <p:cNvPr id="10" name="Picture 9" descr="A person and person silhouettes&#10;&#10;Description automatically generated">
              <a:extLst>
                <a:ext uri="{FF2B5EF4-FFF2-40B4-BE49-F238E27FC236}">
                  <a16:creationId xmlns:a16="http://schemas.microsoft.com/office/drawing/2014/main" id="{CFA32DA2-F307-8522-5F77-1BCCFD1A3C43}"/>
                </a:ext>
              </a:extLst>
            </p:cNvPr>
            <p:cNvPicPr>
              <a:picLocks noChangeAspect="1"/>
            </p:cNvPicPr>
            <p:nvPr/>
          </p:nvPicPr>
          <p:blipFill rotWithShape="1">
            <a:blip r:embed="rId3">
              <a:clrChange>
                <a:clrFrom>
                  <a:srgbClr val="EF2265"/>
                </a:clrFrom>
                <a:clrTo>
                  <a:srgbClr val="EF2265">
                    <a:alpha val="0"/>
                  </a:srgbClr>
                </a:clrTo>
              </a:clrChange>
            </a:blip>
            <a:srcRect t="4427" r="49958" b="4427"/>
            <a:stretch/>
          </p:blipFill>
          <p:spPr>
            <a:xfrm>
              <a:off x="762000" y="355021"/>
              <a:ext cx="3813158" cy="4433458"/>
            </a:xfrm>
            <a:prstGeom prst="rect">
              <a:avLst/>
            </a:prstGeom>
          </p:spPr>
        </p:pic>
      </p:grpSp>
    </p:spTree>
    <p:extLst>
      <p:ext uri="{BB962C8B-B14F-4D97-AF65-F5344CB8AC3E}">
        <p14:creationId xmlns:p14="http://schemas.microsoft.com/office/powerpoint/2010/main" val="209110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30"/>
          <p:cNvSpPr txBox="1">
            <a:spLocks noGrp="1"/>
          </p:cNvSpPr>
          <p:nvPr>
            <p:ph type="title"/>
          </p:nvPr>
        </p:nvSpPr>
        <p:spPr>
          <a:xfrm>
            <a:off x="2564400" y="435296"/>
            <a:ext cx="4015200" cy="6109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Arial" panose="020B0604020202020204" pitchFamily="34" charset="0"/>
                <a:cs typeface="Arial" panose="020B0604020202020204" pitchFamily="34" charset="0"/>
              </a:rPr>
              <a:t>LUYỆN TẬP</a:t>
            </a:r>
            <a:endParaRPr sz="3000" b="1" dirty="0">
              <a:latin typeface="Arial" panose="020B0604020202020204" pitchFamily="34" charset="0"/>
              <a:cs typeface="Arial" panose="020B0604020202020204" pitchFamily="34" charset="0"/>
            </a:endParaRPr>
          </a:p>
        </p:txBody>
      </p:sp>
      <p:sp>
        <p:nvSpPr>
          <p:cNvPr id="10" name="Cloud 9">
            <a:extLst>
              <a:ext uri="{FF2B5EF4-FFF2-40B4-BE49-F238E27FC236}">
                <a16:creationId xmlns:a16="http://schemas.microsoft.com/office/drawing/2014/main" id="{E248E04D-EFF6-7879-3DAB-F39F3234DEBB}"/>
              </a:ext>
            </a:extLst>
          </p:cNvPr>
          <p:cNvSpPr/>
          <p:nvPr/>
        </p:nvSpPr>
        <p:spPr>
          <a:xfrm>
            <a:off x="6122503" y="-317179"/>
            <a:ext cx="3641035" cy="1504950"/>
          </a:xfrm>
          <a:prstGeom prst="cloud">
            <a:avLst/>
          </a:prstGeom>
          <a:solidFill>
            <a:schemeClr val="accent3">
              <a:lumMod val="10000"/>
              <a:lumOff val="90000"/>
            </a:schemeClr>
          </a:solidFill>
          <a:ln>
            <a:solidFill>
              <a:schemeClr val="accent3">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solidFill>
                  <a:schemeClr val="tx1"/>
                </a:solidFill>
                <a:latin typeface="Arial" panose="020B0604020202020204" pitchFamily="34" charset="0"/>
                <a:cs typeface="Arial" panose="020B0604020202020204" pitchFamily="34" charset="0"/>
              </a:rPr>
              <a:t>NHIỆM VỤ 1</a:t>
            </a:r>
          </a:p>
        </p:txBody>
      </p:sp>
      <p:sp>
        <p:nvSpPr>
          <p:cNvPr id="11" name="Câu hỏi">
            <a:extLst>
              <a:ext uri="{FF2B5EF4-FFF2-40B4-BE49-F238E27FC236}">
                <a16:creationId xmlns:a16="http://schemas.microsoft.com/office/drawing/2014/main" id="{C65BAE83-CF32-E749-311B-F4E3C0C83A5D}"/>
              </a:ext>
            </a:extLst>
          </p:cNvPr>
          <p:cNvSpPr/>
          <p:nvPr/>
        </p:nvSpPr>
        <p:spPr>
          <a:xfrm>
            <a:off x="596348" y="1346305"/>
            <a:ext cx="7851913" cy="997527"/>
          </a:xfrm>
          <a:prstGeom prst="roundRect">
            <a:avLst/>
          </a:prstGeom>
          <a:solidFill>
            <a:schemeClr val="accent1">
              <a:lumMod val="20000"/>
              <a:lumOff val="80000"/>
            </a:schemeClr>
          </a:solidFill>
          <a:ln w="25400" cap="flat" cmpd="sng" algn="ctr">
            <a:noFill/>
            <a:prstDash val="solid"/>
          </a:ln>
          <a:effectLst/>
        </p:spPr>
        <p:txBody>
          <a:bodyPr rtlCol="0" anchor="ctr"/>
          <a:lstStyle/>
          <a:p>
            <a:pPr algn="ctr">
              <a:lnSpc>
                <a:spcPct val="150000"/>
              </a:lnSpc>
              <a:spcAft>
                <a:spcPts val="800"/>
              </a:spcAft>
            </a:pPr>
            <a:r>
              <a:rPr lang="vi-VN" sz="2000" b="1" kern="100" dirty="0">
                <a:latin typeface="Arial" panose="020B0604020202020204" pitchFamily="34" charset="0"/>
                <a:ea typeface="Times New Roman" panose="02020603050405020304" pitchFamily="18" charset="0"/>
                <a:cs typeface="Arial" panose="020B0604020202020204" pitchFamily="34" charset="0"/>
              </a:rPr>
              <a:t>Câu 1. </a:t>
            </a:r>
            <a:r>
              <a:rPr lang="vi-VN" sz="2000" kern="100" dirty="0">
                <a:latin typeface="Arial" panose="020B0604020202020204" pitchFamily="34" charset="0"/>
                <a:ea typeface="Times New Roman" panose="02020603050405020304" pitchFamily="18" charset="0"/>
                <a:cs typeface="Arial" panose="020B0604020202020204" pitchFamily="34" charset="0"/>
              </a:rPr>
              <a:t>Trong các sản phẩm sau, sản phẩm nào không phải là của Chuyên viên thiết kế đồ hoạ?</a:t>
            </a:r>
          </a:p>
        </p:txBody>
      </p:sp>
      <p:sp>
        <p:nvSpPr>
          <p:cNvPr id="12" name="Đáp án đúng">
            <a:extLst>
              <a:ext uri="{FF2B5EF4-FFF2-40B4-BE49-F238E27FC236}">
                <a16:creationId xmlns:a16="http://schemas.microsoft.com/office/drawing/2014/main" id="{ECE195EB-00F7-B88E-7ECF-433E1ED90A8A}"/>
              </a:ext>
            </a:extLst>
          </p:cNvPr>
          <p:cNvSpPr/>
          <p:nvPr/>
        </p:nvSpPr>
        <p:spPr>
          <a:xfrm>
            <a:off x="596346" y="2571750"/>
            <a:ext cx="3598241"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A. Nội dung bài báo</a:t>
            </a:r>
          </a:p>
        </p:txBody>
      </p:sp>
      <p:sp>
        <p:nvSpPr>
          <p:cNvPr id="13" name="Đáp án sai 1">
            <a:extLst>
              <a:ext uri="{FF2B5EF4-FFF2-40B4-BE49-F238E27FC236}">
                <a16:creationId xmlns:a16="http://schemas.microsoft.com/office/drawing/2014/main" id="{D162D2EC-9CCD-8DF7-EC92-4ED19E804BBC}"/>
              </a:ext>
            </a:extLst>
          </p:cNvPr>
          <p:cNvSpPr/>
          <p:nvPr/>
        </p:nvSpPr>
        <p:spPr>
          <a:xfrm>
            <a:off x="598540" y="3710678"/>
            <a:ext cx="3598238"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C. Biển quảng cáo, tờ rơi quảng cáo.</a:t>
            </a:r>
          </a:p>
        </p:txBody>
      </p:sp>
      <p:sp>
        <p:nvSpPr>
          <p:cNvPr id="14" name="Đáp án sai 2">
            <a:extLst>
              <a:ext uri="{FF2B5EF4-FFF2-40B4-BE49-F238E27FC236}">
                <a16:creationId xmlns:a16="http://schemas.microsoft.com/office/drawing/2014/main" id="{CF062F6C-BD82-F064-B444-35E790CBD248}"/>
              </a:ext>
            </a:extLst>
          </p:cNvPr>
          <p:cNvSpPr/>
          <p:nvPr/>
        </p:nvSpPr>
        <p:spPr>
          <a:xfrm>
            <a:off x="4831773" y="2550103"/>
            <a:ext cx="3598238"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B. Hình ảnh, kiểu chữ, hoạ tiết trên trang báo.</a:t>
            </a:r>
          </a:p>
        </p:txBody>
      </p:sp>
      <p:sp>
        <p:nvSpPr>
          <p:cNvPr id="15" name="Đáp án sai 3">
            <a:extLst>
              <a:ext uri="{FF2B5EF4-FFF2-40B4-BE49-F238E27FC236}">
                <a16:creationId xmlns:a16="http://schemas.microsoft.com/office/drawing/2014/main" id="{191BA9FD-2C30-578D-23E3-3061346AEA78}"/>
              </a:ext>
            </a:extLst>
          </p:cNvPr>
          <p:cNvSpPr/>
          <p:nvPr/>
        </p:nvSpPr>
        <p:spPr>
          <a:xfrm>
            <a:off x="4831772" y="3710678"/>
            <a:ext cx="3587405"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D.  Bố cục, hoạ tiết trang trí trên website.</a:t>
            </a:r>
          </a:p>
        </p:txBody>
      </p:sp>
      <p:pic>
        <p:nvPicPr>
          <p:cNvPr id="16" name="Correct sound effect and wrong sound effect (mp3cut.net)">
            <a:hlinkClick r:id="" action="ppaction://media"/>
            <a:extLst>
              <a:ext uri="{FF2B5EF4-FFF2-40B4-BE49-F238E27FC236}">
                <a16:creationId xmlns:a16="http://schemas.microsoft.com/office/drawing/2014/main" id="{DFBF6039-FEC0-5C1B-7522-EC6AEE3241D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1259975"/>
            <a:ext cx="365522" cy="365522"/>
          </a:xfrm>
          <a:prstGeom prst="rect">
            <a:avLst/>
          </a:prstGeom>
        </p:spPr>
      </p:pic>
      <p:pic>
        <p:nvPicPr>
          <p:cNvPr id="17" name="Picture 5">
            <a:extLst>
              <a:ext uri="{FF2B5EF4-FFF2-40B4-BE49-F238E27FC236}">
                <a16:creationId xmlns:a16="http://schemas.microsoft.com/office/drawing/2014/main" id="{624F5950-D226-E529-6FB8-C09CCEAB25F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553503" y="2776013"/>
            <a:ext cx="639785" cy="556871"/>
          </a:xfrm>
          <a:prstGeom prst="rect">
            <a:avLst/>
          </a:prstGeom>
        </p:spPr>
      </p:pic>
      <p:pic>
        <p:nvPicPr>
          <p:cNvPr id="18" name="Picture 12">
            <a:extLst>
              <a:ext uri="{FF2B5EF4-FFF2-40B4-BE49-F238E27FC236}">
                <a16:creationId xmlns:a16="http://schemas.microsoft.com/office/drawing/2014/main" id="{5EDDB253-BD0B-D665-F691-3AE7FA8BC2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810669" y="2764848"/>
            <a:ext cx="637592" cy="568036"/>
          </a:xfrm>
          <a:prstGeom prst="rect">
            <a:avLst/>
          </a:prstGeom>
        </p:spPr>
      </p:pic>
      <p:pic>
        <p:nvPicPr>
          <p:cNvPr id="19" name="Picture 10">
            <a:extLst>
              <a:ext uri="{FF2B5EF4-FFF2-40B4-BE49-F238E27FC236}">
                <a16:creationId xmlns:a16="http://schemas.microsoft.com/office/drawing/2014/main" id="{9957216E-0EAF-09C4-1570-F14CCE4EE2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792419" y="3920909"/>
            <a:ext cx="637592" cy="568036"/>
          </a:xfrm>
          <a:prstGeom prst="rect">
            <a:avLst/>
          </a:prstGeom>
        </p:spPr>
      </p:pic>
      <p:pic>
        <p:nvPicPr>
          <p:cNvPr id="20" name="Picture 10">
            <a:extLst>
              <a:ext uri="{FF2B5EF4-FFF2-40B4-BE49-F238E27FC236}">
                <a16:creationId xmlns:a16="http://schemas.microsoft.com/office/drawing/2014/main" id="{ECFFE034-C15A-9D53-D912-EE0325F50B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556995" y="3900503"/>
            <a:ext cx="637592" cy="568036"/>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37AD45FF-38CD-21C9-B34F-56069258C02E}"/>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1259975"/>
            <a:ext cx="365522" cy="365522"/>
          </a:xfrm>
          <a:prstGeom prst="rect">
            <a:avLst/>
          </a:prstGeom>
        </p:spPr>
      </p:pic>
    </p:spTree>
    <p:extLst>
      <p:ext uri="{BB962C8B-B14F-4D97-AF65-F5344CB8AC3E}">
        <p14:creationId xmlns:p14="http://schemas.microsoft.com/office/powerpoint/2010/main" val="299204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
                                          </p:val>
                                        </p:tav>
                                        <p:tav tm="100000">
                                          <p:val>
                                            <p:strVal val="#ppt_x"/>
                                          </p:val>
                                        </p:tav>
                                      </p:tavLst>
                                    </p:anim>
                                    <p:anim calcmode="lin" valueType="num">
                                      <p:cBhvr>
                                        <p:cTn id="13" dur="5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2"/>
                                        </p:tgtEl>
                                        <p:attrNameLst>
                                          <p:attrName>fillcolor</p:attrName>
                                        </p:attrNameLst>
                                      </p:cBhvr>
                                      <p:to>
                                        <a:srgbClr val="92D050"/>
                                      </p:to>
                                    </p:animClr>
                                    <p:set>
                                      <p:cBhvr>
                                        <p:cTn id="37" dur="500" fill="hold"/>
                                        <p:tgtEl>
                                          <p:spTgt spid="12"/>
                                        </p:tgtEl>
                                        <p:attrNameLst>
                                          <p:attrName>fill.type</p:attrName>
                                        </p:attrNameLst>
                                      </p:cBhvr>
                                      <p:to>
                                        <p:strVal val="solid"/>
                                      </p:to>
                                    </p:set>
                                    <p:set>
                                      <p:cBhvr>
                                        <p:cTn id="38" dur="500" fill="hold"/>
                                        <p:tgtEl>
                                          <p:spTgt spid="12"/>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16"/>
                                        </p:tgtEl>
                                      </p:cBhvr>
                                    </p:cmd>
                                  </p:childTnLst>
                                </p:cTn>
                              </p:par>
                              <p:par>
                                <p:cTn id="41" presetID="1" presetClass="entr" presetSubtype="0" fill="hold" nodeType="withEffect">
                                  <p:stCondLst>
                                    <p:cond delay="0"/>
                                  </p:stCondLst>
                                  <p:childTnLst>
                                    <p:set>
                                      <p:cBhvr>
                                        <p:cTn id="42" dur="1" fill="hold">
                                          <p:stCondLst>
                                            <p:cond delay="9"/>
                                          </p:stCondLst>
                                        </p:cTn>
                                        <p:tgtEl>
                                          <p:spTgt spid="17"/>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12"/>
                                        </p:tgtEl>
                                      </p:cBhvr>
                                    </p:animEffect>
                                    <p:animScale>
                                      <p:cBhvr>
                                        <p:cTn id="45"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46" restart="whenNotActive" fill="hold" evtFilter="cancelBubble" nodeType="interactiveSeq">
                <p:stCondLst>
                  <p:cond evt="onClick" delay="0">
                    <p:tgtEl>
                      <p:spTgt spid="1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3"/>
                                        </p:tgtEl>
                                        <p:attrNameLst>
                                          <p:attrName>fillcolor</p:attrName>
                                        </p:attrNameLst>
                                      </p:cBhvr>
                                      <p:to>
                                        <a:srgbClr val="D99694"/>
                                      </p:to>
                                    </p:animClr>
                                    <p:set>
                                      <p:cBhvr>
                                        <p:cTn id="51" dur="500" fill="hold"/>
                                        <p:tgtEl>
                                          <p:spTgt spid="13"/>
                                        </p:tgtEl>
                                        <p:attrNameLst>
                                          <p:attrName>fill.type</p:attrName>
                                        </p:attrNameLst>
                                      </p:cBhvr>
                                      <p:to>
                                        <p:strVal val="solid"/>
                                      </p:to>
                                    </p:set>
                                    <p:set>
                                      <p:cBhvr>
                                        <p:cTn id="52" dur="500" fill="hold"/>
                                        <p:tgtEl>
                                          <p:spTgt spid="13"/>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1"/>
                                        </p:tgtEl>
                                      </p:cBhvr>
                                    </p:cmd>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3"/>
                                        </p:tgtEl>
                                      </p:cBhvr>
                                    </p:animEffect>
                                    <p:animScale>
                                      <p:cBhvr>
                                        <p:cTn id="59"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4"/>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4"/>
                                        </p:tgtEl>
                                        <p:attrNameLst>
                                          <p:attrName>fillcolor</p:attrName>
                                        </p:attrNameLst>
                                      </p:cBhvr>
                                      <p:to>
                                        <a:srgbClr val="D99694"/>
                                      </p:to>
                                    </p:animClr>
                                    <p:set>
                                      <p:cBhvr>
                                        <p:cTn id="65" dur="500" fill="hold"/>
                                        <p:tgtEl>
                                          <p:spTgt spid="14"/>
                                        </p:tgtEl>
                                        <p:attrNameLst>
                                          <p:attrName>fill.type</p:attrName>
                                        </p:attrNameLst>
                                      </p:cBhvr>
                                      <p:to>
                                        <p:strVal val="solid"/>
                                      </p:to>
                                    </p:set>
                                    <p:set>
                                      <p:cBhvr>
                                        <p:cTn id="66" dur="500" fill="hold"/>
                                        <p:tgtEl>
                                          <p:spTgt spid="14"/>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21"/>
                                        </p:tgtEl>
                                      </p:cBhvr>
                                    </p:cmd>
                                  </p:childTnLst>
                                </p:cTn>
                              </p:par>
                              <p:par>
                                <p:cTn id="69" presetID="1" presetClass="entr" presetSubtype="0" fill="hold" nodeType="withEffect">
                                  <p:stCondLst>
                                    <p:cond delay="0"/>
                                  </p:stCondLst>
                                  <p:childTnLst>
                                    <p:set>
                                      <p:cBhvr>
                                        <p:cTn id="70" dur="1" fill="hold">
                                          <p:stCondLst>
                                            <p:cond delay="9"/>
                                          </p:stCondLst>
                                        </p:cTn>
                                        <p:tgtEl>
                                          <p:spTgt spid="18"/>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14"/>
                                        </p:tgtEl>
                                      </p:cBhvr>
                                    </p:animEffect>
                                    <p:animScale>
                                      <p:cBhvr>
                                        <p:cTn id="73"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74" restart="whenNotActive" fill="hold" evtFilter="cancelBubble" nodeType="interactiveSeq">
                <p:stCondLst>
                  <p:cond evt="onClick" delay="0">
                    <p:tgtEl>
                      <p:spTgt spid="15"/>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5"/>
                                        </p:tgtEl>
                                        <p:attrNameLst>
                                          <p:attrName>fillcolor</p:attrName>
                                        </p:attrNameLst>
                                      </p:cBhvr>
                                      <p:to>
                                        <a:srgbClr val="D99694"/>
                                      </p:to>
                                    </p:animClr>
                                    <p:set>
                                      <p:cBhvr>
                                        <p:cTn id="79" dur="500" fill="hold"/>
                                        <p:tgtEl>
                                          <p:spTgt spid="15"/>
                                        </p:tgtEl>
                                        <p:attrNameLst>
                                          <p:attrName>fill.type</p:attrName>
                                        </p:attrNameLst>
                                      </p:cBhvr>
                                      <p:to>
                                        <p:strVal val="solid"/>
                                      </p:to>
                                    </p:set>
                                    <p:set>
                                      <p:cBhvr>
                                        <p:cTn id="80" dur="500" fill="hold"/>
                                        <p:tgtEl>
                                          <p:spTgt spid="15"/>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21"/>
                                        </p:tgtEl>
                                      </p:cBhvr>
                                    </p:cmd>
                                  </p:childTnLst>
                                </p:cTn>
                              </p:par>
                              <p:par>
                                <p:cTn id="83" presetID="1" presetClass="entr" presetSubtype="0" fill="hold" nodeType="withEffect">
                                  <p:stCondLst>
                                    <p:cond delay="0"/>
                                  </p:stCondLst>
                                  <p:childTnLst>
                                    <p:set>
                                      <p:cBhvr>
                                        <p:cTn id="84" dur="1" fill="hold">
                                          <p:stCondLst>
                                            <p:cond delay="9"/>
                                          </p:stCondLst>
                                        </p:cTn>
                                        <p:tgtEl>
                                          <p:spTgt spid="19"/>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15"/>
                                        </p:tgtEl>
                                      </p:cBhvr>
                                    </p:animEffect>
                                    <p:animScale>
                                      <p:cBhvr>
                                        <p:cTn id="87"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8" fill="hold" display="0">
                  <p:stCondLst>
                    <p:cond delay="indefinite"/>
                  </p:stCondLst>
                  <p:endCondLst>
                    <p:cond evt="onStopAudio" delay="0">
                      <p:tgtEl>
                        <p:sldTgt/>
                      </p:tgtEl>
                    </p:cond>
                  </p:endCondLst>
                </p:cTn>
                <p:tgtEl>
                  <p:spTgt spid="16"/>
                </p:tgtEl>
              </p:cMediaNode>
            </p:audio>
            <p:audio>
              <p:cMediaNode vol="80000">
                <p:cTn id="89"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 name="Câu hỏi">
            <a:extLst>
              <a:ext uri="{FF2B5EF4-FFF2-40B4-BE49-F238E27FC236}">
                <a16:creationId xmlns:a16="http://schemas.microsoft.com/office/drawing/2014/main" id="{C65BAE83-CF32-E749-311B-F4E3C0C83A5D}"/>
              </a:ext>
            </a:extLst>
          </p:cNvPr>
          <p:cNvSpPr/>
          <p:nvPr/>
        </p:nvSpPr>
        <p:spPr>
          <a:xfrm>
            <a:off x="596351" y="730079"/>
            <a:ext cx="7851913" cy="997527"/>
          </a:xfrm>
          <a:prstGeom prst="roundRect">
            <a:avLst/>
          </a:prstGeom>
          <a:solidFill>
            <a:schemeClr val="accent1">
              <a:lumMod val="20000"/>
              <a:lumOff val="80000"/>
            </a:schemeClr>
          </a:solidFill>
          <a:ln w="25400" cap="flat" cmpd="sng" algn="ctr">
            <a:noFill/>
            <a:prstDash val="solid"/>
          </a:ln>
          <a:effectLst/>
        </p:spPr>
        <p:txBody>
          <a:bodyPr rtlCol="0" anchor="ctr"/>
          <a:lstStyle/>
          <a:p>
            <a:pPr algn="ctr">
              <a:lnSpc>
                <a:spcPct val="150000"/>
              </a:lnSpc>
              <a:spcAft>
                <a:spcPts val="800"/>
              </a:spcAft>
            </a:pPr>
            <a:r>
              <a:rPr lang="vi-VN" sz="2000" b="1" kern="100" dirty="0">
                <a:latin typeface="Arial" panose="020B0604020202020204" pitchFamily="34" charset="0"/>
                <a:ea typeface="Times New Roman" panose="02020603050405020304" pitchFamily="18" charset="0"/>
                <a:cs typeface="Arial" panose="020B0604020202020204" pitchFamily="34" charset="0"/>
              </a:rPr>
              <a:t>Câu 2. </a:t>
            </a:r>
            <a:r>
              <a:rPr lang="vi-VN" sz="2000" kern="100" dirty="0">
                <a:latin typeface="Arial" panose="020B0604020202020204" pitchFamily="34" charset="0"/>
                <a:ea typeface="Times New Roman" panose="02020603050405020304" pitchFamily="18" charset="0"/>
                <a:cs typeface="Arial" panose="020B0604020202020204" pitchFamily="34" charset="0"/>
              </a:rPr>
              <a:t>Trong các sản phẩm sau, sản phẩm nào không phải là của Chuyên viên truyền thông đa phương tiện?</a:t>
            </a:r>
          </a:p>
        </p:txBody>
      </p:sp>
      <p:sp>
        <p:nvSpPr>
          <p:cNvPr id="12" name="Đáp án đúng">
            <a:extLst>
              <a:ext uri="{FF2B5EF4-FFF2-40B4-BE49-F238E27FC236}">
                <a16:creationId xmlns:a16="http://schemas.microsoft.com/office/drawing/2014/main" id="{ECE195EB-00F7-B88E-7ECF-433E1ED90A8A}"/>
              </a:ext>
            </a:extLst>
          </p:cNvPr>
          <p:cNvSpPr/>
          <p:nvPr/>
        </p:nvSpPr>
        <p:spPr>
          <a:xfrm>
            <a:off x="4831772" y="3448863"/>
            <a:ext cx="3598241"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D. Mã nguồn chương trình phần mềm.</a:t>
            </a:r>
          </a:p>
        </p:txBody>
      </p:sp>
      <p:sp>
        <p:nvSpPr>
          <p:cNvPr id="13" name="Đáp án sai 1">
            <a:extLst>
              <a:ext uri="{FF2B5EF4-FFF2-40B4-BE49-F238E27FC236}">
                <a16:creationId xmlns:a16="http://schemas.microsoft.com/office/drawing/2014/main" id="{D162D2EC-9CCD-8DF7-EC92-4ED19E804BBC}"/>
              </a:ext>
            </a:extLst>
          </p:cNvPr>
          <p:cNvSpPr/>
          <p:nvPr/>
        </p:nvSpPr>
        <p:spPr>
          <a:xfrm>
            <a:off x="596352" y="3448863"/>
            <a:ext cx="3598238"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C. Phim hoạt hình, phim truyền hình.</a:t>
            </a:r>
          </a:p>
        </p:txBody>
      </p:sp>
      <p:sp>
        <p:nvSpPr>
          <p:cNvPr id="14" name="Đáp án sai 2">
            <a:extLst>
              <a:ext uri="{FF2B5EF4-FFF2-40B4-BE49-F238E27FC236}">
                <a16:creationId xmlns:a16="http://schemas.microsoft.com/office/drawing/2014/main" id="{CF062F6C-BD82-F064-B444-35E790CBD248}"/>
              </a:ext>
            </a:extLst>
          </p:cNvPr>
          <p:cNvSpPr/>
          <p:nvPr/>
        </p:nvSpPr>
        <p:spPr>
          <a:xfrm>
            <a:off x="4831775" y="2129370"/>
            <a:ext cx="3598238"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B. Những đoạn video có sử dụng kĩ xảo điện ảnh.</a:t>
            </a:r>
          </a:p>
        </p:txBody>
      </p:sp>
      <p:sp>
        <p:nvSpPr>
          <p:cNvPr id="15" name="Đáp án sai 3">
            <a:extLst>
              <a:ext uri="{FF2B5EF4-FFF2-40B4-BE49-F238E27FC236}">
                <a16:creationId xmlns:a16="http://schemas.microsoft.com/office/drawing/2014/main" id="{191BA9FD-2C30-578D-23E3-3061346AEA78}"/>
              </a:ext>
            </a:extLst>
          </p:cNvPr>
          <p:cNvSpPr/>
          <p:nvPr/>
        </p:nvSpPr>
        <p:spPr>
          <a:xfrm>
            <a:off x="604994" y="2132866"/>
            <a:ext cx="3587405"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A. Website.</a:t>
            </a:r>
          </a:p>
        </p:txBody>
      </p:sp>
      <p:pic>
        <p:nvPicPr>
          <p:cNvPr id="16" name="Correct sound effect and wrong sound effect (mp3cut.net)">
            <a:hlinkClick r:id="" action="ppaction://media"/>
            <a:extLst>
              <a:ext uri="{FF2B5EF4-FFF2-40B4-BE49-F238E27FC236}">
                <a16:creationId xmlns:a16="http://schemas.microsoft.com/office/drawing/2014/main" id="{DFBF6039-FEC0-5C1B-7522-EC6AEE3241D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1259975"/>
            <a:ext cx="365522" cy="365522"/>
          </a:xfrm>
          <a:prstGeom prst="rect">
            <a:avLst/>
          </a:prstGeom>
        </p:spPr>
      </p:pic>
      <p:pic>
        <p:nvPicPr>
          <p:cNvPr id="17" name="Picture 5">
            <a:extLst>
              <a:ext uri="{FF2B5EF4-FFF2-40B4-BE49-F238E27FC236}">
                <a16:creationId xmlns:a16="http://schemas.microsoft.com/office/drawing/2014/main" id="{624F5950-D226-E529-6FB8-C09CCEAB25F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788929" y="3653126"/>
            <a:ext cx="639785" cy="556871"/>
          </a:xfrm>
          <a:prstGeom prst="rect">
            <a:avLst/>
          </a:prstGeom>
        </p:spPr>
      </p:pic>
      <p:pic>
        <p:nvPicPr>
          <p:cNvPr id="18" name="Picture 12">
            <a:extLst>
              <a:ext uri="{FF2B5EF4-FFF2-40B4-BE49-F238E27FC236}">
                <a16:creationId xmlns:a16="http://schemas.microsoft.com/office/drawing/2014/main" id="{5EDDB253-BD0B-D665-F691-3AE7FA8BC2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7810671" y="2344115"/>
            <a:ext cx="637592" cy="568036"/>
          </a:xfrm>
          <a:prstGeom prst="rect">
            <a:avLst/>
          </a:prstGeom>
        </p:spPr>
      </p:pic>
      <p:pic>
        <p:nvPicPr>
          <p:cNvPr id="19" name="Picture 10">
            <a:extLst>
              <a:ext uri="{FF2B5EF4-FFF2-40B4-BE49-F238E27FC236}">
                <a16:creationId xmlns:a16="http://schemas.microsoft.com/office/drawing/2014/main" id="{9957216E-0EAF-09C4-1570-F14CCE4EE2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565641" y="2343097"/>
            <a:ext cx="637592" cy="568036"/>
          </a:xfrm>
          <a:prstGeom prst="rect">
            <a:avLst/>
          </a:prstGeom>
        </p:spPr>
      </p:pic>
      <p:pic>
        <p:nvPicPr>
          <p:cNvPr id="20" name="Picture 10">
            <a:extLst>
              <a:ext uri="{FF2B5EF4-FFF2-40B4-BE49-F238E27FC236}">
                <a16:creationId xmlns:a16="http://schemas.microsoft.com/office/drawing/2014/main" id="{ECFFE034-C15A-9D53-D912-EE0325F50B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554807" y="3638688"/>
            <a:ext cx="637592" cy="568036"/>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37AD45FF-38CD-21C9-B34F-56069258C02E}"/>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1259975"/>
            <a:ext cx="365522" cy="365522"/>
          </a:xfrm>
          <a:prstGeom prst="rect">
            <a:avLst/>
          </a:prstGeom>
        </p:spPr>
      </p:pic>
    </p:spTree>
    <p:extLst>
      <p:ext uri="{BB962C8B-B14F-4D97-AF65-F5344CB8AC3E}">
        <p14:creationId xmlns:p14="http://schemas.microsoft.com/office/powerpoint/2010/main" val="82713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2"/>
                                        </p:tgtEl>
                                        <p:attrNameLst>
                                          <p:attrName>fillcolor</p:attrName>
                                        </p:attrNameLst>
                                      </p:cBhvr>
                                      <p:to>
                                        <a:srgbClr val="92D050"/>
                                      </p:to>
                                    </p:animClr>
                                    <p:set>
                                      <p:cBhvr>
                                        <p:cTn id="37" dur="500" fill="hold"/>
                                        <p:tgtEl>
                                          <p:spTgt spid="12"/>
                                        </p:tgtEl>
                                        <p:attrNameLst>
                                          <p:attrName>fill.type</p:attrName>
                                        </p:attrNameLst>
                                      </p:cBhvr>
                                      <p:to>
                                        <p:strVal val="solid"/>
                                      </p:to>
                                    </p:set>
                                    <p:set>
                                      <p:cBhvr>
                                        <p:cTn id="38" dur="500" fill="hold"/>
                                        <p:tgtEl>
                                          <p:spTgt spid="12"/>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16"/>
                                        </p:tgtEl>
                                      </p:cBhvr>
                                    </p:cmd>
                                  </p:childTnLst>
                                </p:cTn>
                              </p:par>
                              <p:par>
                                <p:cTn id="41" presetID="1" presetClass="entr" presetSubtype="0" fill="hold" nodeType="withEffect">
                                  <p:stCondLst>
                                    <p:cond delay="0"/>
                                  </p:stCondLst>
                                  <p:childTnLst>
                                    <p:set>
                                      <p:cBhvr>
                                        <p:cTn id="42" dur="1" fill="hold">
                                          <p:stCondLst>
                                            <p:cond delay="9"/>
                                          </p:stCondLst>
                                        </p:cTn>
                                        <p:tgtEl>
                                          <p:spTgt spid="17"/>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12"/>
                                        </p:tgtEl>
                                      </p:cBhvr>
                                    </p:animEffect>
                                    <p:animScale>
                                      <p:cBhvr>
                                        <p:cTn id="45"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46" restart="whenNotActive" fill="hold" evtFilter="cancelBubble" nodeType="interactiveSeq">
                <p:stCondLst>
                  <p:cond evt="onClick" delay="0">
                    <p:tgtEl>
                      <p:spTgt spid="1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3"/>
                                        </p:tgtEl>
                                        <p:attrNameLst>
                                          <p:attrName>fillcolor</p:attrName>
                                        </p:attrNameLst>
                                      </p:cBhvr>
                                      <p:to>
                                        <a:srgbClr val="D99694"/>
                                      </p:to>
                                    </p:animClr>
                                    <p:set>
                                      <p:cBhvr>
                                        <p:cTn id="51" dur="500" fill="hold"/>
                                        <p:tgtEl>
                                          <p:spTgt spid="13"/>
                                        </p:tgtEl>
                                        <p:attrNameLst>
                                          <p:attrName>fill.type</p:attrName>
                                        </p:attrNameLst>
                                      </p:cBhvr>
                                      <p:to>
                                        <p:strVal val="solid"/>
                                      </p:to>
                                    </p:set>
                                    <p:set>
                                      <p:cBhvr>
                                        <p:cTn id="52" dur="500" fill="hold"/>
                                        <p:tgtEl>
                                          <p:spTgt spid="13"/>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1"/>
                                        </p:tgtEl>
                                      </p:cBhvr>
                                    </p:cmd>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3"/>
                                        </p:tgtEl>
                                      </p:cBhvr>
                                    </p:animEffect>
                                    <p:animScale>
                                      <p:cBhvr>
                                        <p:cTn id="59"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4"/>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4"/>
                                        </p:tgtEl>
                                        <p:attrNameLst>
                                          <p:attrName>fillcolor</p:attrName>
                                        </p:attrNameLst>
                                      </p:cBhvr>
                                      <p:to>
                                        <a:srgbClr val="D99694"/>
                                      </p:to>
                                    </p:animClr>
                                    <p:set>
                                      <p:cBhvr>
                                        <p:cTn id="65" dur="500" fill="hold"/>
                                        <p:tgtEl>
                                          <p:spTgt spid="14"/>
                                        </p:tgtEl>
                                        <p:attrNameLst>
                                          <p:attrName>fill.type</p:attrName>
                                        </p:attrNameLst>
                                      </p:cBhvr>
                                      <p:to>
                                        <p:strVal val="solid"/>
                                      </p:to>
                                    </p:set>
                                    <p:set>
                                      <p:cBhvr>
                                        <p:cTn id="66" dur="500" fill="hold"/>
                                        <p:tgtEl>
                                          <p:spTgt spid="14"/>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21"/>
                                        </p:tgtEl>
                                      </p:cBhvr>
                                    </p:cmd>
                                  </p:childTnLst>
                                </p:cTn>
                              </p:par>
                              <p:par>
                                <p:cTn id="69" presetID="1" presetClass="entr" presetSubtype="0" fill="hold" nodeType="withEffect">
                                  <p:stCondLst>
                                    <p:cond delay="0"/>
                                  </p:stCondLst>
                                  <p:childTnLst>
                                    <p:set>
                                      <p:cBhvr>
                                        <p:cTn id="70" dur="1" fill="hold">
                                          <p:stCondLst>
                                            <p:cond delay="9"/>
                                          </p:stCondLst>
                                        </p:cTn>
                                        <p:tgtEl>
                                          <p:spTgt spid="18"/>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14"/>
                                        </p:tgtEl>
                                      </p:cBhvr>
                                    </p:animEffect>
                                    <p:animScale>
                                      <p:cBhvr>
                                        <p:cTn id="73"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74" restart="whenNotActive" fill="hold" evtFilter="cancelBubble" nodeType="interactiveSeq">
                <p:stCondLst>
                  <p:cond evt="onClick" delay="0">
                    <p:tgtEl>
                      <p:spTgt spid="15"/>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5"/>
                                        </p:tgtEl>
                                        <p:attrNameLst>
                                          <p:attrName>fillcolor</p:attrName>
                                        </p:attrNameLst>
                                      </p:cBhvr>
                                      <p:to>
                                        <a:srgbClr val="D99694"/>
                                      </p:to>
                                    </p:animClr>
                                    <p:set>
                                      <p:cBhvr>
                                        <p:cTn id="79" dur="500" fill="hold"/>
                                        <p:tgtEl>
                                          <p:spTgt spid="15"/>
                                        </p:tgtEl>
                                        <p:attrNameLst>
                                          <p:attrName>fill.type</p:attrName>
                                        </p:attrNameLst>
                                      </p:cBhvr>
                                      <p:to>
                                        <p:strVal val="solid"/>
                                      </p:to>
                                    </p:set>
                                    <p:set>
                                      <p:cBhvr>
                                        <p:cTn id="80" dur="500" fill="hold"/>
                                        <p:tgtEl>
                                          <p:spTgt spid="15"/>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21"/>
                                        </p:tgtEl>
                                      </p:cBhvr>
                                    </p:cmd>
                                  </p:childTnLst>
                                </p:cTn>
                              </p:par>
                              <p:par>
                                <p:cTn id="83" presetID="1" presetClass="entr" presetSubtype="0" fill="hold" nodeType="withEffect">
                                  <p:stCondLst>
                                    <p:cond delay="0"/>
                                  </p:stCondLst>
                                  <p:childTnLst>
                                    <p:set>
                                      <p:cBhvr>
                                        <p:cTn id="84" dur="1" fill="hold">
                                          <p:stCondLst>
                                            <p:cond delay="9"/>
                                          </p:stCondLst>
                                        </p:cTn>
                                        <p:tgtEl>
                                          <p:spTgt spid="19"/>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15"/>
                                        </p:tgtEl>
                                      </p:cBhvr>
                                    </p:animEffect>
                                    <p:animScale>
                                      <p:cBhvr>
                                        <p:cTn id="87"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8" fill="hold" display="0">
                  <p:stCondLst>
                    <p:cond delay="indefinite"/>
                  </p:stCondLst>
                  <p:endCondLst>
                    <p:cond evt="onStopAudio" delay="0">
                      <p:tgtEl>
                        <p:sldTgt/>
                      </p:tgtEl>
                    </p:cond>
                  </p:endCondLst>
                </p:cTn>
                <p:tgtEl>
                  <p:spTgt spid="16"/>
                </p:tgtEl>
              </p:cMediaNode>
            </p:audio>
            <p:audio>
              <p:cMediaNode vol="80000">
                <p:cTn id="89"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2" name="Câu hỏi">
            <a:extLst>
              <a:ext uri="{FF2B5EF4-FFF2-40B4-BE49-F238E27FC236}">
                <a16:creationId xmlns:a16="http://schemas.microsoft.com/office/drawing/2014/main" id="{FCDEC728-52A4-6434-D7A9-E9B3BE02D257}"/>
              </a:ext>
            </a:extLst>
          </p:cNvPr>
          <p:cNvSpPr/>
          <p:nvPr/>
        </p:nvSpPr>
        <p:spPr>
          <a:xfrm>
            <a:off x="576470" y="849348"/>
            <a:ext cx="7851913" cy="997527"/>
          </a:xfrm>
          <a:prstGeom prst="roundRect">
            <a:avLst/>
          </a:prstGeom>
          <a:solidFill>
            <a:schemeClr val="accent1">
              <a:lumMod val="20000"/>
              <a:lumOff val="80000"/>
            </a:schemeClr>
          </a:solidFill>
          <a:ln w="25400" cap="flat" cmpd="sng" algn="ctr">
            <a:noFill/>
            <a:prstDash val="solid"/>
          </a:ln>
          <a:effectLst/>
        </p:spPr>
        <p:txBody>
          <a:bodyPr rtlCol="0" anchor="ctr"/>
          <a:lstStyle/>
          <a:p>
            <a:pPr algn="ctr">
              <a:lnSpc>
                <a:spcPct val="150000"/>
              </a:lnSpc>
              <a:spcAft>
                <a:spcPts val="800"/>
              </a:spcAft>
            </a:pPr>
            <a:r>
              <a:rPr lang="vi-VN" sz="2000" b="1" kern="100" dirty="0">
                <a:latin typeface="Arial" panose="020B0604020202020204" pitchFamily="34" charset="0"/>
                <a:ea typeface="Times New Roman" panose="02020603050405020304" pitchFamily="18" charset="0"/>
                <a:cs typeface="Arial" panose="020B0604020202020204" pitchFamily="34" charset="0"/>
              </a:rPr>
              <a:t>Câu 3. </a:t>
            </a:r>
            <a:r>
              <a:rPr lang="vi-VN" sz="2000" kern="100" dirty="0">
                <a:latin typeface="Arial" panose="020B0604020202020204" pitchFamily="34" charset="0"/>
                <a:ea typeface="Times New Roman" panose="02020603050405020304" pitchFamily="18" charset="0"/>
                <a:cs typeface="Arial" panose="020B0604020202020204" pitchFamily="34" charset="0"/>
              </a:rPr>
              <a:t>Trong các công việc sau, công việc nào là công việc chung của nhóm nghềVận hành hệ thống thông tin?</a:t>
            </a:r>
          </a:p>
        </p:txBody>
      </p:sp>
      <p:sp>
        <p:nvSpPr>
          <p:cNvPr id="3" name="Đáp án đúng">
            <a:extLst>
              <a:ext uri="{FF2B5EF4-FFF2-40B4-BE49-F238E27FC236}">
                <a16:creationId xmlns:a16="http://schemas.microsoft.com/office/drawing/2014/main" id="{0C3360F9-E26C-79C0-F37E-A4A2D50B24D4}"/>
              </a:ext>
            </a:extLst>
          </p:cNvPr>
          <p:cNvSpPr/>
          <p:nvPr/>
        </p:nvSpPr>
        <p:spPr>
          <a:xfrm>
            <a:off x="576468" y="2178024"/>
            <a:ext cx="4512367"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A. Đảm bảo hoạt động của hệ thống mạng máy tính luôn thông suốt.</a:t>
            </a:r>
          </a:p>
        </p:txBody>
      </p:sp>
      <p:sp>
        <p:nvSpPr>
          <p:cNvPr id="4" name="Đáp án sai 1">
            <a:extLst>
              <a:ext uri="{FF2B5EF4-FFF2-40B4-BE49-F238E27FC236}">
                <a16:creationId xmlns:a16="http://schemas.microsoft.com/office/drawing/2014/main" id="{C9A56B71-3DD8-CBEA-2489-CDD3368FEDE8}"/>
              </a:ext>
            </a:extLst>
          </p:cNvPr>
          <p:cNvSpPr/>
          <p:nvPr/>
        </p:nvSpPr>
        <p:spPr>
          <a:xfrm>
            <a:off x="578661" y="3316952"/>
            <a:ext cx="4512363"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C. Sửa lỗi phần mềm.</a:t>
            </a:r>
          </a:p>
        </p:txBody>
      </p:sp>
      <p:sp>
        <p:nvSpPr>
          <p:cNvPr id="5" name="Đáp án sai 2">
            <a:extLst>
              <a:ext uri="{FF2B5EF4-FFF2-40B4-BE49-F238E27FC236}">
                <a16:creationId xmlns:a16="http://schemas.microsoft.com/office/drawing/2014/main" id="{D6D57439-9520-BC86-3B05-3B5A9428EDDA}"/>
              </a:ext>
            </a:extLst>
          </p:cNvPr>
          <p:cNvSpPr/>
          <p:nvPr/>
        </p:nvSpPr>
        <p:spPr>
          <a:xfrm>
            <a:off x="5287617" y="2156377"/>
            <a:ext cx="3122516"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B. Thiết kế phần mềm.</a:t>
            </a:r>
          </a:p>
        </p:txBody>
      </p:sp>
      <p:sp>
        <p:nvSpPr>
          <p:cNvPr id="6" name="Đáp án sai 3">
            <a:extLst>
              <a:ext uri="{FF2B5EF4-FFF2-40B4-BE49-F238E27FC236}">
                <a16:creationId xmlns:a16="http://schemas.microsoft.com/office/drawing/2014/main" id="{7815E806-3B63-8127-451E-EB868952FC1E}"/>
              </a:ext>
            </a:extLst>
          </p:cNvPr>
          <p:cNvSpPr/>
          <p:nvPr/>
        </p:nvSpPr>
        <p:spPr>
          <a:xfrm>
            <a:off x="5286184" y="3316952"/>
            <a:ext cx="3113115" cy="997526"/>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D. Nhập dữ liệu.</a:t>
            </a:r>
          </a:p>
        </p:txBody>
      </p:sp>
      <p:pic>
        <p:nvPicPr>
          <p:cNvPr id="7" name="Picture 5">
            <a:extLst>
              <a:ext uri="{FF2B5EF4-FFF2-40B4-BE49-F238E27FC236}">
                <a16:creationId xmlns:a16="http://schemas.microsoft.com/office/drawing/2014/main" id="{C06762F2-1661-7563-6047-0460A7C219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533625" y="2382287"/>
            <a:ext cx="639785" cy="556871"/>
          </a:xfrm>
          <a:prstGeom prst="rect">
            <a:avLst/>
          </a:prstGeom>
        </p:spPr>
      </p:pic>
      <p:pic>
        <p:nvPicPr>
          <p:cNvPr id="8" name="Picture 12">
            <a:extLst>
              <a:ext uri="{FF2B5EF4-FFF2-40B4-BE49-F238E27FC236}">
                <a16:creationId xmlns:a16="http://schemas.microsoft.com/office/drawing/2014/main" id="{D7D58EE6-8B2A-C2E4-DEFB-BD76C4FCCBD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90791" y="2371122"/>
            <a:ext cx="637592" cy="568036"/>
          </a:xfrm>
          <a:prstGeom prst="rect">
            <a:avLst/>
          </a:prstGeom>
        </p:spPr>
      </p:pic>
      <p:pic>
        <p:nvPicPr>
          <p:cNvPr id="9" name="Picture 10">
            <a:extLst>
              <a:ext uri="{FF2B5EF4-FFF2-40B4-BE49-F238E27FC236}">
                <a16:creationId xmlns:a16="http://schemas.microsoft.com/office/drawing/2014/main" id="{02E1E07C-10A4-2E5E-5283-083B1F755F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772541" y="3527183"/>
            <a:ext cx="637592" cy="568036"/>
          </a:xfrm>
          <a:prstGeom prst="rect">
            <a:avLst/>
          </a:prstGeom>
        </p:spPr>
      </p:pic>
      <p:pic>
        <p:nvPicPr>
          <p:cNvPr id="10" name="Picture 10">
            <a:extLst>
              <a:ext uri="{FF2B5EF4-FFF2-40B4-BE49-F238E27FC236}">
                <a16:creationId xmlns:a16="http://schemas.microsoft.com/office/drawing/2014/main" id="{22A7B68F-848D-E2BF-F63E-FB4FD0E046D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537117" y="3506777"/>
            <a:ext cx="637592" cy="568036"/>
          </a:xfrm>
          <a:prstGeom prst="rect">
            <a:avLst/>
          </a:prstGeom>
        </p:spPr>
      </p:pic>
    </p:spTree>
    <p:extLst>
      <p:ext uri="{BB962C8B-B14F-4D97-AF65-F5344CB8AC3E}">
        <p14:creationId xmlns:p14="http://schemas.microsoft.com/office/powerpoint/2010/main" val="189273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anim calcmode="lin" valueType="num">
                                      <p:cBhvr>
                                        <p:cTn id="30" dur="500" fill="hold"/>
                                        <p:tgtEl>
                                          <p:spTgt spid="6"/>
                                        </p:tgtEl>
                                        <p:attrNameLst>
                                          <p:attrName>ppt_x</p:attrName>
                                        </p:attrNameLst>
                                      </p:cBhvr>
                                      <p:tavLst>
                                        <p:tav tm="0">
                                          <p:val>
                                            <p:strVal val="#ppt_x"/>
                                          </p:val>
                                        </p:tav>
                                        <p:tav tm="100000">
                                          <p:val>
                                            <p:strVal val="#ppt_x"/>
                                          </p:val>
                                        </p:tav>
                                      </p:tavLst>
                                    </p:anim>
                                    <p:anim calcmode="lin" valueType="num">
                                      <p:cBhvr>
                                        <p:cTn id="31"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3"/>
                                        </p:tgtEl>
                                        <p:attrNameLst>
                                          <p:attrName>fillcolor</p:attrName>
                                        </p:attrNameLst>
                                      </p:cBhvr>
                                      <p:to>
                                        <a:srgbClr val="92D050"/>
                                      </p:to>
                                    </p:animClr>
                                    <p:set>
                                      <p:cBhvr>
                                        <p:cTn id="37" dur="500" fill="hold"/>
                                        <p:tgtEl>
                                          <p:spTgt spid="3"/>
                                        </p:tgtEl>
                                        <p:attrNameLst>
                                          <p:attrName>fill.type</p:attrName>
                                        </p:attrNameLst>
                                      </p:cBhvr>
                                      <p:to>
                                        <p:strVal val="solid"/>
                                      </p:to>
                                    </p:set>
                                    <p:set>
                                      <p:cBhvr>
                                        <p:cTn id="38" dur="500" fill="hold"/>
                                        <p:tgtEl>
                                          <p:spTgt spid="3"/>
                                        </p:tgtEl>
                                        <p:attrNameLst>
                                          <p:attrName>fill.on</p:attrName>
                                        </p:attrNameLst>
                                      </p:cBhvr>
                                      <p:to>
                                        <p:strVal val="true"/>
                                      </p:to>
                                    </p:set>
                                  </p:childTnLst>
                                </p:cTn>
                              </p:par>
                              <p:par>
                                <p:cTn id="39" presetID="1" presetClass="entr" presetSubtype="0" fill="hold" nodeType="withEffect">
                                  <p:stCondLst>
                                    <p:cond delay="0"/>
                                  </p:stCondLst>
                                  <p:childTnLst>
                                    <p:set>
                                      <p:cBhvr>
                                        <p:cTn id="40" dur="1" fill="hold">
                                          <p:stCondLst>
                                            <p:cond delay="9"/>
                                          </p:stCondLst>
                                        </p:cTn>
                                        <p:tgtEl>
                                          <p:spTgt spid="7"/>
                                        </p:tgtEl>
                                        <p:attrNameLst>
                                          <p:attrName>style.visibility</p:attrName>
                                        </p:attrNameLst>
                                      </p:cBhvr>
                                      <p:to>
                                        <p:strVal val="visible"/>
                                      </p:to>
                                    </p:set>
                                  </p:childTnLst>
                                </p:cTn>
                              </p:par>
                              <p:par>
                                <p:cTn id="41" presetID="26" presetClass="emph" presetSubtype="0" repeatCount="4000" fill="hold" grpId="1" nodeType="withEffect">
                                  <p:stCondLst>
                                    <p:cond delay="0"/>
                                  </p:stCondLst>
                                  <p:childTnLst>
                                    <p:animEffect transition="out" filter="fade">
                                      <p:cBhvr>
                                        <p:cTn id="42" dur="500" tmFilter="0, 0; .2, .5; .8, .5; 1, 0"/>
                                        <p:tgtEl>
                                          <p:spTgt spid="3"/>
                                        </p:tgtEl>
                                      </p:cBhvr>
                                    </p:animEffect>
                                    <p:animScale>
                                      <p:cBhvr>
                                        <p:cTn id="43" dur="250" autoRev="1" fill="hold"/>
                                        <p:tgtEl>
                                          <p:spTgt spid="3"/>
                                        </p:tgtEl>
                                      </p:cBhvr>
                                      <p:by x="105000" y="105000"/>
                                    </p:animScale>
                                  </p:childTnLst>
                                </p:cTn>
                              </p:par>
                            </p:childTnLst>
                          </p:cTn>
                        </p:par>
                      </p:childTnLst>
                    </p:cTn>
                  </p:par>
                </p:childTnLst>
              </p:cTn>
              <p:nextCondLst>
                <p:cond evt="onClick" delay="0">
                  <p:tgtEl>
                    <p:spTgt spid="3"/>
                  </p:tgtEl>
                </p:cond>
              </p:nextCondLst>
            </p:seq>
            <p:seq concurrent="1" nextAc="seek">
              <p:cTn id="44" restart="whenNotActive" fill="hold" evtFilter="cancelBubble" nodeType="interactiveSeq">
                <p:stCondLst>
                  <p:cond evt="onClick" delay="0">
                    <p:tgtEl>
                      <p:spTgt spid="4"/>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4"/>
                                        </p:tgtEl>
                                        <p:attrNameLst>
                                          <p:attrName>fillcolor</p:attrName>
                                        </p:attrNameLst>
                                      </p:cBhvr>
                                      <p:to>
                                        <a:srgbClr val="D99694"/>
                                      </p:to>
                                    </p:animClr>
                                    <p:set>
                                      <p:cBhvr>
                                        <p:cTn id="49" dur="500" fill="hold"/>
                                        <p:tgtEl>
                                          <p:spTgt spid="4"/>
                                        </p:tgtEl>
                                        <p:attrNameLst>
                                          <p:attrName>fill.type</p:attrName>
                                        </p:attrNameLst>
                                      </p:cBhvr>
                                      <p:to>
                                        <p:strVal val="solid"/>
                                      </p:to>
                                    </p:set>
                                    <p:set>
                                      <p:cBhvr>
                                        <p:cTn id="50" dur="500" fill="hold"/>
                                        <p:tgtEl>
                                          <p:spTgt spid="4"/>
                                        </p:tgtEl>
                                        <p:attrNameLst>
                                          <p:attrName>fill.on</p:attrName>
                                        </p:attrNameLst>
                                      </p:cBhvr>
                                      <p:to>
                                        <p:strVal val="true"/>
                                      </p:to>
                                    </p:set>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26" presetClass="emph" presetSubtype="0" repeatCount="4000" fill="hold" grpId="1" nodeType="withEffect">
                                  <p:stCondLst>
                                    <p:cond delay="0"/>
                                  </p:stCondLst>
                                  <p:childTnLst>
                                    <p:animEffect transition="out" filter="fade">
                                      <p:cBhvr>
                                        <p:cTn id="54" dur="500" tmFilter="0, 0; .2, .5; .8, .5; 1, 0"/>
                                        <p:tgtEl>
                                          <p:spTgt spid="4"/>
                                        </p:tgtEl>
                                      </p:cBhvr>
                                    </p:animEffect>
                                    <p:animScale>
                                      <p:cBhvr>
                                        <p:cTn id="55" dur="250" autoRev="1" fill="hold"/>
                                        <p:tgtEl>
                                          <p:spTgt spid="4"/>
                                        </p:tgtEl>
                                      </p:cBhvr>
                                      <p:by x="105000" y="105000"/>
                                    </p:animScale>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5"/>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clickEffect">
                                  <p:stCondLst>
                                    <p:cond delay="0"/>
                                  </p:stCondLst>
                                  <p:childTnLst>
                                    <p:animClr clrSpc="rgb" dir="cw">
                                      <p:cBhvr>
                                        <p:cTn id="60" dur="500" fill="hold"/>
                                        <p:tgtEl>
                                          <p:spTgt spid="5"/>
                                        </p:tgtEl>
                                        <p:attrNameLst>
                                          <p:attrName>fillcolor</p:attrName>
                                        </p:attrNameLst>
                                      </p:cBhvr>
                                      <p:to>
                                        <a:srgbClr val="D99694"/>
                                      </p:to>
                                    </p:animClr>
                                    <p:set>
                                      <p:cBhvr>
                                        <p:cTn id="61" dur="500" fill="hold"/>
                                        <p:tgtEl>
                                          <p:spTgt spid="5"/>
                                        </p:tgtEl>
                                        <p:attrNameLst>
                                          <p:attrName>fill.type</p:attrName>
                                        </p:attrNameLst>
                                      </p:cBhvr>
                                      <p:to>
                                        <p:strVal val="solid"/>
                                      </p:to>
                                    </p:set>
                                    <p:set>
                                      <p:cBhvr>
                                        <p:cTn id="62" dur="500" fill="hold"/>
                                        <p:tgtEl>
                                          <p:spTgt spid="5"/>
                                        </p:tgtEl>
                                        <p:attrNameLst>
                                          <p:attrName>fill.on</p:attrName>
                                        </p:attrNameLst>
                                      </p:cBhvr>
                                      <p:to>
                                        <p:strVal val="true"/>
                                      </p:to>
                                    </p:set>
                                  </p:childTnLst>
                                </p:cTn>
                              </p:par>
                              <p:par>
                                <p:cTn id="63" presetID="1" presetClass="entr" presetSubtype="0" fill="hold" nodeType="withEffect">
                                  <p:stCondLst>
                                    <p:cond delay="0"/>
                                  </p:stCondLst>
                                  <p:childTnLst>
                                    <p:set>
                                      <p:cBhvr>
                                        <p:cTn id="64" dur="1" fill="hold">
                                          <p:stCondLst>
                                            <p:cond delay="9"/>
                                          </p:stCondLst>
                                        </p:cTn>
                                        <p:tgtEl>
                                          <p:spTgt spid="8"/>
                                        </p:tgtEl>
                                        <p:attrNameLst>
                                          <p:attrName>style.visibility</p:attrName>
                                        </p:attrNameLst>
                                      </p:cBhvr>
                                      <p:to>
                                        <p:strVal val="visible"/>
                                      </p:to>
                                    </p:set>
                                  </p:childTnLst>
                                </p:cTn>
                              </p:par>
                              <p:par>
                                <p:cTn id="65" presetID="26" presetClass="emph" presetSubtype="0" repeatCount="4000" fill="hold" grpId="1" nodeType="withEffect">
                                  <p:stCondLst>
                                    <p:cond delay="0"/>
                                  </p:stCondLst>
                                  <p:childTnLst>
                                    <p:animEffect transition="out" filter="fade">
                                      <p:cBhvr>
                                        <p:cTn id="66" dur="500" tmFilter="0, 0; .2, .5; .8, .5; 1, 0"/>
                                        <p:tgtEl>
                                          <p:spTgt spid="5"/>
                                        </p:tgtEl>
                                      </p:cBhvr>
                                    </p:animEffect>
                                    <p:animScale>
                                      <p:cBhvr>
                                        <p:cTn id="67" dur="250" autoRev="1" fill="hold"/>
                                        <p:tgtEl>
                                          <p:spTgt spid="5"/>
                                        </p:tgtEl>
                                      </p:cBhvr>
                                      <p:by x="105000" y="105000"/>
                                    </p:animScale>
                                  </p:childTnLst>
                                </p:cTn>
                              </p:par>
                            </p:childTnLst>
                          </p:cTn>
                        </p:par>
                      </p:childTnLst>
                    </p:cTn>
                  </p:par>
                </p:childTnLst>
              </p:cTn>
              <p:nextCondLst>
                <p:cond evt="onClick" delay="0">
                  <p:tgtEl>
                    <p:spTgt spid="5"/>
                  </p:tgtEl>
                </p:cond>
              </p:nextCondLst>
            </p:seq>
            <p:seq concurrent="1" nextAc="seek">
              <p:cTn id="68" restart="whenNotActive" fill="hold" evtFilter="cancelBubble" nodeType="interactiveSeq">
                <p:stCondLst>
                  <p:cond evt="onClick" delay="0">
                    <p:tgtEl>
                      <p:spTgt spid="6"/>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500" fill="hold"/>
                                        <p:tgtEl>
                                          <p:spTgt spid="6"/>
                                        </p:tgtEl>
                                        <p:attrNameLst>
                                          <p:attrName>fillcolor</p:attrName>
                                        </p:attrNameLst>
                                      </p:cBhvr>
                                      <p:to>
                                        <a:srgbClr val="D99694"/>
                                      </p:to>
                                    </p:animClr>
                                    <p:set>
                                      <p:cBhvr>
                                        <p:cTn id="73" dur="500" fill="hold"/>
                                        <p:tgtEl>
                                          <p:spTgt spid="6"/>
                                        </p:tgtEl>
                                        <p:attrNameLst>
                                          <p:attrName>fill.type</p:attrName>
                                        </p:attrNameLst>
                                      </p:cBhvr>
                                      <p:to>
                                        <p:strVal val="solid"/>
                                      </p:to>
                                    </p:set>
                                    <p:set>
                                      <p:cBhvr>
                                        <p:cTn id="74" dur="500" fill="hold"/>
                                        <p:tgtEl>
                                          <p:spTgt spid="6"/>
                                        </p:tgtEl>
                                        <p:attrNameLst>
                                          <p:attrName>fill.on</p:attrName>
                                        </p:attrNameLst>
                                      </p:cBhvr>
                                      <p:to>
                                        <p:strVal val="true"/>
                                      </p:to>
                                    </p:set>
                                  </p:childTnLst>
                                </p:cTn>
                              </p:par>
                              <p:par>
                                <p:cTn id="75" presetID="1" presetClass="entr" presetSubtype="0" fill="hold" nodeType="withEffect">
                                  <p:stCondLst>
                                    <p:cond delay="0"/>
                                  </p:stCondLst>
                                  <p:childTnLst>
                                    <p:set>
                                      <p:cBhvr>
                                        <p:cTn id="76" dur="1" fill="hold">
                                          <p:stCondLst>
                                            <p:cond delay="9"/>
                                          </p:stCondLst>
                                        </p:cTn>
                                        <p:tgtEl>
                                          <p:spTgt spid="9"/>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6"/>
                                        </p:tgtEl>
                                      </p:cBhvr>
                                    </p:animEffect>
                                    <p:animScale>
                                      <p:cBhvr>
                                        <p:cTn id="79" dur="250" autoRev="1" fill="hold"/>
                                        <p:tgtEl>
                                          <p:spTgt spid="6"/>
                                        </p:tgtEl>
                                      </p:cBhvr>
                                      <p:by x="105000" y="105000"/>
                                    </p:animScale>
                                  </p:childTnLst>
                                </p:cTn>
                              </p:par>
                            </p:childTnLst>
                          </p:cTn>
                        </p:par>
                      </p:childTnLst>
                    </p:cTn>
                  </p:par>
                </p:childTnLst>
              </p:cTn>
              <p:nextCondLst>
                <p:cond evt="onClick" delay="0">
                  <p:tgtEl>
                    <p:spTgt spid="6"/>
                  </p:tgtEl>
                </p:cond>
              </p:nextCondLst>
            </p:seq>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 name="Câu hỏi">
            <a:extLst>
              <a:ext uri="{FF2B5EF4-FFF2-40B4-BE49-F238E27FC236}">
                <a16:creationId xmlns:a16="http://schemas.microsoft.com/office/drawing/2014/main" id="{C65BAE83-CF32-E749-311B-F4E3C0C83A5D}"/>
              </a:ext>
            </a:extLst>
          </p:cNvPr>
          <p:cNvSpPr/>
          <p:nvPr/>
        </p:nvSpPr>
        <p:spPr>
          <a:xfrm>
            <a:off x="377691" y="527163"/>
            <a:ext cx="8388623" cy="997527"/>
          </a:xfrm>
          <a:prstGeom prst="roundRect">
            <a:avLst/>
          </a:prstGeom>
          <a:solidFill>
            <a:schemeClr val="accent1">
              <a:lumMod val="20000"/>
              <a:lumOff val="80000"/>
            </a:schemeClr>
          </a:solidFill>
          <a:ln w="25400" cap="flat" cmpd="sng" algn="ctr">
            <a:noFill/>
            <a:prstDash val="solid"/>
          </a:ln>
          <a:effectLst/>
        </p:spPr>
        <p:txBody>
          <a:bodyPr rtlCol="0" anchor="ctr"/>
          <a:lstStyle/>
          <a:p>
            <a:pPr algn="ctr">
              <a:lnSpc>
                <a:spcPct val="150000"/>
              </a:lnSpc>
              <a:spcAft>
                <a:spcPts val="800"/>
              </a:spcAft>
            </a:pPr>
            <a:r>
              <a:rPr lang="vi-VN" sz="2000" b="1" kern="100" dirty="0">
                <a:latin typeface="Arial" panose="020B0604020202020204" pitchFamily="34" charset="0"/>
                <a:ea typeface="Times New Roman" panose="02020603050405020304" pitchFamily="18" charset="0"/>
                <a:cs typeface="Arial" panose="020B0604020202020204" pitchFamily="34" charset="0"/>
              </a:rPr>
              <a:t>Câu 4. </a:t>
            </a:r>
            <a:r>
              <a:rPr lang="vi-VN" sz="2000" kern="100" dirty="0">
                <a:latin typeface="Arial" panose="020B0604020202020204" pitchFamily="34" charset="0"/>
                <a:ea typeface="Times New Roman" panose="02020603050405020304" pitchFamily="18" charset="0"/>
                <a:cs typeface="Arial" panose="020B0604020202020204" pitchFamily="34" charset="0"/>
              </a:rPr>
              <a:t>Trong các công việc sau, công việc nào không phải là của Chuyên viên quản trị mạng?</a:t>
            </a:r>
          </a:p>
        </p:txBody>
      </p:sp>
      <p:sp>
        <p:nvSpPr>
          <p:cNvPr id="12" name="Đáp án đúng">
            <a:extLst>
              <a:ext uri="{FF2B5EF4-FFF2-40B4-BE49-F238E27FC236}">
                <a16:creationId xmlns:a16="http://schemas.microsoft.com/office/drawing/2014/main" id="{ECE195EB-00F7-B88E-7ECF-433E1ED90A8A}"/>
              </a:ext>
            </a:extLst>
          </p:cNvPr>
          <p:cNvSpPr/>
          <p:nvPr/>
        </p:nvSpPr>
        <p:spPr>
          <a:xfrm>
            <a:off x="6051633" y="3414833"/>
            <a:ext cx="2846540" cy="1201504"/>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D. Kiểm soát, quản lí an ninh của cơ quan.</a:t>
            </a:r>
          </a:p>
        </p:txBody>
      </p:sp>
      <p:sp>
        <p:nvSpPr>
          <p:cNvPr id="13" name="Đáp án sai 1">
            <a:extLst>
              <a:ext uri="{FF2B5EF4-FFF2-40B4-BE49-F238E27FC236}">
                <a16:creationId xmlns:a16="http://schemas.microsoft.com/office/drawing/2014/main" id="{D162D2EC-9CCD-8DF7-EC92-4ED19E804BBC}"/>
              </a:ext>
            </a:extLst>
          </p:cNvPr>
          <p:cNvSpPr/>
          <p:nvPr/>
        </p:nvSpPr>
        <p:spPr>
          <a:xfrm>
            <a:off x="377690" y="3428985"/>
            <a:ext cx="5411463" cy="1201504"/>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C. Thực hiện các biện pháp an ninh mạng để phòng chống tấn công từ virus hay tin tặc.</a:t>
            </a:r>
          </a:p>
        </p:txBody>
      </p:sp>
      <p:sp>
        <p:nvSpPr>
          <p:cNvPr id="14" name="Đáp án sai 2">
            <a:extLst>
              <a:ext uri="{FF2B5EF4-FFF2-40B4-BE49-F238E27FC236}">
                <a16:creationId xmlns:a16="http://schemas.microsoft.com/office/drawing/2014/main" id="{CF062F6C-BD82-F064-B444-35E790CBD248}"/>
              </a:ext>
            </a:extLst>
          </p:cNvPr>
          <p:cNvSpPr/>
          <p:nvPr/>
        </p:nvSpPr>
        <p:spPr>
          <a:xfrm>
            <a:off x="377691" y="1783052"/>
            <a:ext cx="5411464" cy="1387570"/>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A. Quản lí và bảo trì mạng máy tính, khắc phục sự cố nhằm đảm bảo hoạt động của mạng máy tính luôn thông suốt.</a:t>
            </a:r>
          </a:p>
        </p:txBody>
      </p:sp>
      <p:sp>
        <p:nvSpPr>
          <p:cNvPr id="15" name="Đáp án sai 3">
            <a:extLst>
              <a:ext uri="{FF2B5EF4-FFF2-40B4-BE49-F238E27FC236}">
                <a16:creationId xmlns:a16="http://schemas.microsoft.com/office/drawing/2014/main" id="{191BA9FD-2C30-578D-23E3-3061346AEA78}"/>
              </a:ext>
            </a:extLst>
          </p:cNvPr>
          <p:cNvSpPr/>
          <p:nvPr/>
        </p:nvSpPr>
        <p:spPr>
          <a:xfrm>
            <a:off x="6051633" y="1783052"/>
            <a:ext cx="2714676" cy="1387570"/>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B. Thiết kế mạng máy tính.</a:t>
            </a:r>
          </a:p>
        </p:txBody>
      </p:sp>
      <p:pic>
        <p:nvPicPr>
          <p:cNvPr id="16" name="Correct sound effect and wrong sound effect (mp3cut.net)">
            <a:hlinkClick r:id="" action="ppaction://media"/>
            <a:extLst>
              <a:ext uri="{FF2B5EF4-FFF2-40B4-BE49-F238E27FC236}">
                <a16:creationId xmlns:a16="http://schemas.microsoft.com/office/drawing/2014/main" id="{DFBF6039-FEC0-5C1B-7522-EC6AEE3241D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1259975"/>
            <a:ext cx="365522" cy="365522"/>
          </a:xfrm>
          <a:prstGeom prst="rect">
            <a:avLst/>
          </a:prstGeom>
        </p:spPr>
      </p:pic>
      <p:pic>
        <p:nvPicPr>
          <p:cNvPr id="17" name="Picture 5">
            <a:extLst>
              <a:ext uri="{FF2B5EF4-FFF2-40B4-BE49-F238E27FC236}">
                <a16:creationId xmlns:a16="http://schemas.microsoft.com/office/drawing/2014/main" id="{624F5950-D226-E529-6FB8-C09CCEAB25F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258388" y="3742732"/>
            <a:ext cx="639785" cy="556871"/>
          </a:xfrm>
          <a:prstGeom prst="rect">
            <a:avLst/>
          </a:prstGeom>
        </p:spPr>
      </p:pic>
      <p:pic>
        <p:nvPicPr>
          <p:cNvPr id="18" name="Picture 12">
            <a:extLst>
              <a:ext uri="{FF2B5EF4-FFF2-40B4-BE49-F238E27FC236}">
                <a16:creationId xmlns:a16="http://schemas.microsoft.com/office/drawing/2014/main" id="{5EDDB253-BD0B-D665-F691-3AE7FA8BC2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170266" y="2121267"/>
            <a:ext cx="637592" cy="568036"/>
          </a:xfrm>
          <a:prstGeom prst="rect">
            <a:avLst/>
          </a:prstGeom>
        </p:spPr>
      </p:pic>
      <p:pic>
        <p:nvPicPr>
          <p:cNvPr id="19" name="Picture 10">
            <a:extLst>
              <a:ext uri="{FF2B5EF4-FFF2-40B4-BE49-F238E27FC236}">
                <a16:creationId xmlns:a16="http://schemas.microsoft.com/office/drawing/2014/main" id="{9957216E-0EAF-09C4-1570-F14CCE4EE2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28716" y="2192819"/>
            <a:ext cx="637592" cy="568036"/>
          </a:xfrm>
          <a:prstGeom prst="rect">
            <a:avLst/>
          </a:prstGeom>
        </p:spPr>
      </p:pic>
      <p:pic>
        <p:nvPicPr>
          <p:cNvPr id="20" name="Picture 10">
            <a:extLst>
              <a:ext uri="{FF2B5EF4-FFF2-40B4-BE49-F238E27FC236}">
                <a16:creationId xmlns:a16="http://schemas.microsoft.com/office/drawing/2014/main" id="{ECFFE034-C15A-9D53-D912-EE0325F50B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5151561" y="3745719"/>
            <a:ext cx="637592" cy="568036"/>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37AD45FF-38CD-21C9-B34F-56069258C02E}"/>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1259975"/>
            <a:ext cx="365522" cy="365522"/>
          </a:xfrm>
          <a:prstGeom prst="rect">
            <a:avLst/>
          </a:prstGeom>
        </p:spPr>
      </p:pic>
    </p:spTree>
    <p:extLst>
      <p:ext uri="{BB962C8B-B14F-4D97-AF65-F5344CB8AC3E}">
        <p14:creationId xmlns:p14="http://schemas.microsoft.com/office/powerpoint/2010/main" val="806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2"/>
                                        </p:tgtEl>
                                        <p:attrNameLst>
                                          <p:attrName>fillcolor</p:attrName>
                                        </p:attrNameLst>
                                      </p:cBhvr>
                                      <p:to>
                                        <a:srgbClr val="92D050"/>
                                      </p:to>
                                    </p:animClr>
                                    <p:set>
                                      <p:cBhvr>
                                        <p:cTn id="37" dur="500" fill="hold"/>
                                        <p:tgtEl>
                                          <p:spTgt spid="12"/>
                                        </p:tgtEl>
                                        <p:attrNameLst>
                                          <p:attrName>fill.type</p:attrName>
                                        </p:attrNameLst>
                                      </p:cBhvr>
                                      <p:to>
                                        <p:strVal val="solid"/>
                                      </p:to>
                                    </p:set>
                                    <p:set>
                                      <p:cBhvr>
                                        <p:cTn id="38" dur="500" fill="hold"/>
                                        <p:tgtEl>
                                          <p:spTgt spid="12"/>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16"/>
                                        </p:tgtEl>
                                      </p:cBhvr>
                                    </p:cmd>
                                  </p:childTnLst>
                                </p:cTn>
                              </p:par>
                              <p:par>
                                <p:cTn id="41" presetID="1" presetClass="entr" presetSubtype="0" fill="hold" nodeType="withEffect">
                                  <p:stCondLst>
                                    <p:cond delay="0"/>
                                  </p:stCondLst>
                                  <p:childTnLst>
                                    <p:set>
                                      <p:cBhvr>
                                        <p:cTn id="42" dur="1" fill="hold">
                                          <p:stCondLst>
                                            <p:cond delay="9"/>
                                          </p:stCondLst>
                                        </p:cTn>
                                        <p:tgtEl>
                                          <p:spTgt spid="17"/>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12"/>
                                        </p:tgtEl>
                                      </p:cBhvr>
                                    </p:animEffect>
                                    <p:animScale>
                                      <p:cBhvr>
                                        <p:cTn id="45"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46" restart="whenNotActive" fill="hold" evtFilter="cancelBubble" nodeType="interactiveSeq">
                <p:stCondLst>
                  <p:cond evt="onClick" delay="0">
                    <p:tgtEl>
                      <p:spTgt spid="1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3"/>
                                        </p:tgtEl>
                                        <p:attrNameLst>
                                          <p:attrName>fillcolor</p:attrName>
                                        </p:attrNameLst>
                                      </p:cBhvr>
                                      <p:to>
                                        <a:srgbClr val="D99694"/>
                                      </p:to>
                                    </p:animClr>
                                    <p:set>
                                      <p:cBhvr>
                                        <p:cTn id="51" dur="500" fill="hold"/>
                                        <p:tgtEl>
                                          <p:spTgt spid="13"/>
                                        </p:tgtEl>
                                        <p:attrNameLst>
                                          <p:attrName>fill.type</p:attrName>
                                        </p:attrNameLst>
                                      </p:cBhvr>
                                      <p:to>
                                        <p:strVal val="solid"/>
                                      </p:to>
                                    </p:set>
                                    <p:set>
                                      <p:cBhvr>
                                        <p:cTn id="52" dur="500" fill="hold"/>
                                        <p:tgtEl>
                                          <p:spTgt spid="13"/>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1"/>
                                        </p:tgtEl>
                                      </p:cBhvr>
                                    </p:cmd>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3"/>
                                        </p:tgtEl>
                                      </p:cBhvr>
                                    </p:animEffect>
                                    <p:animScale>
                                      <p:cBhvr>
                                        <p:cTn id="59"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4"/>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4"/>
                                        </p:tgtEl>
                                        <p:attrNameLst>
                                          <p:attrName>fillcolor</p:attrName>
                                        </p:attrNameLst>
                                      </p:cBhvr>
                                      <p:to>
                                        <a:srgbClr val="D99694"/>
                                      </p:to>
                                    </p:animClr>
                                    <p:set>
                                      <p:cBhvr>
                                        <p:cTn id="65" dur="500" fill="hold"/>
                                        <p:tgtEl>
                                          <p:spTgt spid="14"/>
                                        </p:tgtEl>
                                        <p:attrNameLst>
                                          <p:attrName>fill.type</p:attrName>
                                        </p:attrNameLst>
                                      </p:cBhvr>
                                      <p:to>
                                        <p:strVal val="solid"/>
                                      </p:to>
                                    </p:set>
                                    <p:set>
                                      <p:cBhvr>
                                        <p:cTn id="66" dur="500" fill="hold"/>
                                        <p:tgtEl>
                                          <p:spTgt spid="14"/>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21"/>
                                        </p:tgtEl>
                                      </p:cBhvr>
                                    </p:cmd>
                                  </p:childTnLst>
                                </p:cTn>
                              </p:par>
                              <p:par>
                                <p:cTn id="69" presetID="1" presetClass="entr" presetSubtype="0" fill="hold" nodeType="withEffect">
                                  <p:stCondLst>
                                    <p:cond delay="0"/>
                                  </p:stCondLst>
                                  <p:childTnLst>
                                    <p:set>
                                      <p:cBhvr>
                                        <p:cTn id="70" dur="1" fill="hold">
                                          <p:stCondLst>
                                            <p:cond delay="9"/>
                                          </p:stCondLst>
                                        </p:cTn>
                                        <p:tgtEl>
                                          <p:spTgt spid="18"/>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14"/>
                                        </p:tgtEl>
                                      </p:cBhvr>
                                    </p:animEffect>
                                    <p:animScale>
                                      <p:cBhvr>
                                        <p:cTn id="73"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74" restart="whenNotActive" fill="hold" evtFilter="cancelBubble" nodeType="interactiveSeq">
                <p:stCondLst>
                  <p:cond evt="onClick" delay="0">
                    <p:tgtEl>
                      <p:spTgt spid="15"/>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5"/>
                                        </p:tgtEl>
                                        <p:attrNameLst>
                                          <p:attrName>fillcolor</p:attrName>
                                        </p:attrNameLst>
                                      </p:cBhvr>
                                      <p:to>
                                        <a:srgbClr val="D99694"/>
                                      </p:to>
                                    </p:animClr>
                                    <p:set>
                                      <p:cBhvr>
                                        <p:cTn id="79" dur="500" fill="hold"/>
                                        <p:tgtEl>
                                          <p:spTgt spid="15"/>
                                        </p:tgtEl>
                                        <p:attrNameLst>
                                          <p:attrName>fill.type</p:attrName>
                                        </p:attrNameLst>
                                      </p:cBhvr>
                                      <p:to>
                                        <p:strVal val="solid"/>
                                      </p:to>
                                    </p:set>
                                    <p:set>
                                      <p:cBhvr>
                                        <p:cTn id="80" dur="500" fill="hold"/>
                                        <p:tgtEl>
                                          <p:spTgt spid="15"/>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21"/>
                                        </p:tgtEl>
                                      </p:cBhvr>
                                    </p:cmd>
                                  </p:childTnLst>
                                </p:cTn>
                              </p:par>
                              <p:par>
                                <p:cTn id="83" presetID="1" presetClass="entr" presetSubtype="0" fill="hold" nodeType="withEffect">
                                  <p:stCondLst>
                                    <p:cond delay="0"/>
                                  </p:stCondLst>
                                  <p:childTnLst>
                                    <p:set>
                                      <p:cBhvr>
                                        <p:cTn id="84" dur="1" fill="hold">
                                          <p:stCondLst>
                                            <p:cond delay="9"/>
                                          </p:stCondLst>
                                        </p:cTn>
                                        <p:tgtEl>
                                          <p:spTgt spid="19"/>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15"/>
                                        </p:tgtEl>
                                      </p:cBhvr>
                                    </p:animEffect>
                                    <p:animScale>
                                      <p:cBhvr>
                                        <p:cTn id="87"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8" fill="hold" display="0">
                  <p:stCondLst>
                    <p:cond delay="indefinite"/>
                  </p:stCondLst>
                  <p:endCondLst>
                    <p:cond evt="onStopAudio" delay="0">
                      <p:tgtEl>
                        <p:sldTgt/>
                      </p:tgtEl>
                    </p:cond>
                  </p:endCondLst>
                </p:cTn>
                <p:tgtEl>
                  <p:spTgt spid="16"/>
                </p:tgtEl>
              </p:cMediaNode>
            </p:audio>
            <p:audio>
              <p:cMediaNode vol="80000">
                <p:cTn id="89"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Arial" panose="020B0604020202020204" pitchFamily="34" charset="0"/>
                <a:cs typeface="Arial" panose="020B0604020202020204" pitchFamily="34" charset="0"/>
              </a:rPr>
              <a:t>KHỞI ĐỘNG</a:t>
            </a:r>
            <a:endParaRPr sz="3000" b="1" dirty="0">
              <a:latin typeface="Arial" panose="020B0604020202020204" pitchFamily="34" charset="0"/>
              <a:cs typeface="Arial" panose="020B0604020202020204" pitchFamily="34" charset="0"/>
            </a:endParaRPr>
          </a:p>
        </p:txBody>
      </p:sp>
      <p:pic>
        <p:nvPicPr>
          <p:cNvPr id="2" name="Picture 1" descr="A cartoon of a person holding a book&#10;&#10;Description automatically generated">
            <a:extLst>
              <a:ext uri="{FF2B5EF4-FFF2-40B4-BE49-F238E27FC236}">
                <a16:creationId xmlns:a16="http://schemas.microsoft.com/office/drawing/2014/main" id="{8184C6E1-F8AD-DAD6-9001-2FC9187BC3A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036"/>
          <a:stretch/>
        </p:blipFill>
        <p:spPr>
          <a:xfrm>
            <a:off x="-795423" y="1508760"/>
            <a:ext cx="4938475" cy="3634740"/>
          </a:xfrm>
          <a:prstGeom prst="rect">
            <a:avLst/>
          </a:prstGeom>
        </p:spPr>
      </p:pic>
      <p:sp>
        <p:nvSpPr>
          <p:cNvPr id="3" name="Rounded Rectangular Callout 2">
            <a:extLst>
              <a:ext uri="{FF2B5EF4-FFF2-40B4-BE49-F238E27FC236}">
                <a16:creationId xmlns:a16="http://schemas.microsoft.com/office/drawing/2014/main" id="{B69895A5-F9F9-8DB1-0ED7-E882C9E47C32}"/>
              </a:ext>
            </a:extLst>
          </p:cNvPr>
          <p:cNvSpPr/>
          <p:nvPr/>
        </p:nvSpPr>
        <p:spPr>
          <a:xfrm>
            <a:off x="3376247" y="1508760"/>
            <a:ext cx="5047753" cy="2072640"/>
          </a:xfrm>
          <a:prstGeom prst="wedgeRoundRectCallout">
            <a:avLst>
              <a:gd name="adj1" fmla="val -56108"/>
              <a:gd name="adj2" fmla="val -1321"/>
              <a:gd name="adj3" fmla="val 16667"/>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một</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nghề</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gọi</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hoạ</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sĩ</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bút</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vẽ</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đoán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đó</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là</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nghề</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gì</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trips(upRigh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 name="Câu hỏi">
            <a:extLst>
              <a:ext uri="{FF2B5EF4-FFF2-40B4-BE49-F238E27FC236}">
                <a16:creationId xmlns:a16="http://schemas.microsoft.com/office/drawing/2014/main" id="{C65BAE83-CF32-E749-311B-F4E3C0C83A5D}"/>
              </a:ext>
            </a:extLst>
          </p:cNvPr>
          <p:cNvSpPr/>
          <p:nvPr/>
        </p:nvSpPr>
        <p:spPr>
          <a:xfrm>
            <a:off x="377691" y="527163"/>
            <a:ext cx="8388623" cy="997527"/>
          </a:xfrm>
          <a:prstGeom prst="roundRect">
            <a:avLst/>
          </a:prstGeom>
          <a:solidFill>
            <a:schemeClr val="accent1">
              <a:lumMod val="20000"/>
              <a:lumOff val="80000"/>
            </a:schemeClr>
          </a:solidFill>
          <a:ln w="25400" cap="flat" cmpd="sng" algn="ctr">
            <a:noFill/>
            <a:prstDash val="solid"/>
          </a:ln>
          <a:effectLst/>
        </p:spPr>
        <p:txBody>
          <a:bodyPr rtlCol="0" anchor="ctr"/>
          <a:lstStyle/>
          <a:p>
            <a:pPr algn="ctr">
              <a:lnSpc>
                <a:spcPct val="150000"/>
              </a:lnSpc>
              <a:spcAft>
                <a:spcPts val="800"/>
              </a:spcAft>
            </a:pPr>
            <a:r>
              <a:rPr lang="vi-VN" sz="2000" b="1" kern="100" dirty="0">
                <a:latin typeface="Arial" panose="020B0604020202020204" pitchFamily="34" charset="0"/>
                <a:ea typeface="Times New Roman" panose="02020603050405020304" pitchFamily="18" charset="0"/>
                <a:cs typeface="Arial" panose="020B0604020202020204" pitchFamily="34" charset="0"/>
              </a:rPr>
              <a:t>Câu 5. </a:t>
            </a:r>
            <a:r>
              <a:rPr lang="vi-VN" sz="2000" kern="100" dirty="0">
                <a:latin typeface="Arial" panose="020B0604020202020204" pitchFamily="34" charset="0"/>
                <a:ea typeface="Times New Roman" panose="02020603050405020304" pitchFamily="18" charset="0"/>
                <a:cs typeface="Arial" panose="020B0604020202020204" pitchFamily="34" charset="0"/>
              </a:rPr>
              <a:t>Trong các công việc sau, công việc nào không phải là của Kĩ thuật viên vận hành?</a:t>
            </a:r>
          </a:p>
        </p:txBody>
      </p:sp>
      <p:sp>
        <p:nvSpPr>
          <p:cNvPr id="12" name="Đáp án đúng">
            <a:extLst>
              <a:ext uri="{FF2B5EF4-FFF2-40B4-BE49-F238E27FC236}">
                <a16:creationId xmlns:a16="http://schemas.microsoft.com/office/drawing/2014/main" id="{ECE195EB-00F7-B88E-7ECF-433E1ED90A8A}"/>
              </a:ext>
            </a:extLst>
          </p:cNvPr>
          <p:cNvSpPr/>
          <p:nvPr/>
        </p:nvSpPr>
        <p:spPr>
          <a:xfrm>
            <a:off x="4937846" y="3414833"/>
            <a:ext cx="3960327" cy="1201504"/>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D. Phát hiện, khắc phục những sự cố về an ninh.</a:t>
            </a:r>
          </a:p>
        </p:txBody>
      </p:sp>
      <p:sp>
        <p:nvSpPr>
          <p:cNvPr id="13" name="Đáp án sai 1">
            <a:extLst>
              <a:ext uri="{FF2B5EF4-FFF2-40B4-BE49-F238E27FC236}">
                <a16:creationId xmlns:a16="http://schemas.microsoft.com/office/drawing/2014/main" id="{D162D2EC-9CCD-8DF7-EC92-4ED19E804BBC}"/>
              </a:ext>
            </a:extLst>
          </p:cNvPr>
          <p:cNvSpPr/>
          <p:nvPr/>
        </p:nvSpPr>
        <p:spPr>
          <a:xfrm>
            <a:off x="377690" y="3428985"/>
            <a:ext cx="3776867" cy="1201504"/>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C.  Hỗ trợ người dùng.</a:t>
            </a:r>
          </a:p>
        </p:txBody>
      </p:sp>
      <p:sp>
        <p:nvSpPr>
          <p:cNvPr id="14" name="Đáp án sai 2">
            <a:extLst>
              <a:ext uri="{FF2B5EF4-FFF2-40B4-BE49-F238E27FC236}">
                <a16:creationId xmlns:a16="http://schemas.microsoft.com/office/drawing/2014/main" id="{CF062F6C-BD82-F064-B444-35E790CBD248}"/>
              </a:ext>
            </a:extLst>
          </p:cNvPr>
          <p:cNvSpPr/>
          <p:nvPr/>
        </p:nvSpPr>
        <p:spPr>
          <a:xfrm>
            <a:off x="377691" y="1783052"/>
            <a:ext cx="3776868" cy="1387570"/>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A. Vận hành và giám sát các thiết bị số trong cơ quan.</a:t>
            </a:r>
          </a:p>
        </p:txBody>
      </p:sp>
      <p:sp>
        <p:nvSpPr>
          <p:cNvPr id="15" name="Đáp án sai 3">
            <a:extLst>
              <a:ext uri="{FF2B5EF4-FFF2-40B4-BE49-F238E27FC236}">
                <a16:creationId xmlns:a16="http://schemas.microsoft.com/office/drawing/2014/main" id="{191BA9FD-2C30-578D-23E3-3061346AEA78}"/>
              </a:ext>
            </a:extLst>
          </p:cNvPr>
          <p:cNvSpPr/>
          <p:nvPr/>
        </p:nvSpPr>
        <p:spPr>
          <a:xfrm>
            <a:off x="4989441" y="1783052"/>
            <a:ext cx="3776868" cy="1387570"/>
          </a:xfrm>
          <a:prstGeom prst="roundRect">
            <a:avLst/>
          </a:prstGeom>
          <a:solidFill>
            <a:schemeClr val="accent1">
              <a:lumMod val="20000"/>
              <a:lumOff val="80000"/>
            </a:schemeClr>
          </a:solidFill>
          <a:ln w="25400" cap="flat" cmpd="sng" algn="ctr">
            <a:noFill/>
            <a:prstDash val="solid"/>
          </a:ln>
          <a:effectLst/>
        </p:spPr>
        <p:txBody>
          <a:bodyPr rtlCol="0" anchor="ctr"/>
          <a:lstStyle/>
          <a:p>
            <a:pPr lvl="0" algn="just">
              <a:lnSpc>
                <a:spcPct val="130000"/>
              </a:lnSpc>
              <a:buClrTx/>
            </a:pPr>
            <a:r>
              <a:rPr lang="vi-VN" sz="2000" kern="1200" noProof="1">
                <a:solidFill>
                  <a:prstClr val="black"/>
                </a:solidFill>
                <a:latin typeface="Arial" panose="020B0604020202020204" pitchFamily="34" charset="0"/>
                <a:cs typeface="Arial" panose="020B0604020202020204" pitchFamily="34" charset="0"/>
              </a:rPr>
              <a:t>B. Quản lí hệ thống ở cấp độ đơn giản.</a:t>
            </a:r>
          </a:p>
        </p:txBody>
      </p:sp>
      <p:pic>
        <p:nvPicPr>
          <p:cNvPr id="16" name="Correct sound effect and wrong sound effect (mp3cut.net)">
            <a:hlinkClick r:id="" action="ppaction://media"/>
            <a:extLst>
              <a:ext uri="{FF2B5EF4-FFF2-40B4-BE49-F238E27FC236}">
                <a16:creationId xmlns:a16="http://schemas.microsoft.com/office/drawing/2014/main" id="{DFBF6039-FEC0-5C1B-7522-EC6AEE3241D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831772" y="-1259975"/>
            <a:ext cx="365522" cy="365522"/>
          </a:xfrm>
          <a:prstGeom prst="rect">
            <a:avLst/>
          </a:prstGeom>
        </p:spPr>
      </p:pic>
      <p:pic>
        <p:nvPicPr>
          <p:cNvPr id="17" name="Picture 5">
            <a:extLst>
              <a:ext uri="{FF2B5EF4-FFF2-40B4-BE49-F238E27FC236}">
                <a16:creationId xmlns:a16="http://schemas.microsoft.com/office/drawing/2014/main" id="{624F5950-D226-E529-6FB8-C09CCEAB25F3}"/>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8258388" y="3742732"/>
            <a:ext cx="639785" cy="556871"/>
          </a:xfrm>
          <a:prstGeom prst="rect">
            <a:avLst/>
          </a:prstGeom>
        </p:spPr>
      </p:pic>
      <p:pic>
        <p:nvPicPr>
          <p:cNvPr id="18" name="Picture 12">
            <a:extLst>
              <a:ext uri="{FF2B5EF4-FFF2-40B4-BE49-F238E27FC236}">
                <a16:creationId xmlns:a16="http://schemas.microsoft.com/office/drawing/2014/main" id="{5EDDB253-BD0B-D665-F691-3AE7FA8BC22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507613" y="2101688"/>
            <a:ext cx="637592" cy="568036"/>
          </a:xfrm>
          <a:prstGeom prst="rect">
            <a:avLst/>
          </a:prstGeom>
        </p:spPr>
      </p:pic>
      <p:pic>
        <p:nvPicPr>
          <p:cNvPr id="19" name="Picture 10">
            <a:extLst>
              <a:ext uri="{FF2B5EF4-FFF2-40B4-BE49-F238E27FC236}">
                <a16:creationId xmlns:a16="http://schemas.microsoft.com/office/drawing/2014/main" id="{9957216E-0EAF-09C4-1570-F14CCE4EE26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128716" y="2192819"/>
            <a:ext cx="637592" cy="568036"/>
          </a:xfrm>
          <a:prstGeom prst="rect">
            <a:avLst/>
          </a:prstGeom>
        </p:spPr>
      </p:pic>
      <p:pic>
        <p:nvPicPr>
          <p:cNvPr id="20" name="Picture 10">
            <a:extLst>
              <a:ext uri="{FF2B5EF4-FFF2-40B4-BE49-F238E27FC236}">
                <a16:creationId xmlns:a16="http://schemas.microsoft.com/office/drawing/2014/main" id="{ECFFE034-C15A-9D53-D912-EE0325F50B8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3488908" y="3726140"/>
            <a:ext cx="637592" cy="568036"/>
          </a:xfrm>
          <a:prstGeom prst="rect">
            <a:avLst/>
          </a:prstGeom>
        </p:spPr>
      </p:pic>
      <p:pic>
        <p:nvPicPr>
          <p:cNvPr id="21" name="Correct sound effect and wrong sound effect (mp3cut.net) (1)">
            <a:hlinkClick r:id="" action="ppaction://media"/>
            <a:extLst>
              <a:ext uri="{FF2B5EF4-FFF2-40B4-BE49-F238E27FC236}">
                <a16:creationId xmlns:a16="http://schemas.microsoft.com/office/drawing/2014/main" id="{37AD45FF-38CD-21C9-B34F-56069258C02E}"/>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826919" y="-1259975"/>
            <a:ext cx="365522" cy="365522"/>
          </a:xfrm>
          <a:prstGeom prst="rect">
            <a:avLst/>
          </a:prstGeom>
        </p:spPr>
      </p:pic>
    </p:spTree>
    <p:extLst>
      <p:ext uri="{BB962C8B-B14F-4D97-AF65-F5344CB8AC3E}">
        <p14:creationId xmlns:p14="http://schemas.microsoft.com/office/powerpoint/2010/main" val="75259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anim calcmode="lin" valueType="num">
                                      <p:cBhvr>
                                        <p:cTn id="24" dur="500" fill="hold"/>
                                        <p:tgtEl>
                                          <p:spTgt spid="13"/>
                                        </p:tgtEl>
                                        <p:attrNameLst>
                                          <p:attrName>ppt_x</p:attrName>
                                        </p:attrNameLst>
                                      </p:cBhvr>
                                      <p:tavLst>
                                        <p:tav tm="0">
                                          <p:val>
                                            <p:strVal val="#ppt_x"/>
                                          </p:val>
                                        </p:tav>
                                        <p:tav tm="100000">
                                          <p:val>
                                            <p:strVal val="#ppt_x"/>
                                          </p:val>
                                        </p:tav>
                                      </p:tavLst>
                                    </p:anim>
                                    <p:anim calcmode="lin" valueType="num">
                                      <p:cBhvr>
                                        <p:cTn id="25" dur="5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anim calcmode="lin" valueType="num">
                                      <p:cBhvr>
                                        <p:cTn id="30" dur="500" fill="hold"/>
                                        <p:tgtEl>
                                          <p:spTgt spid="12"/>
                                        </p:tgtEl>
                                        <p:attrNameLst>
                                          <p:attrName>ppt_x</p:attrName>
                                        </p:attrNameLst>
                                      </p:cBhvr>
                                      <p:tavLst>
                                        <p:tav tm="0">
                                          <p:val>
                                            <p:strVal val="#ppt_x"/>
                                          </p:val>
                                        </p:tav>
                                        <p:tav tm="100000">
                                          <p:val>
                                            <p:strVal val="#ppt_x"/>
                                          </p:val>
                                        </p:tav>
                                      </p:tavLst>
                                    </p:anim>
                                    <p:anim calcmode="lin" valueType="num">
                                      <p:cBhvr>
                                        <p:cTn id="3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12"/>
                                        </p:tgtEl>
                                        <p:attrNameLst>
                                          <p:attrName>fillcolor</p:attrName>
                                        </p:attrNameLst>
                                      </p:cBhvr>
                                      <p:to>
                                        <a:srgbClr val="92D050"/>
                                      </p:to>
                                    </p:animClr>
                                    <p:set>
                                      <p:cBhvr>
                                        <p:cTn id="37" dur="500" fill="hold"/>
                                        <p:tgtEl>
                                          <p:spTgt spid="12"/>
                                        </p:tgtEl>
                                        <p:attrNameLst>
                                          <p:attrName>fill.type</p:attrName>
                                        </p:attrNameLst>
                                      </p:cBhvr>
                                      <p:to>
                                        <p:strVal val="solid"/>
                                      </p:to>
                                    </p:set>
                                    <p:set>
                                      <p:cBhvr>
                                        <p:cTn id="38" dur="500" fill="hold"/>
                                        <p:tgtEl>
                                          <p:spTgt spid="12"/>
                                        </p:tgtEl>
                                        <p:attrNameLst>
                                          <p:attrName>fill.on</p:attrName>
                                        </p:attrNameLst>
                                      </p:cBhvr>
                                      <p:to>
                                        <p:strVal val="true"/>
                                      </p:to>
                                    </p:set>
                                  </p:childTnLst>
                                </p:cTn>
                              </p:par>
                              <p:par>
                                <p:cTn id="39" presetID="1" presetClass="mediacall" presetSubtype="0" fill="hold" nodeType="withEffect">
                                  <p:stCondLst>
                                    <p:cond delay="0"/>
                                  </p:stCondLst>
                                  <p:childTnLst>
                                    <p:cmd type="call" cmd="playFrom(0.0)">
                                      <p:cBhvr>
                                        <p:cTn id="40" dur="835" fill="hold"/>
                                        <p:tgtEl>
                                          <p:spTgt spid="16"/>
                                        </p:tgtEl>
                                      </p:cBhvr>
                                    </p:cmd>
                                  </p:childTnLst>
                                </p:cTn>
                              </p:par>
                              <p:par>
                                <p:cTn id="41" presetID="1" presetClass="entr" presetSubtype="0" fill="hold" nodeType="withEffect">
                                  <p:stCondLst>
                                    <p:cond delay="0"/>
                                  </p:stCondLst>
                                  <p:childTnLst>
                                    <p:set>
                                      <p:cBhvr>
                                        <p:cTn id="42" dur="1" fill="hold">
                                          <p:stCondLst>
                                            <p:cond delay="9"/>
                                          </p:stCondLst>
                                        </p:cTn>
                                        <p:tgtEl>
                                          <p:spTgt spid="17"/>
                                        </p:tgtEl>
                                        <p:attrNameLst>
                                          <p:attrName>style.visibility</p:attrName>
                                        </p:attrNameLst>
                                      </p:cBhvr>
                                      <p:to>
                                        <p:strVal val="visible"/>
                                      </p:to>
                                    </p:set>
                                  </p:childTnLst>
                                </p:cTn>
                              </p:par>
                              <p:par>
                                <p:cTn id="43" presetID="26" presetClass="emph" presetSubtype="0" repeatCount="4000" fill="hold" grpId="1" nodeType="withEffect">
                                  <p:stCondLst>
                                    <p:cond delay="0"/>
                                  </p:stCondLst>
                                  <p:childTnLst>
                                    <p:animEffect transition="out" filter="fade">
                                      <p:cBhvr>
                                        <p:cTn id="44" dur="500" tmFilter="0, 0; .2, .5; .8, .5; 1, 0"/>
                                        <p:tgtEl>
                                          <p:spTgt spid="12"/>
                                        </p:tgtEl>
                                      </p:cBhvr>
                                    </p:animEffect>
                                    <p:animScale>
                                      <p:cBhvr>
                                        <p:cTn id="45" dur="250" autoRev="1" fill="hold"/>
                                        <p:tgtEl>
                                          <p:spTgt spid="12"/>
                                        </p:tgtEl>
                                      </p:cBhvr>
                                      <p:by x="105000" y="105000"/>
                                    </p:animScale>
                                  </p:childTnLst>
                                </p:cTn>
                              </p:par>
                            </p:childTnLst>
                          </p:cTn>
                        </p:par>
                      </p:childTnLst>
                    </p:cTn>
                  </p:par>
                </p:childTnLst>
              </p:cTn>
              <p:nextCondLst>
                <p:cond evt="onClick" delay="0">
                  <p:tgtEl>
                    <p:spTgt spid="12"/>
                  </p:tgtEl>
                </p:cond>
              </p:nextCondLst>
            </p:seq>
            <p:seq concurrent="1" nextAc="seek">
              <p:cTn id="46" restart="whenNotActive" fill="hold" evtFilter="cancelBubble" nodeType="interactiveSeq">
                <p:stCondLst>
                  <p:cond evt="onClick" delay="0">
                    <p:tgtEl>
                      <p:spTgt spid="1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3"/>
                                        </p:tgtEl>
                                        <p:attrNameLst>
                                          <p:attrName>fillcolor</p:attrName>
                                        </p:attrNameLst>
                                      </p:cBhvr>
                                      <p:to>
                                        <a:srgbClr val="D99694"/>
                                      </p:to>
                                    </p:animClr>
                                    <p:set>
                                      <p:cBhvr>
                                        <p:cTn id="51" dur="500" fill="hold"/>
                                        <p:tgtEl>
                                          <p:spTgt spid="13"/>
                                        </p:tgtEl>
                                        <p:attrNameLst>
                                          <p:attrName>fill.type</p:attrName>
                                        </p:attrNameLst>
                                      </p:cBhvr>
                                      <p:to>
                                        <p:strVal val="solid"/>
                                      </p:to>
                                    </p:set>
                                    <p:set>
                                      <p:cBhvr>
                                        <p:cTn id="52" dur="500" fill="hold"/>
                                        <p:tgtEl>
                                          <p:spTgt spid="13"/>
                                        </p:tgtEl>
                                        <p:attrNameLst>
                                          <p:attrName>fill.on</p:attrName>
                                        </p:attrNameLst>
                                      </p:cBhvr>
                                      <p:to>
                                        <p:strVal val="true"/>
                                      </p:to>
                                    </p:set>
                                  </p:childTnLst>
                                </p:cTn>
                              </p:par>
                              <p:par>
                                <p:cTn id="53" presetID="1" presetClass="mediacall" presetSubtype="0" fill="hold" nodeType="withEffect">
                                  <p:stCondLst>
                                    <p:cond delay="0"/>
                                  </p:stCondLst>
                                  <p:childTnLst>
                                    <p:cmd type="call" cmd="playFrom(0.0)">
                                      <p:cBhvr>
                                        <p:cTn id="54" dur="862" fill="hold"/>
                                        <p:tgtEl>
                                          <p:spTgt spid="21"/>
                                        </p:tgtEl>
                                      </p:cBhvr>
                                    </p:cmd>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par>
                                <p:cTn id="57" presetID="26" presetClass="emph" presetSubtype="0" repeatCount="4000" fill="hold" grpId="1" nodeType="withEffect">
                                  <p:stCondLst>
                                    <p:cond delay="0"/>
                                  </p:stCondLst>
                                  <p:childTnLst>
                                    <p:animEffect transition="out" filter="fade">
                                      <p:cBhvr>
                                        <p:cTn id="58" dur="500" tmFilter="0, 0; .2, .5; .8, .5; 1, 0"/>
                                        <p:tgtEl>
                                          <p:spTgt spid="13"/>
                                        </p:tgtEl>
                                      </p:cBhvr>
                                    </p:animEffect>
                                    <p:animScale>
                                      <p:cBhvr>
                                        <p:cTn id="59" dur="250" autoRev="1" fill="hold"/>
                                        <p:tgtEl>
                                          <p:spTgt spid="13"/>
                                        </p:tgtEl>
                                      </p:cBhvr>
                                      <p:by x="105000" y="105000"/>
                                    </p:animScale>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14"/>
                    </p:tgtEl>
                  </p:cond>
                </p:stCondLst>
                <p:endSync evt="end" delay="0">
                  <p:rtn val="all"/>
                </p:endSync>
                <p:childTnLst>
                  <p:par>
                    <p:cTn id="61" fill="hold">
                      <p:stCondLst>
                        <p:cond delay="0"/>
                      </p:stCondLst>
                      <p:childTnLst>
                        <p:par>
                          <p:cTn id="62" fill="hold">
                            <p:stCondLst>
                              <p:cond delay="0"/>
                            </p:stCondLst>
                            <p:childTnLst>
                              <p:par>
                                <p:cTn id="63" presetID="1" presetClass="emph" presetSubtype="2" fill="hold" nodeType="clickEffect">
                                  <p:stCondLst>
                                    <p:cond delay="0"/>
                                  </p:stCondLst>
                                  <p:childTnLst>
                                    <p:animClr clrSpc="rgb" dir="cw">
                                      <p:cBhvr>
                                        <p:cTn id="64" dur="500" fill="hold"/>
                                        <p:tgtEl>
                                          <p:spTgt spid="14"/>
                                        </p:tgtEl>
                                        <p:attrNameLst>
                                          <p:attrName>fillcolor</p:attrName>
                                        </p:attrNameLst>
                                      </p:cBhvr>
                                      <p:to>
                                        <a:srgbClr val="D99694"/>
                                      </p:to>
                                    </p:animClr>
                                    <p:set>
                                      <p:cBhvr>
                                        <p:cTn id="65" dur="500" fill="hold"/>
                                        <p:tgtEl>
                                          <p:spTgt spid="14"/>
                                        </p:tgtEl>
                                        <p:attrNameLst>
                                          <p:attrName>fill.type</p:attrName>
                                        </p:attrNameLst>
                                      </p:cBhvr>
                                      <p:to>
                                        <p:strVal val="solid"/>
                                      </p:to>
                                    </p:set>
                                    <p:set>
                                      <p:cBhvr>
                                        <p:cTn id="66" dur="500" fill="hold"/>
                                        <p:tgtEl>
                                          <p:spTgt spid="14"/>
                                        </p:tgtEl>
                                        <p:attrNameLst>
                                          <p:attrName>fill.on</p:attrName>
                                        </p:attrNameLst>
                                      </p:cBhvr>
                                      <p:to>
                                        <p:strVal val="true"/>
                                      </p:to>
                                    </p:set>
                                  </p:childTnLst>
                                </p:cTn>
                              </p:par>
                              <p:par>
                                <p:cTn id="67" presetID="1" presetClass="mediacall" presetSubtype="0" fill="hold" nodeType="withEffect">
                                  <p:stCondLst>
                                    <p:cond delay="0"/>
                                  </p:stCondLst>
                                  <p:childTnLst>
                                    <p:cmd type="call" cmd="playFrom(0.0)">
                                      <p:cBhvr>
                                        <p:cTn id="68" dur="862" fill="hold"/>
                                        <p:tgtEl>
                                          <p:spTgt spid="21"/>
                                        </p:tgtEl>
                                      </p:cBhvr>
                                    </p:cmd>
                                  </p:childTnLst>
                                </p:cTn>
                              </p:par>
                              <p:par>
                                <p:cTn id="69" presetID="1" presetClass="entr" presetSubtype="0" fill="hold" nodeType="withEffect">
                                  <p:stCondLst>
                                    <p:cond delay="0"/>
                                  </p:stCondLst>
                                  <p:childTnLst>
                                    <p:set>
                                      <p:cBhvr>
                                        <p:cTn id="70" dur="1" fill="hold">
                                          <p:stCondLst>
                                            <p:cond delay="9"/>
                                          </p:stCondLst>
                                        </p:cTn>
                                        <p:tgtEl>
                                          <p:spTgt spid="18"/>
                                        </p:tgtEl>
                                        <p:attrNameLst>
                                          <p:attrName>style.visibility</p:attrName>
                                        </p:attrNameLst>
                                      </p:cBhvr>
                                      <p:to>
                                        <p:strVal val="visible"/>
                                      </p:to>
                                    </p:set>
                                  </p:childTnLst>
                                </p:cTn>
                              </p:par>
                              <p:par>
                                <p:cTn id="71" presetID="26" presetClass="emph" presetSubtype="0" repeatCount="4000" fill="hold" grpId="1" nodeType="withEffect">
                                  <p:stCondLst>
                                    <p:cond delay="0"/>
                                  </p:stCondLst>
                                  <p:childTnLst>
                                    <p:animEffect transition="out" filter="fade">
                                      <p:cBhvr>
                                        <p:cTn id="72" dur="500" tmFilter="0, 0; .2, .5; .8, .5; 1, 0"/>
                                        <p:tgtEl>
                                          <p:spTgt spid="14"/>
                                        </p:tgtEl>
                                      </p:cBhvr>
                                    </p:animEffect>
                                    <p:animScale>
                                      <p:cBhvr>
                                        <p:cTn id="73" dur="250" autoRev="1" fill="hold"/>
                                        <p:tgtEl>
                                          <p:spTgt spid="14"/>
                                        </p:tgtEl>
                                      </p:cBhvr>
                                      <p:by x="105000" y="105000"/>
                                    </p:animScale>
                                  </p:childTnLst>
                                </p:cTn>
                              </p:par>
                            </p:childTnLst>
                          </p:cTn>
                        </p:par>
                      </p:childTnLst>
                    </p:cTn>
                  </p:par>
                </p:childTnLst>
              </p:cTn>
              <p:nextCondLst>
                <p:cond evt="onClick" delay="0">
                  <p:tgtEl>
                    <p:spTgt spid="14"/>
                  </p:tgtEl>
                </p:cond>
              </p:nextCondLst>
            </p:seq>
            <p:seq concurrent="1" nextAc="seek">
              <p:cTn id="74" restart="whenNotActive" fill="hold" evtFilter="cancelBubble" nodeType="interactiveSeq">
                <p:stCondLst>
                  <p:cond evt="onClick" delay="0">
                    <p:tgtEl>
                      <p:spTgt spid="15"/>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500" fill="hold"/>
                                        <p:tgtEl>
                                          <p:spTgt spid="15"/>
                                        </p:tgtEl>
                                        <p:attrNameLst>
                                          <p:attrName>fillcolor</p:attrName>
                                        </p:attrNameLst>
                                      </p:cBhvr>
                                      <p:to>
                                        <a:srgbClr val="D99694"/>
                                      </p:to>
                                    </p:animClr>
                                    <p:set>
                                      <p:cBhvr>
                                        <p:cTn id="79" dur="500" fill="hold"/>
                                        <p:tgtEl>
                                          <p:spTgt spid="15"/>
                                        </p:tgtEl>
                                        <p:attrNameLst>
                                          <p:attrName>fill.type</p:attrName>
                                        </p:attrNameLst>
                                      </p:cBhvr>
                                      <p:to>
                                        <p:strVal val="solid"/>
                                      </p:to>
                                    </p:set>
                                    <p:set>
                                      <p:cBhvr>
                                        <p:cTn id="80" dur="500" fill="hold"/>
                                        <p:tgtEl>
                                          <p:spTgt spid="15"/>
                                        </p:tgtEl>
                                        <p:attrNameLst>
                                          <p:attrName>fill.on</p:attrName>
                                        </p:attrNameLst>
                                      </p:cBhvr>
                                      <p:to>
                                        <p:strVal val="true"/>
                                      </p:to>
                                    </p:set>
                                  </p:childTnLst>
                                </p:cTn>
                              </p:par>
                              <p:par>
                                <p:cTn id="81" presetID="1" presetClass="mediacall" presetSubtype="0" fill="hold" nodeType="withEffect">
                                  <p:stCondLst>
                                    <p:cond delay="0"/>
                                  </p:stCondLst>
                                  <p:childTnLst>
                                    <p:cmd type="call" cmd="playFrom(0.0)">
                                      <p:cBhvr>
                                        <p:cTn id="82" dur="862" fill="hold"/>
                                        <p:tgtEl>
                                          <p:spTgt spid="21"/>
                                        </p:tgtEl>
                                      </p:cBhvr>
                                    </p:cmd>
                                  </p:childTnLst>
                                </p:cTn>
                              </p:par>
                              <p:par>
                                <p:cTn id="83" presetID="1" presetClass="entr" presetSubtype="0" fill="hold" nodeType="withEffect">
                                  <p:stCondLst>
                                    <p:cond delay="0"/>
                                  </p:stCondLst>
                                  <p:childTnLst>
                                    <p:set>
                                      <p:cBhvr>
                                        <p:cTn id="84" dur="1" fill="hold">
                                          <p:stCondLst>
                                            <p:cond delay="9"/>
                                          </p:stCondLst>
                                        </p:cTn>
                                        <p:tgtEl>
                                          <p:spTgt spid="19"/>
                                        </p:tgtEl>
                                        <p:attrNameLst>
                                          <p:attrName>style.visibility</p:attrName>
                                        </p:attrNameLst>
                                      </p:cBhvr>
                                      <p:to>
                                        <p:strVal val="visible"/>
                                      </p:to>
                                    </p:set>
                                  </p:childTnLst>
                                </p:cTn>
                              </p:par>
                              <p:par>
                                <p:cTn id="85" presetID="26" presetClass="emph" presetSubtype="0" repeatCount="4000" fill="hold" grpId="1" nodeType="withEffect">
                                  <p:stCondLst>
                                    <p:cond delay="0"/>
                                  </p:stCondLst>
                                  <p:childTnLst>
                                    <p:animEffect transition="out" filter="fade">
                                      <p:cBhvr>
                                        <p:cTn id="86" dur="500" tmFilter="0, 0; .2, .5; .8, .5; 1, 0"/>
                                        <p:tgtEl>
                                          <p:spTgt spid="15"/>
                                        </p:tgtEl>
                                      </p:cBhvr>
                                    </p:animEffect>
                                    <p:animScale>
                                      <p:cBhvr>
                                        <p:cTn id="87" dur="250" autoRev="1" fill="hold"/>
                                        <p:tgtEl>
                                          <p:spTgt spid="15"/>
                                        </p:tgtEl>
                                      </p:cBhvr>
                                      <p:by x="105000" y="105000"/>
                                    </p:animScale>
                                  </p:childTnLst>
                                </p:cTn>
                              </p:par>
                            </p:childTnLst>
                          </p:cTn>
                        </p:par>
                      </p:childTnLst>
                    </p:cTn>
                  </p:par>
                </p:childTnLst>
              </p:cTn>
              <p:nextCondLst>
                <p:cond evt="onClick" delay="0">
                  <p:tgtEl>
                    <p:spTgt spid="15"/>
                  </p:tgtEl>
                </p:cond>
              </p:nextCondLst>
            </p:seq>
            <p:audio>
              <p:cMediaNode vol="80000">
                <p:cTn id="88" fill="hold" display="0">
                  <p:stCondLst>
                    <p:cond delay="indefinite"/>
                  </p:stCondLst>
                  <p:endCondLst>
                    <p:cond evt="onStopAudio" delay="0">
                      <p:tgtEl>
                        <p:sldTgt/>
                      </p:tgtEl>
                    </p:cond>
                  </p:endCondLst>
                </p:cTn>
                <p:tgtEl>
                  <p:spTgt spid="16"/>
                </p:tgtEl>
              </p:cMediaNode>
            </p:audio>
            <p:audio>
              <p:cMediaNode vol="80000">
                <p:cTn id="89" fill="hold" display="0">
                  <p:stCondLst>
                    <p:cond delay="indefinite"/>
                  </p:stCondLst>
                  <p:endCondLst>
                    <p:cond evt="onStopAudio" delay="0">
                      <p:tgtEl>
                        <p:sldTgt/>
                      </p:tgtEl>
                    </p:cond>
                  </p:endCondLst>
                </p:cTn>
                <p:tgtEl>
                  <p:spTgt spid="21"/>
                </p:tgtEl>
              </p:cMediaNode>
            </p:audio>
          </p:childTnLst>
        </p:cTn>
      </p:par>
    </p:tnLst>
    <p:bldLst>
      <p:bldP spid="11" grpId="0"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30"/>
          <p:cNvSpPr txBox="1">
            <a:spLocks noGrp="1"/>
          </p:cNvSpPr>
          <p:nvPr>
            <p:ph type="title"/>
          </p:nvPr>
        </p:nvSpPr>
        <p:spPr>
          <a:xfrm>
            <a:off x="2564399" y="504960"/>
            <a:ext cx="4015200" cy="6109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Arial" panose="020B0604020202020204" pitchFamily="34" charset="0"/>
                <a:cs typeface="Arial" panose="020B0604020202020204" pitchFamily="34" charset="0"/>
              </a:rPr>
              <a:t>LUYỆN TẬP</a:t>
            </a:r>
            <a:endParaRPr sz="3000" b="1" dirty="0">
              <a:latin typeface="Arial" panose="020B0604020202020204" pitchFamily="34" charset="0"/>
              <a:cs typeface="Arial" panose="020B0604020202020204" pitchFamily="34" charset="0"/>
            </a:endParaRPr>
          </a:p>
        </p:txBody>
      </p:sp>
      <p:sp>
        <p:nvSpPr>
          <p:cNvPr id="10" name="Cloud 9">
            <a:extLst>
              <a:ext uri="{FF2B5EF4-FFF2-40B4-BE49-F238E27FC236}">
                <a16:creationId xmlns:a16="http://schemas.microsoft.com/office/drawing/2014/main" id="{E248E04D-EFF6-7879-3DAB-F39F3234DEBB}"/>
              </a:ext>
            </a:extLst>
          </p:cNvPr>
          <p:cNvSpPr/>
          <p:nvPr/>
        </p:nvSpPr>
        <p:spPr>
          <a:xfrm>
            <a:off x="6122503" y="-317179"/>
            <a:ext cx="3641035" cy="1504950"/>
          </a:xfrm>
          <a:prstGeom prst="cloud">
            <a:avLst/>
          </a:prstGeom>
          <a:solidFill>
            <a:schemeClr val="accent3">
              <a:lumMod val="10000"/>
              <a:lumOff val="90000"/>
            </a:schemeClr>
          </a:solidFill>
          <a:ln>
            <a:solidFill>
              <a:schemeClr val="accent3">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solidFill>
                  <a:schemeClr val="tx1"/>
                </a:solidFill>
                <a:latin typeface="Arial" panose="020B0604020202020204" pitchFamily="34" charset="0"/>
                <a:cs typeface="Arial" panose="020B0604020202020204" pitchFamily="34" charset="0"/>
              </a:rPr>
              <a:t>NHIỆM VỤ 2</a:t>
            </a:r>
          </a:p>
        </p:txBody>
      </p:sp>
      <p:sp>
        <p:nvSpPr>
          <p:cNvPr id="3" name="TextBox 2">
            <a:extLst>
              <a:ext uri="{FF2B5EF4-FFF2-40B4-BE49-F238E27FC236}">
                <a16:creationId xmlns:a16="http://schemas.microsoft.com/office/drawing/2014/main" id="{E44A885A-A21A-CE51-C9A4-9D100A644021}"/>
              </a:ext>
            </a:extLst>
          </p:cNvPr>
          <p:cNvSpPr txBox="1"/>
          <p:nvPr/>
        </p:nvSpPr>
        <p:spPr>
          <a:xfrm>
            <a:off x="725556" y="1346797"/>
            <a:ext cx="7692887" cy="2907847"/>
          </a:xfrm>
          <a:prstGeom prst="rect">
            <a:avLst/>
          </a:prstGeom>
          <a:noFill/>
        </p:spPr>
        <p:txBody>
          <a:bodyPr wrap="square">
            <a:spAutoFit/>
          </a:bodyPr>
          <a:lstStyle/>
          <a:p>
            <a:pPr algn="just">
              <a:lnSpc>
                <a:spcPct val="150000"/>
              </a:lnSpc>
              <a:spcAft>
                <a:spcPts val="800"/>
              </a:spcAft>
            </a:pPr>
            <a:r>
              <a:rPr lang="en-US" sz="2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1.</a:t>
            </a:r>
            <a:r>
              <a:rPr lang="en-US" sz="2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Em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hãy</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nêu</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vài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sản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phẩm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cụ</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Chuyên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viên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thiết</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kế</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đồ</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hoạ</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Chuyên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viên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truyền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thông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tiện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mà</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em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đã</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gặp</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Em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thích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làm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nhóm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nghề</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tiện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hay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spcAft>
                <a:spcPts val="800"/>
              </a:spcAft>
            </a:pPr>
            <a:r>
              <a:rPr lang="en-US" sz="2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2.</a:t>
            </a:r>
            <a:r>
              <a:rPr lang="en-US" sz="2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ý</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kiến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cho</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rằng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nghề</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Chuyên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viên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quản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trị</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mạng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chỉ</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phù</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nam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giới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Em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hãy</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lập</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luận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để</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phản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biện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lại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quan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đó</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543959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5" name="Snip Diagonal Corner Rectangle 4">
            <a:extLst>
              <a:ext uri="{FF2B5EF4-FFF2-40B4-BE49-F238E27FC236}">
                <a16:creationId xmlns:a16="http://schemas.microsoft.com/office/drawing/2014/main" id="{E3744A87-FB88-6486-68B4-4630B8F981BE}"/>
              </a:ext>
            </a:extLst>
          </p:cNvPr>
          <p:cNvSpPr/>
          <p:nvPr/>
        </p:nvSpPr>
        <p:spPr>
          <a:xfrm>
            <a:off x="379701" y="355022"/>
            <a:ext cx="8384598" cy="1681595"/>
          </a:xfrm>
          <a:prstGeom prst="snip2Diag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Bài 1. </a:t>
            </a:r>
            <a:r>
              <a:rPr lang="vi-VN"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Em hãy nêu tên một vài sản phẩm cụ thể của Chuyên viên thiết kế đồ hoạ và Chuyên viên truyền thông đa phương tiện mà em đã gặp. Em có thích làm trong nhóm nghề Đa phương tiện hay không?</a:t>
            </a:r>
          </a:p>
        </p:txBody>
      </p:sp>
      <p:sp>
        <p:nvSpPr>
          <p:cNvPr id="18" name="TextBox 17">
            <a:extLst>
              <a:ext uri="{FF2B5EF4-FFF2-40B4-BE49-F238E27FC236}">
                <a16:creationId xmlns:a16="http://schemas.microsoft.com/office/drawing/2014/main" id="{4AE7CE0F-4236-9EB3-9E5E-25623A4BFD15}"/>
              </a:ext>
            </a:extLst>
          </p:cNvPr>
          <p:cNvSpPr txBox="1"/>
          <p:nvPr/>
        </p:nvSpPr>
        <p:spPr>
          <a:xfrm>
            <a:off x="4215895" y="4172452"/>
            <a:ext cx="5777344" cy="785343"/>
          </a:xfrm>
          <a:prstGeom prst="rect">
            <a:avLst/>
          </a:prstGeom>
          <a:noFill/>
        </p:spPr>
        <p:txBody>
          <a:bodyPr wrap="square">
            <a:spAutoFit/>
          </a:bodyPr>
          <a:lstStyle/>
          <a:p>
            <a:pPr algn="ctr">
              <a:lnSpc>
                <a:spcPct val="150000"/>
              </a:lnSpc>
            </a:pP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chuyên</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pP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truyền</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đa</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tiện</a:t>
            </a:r>
            <a:endParaRPr lang="en-VN" sz="1600" dirty="0">
              <a:solidFill>
                <a:srgbClr val="C00000"/>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6972DD1F-F4F6-9872-DE01-CD456D6F2D59}"/>
              </a:ext>
            </a:extLst>
          </p:cNvPr>
          <p:cNvGrpSpPr/>
          <p:nvPr/>
        </p:nvGrpSpPr>
        <p:grpSpPr>
          <a:xfrm>
            <a:off x="-1324841" y="1906731"/>
            <a:ext cx="6903975" cy="3003561"/>
            <a:chOff x="-1324841" y="1906731"/>
            <a:chExt cx="6903975" cy="3003561"/>
          </a:xfrm>
        </p:grpSpPr>
        <p:sp>
          <p:nvSpPr>
            <p:cNvPr id="16" name="TextBox 15">
              <a:extLst>
                <a:ext uri="{FF2B5EF4-FFF2-40B4-BE49-F238E27FC236}">
                  <a16:creationId xmlns:a16="http://schemas.microsoft.com/office/drawing/2014/main" id="{177D99AF-ECBC-3146-ABC5-3DB9564D712D}"/>
                </a:ext>
              </a:extLst>
            </p:cNvPr>
            <p:cNvSpPr txBox="1"/>
            <p:nvPr/>
          </p:nvSpPr>
          <p:spPr>
            <a:xfrm>
              <a:off x="-332508" y="4124949"/>
              <a:ext cx="5777344" cy="785343"/>
            </a:xfrm>
            <a:prstGeom prst="rect">
              <a:avLst/>
            </a:prstGeom>
            <a:noFill/>
          </p:spPr>
          <p:txBody>
            <a:bodyPr wrap="square">
              <a:spAutoFit/>
            </a:bodyPr>
            <a:lstStyle/>
            <a:p>
              <a:pPr algn="ctr">
                <a:lnSpc>
                  <a:spcPct val="150000"/>
                </a:lnSpc>
              </a:pP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chuyên</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p>
            <a:p>
              <a:pPr algn="ctr">
                <a:lnSpc>
                  <a:spcPct val="150000"/>
                </a:lnSpc>
              </a:pP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kế</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đồ</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hoạ</a:t>
              </a:r>
              <a:r>
                <a:rPr lang="en-US" sz="16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1600" dirty="0">
                <a:solidFill>
                  <a:srgbClr val="C00000"/>
                </a:solidFill>
                <a:latin typeface="Arial" panose="020B0604020202020204" pitchFamily="34" charset="0"/>
                <a:cs typeface="Arial" panose="020B0604020202020204" pitchFamily="34" charset="0"/>
              </a:endParaRPr>
            </a:p>
          </p:txBody>
        </p:sp>
        <p:grpSp>
          <p:nvGrpSpPr>
            <p:cNvPr id="24" name="Group 23">
              <a:extLst>
                <a:ext uri="{FF2B5EF4-FFF2-40B4-BE49-F238E27FC236}">
                  <a16:creationId xmlns:a16="http://schemas.microsoft.com/office/drawing/2014/main" id="{044BFE6C-AEDF-DE7A-185B-C4B9284DE4E3}"/>
                </a:ext>
              </a:extLst>
            </p:cNvPr>
            <p:cNvGrpSpPr/>
            <p:nvPr/>
          </p:nvGrpSpPr>
          <p:grpSpPr>
            <a:xfrm>
              <a:off x="-1324841" y="1906731"/>
              <a:ext cx="5777344" cy="2368261"/>
              <a:chOff x="-1324841" y="1906731"/>
              <a:chExt cx="5777344" cy="2368261"/>
            </a:xfrm>
          </p:grpSpPr>
          <p:pic>
            <p:nvPicPr>
              <p:cNvPr id="9" name="Picture 8" descr="A colorful banner with balloons&#10;&#10;Description automatically generated with medium confidence">
                <a:extLst>
                  <a:ext uri="{FF2B5EF4-FFF2-40B4-BE49-F238E27FC236}">
                    <a16:creationId xmlns:a16="http://schemas.microsoft.com/office/drawing/2014/main" id="{22EF11E4-CD86-B63E-C68D-E08EB160D39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9701" y="1906731"/>
                <a:ext cx="2368261" cy="2368261"/>
              </a:xfrm>
              <a:prstGeom prst="rect">
                <a:avLst/>
              </a:prstGeom>
            </p:spPr>
          </p:pic>
          <p:sp>
            <p:nvSpPr>
              <p:cNvPr id="19" name="TextBox 18">
                <a:extLst>
                  <a:ext uri="{FF2B5EF4-FFF2-40B4-BE49-F238E27FC236}">
                    <a16:creationId xmlns:a16="http://schemas.microsoft.com/office/drawing/2014/main" id="{C3476C44-23FC-F1B6-459C-D9592988722C}"/>
                  </a:ext>
                </a:extLst>
              </p:cNvPr>
              <p:cNvSpPr txBox="1"/>
              <p:nvPr/>
            </p:nvSpPr>
            <p:spPr>
              <a:xfrm>
                <a:off x="-1324841" y="3588326"/>
                <a:ext cx="5777344" cy="416011"/>
              </a:xfrm>
              <a:prstGeom prst="rect">
                <a:avLst/>
              </a:prstGeom>
              <a:noFill/>
            </p:spPr>
            <p:txBody>
              <a:bodyPr wrap="square">
                <a:spAutoFit/>
              </a:bodyPr>
              <a:lstStyle/>
              <a:p>
                <a:pPr algn="ctr">
                  <a:lnSpc>
                    <a:spcPct val="150000"/>
                  </a:lnSpc>
                </a:pPr>
                <a:r>
                  <a:rPr lang="en-US" sz="1600" i="1" dirty="0" err="1">
                    <a:effectLst/>
                    <a:latin typeface="Arial" panose="020B0604020202020204" pitchFamily="34" charset="0"/>
                    <a:ea typeface="Times New Roman" panose="02020603050405020304" pitchFamily="18" charset="0"/>
                    <a:cs typeface="Arial" panose="020B0604020202020204" pitchFamily="34" charset="0"/>
                  </a:rPr>
                  <a:t>Băng</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rôn</a:t>
                </a:r>
                <a:endParaRPr lang="en-VN" sz="1600" i="1" dirty="0">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7F898A97-027A-59EA-7064-1BACEDB5779A}"/>
                </a:ext>
              </a:extLst>
            </p:cNvPr>
            <p:cNvGrpSpPr/>
            <p:nvPr/>
          </p:nvGrpSpPr>
          <p:grpSpPr>
            <a:xfrm>
              <a:off x="1947884" y="2082464"/>
              <a:ext cx="3631250" cy="1937145"/>
              <a:chOff x="1947884" y="2082464"/>
              <a:chExt cx="3631250" cy="1937145"/>
            </a:xfrm>
          </p:grpSpPr>
          <p:pic>
            <p:nvPicPr>
              <p:cNvPr id="14" name="Picture 13" descr="A person in a black dress&#10;&#10;Description automatically generated">
                <a:extLst>
                  <a:ext uri="{FF2B5EF4-FFF2-40B4-BE49-F238E27FC236}">
                    <a16:creationId xmlns:a16="http://schemas.microsoft.com/office/drawing/2014/main" id="{B7D2611A-C87F-EA0F-11B9-2DC919729711}"/>
                  </a:ext>
                </a:extLst>
              </p:cNvPr>
              <p:cNvPicPr>
                <a:picLocks noChangeAspect="1"/>
              </p:cNvPicPr>
              <p:nvPr/>
            </p:nvPicPr>
            <p:blipFill rotWithShape="1">
              <a:blip r:embed="rId4">
                <a:clrChange>
                  <a:clrFrom>
                    <a:srgbClr val="E7CCA1"/>
                  </a:clrFrom>
                  <a:clrTo>
                    <a:srgbClr val="E7CCA1">
                      <a:alpha val="0"/>
                    </a:srgbClr>
                  </a:clrTo>
                </a:clrChange>
              </a:blip>
              <a:srcRect l="4737" t="12173" r="12926" b="13519"/>
              <a:stretch/>
            </p:blipFill>
            <p:spPr>
              <a:xfrm>
                <a:off x="3111777" y="2082464"/>
                <a:ext cx="1303464" cy="1521134"/>
              </a:xfrm>
              <a:prstGeom prst="rect">
                <a:avLst/>
              </a:prstGeom>
            </p:spPr>
          </p:pic>
          <p:sp>
            <p:nvSpPr>
              <p:cNvPr id="20" name="TextBox 19">
                <a:extLst>
                  <a:ext uri="{FF2B5EF4-FFF2-40B4-BE49-F238E27FC236}">
                    <a16:creationId xmlns:a16="http://schemas.microsoft.com/office/drawing/2014/main" id="{5CE4EC37-89E5-7A1D-B79F-84708CC9246D}"/>
                  </a:ext>
                </a:extLst>
              </p:cNvPr>
              <p:cNvSpPr txBox="1"/>
              <p:nvPr/>
            </p:nvSpPr>
            <p:spPr>
              <a:xfrm>
                <a:off x="1947884" y="3603598"/>
                <a:ext cx="3631250" cy="416011"/>
              </a:xfrm>
              <a:prstGeom prst="rect">
                <a:avLst/>
              </a:prstGeom>
              <a:noFill/>
            </p:spPr>
            <p:txBody>
              <a:bodyPr wrap="square">
                <a:spAutoFit/>
              </a:bodyPr>
              <a:lstStyle/>
              <a:p>
                <a:pPr algn="ctr">
                  <a:lnSpc>
                    <a:spcPct val="150000"/>
                  </a:lnSpc>
                </a:pPr>
                <a:r>
                  <a:rPr lang="en-US" sz="1600" i="1" dirty="0" err="1">
                    <a:effectLst/>
                    <a:latin typeface="Arial" panose="020B0604020202020204" pitchFamily="34" charset="0"/>
                    <a:ea typeface="Times New Roman" panose="02020603050405020304" pitchFamily="18" charset="0"/>
                    <a:cs typeface="Arial" panose="020B0604020202020204" pitchFamily="34" charset="0"/>
                  </a:rPr>
                  <a:t>Áp</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phích</a:t>
                </a:r>
                <a:endParaRPr lang="en-VN" sz="1600" i="1" dirty="0">
                  <a:latin typeface="Arial" panose="020B0604020202020204" pitchFamily="34" charset="0"/>
                  <a:cs typeface="Arial" panose="020B0604020202020204" pitchFamily="34" charset="0"/>
                </a:endParaRPr>
              </a:p>
            </p:txBody>
          </p:sp>
        </p:grpSp>
      </p:grpSp>
      <p:grpSp>
        <p:nvGrpSpPr>
          <p:cNvPr id="22" name="Group 21">
            <a:extLst>
              <a:ext uri="{FF2B5EF4-FFF2-40B4-BE49-F238E27FC236}">
                <a16:creationId xmlns:a16="http://schemas.microsoft.com/office/drawing/2014/main" id="{E0E9EC4E-6EE7-E0E1-ECFE-E31210534E29}"/>
              </a:ext>
            </a:extLst>
          </p:cNvPr>
          <p:cNvGrpSpPr/>
          <p:nvPr/>
        </p:nvGrpSpPr>
        <p:grpSpPr>
          <a:xfrm>
            <a:off x="4215895" y="1929672"/>
            <a:ext cx="5777344" cy="2074664"/>
            <a:chOff x="4215895" y="1929672"/>
            <a:chExt cx="5777344" cy="2074664"/>
          </a:xfrm>
        </p:grpSpPr>
        <p:pic>
          <p:nvPicPr>
            <p:cNvPr id="12" name="Picture 11" descr="A computer with various objects flying out&#10;&#10;Description automatically generated">
              <a:extLst>
                <a:ext uri="{FF2B5EF4-FFF2-40B4-BE49-F238E27FC236}">
                  <a16:creationId xmlns:a16="http://schemas.microsoft.com/office/drawing/2014/main" id="{F8EB6212-54BE-1337-BC0B-38EC2F6B323E}"/>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444835" y="1929672"/>
              <a:ext cx="3319463" cy="2074664"/>
            </a:xfrm>
            <a:prstGeom prst="rect">
              <a:avLst/>
            </a:prstGeom>
          </p:spPr>
        </p:pic>
        <p:sp>
          <p:nvSpPr>
            <p:cNvPr id="21" name="TextBox 20">
              <a:extLst>
                <a:ext uri="{FF2B5EF4-FFF2-40B4-BE49-F238E27FC236}">
                  <a16:creationId xmlns:a16="http://schemas.microsoft.com/office/drawing/2014/main" id="{22BC3F11-32CB-69E8-1FF5-A67F253EED27}"/>
                </a:ext>
              </a:extLst>
            </p:cNvPr>
            <p:cNvSpPr txBox="1"/>
            <p:nvPr/>
          </p:nvSpPr>
          <p:spPr>
            <a:xfrm>
              <a:off x="4215895" y="3563708"/>
              <a:ext cx="5777344" cy="416011"/>
            </a:xfrm>
            <a:prstGeom prst="rect">
              <a:avLst/>
            </a:prstGeom>
            <a:noFill/>
          </p:spPr>
          <p:txBody>
            <a:bodyPr wrap="square">
              <a:spAutoFit/>
            </a:bodyPr>
            <a:lstStyle/>
            <a:p>
              <a:pPr algn="ctr">
                <a:lnSpc>
                  <a:spcPct val="150000"/>
                </a:lnSpc>
              </a:pPr>
              <a:r>
                <a:rPr lang="en-US" sz="1600" i="1" dirty="0" err="1">
                  <a:effectLst/>
                  <a:latin typeface="Arial" panose="020B0604020202020204" pitchFamily="34" charset="0"/>
                  <a:ea typeface="Times New Roman" panose="02020603050405020304" pitchFamily="18" charset="0"/>
                  <a:cs typeface="Arial" panose="020B0604020202020204" pitchFamily="34" charset="0"/>
                </a:rPr>
                <a:t>Tạo</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các</a:t>
              </a:r>
              <a:r>
                <a:rPr lang="en-US" sz="1600" i="1" dirty="0">
                  <a:effectLst/>
                  <a:latin typeface="Arial" panose="020B0604020202020204" pitchFamily="34" charset="0"/>
                  <a:ea typeface="Times New Roman" panose="02020603050405020304" pitchFamily="18" charset="0"/>
                  <a:cs typeface="Arial" panose="020B0604020202020204" pitchFamily="34" charset="0"/>
                </a:rPr>
                <a:t>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1600" i="1" dirty="0">
                  <a:effectLst/>
                  <a:latin typeface="Arial" panose="020B0604020202020204" pitchFamily="34" charset="0"/>
                  <a:ea typeface="Times New Roman" panose="02020603050405020304" pitchFamily="18" charset="0"/>
                  <a:cs typeface="Arial" panose="020B0604020202020204" pitchFamily="34" charset="0"/>
                </a:rPr>
                <a:t> video, </a:t>
              </a:r>
              <a:r>
                <a:rPr lang="en-US" sz="1600" i="1" dirty="0" err="1">
                  <a:effectLst/>
                  <a:latin typeface="Arial" panose="020B0604020202020204" pitchFamily="34" charset="0"/>
                  <a:ea typeface="Times New Roman" panose="02020603050405020304" pitchFamily="18" charset="0"/>
                  <a:cs typeface="Arial" panose="020B0604020202020204" pitchFamily="34" charset="0"/>
                </a:rPr>
                <a:t>phim</a:t>
              </a:r>
              <a:endParaRPr lang="en-VN" sz="1600" i="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3108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5" name="Snip Diagonal Corner Rectangle 4">
            <a:extLst>
              <a:ext uri="{FF2B5EF4-FFF2-40B4-BE49-F238E27FC236}">
                <a16:creationId xmlns:a16="http://schemas.microsoft.com/office/drawing/2014/main" id="{E3744A87-FB88-6486-68B4-4630B8F981BE}"/>
              </a:ext>
            </a:extLst>
          </p:cNvPr>
          <p:cNvSpPr/>
          <p:nvPr/>
        </p:nvSpPr>
        <p:spPr>
          <a:xfrm>
            <a:off x="379701" y="355022"/>
            <a:ext cx="8384598" cy="1198529"/>
          </a:xfrm>
          <a:prstGeom prst="snip2Diag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Bài 2.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ý</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kiến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cho</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rằng</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nghề</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Chuyên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viên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quản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trị</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mạng</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chỉ</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phù</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hợp</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nam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giới</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hãy</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lập</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luận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để</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phản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biện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lại</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quan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đó</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vi-VN"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0765D91E-6700-3E95-311F-332172EF8860}"/>
              </a:ext>
            </a:extLst>
          </p:cNvPr>
          <p:cNvSpPr txBox="1"/>
          <p:nvPr/>
        </p:nvSpPr>
        <p:spPr>
          <a:xfrm>
            <a:off x="379701" y="1587169"/>
            <a:ext cx="8384598" cy="958596"/>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Khả</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mức</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phù</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nữ</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giới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hoàn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toàn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2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effectLst/>
                <a:latin typeface="Arial" panose="020B0604020202020204" pitchFamily="34" charset="0"/>
                <a:ea typeface="Times New Roman" panose="02020603050405020304" pitchFamily="18" charset="0"/>
                <a:cs typeface="Arial" panose="020B0604020202020204" pitchFamily="34" charset="0"/>
              </a:rPr>
              <a:t>thua</a:t>
            </a:r>
            <a:r>
              <a:rPr lang="en-US" sz="2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effectLst/>
                <a:latin typeface="Arial" panose="020B0604020202020204" pitchFamily="34" charset="0"/>
                <a:ea typeface="Times New Roman" panose="02020603050405020304" pitchFamily="18" charset="0"/>
                <a:cs typeface="Arial" panose="020B0604020202020204" pitchFamily="34" charset="0"/>
              </a:rPr>
              <a:t>kém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nam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giới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khi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làm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việc</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nghề</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Chuyên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viên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quản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trị</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mạng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p>
        </p:txBody>
      </p:sp>
      <p:grpSp>
        <p:nvGrpSpPr>
          <p:cNvPr id="8" name="Group 7">
            <a:extLst>
              <a:ext uri="{FF2B5EF4-FFF2-40B4-BE49-F238E27FC236}">
                <a16:creationId xmlns:a16="http://schemas.microsoft.com/office/drawing/2014/main" id="{67EB3349-FCA8-2C7E-64BE-4DD8BB9FDED1}"/>
              </a:ext>
            </a:extLst>
          </p:cNvPr>
          <p:cNvGrpSpPr/>
          <p:nvPr/>
        </p:nvGrpSpPr>
        <p:grpSpPr>
          <a:xfrm>
            <a:off x="5712582" y="3063190"/>
            <a:ext cx="3051717" cy="1576504"/>
            <a:chOff x="762000" y="355021"/>
            <a:chExt cx="7620000" cy="4433458"/>
          </a:xfrm>
        </p:grpSpPr>
        <p:pic>
          <p:nvPicPr>
            <p:cNvPr id="6" name="Picture 5" descr="A person and person silhouettes&#10;&#10;Description automatically generated">
              <a:extLst>
                <a:ext uri="{FF2B5EF4-FFF2-40B4-BE49-F238E27FC236}">
                  <a16:creationId xmlns:a16="http://schemas.microsoft.com/office/drawing/2014/main" id="{781B855F-97A7-3908-2582-20754CD249A7}"/>
                </a:ext>
              </a:extLst>
            </p:cNvPr>
            <p:cNvPicPr>
              <a:picLocks noChangeAspect="1"/>
            </p:cNvPicPr>
            <p:nvPr/>
          </p:nvPicPr>
          <p:blipFill rotWithShape="1">
            <a:blip r:embed="rId3">
              <a:clrChange>
                <a:clrFrom>
                  <a:srgbClr val="21A8F2"/>
                </a:clrFrom>
                <a:clrTo>
                  <a:srgbClr val="21A8F2">
                    <a:alpha val="0"/>
                  </a:srgbClr>
                </a:clrTo>
              </a:clrChange>
            </a:blip>
            <a:srcRect l="49958" t="4427" b="4427"/>
            <a:stretch/>
          </p:blipFill>
          <p:spPr>
            <a:xfrm>
              <a:off x="4568842" y="355022"/>
              <a:ext cx="3813158" cy="4433456"/>
            </a:xfrm>
            <a:prstGeom prst="rect">
              <a:avLst/>
            </a:prstGeom>
          </p:spPr>
        </p:pic>
        <p:pic>
          <p:nvPicPr>
            <p:cNvPr id="7" name="Picture 6" descr="A person and person silhouettes&#10;&#10;Description automatically generated">
              <a:extLst>
                <a:ext uri="{FF2B5EF4-FFF2-40B4-BE49-F238E27FC236}">
                  <a16:creationId xmlns:a16="http://schemas.microsoft.com/office/drawing/2014/main" id="{A3FA4E5A-63D8-5B2B-FE10-80C8DCA03ED8}"/>
                </a:ext>
              </a:extLst>
            </p:cNvPr>
            <p:cNvPicPr>
              <a:picLocks noChangeAspect="1"/>
            </p:cNvPicPr>
            <p:nvPr/>
          </p:nvPicPr>
          <p:blipFill rotWithShape="1">
            <a:blip r:embed="rId3">
              <a:clrChange>
                <a:clrFrom>
                  <a:srgbClr val="EF2265"/>
                </a:clrFrom>
                <a:clrTo>
                  <a:srgbClr val="EF2265">
                    <a:alpha val="0"/>
                  </a:srgbClr>
                </a:clrTo>
              </a:clrChange>
            </a:blip>
            <a:srcRect t="4427" r="49958" b="4427"/>
            <a:stretch/>
          </p:blipFill>
          <p:spPr>
            <a:xfrm>
              <a:off x="762000" y="355021"/>
              <a:ext cx="3813158" cy="4433458"/>
            </a:xfrm>
            <a:prstGeom prst="rect">
              <a:avLst/>
            </a:prstGeom>
          </p:spPr>
        </p:pic>
      </p:grpSp>
      <p:sp>
        <p:nvSpPr>
          <p:cNvPr id="11" name="TextBox 10">
            <a:extLst>
              <a:ext uri="{FF2B5EF4-FFF2-40B4-BE49-F238E27FC236}">
                <a16:creationId xmlns:a16="http://schemas.microsoft.com/office/drawing/2014/main" id="{015D5281-6A94-0E7A-01CB-B49FF5D416AE}"/>
              </a:ext>
            </a:extLst>
          </p:cNvPr>
          <p:cNvSpPr txBox="1"/>
          <p:nvPr/>
        </p:nvSpPr>
        <p:spPr>
          <a:xfrm>
            <a:off x="379701" y="2597736"/>
            <a:ext cx="5332881" cy="2343590"/>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800"/>
              </a:spcAft>
              <a:buClr>
                <a:srgbClr val="000000"/>
              </a:buClr>
              <a:buSzTx/>
              <a:buFont typeface="Arial" panose="020B0604020202020204" pitchFamily="34" charset="0"/>
              <a:buChar char="•"/>
              <a:tabLst/>
              <a:defRPr/>
            </a:pP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Nghề</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này</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yêu</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cầu</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sự</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cẩn</a:t>
            </a:r>
            <a:r>
              <a:rPr kumimoji="0" lang="en-US" sz="2000" b="1" i="1"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thận</a:t>
            </a:r>
            <a:r>
              <a:rPr kumimoji="0" lang="en-US" sz="2000" b="1" i="1"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tỉ</a:t>
            </a:r>
            <a:r>
              <a:rPr kumimoji="0" lang="en-US" sz="2000" b="1" i="1"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mỉ</a:t>
            </a:r>
            <a:r>
              <a:rPr kumimoji="0" lang="en-US" sz="2000" b="1" i="1"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mà</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đây</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là</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những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tố</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chất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thường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thấy</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hơn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ở</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nữ</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giới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Khả</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năng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giao</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tiếp</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linh</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hoạt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mềm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mỏng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của</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nữ</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giới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cũng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khiến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họ</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thuận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lợi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hơn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so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với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nhiều</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nam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giới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khi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tác</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nghiệp</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endParaRPr kumimoji="0" lang="en-VN"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93415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par>
                                <p:cTn id="13" presetID="3"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30"/>
          <p:cNvSpPr txBox="1">
            <a:spLocks noGrp="1"/>
          </p:cNvSpPr>
          <p:nvPr>
            <p:ph type="title"/>
          </p:nvPr>
        </p:nvSpPr>
        <p:spPr>
          <a:xfrm>
            <a:off x="2564400" y="129821"/>
            <a:ext cx="4015200" cy="6109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Arial" panose="020B0604020202020204" pitchFamily="34" charset="0"/>
                <a:cs typeface="Arial" panose="020B0604020202020204" pitchFamily="34" charset="0"/>
              </a:rPr>
              <a:t>LUYỆN TẬP</a:t>
            </a:r>
            <a:endParaRPr sz="3000" b="1" dirty="0">
              <a:latin typeface="Arial" panose="020B0604020202020204" pitchFamily="34" charset="0"/>
              <a:cs typeface="Arial" panose="020B0604020202020204" pitchFamily="34" charset="0"/>
            </a:endParaRPr>
          </a:p>
        </p:txBody>
      </p:sp>
      <p:sp>
        <p:nvSpPr>
          <p:cNvPr id="10" name="Cloud 9">
            <a:extLst>
              <a:ext uri="{FF2B5EF4-FFF2-40B4-BE49-F238E27FC236}">
                <a16:creationId xmlns:a16="http://schemas.microsoft.com/office/drawing/2014/main" id="{E248E04D-EFF6-7879-3DAB-F39F3234DEBB}"/>
              </a:ext>
            </a:extLst>
          </p:cNvPr>
          <p:cNvSpPr/>
          <p:nvPr/>
        </p:nvSpPr>
        <p:spPr>
          <a:xfrm>
            <a:off x="5991587" y="-622654"/>
            <a:ext cx="3641035" cy="1504950"/>
          </a:xfrm>
          <a:prstGeom prst="cloud">
            <a:avLst/>
          </a:prstGeom>
          <a:solidFill>
            <a:schemeClr val="accent3">
              <a:lumMod val="10000"/>
              <a:lumOff val="90000"/>
            </a:schemeClr>
          </a:solidFill>
          <a:ln>
            <a:solidFill>
              <a:schemeClr val="accent3">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VN" sz="2000" b="1" dirty="0">
              <a:solidFill>
                <a:schemeClr val="tx1"/>
              </a:solidFill>
              <a:latin typeface="Arial" panose="020B0604020202020204" pitchFamily="34" charset="0"/>
              <a:cs typeface="Arial" panose="020B0604020202020204" pitchFamily="34" charset="0"/>
            </a:endParaRPr>
          </a:p>
          <a:p>
            <a:pPr algn="ctr">
              <a:lnSpc>
                <a:spcPct val="150000"/>
              </a:lnSpc>
            </a:pPr>
            <a:r>
              <a:rPr lang="en-VN" sz="2000" b="1" dirty="0">
                <a:solidFill>
                  <a:schemeClr val="tx1"/>
                </a:solidFill>
                <a:latin typeface="Arial" panose="020B0604020202020204" pitchFamily="34" charset="0"/>
                <a:cs typeface="Arial" panose="020B0604020202020204" pitchFamily="34" charset="0"/>
              </a:rPr>
              <a:t>NHIỆM VỤ 3</a:t>
            </a:r>
          </a:p>
        </p:txBody>
      </p:sp>
      <p:sp>
        <p:nvSpPr>
          <p:cNvPr id="3" name="TextBox 2">
            <a:extLst>
              <a:ext uri="{FF2B5EF4-FFF2-40B4-BE49-F238E27FC236}">
                <a16:creationId xmlns:a16="http://schemas.microsoft.com/office/drawing/2014/main" id="{E44A885A-A21A-CE51-C9A4-9D100A644021}"/>
              </a:ext>
            </a:extLst>
          </p:cNvPr>
          <p:cNvSpPr txBox="1"/>
          <p:nvPr/>
        </p:nvSpPr>
        <p:spPr>
          <a:xfrm>
            <a:off x="99391" y="740771"/>
            <a:ext cx="8945217" cy="4088683"/>
          </a:xfrm>
          <a:prstGeom prst="rect">
            <a:avLst/>
          </a:prstGeom>
          <a:noFill/>
        </p:spPr>
        <p:txBody>
          <a:bodyPr wrap="square">
            <a:spAutoFit/>
          </a:bodyPr>
          <a:lstStyle/>
          <a:p>
            <a:pPr algn="just">
              <a:lnSpc>
                <a:spcPct val="150000"/>
              </a:lnSpc>
              <a:spcAft>
                <a:spcPts val="800"/>
              </a:spcAft>
            </a:pPr>
            <a:r>
              <a:rPr lang="vi-VN" sz="165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Câu 1. </a:t>
            </a:r>
            <a:r>
              <a:rPr lang="vi-VN" sz="165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Chuẩn bị cho Đại hội thể thao Đông Nam Á - SEA Games 31, nhóm nghề Đa phương tiện không tham gia công việc nào trong các công việc sau?</a:t>
            </a:r>
          </a:p>
          <a:p>
            <a:pPr algn="just">
              <a:lnSpc>
                <a:spcPct val="150000"/>
              </a:lnSpc>
              <a:spcAft>
                <a:spcPts val="800"/>
              </a:spcAft>
            </a:pPr>
            <a:r>
              <a:rPr lang="vi-VN" sz="165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 Sáng tạo linh vật Sao La.</a:t>
            </a:r>
          </a:p>
          <a:p>
            <a:pPr algn="just">
              <a:lnSpc>
                <a:spcPct val="150000"/>
              </a:lnSpc>
              <a:spcAft>
                <a:spcPts val="800"/>
              </a:spcAft>
            </a:pPr>
            <a:r>
              <a:rPr lang="vi-VN" sz="165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 Sáng tác bài hát chính thức của đại hội.</a:t>
            </a:r>
          </a:p>
          <a:p>
            <a:pPr algn="just">
              <a:lnSpc>
                <a:spcPct val="150000"/>
              </a:lnSpc>
              <a:spcAft>
                <a:spcPts val="800"/>
              </a:spcAft>
            </a:pPr>
            <a:r>
              <a:rPr lang="vi-VN" sz="165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 Thiết kế trang web chính thức của đại hội.</a:t>
            </a:r>
          </a:p>
          <a:p>
            <a:pPr algn="just">
              <a:lnSpc>
                <a:spcPct val="150000"/>
              </a:lnSpc>
              <a:spcAft>
                <a:spcPts val="800"/>
              </a:spcAft>
            </a:pPr>
            <a:r>
              <a:rPr lang="vi-VN" sz="165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 Chuẩn bị video giới thiệu về đất nước và con người Việt Nam trong lễ khai mạc.</a:t>
            </a:r>
          </a:p>
          <a:p>
            <a:pPr algn="just">
              <a:lnSpc>
                <a:spcPct val="150000"/>
              </a:lnSpc>
              <a:spcAft>
                <a:spcPts val="800"/>
              </a:spcAft>
            </a:pPr>
            <a:r>
              <a:rPr lang="vi-VN" sz="165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Câu 2. </a:t>
            </a:r>
            <a:r>
              <a:rPr lang="vi-VN" sz="165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Em hãy mô tả công việc của người làm trong nhóm nghề Vận hành hệ thống thông tin.</a:t>
            </a:r>
          </a:p>
          <a:p>
            <a:pPr algn="just">
              <a:lnSpc>
                <a:spcPct val="150000"/>
              </a:lnSpc>
              <a:spcAft>
                <a:spcPts val="800"/>
              </a:spcAft>
            </a:pPr>
            <a:r>
              <a:rPr lang="vi-VN" sz="165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Câu 3. </a:t>
            </a:r>
            <a:r>
              <a:rPr lang="vi-VN" sz="165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em, vì sao cả nam và nữ đều có thể thích hợp với nhóm nghề Đa phương tiện và nhóm nghề Vận hành hệ thống thông tin?</a:t>
            </a:r>
          </a:p>
        </p:txBody>
      </p:sp>
    </p:spTree>
    <p:extLst>
      <p:ext uri="{BB962C8B-B14F-4D97-AF65-F5344CB8AC3E}">
        <p14:creationId xmlns:p14="http://schemas.microsoft.com/office/powerpoint/2010/main" val="27644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blinds(horizontal)">
                                      <p:cBhvr>
                                        <p:cTn id="19" dur="500"/>
                                        <p:tgtEl>
                                          <p:spTgt spid="3">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linds(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5" name="Snip Diagonal Corner Rectangle 4">
            <a:extLst>
              <a:ext uri="{FF2B5EF4-FFF2-40B4-BE49-F238E27FC236}">
                <a16:creationId xmlns:a16="http://schemas.microsoft.com/office/drawing/2014/main" id="{E3744A87-FB88-6486-68B4-4630B8F981BE}"/>
              </a:ext>
            </a:extLst>
          </p:cNvPr>
          <p:cNvSpPr/>
          <p:nvPr/>
        </p:nvSpPr>
        <p:spPr>
          <a:xfrm>
            <a:off x="379701" y="289024"/>
            <a:ext cx="8384598" cy="1695894"/>
          </a:xfrm>
          <a:prstGeom prst="snip2Diag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Câu 1. </a:t>
            </a:r>
            <a:r>
              <a:rPr lang="vi-VN"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Chuẩn bị cho Đại hội thể thao Đông Nam Á - SEA Games 31, nhóm nghề Đa phương tiện không tham gia công việc nào trong các công việc sau?</a:t>
            </a:r>
          </a:p>
        </p:txBody>
      </p:sp>
      <p:sp>
        <p:nvSpPr>
          <p:cNvPr id="9" name="Rounded Rectangle 8">
            <a:extLst>
              <a:ext uri="{FF2B5EF4-FFF2-40B4-BE49-F238E27FC236}">
                <a16:creationId xmlns:a16="http://schemas.microsoft.com/office/drawing/2014/main" id="{685AFC9F-70FC-5B75-3FC8-3620293310F9}"/>
              </a:ext>
            </a:extLst>
          </p:cNvPr>
          <p:cNvSpPr/>
          <p:nvPr/>
        </p:nvSpPr>
        <p:spPr>
          <a:xfrm>
            <a:off x="379701" y="2227909"/>
            <a:ext cx="3434016" cy="977929"/>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vi-VN" sz="2000" b="0" i="0" u="none" strike="noStrike" kern="100" cap="none" spc="0" normalizeH="0" baseline="0" noProof="0" dirty="0">
                <a:ln>
                  <a:noFill/>
                </a:ln>
                <a:solidFill>
                  <a:srgbClr val="31332F"/>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1) Sáng tạo linh vật Sao La.</a:t>
            </a:r>
          </a:p>
        </p:txBody>
      </p:sp>
      <p:sp>
        <p:nvSpPr>
          <p:cNvPr id="10" name="Rounded Rectangle 9">
            <a:extLst>
              <a:ext uri="{FF2B5EF4-FFF2-40B4-BE49-F238E27FC236}">
                <a16:creationId xmlns:a16="http://schemas.microsoft.com/office/drawing/2014/main" id="{C34BB3E2-CB3E-CD26-5782-151DEBD334B9}"/>
              </a:ext>
            </a:extLst>
          </p:cNvPr>
          <p:cNvSpPr/>
          <p:nvPr/>
        </p:nvSpPr>
        <p:spPr>
          <a:xfrm>
            <a:off x="379701" y="3446151"/>
            <a:ext cx="3434016" cy="1498026"/>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vi-VN" sz="2000" b="0" i="0" u="none" strike="noStrike" kern="100" cap="none" spc="0" normalizeH="0" baseline="0" noProof="0" dirty="0">
                <a:ln>
                  <a:noFill/>
                </a:ln>
                <a:solidFill>
                  <a:srgbClr val="31332F"/>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2) Sáng tác bài hát chính thức của đại hội.</a:t>
            </a:r>
          </a:p>
        </p:txBody>
      </p:sp>
      <p:sp>
        <p:nvSpPr>
          <p:cNvPr id="12" name="Rounded Rectangle 11">
            <a:extLst>
              <a:ext uri="{FF2B5EF4-FFF2-40B4-BE49-F238E27FC236}">
                <a16:creationId xmlns:a16="http://schemas.microsoft.com/office/drawing/2014/main" id="{626647F7-94DE-FF32-2AAF-44DFEEBAB4C0}"/>
              </a:ext>
            </a:extLst>
          </p:cNvPr>
          <p:cNvSpPr/>
          <p:nvPr/>
        </p:nvSpPr>
        <p:spPr>
          <a:xfrm>
            <a:off x="4192859" y="2226570"/>
            <a:ext cx="4571440" cy="977929"/>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vi-VN" sz="2000" b="0" i="0" u="none" strike="noStrike" kern="100" cap="none" spc="0" normalizeH="0" baseline="0" noProof="0" dirty="0">
                <a:ln>
                  <a:noFill/>
                </a:ln>
                <a:solidFill>
                  <a:srgbClr val="31332F"/>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3) Thiết kế trang web chính thức của đại hội.</a:t>
            </a:r>
          </a:p>
        </p:txBody>
      </p:sp>
      <p:sp>
        <p:nvSpPr>
          <p:cNvPr id="13" name="Rounded Rectangle 12">
            <a:extLst>
              <a:ext uri="{FF2B5EF4-FFF2-40B4-BE49-F238E27FC236}">
                <a16:creationId xmlns:a16="http://schemas.microsoft.com/office/drawing/2014/main" id="{593DB975-9EF6-389A-6928-C1CDEEC76836}"/>
              </a:ext>
            </a:extLst>
          </p:cNvPr>
          <p:cNvSpPr/>
          <p:nvPr/>
        </p:nvSpPr>
        <p:spPr>
          <a:xfrm>
            <a:off x="4192859" y="3446151"/>
            <a:ext cx="4571440" cy="1498026"/>
          </a:xfrm>
          <a:prstGeom prst="roundRect">
            <a:avLst/>
          </a:prstGeom>
          <a:solidFill>
            <a:schemeClr val="accent3">
              <a:lumMod val="20000"/>
              <a:lumOff val="80000"/>
            </a:schemeClr>
          </a:solidFill>
          <a:ln>
            <a:solidFill>
              <a:schemeClr val="accent3">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800"/>
              </a:spcAft>
              <a:buClr>
                <a:srgbClr val="000000"/>
              </a:buClr>
              <a:buSzTx/>
              <a:buFont typeface="Arial"/>
              <a:buNone/>
              <a:tabLst/>
              <a:defRPr/>
            </a:pPr>
            <a:r>
              <a:rPr kumimoji="0" lang="vi-VN" sz="2000" b="0" i="0" u="none" strike="noStrike" kern="100" cap="none" spc="0" normalizeH="0" baseline="0" noProof="0" dirty="0">
                <a:ln>
                  <a:noFill/>
                </a:ln>
                <a:solidFill>
                  <a:srgbClr val="31332F"/>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4) Chuẩn bị video giới thiệu về đất nước và con người Việt Nam trong lễ khai mạc.</a:t>
            </a:r>
          </a:p>
        </p:txBody>
      </p:sp>
      <p:pic>
        <p:nvPicPr>
          <p:cNvPr id="14" name="Picture 11">
            <a:extLst>
              <a:ext uri="{FF2B5EF4-FFF2-40B4-BE49-F238E27FC236}">
                <a16:creationId xmlns:a16="http://schemas.microsoft.com/office/drawing/2014/main" id="{42672DF7-DA3A-2F2B-F8DA-D03502BDA62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039155" y="3866459"/>
            <a:ext cx="774562" cy="657410"/>
          </a:xfrm>
          <a:prstGeom prst="rect">
            <a:avLst/>
          </a:prstGeom>
        </p:spPr>
      </p:pic>
    </p:spTree>
    <p:extLst>
      <p:ext uri="{BB962C8B-B14F-4D97-AF65-F5344CB8AC3E}">
        <p14:creationId xmlns:p14="http://schemas.microsoft.com/office/powerpoint/2010/main" val="378017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5" name="Snip Diagonal Corner Rectangle 4">
            <a:extLst>
              <a:ext uri="{FF2B5EF4-FFF2-40B4-BE49-F238E27FC236}">
                <a16:creationId xmlns:a16="http://schemas.microsoft.com/office/drawing/2014/main" id="{E3744A87-FB88-6486-68B4-4630B8F981BE}"/>
              </a:ext>
            </a:extLst>
          </p:cNvPr>
          <p:cNvSpPr/>
          <p:nvPr/>
        </p:nvSpPr>
        <p:spPr>
          <a:xfrm>
            <a:off x="379701" y="481529"/>
            <a:ext cx="8384598" cy="1227542"/>
          </a:xfrm>
          <a:prstGeom prst="snip2Diag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000" b="1" kern="100" dirty="0">
                <a:solidFill>
                  <a:srgbClr val="C00000"/>
                </a:solidFill>
                <a:ea typeface="Times New Roman" panose="02020603050405020304" pitchFamily="18" charset="0"/>
                <a:cs typeface="Arial" panose="020B0604020202020204" pitchFamily="34" charset="0"/>
              </a:rPr>
              <a:t>Câu 2. </a:t>
            </a:r>
            <a:r>
              <a:rPr lang="vi-VN" sz="2000" kern="100" dirty="0">
                <a:solidFill>
                  <a:schemeClr val="tx1"/>
                </a:solidFill>
                <a:ea typeface="Times New Roman" panose="02020603050405020304" pitchFamily="18" charset="0"/>
                <a:cs typeface="Arial" panose="020B0604020202020204" pitchFamily="34" charset="0"/>
              </a:rPr>
              <a:t>Em hãy mô tả công việc của người làm trong nhóm nghề Vận hành hệ thống thông tin.</a:t>
            </a:r>
          </a:p>
        </p:txBody>
      </p:sp>
      <p:sp>
        <p:nvSpPr>
          <p:cNvPr id="2" name="TextBox 1">
            <a:extLst>
              <a:ext uri="{FF2B5EF4-FFF2-40B4-BE49-F238E27FC236}">
                <a16:creationId xmlns:a16="http://schemas.microsoft.com/office/drawing/2014/main" id="{6DF78AE4-98E0-1D66-0B12-145AD646AAB6}"/>
              </a:ext>
            </a:extLst>
          </p:cNvPr>
          <p:cNvSpPr txBox="1"/>
          <p:nvPr/>
        </p:nvSpPr>
        <p:spPr>
          <a:xfrm>
            <a:off x="379700" y="1823292"/>
            <a:ext cx="5774633" cy="1881925"/>
          </a:xfrm>
          <a:prstGeom prst="rect">
            <a:avLst/>
          </a:prstGeom>
          <a:noFill/>
        </p:spPr>
        <p:txBody>
          <a:bodyPr wrap="square">
            <a:spAutoFit/>
          </a:bodyPr>
          <a:lstStyle/>
          <a:p>
            <a:pPr marL="342900" indent="-342900" algn="just">
              <a:lnSpc>
                <a:spcPct val="150000"/>
              </a:lnSpc>
              <a:buFont typeface="Wingdings" pitchFamily="2" charset="2"/>
              <a:buChar char="§"/>
            </a:pPr>
            <a:r>
              <a:rPr lang="en-US" sz="2000" kern="100" dirty="0" err="1">
                <a:latin typeface="Arial" panose="020B0604020202020204" pitchFamily="34" charset="0"/>
                <a:ea typeface="Times New Roman" panose="02020603050405020304" pitchFamily="18" charset="0"/>
                <a:cs typeface="Arial" panose="020B0604020202020204" pitchFamily="34" charset="0"/>
              </a:rPr>
              <a:t>T</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hiết</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mạng</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máy</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endPar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Wingdings" pitchFamily="2" charset="2"/>
              <a:buChar char="§"/>
            </a:pPr>
            <a:r>
              <a:rPr lang="en-US" sz="2000" kern="100" dirty="0" err="1">
                <a:latin typeface="Arial" panose="020B0604020202020204" pitchFamily="34" charset="0"/>
                <a:ea typeface="Times New Roman" panose="02020603050405020304" pitchFamily="18" charset="0"/>
                <a:cs typeface="Arial" panose="020B0604020202020204" pitchFamily="34" charset="0"/>
              </a:rPr>
              <a:t>P</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hòng</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chống</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tấn</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virus hay tin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tặc</a:t>
            </a:r>
            <a:endPar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Wingdings" pitchFamily="2" charset="2"/>
              <a:buChar char="§"/>
            </a:pPr>
            <a:r>
              <a:rPr lang="en-US" sz="2000" kern="100" dirty="0" err="1">
                <a:latin typeface="Arial" panose="020B0604020202020204" pitchFamily="34" charset="0"/>
                <a:ea typeface="Times New Roman" panose="02020603050405020304" pitchFamily="18" charset="0"/>
                <a:cs typeface="Arial" panose="020B0604020202020204" pitchFamily="34" charset="0"/>
              </a:rPr>
              <a:t>G</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iám</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sát</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khắc</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phục</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cố</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nhằm</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đảm</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mạng</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máy</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luôn</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suốt</a:t>
            </a:r>
            <a:endPar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C782CBF9-4762-1CEB-8F11-A25C5B2FA779}"/>
              </a:ext>
            </a:extLst>
          </p:cNvPr>
          <p:cNvSpPr txBox="1"/>
          <p:nvPr/>
        </p:nvSpPr>
        <p:spPr>
          <a:xfrm>
            <a:off x="379699" y="3670471"/>
            <a:ext cx="5639927" cy="958660"/>
          </a:xfrm>
          <a:prstGeom prst="rect">
            <a:avLst/>
          </a:prstGeom>
          <a:noFill/>
        </p:spPr>
        <p:txBody>
          <a:bodyPr wrap="square">
            <a:spAutoFit/>
          </a:bodyPr>
          <a:lstStyle/>
          <a:p>
            <a:pPr marL="342900" indent="-342900" algn="just">
              <a:lnSpc>
                <a:spcPct val="150000"/>
              </a:lnSpc>
              <a:buFont typeface="Wingdings" pitchFamily="2" charset="2"/>
              <a:buChar char="§"/>
            </a:pPr>
            <a:r>
              <a:rPr lang="en-US" sz="2000" kern="100" dirty="0" err="1">
                <a:latin typeface="Arial" panose="020B0604020202020204" pitchFamily="34" charset="0"/>
                <a:ea typeface="Times New Roman" panose="02020603050405020304" pitchFamily="18" charset="0"/>
                <a:cs typeface="Arial" panose="020B0604020202020204" pitchFamily="34" charset="0"/>
              </a:rPr>
              <a:t>V</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ận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hành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giám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sát</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các</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thiết</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bị</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hỗ</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trợ</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người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dùng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xử</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lí</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lỗi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đơn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giản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pic>
        <p:nvPicPr>
          <p:cNvPr id="8" name="Picture 7" descr="A computer and a cloud computing network&#10;&#10;Description automatically generated with medium confidence">
            <a:extLst>
              <a:ext uri="{FF2B5EF4-FFF2-40B4-BE49-F238E27FC236}">
                <a16:creationId xmlns:a16="http://schemas.microsoft.com/office/drawing/2014/main" id="{7D016A31-04AE-A690-EC20-F9C361E3D01E}"/>
              </a:ext>
            </a:extLst>
          </p:cNvPr>
          <p:cNvPicPr>
            <a:picLocks noChangeAspect="1"/>
          </p:cNvPicPr>
          <p:nvPr/>
        </p:nvPicPr>
        <p:blipFill rotWithShape="1">
          <a:blip r:embed="rId3">
            <a:clrChange>
              <a:clrFrom>
                <a:srgbClr val="FFFFFF"/>
              </a:clrFrom>
              <a:clrTo>
                <a:srgbClr val="FFFFFF">
                  <a:alpha val="0"/>
                </a:srgbClr>
              </a:clrTo>
            </a:clrChange>
          </a:blip>
          <a:srcRect l="12953" r="26572"/>
          <a:stretch/>
        </p:blipFill>
        <p:spPr>
          <a:xfrm>
            <a:off x="6019626" y="1926111"/>
            <a:ext cx="2906038" cy="2703020"/>
          </a:xfrm>
          <a:prstGeom prst="rect">
            <a:avLst/>
          </a:prstGeom>
        </p:spPr>
      </p:pic>
    </p:spTree>
    <p:extLst>
      <p:ext uri="{BB962C8B-B14F-4D97-AF65-F5344CB8AC3E}">
        <p14:creationId xmlns:p14="http://schemas.microsoft.com/office/powerpoint/2010/main" val="45797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linds(horizontal)">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blinds(horizontal)">
                                      <p:cBhvr>
                                        <p:cTn id="2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5" name="Snip Diagonal Corner Rectangle 4">
            <a:extLst>
              <a:ext uri="{FF2B5EF4-FFF2-40B4-BE49-F238E27FC236}">
                <a16:creationId xmlns:a16="http://schemas.microsoft.com/office/drawing/2014/main" id="{E3744A87-FB88-6486-68B4-4630B8F981BE}"/>
              </a:ext>
            </a:extLst>
          </p:cNvPr>
          <p:cNvSpPr/>
          <p:nvPr/>
        </p:nvSpPr>
        <p:spPr>
          <a:xfrm>
            <a:off x="379701" y="307656"/>
            <a:ext cx="8384598" cy="1227542"/>
          </a:xfrm>
          <a:prstGeom prst="snip2Diag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vi-VN" sz="2000" b="1" kern="100" dirty="0">
                <a:solidFill>
                  <a:srgbClr val="C00000"/>
                </a:solidFill>
                <a:ea typeface="Times New Roman" panose="02020603050405020304" pitchFamily="18" charset="0"/>
                <a:cs typeface="Arial" panose="020B0604020202020204" pitchFamily="34" charset="0"/>
              </a:rPr>
              <a:t>Câu 3. </a:t>
            </a:r>
            <a:r>
              <a:rPr lang="vi-VN" sz="2000" kern="100" dirty="0">
                <a:solidFill>
                  <a:schemeClr val="tx1"/>
                </a:solidFill>
                <a:ea typeface="Times New Roman" panose="02020603050405020304" pitchFamily="18" charset="0"/>
                <a:cs typeface="Arial" panose="020B0604020202020204" pitchFamily="34" charset="0"/>
              </a:rPr>
              <a:t>Theo em, vì sao cả nam và nữ đều có thể thích hợp với nhóm nghề Đa phương tiện và nhóm nghề Vận hành hệ thống thông tin?.</a:t>
            </a:r>
          </a:p>
        </p:txBody>
      </p:sp>
      <p:sp>
        <p:nvSpPr>
          <p:cNvPr id="4" name="TextBox 3">
            <a:extLst>
              <a:ext uri="{FF2B5EF4-FFF2-40B4-BE49-F238E27FC236}">
                <a16:creationId xmlns:a16="http://schemas.microsoft.com/office/drawing/2014/main" id="{2213F839-A49B-B288-E9F6-F0282DC05ECD}"/>
              </a:ext>
            </a:extLst>
          </p:cNvPr>
          <p:cNvSpPr txBox="1"/>
          <p:nvPr/>
        </p:nvSpPr>
        <p:spPr>
          <a:xfrm>
            <a:off x="379701" y="1587169"/>
            <a:ext cx="8384598" cy="958596"/>
          </a:xfrm>
          <a:prstGeom prst="rect">
            <a:avLst/>
          </a:prstGeom>
          <a:noFill/>
        </p:spPr>
        <p:txBody>
          <a:bodyPr wrap="square">
            <a:spAutoFit/>
          </a:bodyPr>
          <a:lstStyle/>
          <a:p>
            <a:pPr marL="342900" indent="-342900" algn="just">
              <a:lnSpc>
                <a:spcPct val="150000"/>
              </a:lnSpc>
              <a:spcAft>
                <a:spcPts val="800"/>
              </a:spcAft>
              <a:buFont typeface="Arial" panose="020B0604020202020204" pitchFamily="34" charset="0"/>
              <a:buChar char="•"/>
            </a:pP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Khả</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mức</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độ</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phù</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hợp</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nữ</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giới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hoàn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toàn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2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effectLst/>
                <a:latin typeface="Arial" panose="020B0604020202020204" pitchFamily="34" charset="0"/>
                <a:ea typeface="Times New Roman" panose="02020603050405020304" pitchFamily="18" charset="0"/>
                <a:cs typeface="Arial" panose="020B0604020202020204" pitchFamily="34" charset="0"/>
              </a:rPr>
              <a:t>thua</a:t>
            </a:r>
            <a:r>
              <a:rPr lang="en-US" sz="2000" b="1"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b="1" kern="100" dirty="0" err="1">
                <a:effectLst/>
                <a:latin typeface="Arial" panose="020B0604020202020204" pitchFamily="34" charset="0"/>
                <a:ea typeface="Times New Roman" panose="02020603050405020304" pitchFamily="18" charset="0"/>
                <a:cs typeface="Arial" panose="020B0604020202020204" pitchFamily="34" charset="0"/>
              </a:rPr>
              <a:t>kém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nam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giới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khi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làm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việc</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trong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nghề</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Chuyên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viên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quản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trị</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mạng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p>
        </p:txBody>
      </p:sp>
      <p:grpSp>
        <p:nvGrpSpPr>
          <p:cNvPr id="6" name="Group 5">
            <a:extLst>
              <a:ext uri="{FF2B5EF4-FFF2-40B4-BE49-F238E27FC236}">
                <a16:creationId xmlns:a16="http://schemas.microsoft.com/office/drawing/2014/main" id="{58E1BC4F-0920-C39B-70D8-3AC173E28B78}"/>
              </a:ext>
            </a:extLst>
          </p:cNvPr>
          <p:cNvGrpSpPr/>
          <p:nvPr/>
        </p:nvGrpSpPr>
        <p:grpSpPr>
          <a:xfrm>
            <a:off x="5712582" y="3063190"/>
            <a:ext cx="3051717" cy="1576504"/>
            <a:chOff x="762000" y="355021"/>
            <a:chExt cx="7620000" cy="4433458"/>
          </a:xfrm>
        </p:grpSpPr>
        <p:pic>
          <p:nvPicPr>
            <p:cNvPr id="7" name="Picture 6" descr="A person and person silhouettes&#10;&#10;Description automatically generated">
              <a:extLst>
                <a:ext uri="{FF2B5EF4-FFF2-40B4-BE49-F238E27FC236}">
                  <a16:creationId xmlns:a16="http://schemas.microsoft.com/office/drawing/2014/main" id="{D912AC70-DB72-1D64-C2DB-8DFEC6D2F236}"/>
                </a:ext>
              </a:extLst>
            </p:cNvPr>
            <p:cNvPicPr>
              <a:picLocks noChangeAspect="1"/>
            </p:cNvPicPr>
            <p:nvPr/>
          </p:nvPicPr>
          <p:blipFill rotWithShape="1">
            <a:blip r:embed="rId3">
              <a:clrChange>
                <a:clrFrom>
                  <a:srgbClr val="21A8F2"/>
                </a:clrFrom>
                <a:clrTo>
                  <a:srgbClr val="21A8F2">
                    <a:alpha val="0"/>
                  </a:srgbClr>
                </a:clrTo>
              </a:clrChange>
            </a:blip>
            <a:srcRect l="49958" t="4427" b="4427"/>
            <a:stretch/>
          </p:blipFill>
          <p:spPr>
            <a:xfrm>
              <a:off x="4568842" y="355022"/>
              <a:ext cx="3813158" cy="4433456"/>
            </a:xfrm>
            <a:prstGeom prst="rect">
              <a:avLst/>
            </a:prstGeom>
          </p:spPr>
        </p:pic>
        <p:pic>
          <p:nvPicPr>
            <p:cNvPr id="9" name="Picture 8" descr="A person and person silhouettes&#10;&#10;Description automatically generated">
              <a:extLst>
                <a:ext uri="{FF2B5EF4-FFF2-40B4-BE49-F238E27FC236}">
                  <a16:creationId xmlns:a16="http://schemas.microsoft.com/office/drawing/2014/main" id="{1523CE0E-EECD-E775-0E2E-79EF3967C4B2}"/>
                </a:ext>
              </a:extLst>
            </p:cNvPr>
            <p:cNvPicPr>
              <a:picLocks noChangeAspect="1"/>
            </p:cNvPicPr>
            <p:nvPr/>
          </p:nvPicPr>
          <p:blipFill rotWithShape="1">
            <a:blip r:embed="rId3">
              <a:clrChange>
                <a:clrFrom>
                  <a:srgbClr val="EF2265"/>
                </a:clrFrom>
                <a:clrTo>
                  <a:srgbClr val="EF2265">
                    <a:alpha val="0"/>
                  </a:srgbClr>
                </a:clrTo>
              </a:clrChange>
            </a:blip>
            <a:srcRect t="4427" r="49958" b="4427"/>
            <a:stretch/>
          </p:blipFill>
          <p:spPr>
            <a:xfrm>
              <a:off x="762000" y="355021"/>
              <a:ext cx="3813158" cy="4433458"/>
            </a:xfrm>
            <a:prstGeom prst="rect">
              <a:avLst/>
            </a:prstGeom>
          </p:spPr>
        </p:pic>
      </p:grpSp>
      <p:sp>
        <p:nvSpPr>
          <p:cNvPr id="10" name="TextBox 9">
            <a:extLst>
              <a:ext uri="{FF2B5EF4-FFF2-40B4-BE49-F238E27FC236}">
                <a16:creationId xmlns:a16="http://schemas.microsoft.com/office/drawing/2014/main" id="{C8497996-D981-7999-47E9-D1034256524B}"/>
              </a:ext>
            </a:extLst>
          </p:cNvPr>
          <p:cNvSpPr txBox="1"/>
          <p:nvPr/>
        </p:nvSpPr>
        <p:spPr>
          <a:xfrm>
            <a:off x="379701" y="2597736"/>
            <a:ext cx="5332881" cy="2343590"/>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800"/>
              </a:spcAft>
              <a:buClr>
                <a:srgbClr val="000000"/>
              </a:buClr>
              <a:buSzTx/>
              <a:buFont typeface="Arial" panose="020B0604020202020204" pitchFamily="34" charset="0"/>
              <a:buChar char="•"/>
              <a:tabLst/>
              <a:defRPr/>
            </a:pP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Nghề</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này</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yêu</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cầu</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sự</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cẩn</a:t>
            </a:r>
            <a:r>
              <a:rPr kumimoji="0" lang="en-US" sz="2000" b="1" i="1"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thận</a:t>
            </a:r>
            <a:r>
              <a:rPr kumimoji="0" lang="en-US" sz="2000" b="1" i="1"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tỉ</a:t>
            </a:r>
            <a:r>
              <a:rPr kumimoji="0" lang="en-US" sz="2000" b="1" i="1"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1" i="1"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mỉ</a:t>
            </a:r>
            <a:r>
              <a:rPr kumimoji="0" lang="en-US" sz="2000" b="1" i="1"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mà</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đây</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là</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những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tố</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chất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thường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thấy</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hơn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ở</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nữ</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giới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Khả</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năng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giao</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tiếp</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linh</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hoạt</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mềm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mỏng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của</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nữ</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giới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cũng</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khiến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họ</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thuận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lợi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hơn</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so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với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nhiều</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nam</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giới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khi</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tác</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20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nghiệp</a:t>
            </a:r>
            <a:r>
              <a:rPr kumimoji="0" lang="en-US" sz="20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endParaRPr kumimoji="0" lang="en-VN" sz="20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38376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p30"/>
          <p:cNvSpPr txBox="1">
            <a:spLocks noGrp="1"/>
          </p:cNvSpPr>
          <p:nvPr>
            <p:ph type="title"/>
          </p:nvPr>
        </p:nvSpPr>
        <p:spPr>
          <a:xfrm>
            <a:off x="2564400" y="912375"/>
            <a:ext cx="4015200" cy="6109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Arial" panose="020B0604020202020204" pitchFamily="34" charset="0"/>
                <a:cs typeface="Arial" panose="020B0604020202020204" pitchFamily="34" charset="0"/>
              </a:rPr>
              <a:t>VẬN DỤNG</a:t>
            </a:r>
            <a:endParaRPr sz="3000" b="1"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EDA9AE3-0CCC-61F7-8A65-FD31A559EB72}"/>
              </a:ext>
            </a:extLst>
          </p:cNvPr>
          <p:cNvSpPr txBox="1"/>
          <p:nvPr/>
        </p:nvSpPr>
        <p:spPr>
          <a:xfrm>
            <a:off x="914400" y="1582060"/>
            <a:ext cx="7315200" cy="2343590"/>
          </a:xfrm>
          <a:prstGeom prst="rect">
            <a:avLst/>
          </a:prstGeom>
          <a:noFill/>
        </p:spPr>
        <p:txBody>
          <a:bodyPr wrap="square">
            <a:spAutoFit/>
          </a:bodyPr>
          <a:lstStyle/>
          <a:p>
            <a:pPr algn="just">
              <a:lnSpc>
                <a:spcPct val="150000"/>
              </a:lnSpc>
            </a:pPr>
            <a:r>
              <a:rPr lang="en-US" sz="2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Câu</a:t>
            </a:r>
            <a:r>
              <a:rPr lang="en-US" sz="2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1.</a:t>
            </a:r>
            <a:r>
              <a:rPr lang="en-US" sz="2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Theo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em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nhóm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nghề</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Đa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phương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tiện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có</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yêu</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cầu</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kĩ</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năng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lập</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trình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hay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a:p>
            <a:pPr algn="just">
              <a:lnSpc>
                <a:spcPct val="150000"/>
              </a:lnSpc>
            </a:pPr>
            <a:r>
              <a:rPr lang="en-US" sz="2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Câu</a:t>
            </a:r>
            <a:r>
              <a:rPr lang="en-US" sz="2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2.</a:t>
            </a:r>
            <a:r>
              <a:rPr lang="en-US" sz="2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Theo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em</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Chuyên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viên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quản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trị</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mạng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và</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Kĩ</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thuật</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viên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vận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hành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phụ</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trách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thống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mạng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máy</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tính</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trường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học</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sẽ</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phải</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thực</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hiện</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những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công</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việc</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effectLst/>
                <a:latin typeface="Arial" panose="020B0604020202020204" pitchFamily="34" charset="0"/>
                <a:ea typeface="Times New Roman" panose="02020603050405020304" pitchFamily="18" charset="0"/>
                <a:cs typeface="Arial" panose="020B0604020202020204" pitchFamily="34" charset="0"/>
              </a:rPr>
              <a:t>gì</a:t>
            </a:r>
            <a:r>
              <a:rPr lang="en-US" sz="2000" kern="100" dirty="0">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8" name="Cloud 7">
            <a:extLst>
              <a:ext uri="{FF2B5EF4-FFF2-40B4-BE49-F238E27FC236}">
                <a16:creationId xmlns:a16="http://schemas.microsoft.com/office/drawing/2014/main" id="{6CB90175-CF01-1DD5-F950-9FD5AA70C70B}"/>
              </a:ext>
            </a:extLst>
          </p:cNvPr>
          <p:cNvSpPr/>
          <p:nvPr/>
        </p:nvSpPr>
        <p:spPr>
          <a:xfrm>
            <a:off x="5676900" y="-287100"/>
            <a:ext cx="4305300" cy="1504950"/>
          </a:xfrm>
          <a:prstGeom prst="cloud">
            <a:avLst/>
          </a:prstGeom>
          <a:solidFill>
            <a:schemeClr val="accent3">
              <a:lumMod val="10000"/>
              <a:lumOff val="90000"/>
            </a:schemeClr>
          </a:solidFill>
          <a:ln>
            <a:solidFill>
              <a:schemeClr val="accent3">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solidFill>
                  <a:schemeClr val="tx1"/>
                </a:solidFill>
                <a:latin typeface="Arial" panose="020B0604020202020204" pitchFamily="34" charset="0"/>
                <a:cs typeface="Arial" panose="020B0604020202020204" pitchFamily="34" charset="0"/>
              </a:rPr>
              <a:t>THỰC HIỆN TẠI NHÀ</a:t>
            </a:r>
          </a:p>
        </p:txBody>
      </p:sp>
    </p:spTree>
    <p:extLst>
      <p:ext uri="{BB962C8B-B14F-4D97-AF65-F5344CB8AC3E}">
        <p14:creationId xmlns:p14="http://schemas.microsoft.com/office/powerpoint/2010/main" val="379591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E6B951BD-481F-008E-A521-6A98D825E706}"/>
              </a:ext>
            </a:extLst>
          </p:cNvPr>
          <p:cNvSpPr/>
          <p:nvPr/>
        </p:nvSpPr>
        <p:spPr>
          <a:xfrm>
            <a:off x="447675" y="438150"/>
            <a:ext cx="8248650" cy="876300"/>
          </a:xfrm>
          <a:prstGeom prst="snip2Diag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kern="100"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Câu</a:t>
            </a:r>
            <a:r>
              <a:rPr lang="en-US" sz="2000" b="1"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1.</a:t>
            </a:r>
            <a:r>
              <a:rPr lang="en-US" sz="2000" kern="10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Theo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em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nhóm</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nghề</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Đa</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tiện</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có</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yêu</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cầu</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kĩ</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lập</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trình</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hay </a:t>
            </a:r>
            <a:r>
              <a:rPr lang="en-US" sz="2000" kern="1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không</a:t>
            </a:r>
            <a:r>
              <a:rPr lang="en-US" sz="2000" kern="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0FFCA90-B45A-5723-9C24-A3F355999301}"/>
              </a:ext>
            </a:extLst>
          </p:cNvPr>
          <p:cNvSpPr txBox="1"/>
          <p:nvPr/>
        </p:nvSpPr>
        <p:spPr>
          <a:xfrm>
            <a:off x="685801" y="2376332"/>
            <a:ext cx="2533650" cy="958596"/>
          </a:xfrm>
          <a:prstGeom prst="rect">
            <a:avLst/>
          </a:prstGeom>
          <a:noFill/>
        </p:spPr>
        <p:txBody>
          <a:bodyPr wrap="square">
            <a:spAutoFit/>
          </a:bodyPr>
          <a:lstStyle/>
          <a:p>
            <a:pPr algn="ctr">
              <a:lnSpc>
                <a:spcPct val="150000"/>
              </a:lnSpc>
            </a:pPr>
            <a:r>
              <a:rPr lang="en-US" sz="2000" b="1" dirty="0" err="1">
                <a:solidFill>
                  <a:srgbClr val="0070C0"/>
                </a:solidFill>
                <a:latin typeface="Arial" panose="020B0604020202020204" pitchFamily="34" charset="0"/>
                <a:ea typeface="Times New Roman" panose="02020603050405020304" pitchFamily="18" charset="0"/>
                <a:cs typeface="Arial" panose="020B0604020202020204" pitchFamily="34" charset="0"/>
              </a:rPr>
              <a:t>K</a:t>
            </a:r>
            <a:r>
              <a:rPr lang="en-US" sz="2000" b="1"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hông</a:t>
            </a:r>
            <a:r>
              <a:rPr lang="en-US" sz="2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yêu</a:t>
            </a:r>
            <a:r>
              <a:rPr lang="en-US" sz="2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cầu</a:t>
            </a:r>
            <a:r>
              <a:rPr lang="en-US" sz="2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kĩ</a:t>
            </a:r>
            <a:r>
              <a:rPr lang="en-US" sz="2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năng</a:t>
            </a:r>
            <a:r>
              <a:rPr lang="en-US" sz="2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lập</a:t>
            </a:r>
            <a:r>
              <a:rPr lang="en-US" sz="2000" dirty="0">
                <a:solidFill>
                  <a:srgbClr val="0070C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70C0"/>
                </a:solidFill>
                <a:effectLst/>
                <a:latin typeface="Arial" panose="020B0604020202020204" pitchFamily="34" charset="0"/>
                <a:ea typeface="Times New Roman" panose="02020603050405020304" pitchFamily="18" charset="0"/>
                <a:cs typeface="Arial" panose="020B0604020202020204" pitchFamily="34" charset="0"/>
              </a:rPr>
              <a:t>trình</a:t>
            </a:r>
            <a:endParaRPr lang="en-VN" sz="2000" dirty="0">
              <a:solidFill>
                <a:srgbClr val="0070C0"/>
              </a:solidFill>
              <a:latin typeface="Arial" panose="020B0604020202020204" pitchFamily="34" charset="0"/>
              <a:cs typeface="Arial" panose="020B0604020202020204" pitchFamily="34" charset="0"/>
            </a:endParaRPr>
          </a:p>
        </p:txBody>
      </p:sp>
      <p:pic>
        <p:nvPicPr>
          <p:cNvPr id="10" name="Picture 9" descr="A blue globe with images and notes&#10;&#10;Description automatically generated">
            <a:extLst>
              <a:ext uri="{FF2B5EF4-FFF2-40B4-BE49-F238E27FC236}">
                <a16:creationId xmlns:a16="http://schemas.microsoft.com/office/drawing/2014/main" id="{996F03EF-5B1F-E4C7-BB90-3A45958F5D07}"/>
              </a:ext>
            </a:extLst>
          </p:cNvPr>
          <p:cNvPicPr>
            <a:picLocks noChangeAspect="1"/>
          </p:cNvPicPr>
          <p:nvPr/>
        </p:nvPicPr>
        <p:blipFill rotWithShape="1">
          <a:blip r:embed="rId3">
            <a:clrChange>
              <a:clrFrom>
                <a:srgbClr val="FFFFFF"/>
              </a:clrFrom>
              <a:clrTo>
                <a:srgbClr val="FFFFFF">
                  <a:alpha val="0"/>
                </a:srgbClr>
              </a:clrTo>
            </a:clrChange>
          </a:blip>
          <a:srcRect l="1911" b="3170"/>
          <a:stretch/>
        </p:blipFill>
        <p:spPr>
          <a:xfrm>
            <a:off x="3677478" y="1662220"/>
            <a:ext cx="4780721" cy="2951822"/>
          </a:xfrm>
          <a:prstGeom prst="rect">
            <a:avLst/>
          </a:prstGeom>
        </p:spPr>
      </p:pic>
    </p:spTree>
    <p:extLst>
      <p:ext uri="{BB962C8B-B14F-4D97-AF65-F5344CB8AC3E}">
        <p14:creationId xmlns:p14="http://schemas.microsoft.com/office/powerpoint/2010/main" val="922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5" name="Title 4">
            <a:extLst>
              <a:ext uri="{FF2B5EF4-FFF2-40B4-BE49-F238E27FC236}">
                <a16:creationId xmlns:a16="http://schemas.microsoft.com/office/drawing/2014/main" id="{CDAB754D-E6D4-9678-201E-2016317629F2}"/>
              </a:ext>
            </a:extLst>
          </p:cNvPr>
          <p:cNvSpPr>
            <a:spLocks noGrp="1"/>
          </p:cNvSpPr>
          <p:nvPr>
            <p:ph type="title"/>
          </p:nvPr>
        </p:nvSpPr>
        <p:spPr>
          <a:xfrm>
            <a:off x="104775" y="1497001"/>
            <a:ext cx="8934450" cy="3022076"/>
          </a:xfrm>
        </p:spPr>
        <p:txBody>
          <a:bodyPr/>
          <a:lstStyle/>
          <a:p>
            <a:pPr>
              <a:lnSpc>
                <a:spcPct val="150000"/>
              </a:lnSpc>
            </a:pPr>
            <a:r>
              <a:rPr lang="vi-VN" sz="3800" b="1" dirty="0">
                <a:solidFill>
                  <a:srgbClr val="C00000"/>
                </a:solidFill>
                <a:latin typeface="Arial" panose="020B0604020202020204" pitchFamily="34" charset="0"/>
                <a:cs typeface="Arial" panose="020B0604020202020204" pitchFamily="34" charset="0"/>
              </a:rPr>
              <a:t>BÀI 2. </a:t>
            </a:r>
            <a:r>
              <a:rPr lang="vi-VN" sz="3800" b="1" dirty="0">
                <a:latin typeface="Arial" panose="020B0604020202020204" pitchFamily="34" charset="0"/>
                <a:cs typeface="Arial" panose="020B0604020202020204" pitchFamily="34" charset="0"/>
              </a:rPr>
              <a:t>NHÓM NGHỀ ĐA PHƯƠNG TIỆN VÀ NHÓM NGHỀ VẬN HÀNH </a:t>
            </a:r>
            <a:br>
              <a:rPr lang="vi-VN" sz="3800" b="1" dirty="0">
                <a:latin typeface="Arial" panose="020B0604020202020204" pitchFamily="34" charset="0"/>
                <a:cs typeface="Arial" panose="020B0604020202020204" pitchFamily="34" charset="0"/>
              </a:rPr>
            </a:br>
            <a:r>
              <a:rPr lang="vi-VN" sz="3800" b="1" dirty="0">
                <a:latin typeface="Arial" panose="020B0604020202020204" pitchFamily="34" charset="0"/>
                <a:cs typeface="Arial" panose="020B0604020202020204" pitchFamily="34" charset="0"/>
              </a:rPr>
              <a:t>HỆ THỐNG THÔNG TIN</a:t>
            </a:r>
            <a:endParaRPr lang="en-VN" sz="3800" b="1" dirty="0">
              <a:latin typeface="Arial" panose="020B0604020202020204" pitchFamily="34" charset="0"/>
              <a:cs typeface="Arial" panose="020B0604020202020204" pitchFamily="34" charset="0"/>
            </a:endParaRPr>
          </a:p>
        </p:txBody>
      </p:sp>
      <p:sp>
        <p:nvSpPr>
          <p:cNvPr id="9" name="Google Shape;773;p50">
            <a:extLst>
              <a:ext uri="{FF2B5EF4-FFF2-40B4-BE49-F238E27FC236}">
                <a16:creationId xmlns:a16="http://schemas.microsoft.com/office/drawing/2014/main" id="{2CB09530-3869-AF8B-B4B0-E3E8DB9CB310}"/>
              </a:ext>
            </a:extLst>
          </p:cNvPr>
          <p:cNvSpPr txBox="1">
            <a:spLocks noGrp="1"/>
          </p:cNvSpPr>
          <p:nvPr>
            <p:ph type="subTitle" idx="1"/>
          </p:nvPr>
        </p:nvSpPr>
        <p:spPr>
          <a:xfrm>
            <a:off x="-147982" y="429270"/>
            <a:ext cx="9439964" cy="2135462"/>
          </a:xfrm>
          <a:prstGeom prst="rect">
            <a:avLst/>
          </a:prstGeom>
        </p:spPr>
        <p:txBody>
          <a:bodyPr spcFirstLastPara="1" wrap="square" lIns="91425" tIns="91425" rIns="91425" bIns="91425" anchor="t" anchorCtr="0">
            <a:noAutofit/>
          </a:bodyPr>
          <a:lstStyle/>
          <a:p>
            <a:pPr algn="ctr">
              <a:lnSpc>
                <a:spcPct val="150000"/>
              </a:lnSpc>
              <a:spcBef>
                <a:spcPts val="1800"/>
              </a:spcBef>
              <a:spcAft>
                <a:spcPts val="400"/>
              </a:spcAft>
            </a:pPr>
            <a:r>
              <a:rPr lang="en-US" sz="3300" kern="100" dirty="0">
                <a:solidFill>
                  <a:srgbClr val="0F4761"/>
                </a:solidFill>
                <a:effectLst/>
                <a:latin typeface="Arial" panose="020B0604020202020204" pitchFamily="34" charset="0"/>
                <a:ea typeface="Times New Roman" panose="02020603050405020304" pitchFamily="18" charset="0"/>
                <a:cs typeface="Arial" panose="020B0604020202020204" pitchFamily="34" charset="0"/>
              </a:rPr>
              <a:t>CHỦ ĐỀ </a:t>
            </a:r>
            <a:r>
              <a:rPr lang="vi-VN" sz="3300" kern="100" dirty="0">
                <a:solidFill>
                  <a:srgbClr val="0F4761"/>
                </a:solidFill>
                <a:effectLst/>
                <a:latin typeface="Arial" panose="020B0604020202020204" pitchFamily="34" charset="0"/>
                <a:ea typeface="Times New Roman" panose="02020603050405020304" pitchFamily="18" charset="0"/>
                <a:cs typeface="Arial" panose="020B0604020202020204" pitchFamily="34" charset="0"/>
              </a:rPr>
              <a:t>G: HƯỚNG NGHIỆP VỚI TIN HỌC</a:t>
            </a:r>
            <a:endParaRPr lang="en-VN" sz="3300" kern="100" dirty="0">
              <a:solidFill>
                <a:srgbClr val="0F4761"/>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4" name="Snip Diagonal Corner Rectangle 3">
            <a:extLst>
              <a:ext uri="{FF2B5EF4-FFF2-40B4-BE49-F238E27FC236}">
                <a16:creationId xmlns:a16="http://schemas.microsoft.com/office/drawing/2014/main" id="{E6B951BD-481F-008E-A521-6A98D825E706}"/>
              </a:ext>
            </a:extLst>
          </p:cNvPr>
          <p:cNvSpPr/>
          <p:nvPr/>
        </p:nvSpPr>
        <p:spPr>
          <a:xfrm>
            <a:off x="447675" y="218661"/>
            <a:ext cx="8248650" cy="1443559"/>
          </a:xfrm>
          <a:prstGeom prst="snip2Diag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900" b="1" i="0" u="none" strike="noStrike" kern="100" cap="none" spc="0" normalizeH="0" baseline="0" noProof="0" dirty="0" err="1">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Câu</a:t>
            </a:r>
            <a:r>
              <a:rPr kumimoji="0" lang="en-US" sz="1900" b="1" i="0" u="none"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2.</a:t>
            </a:r>
            <a:r>
              <a:rPr kumimoji="0" lang="en-US" sz="1900" b="0" i="0" u="none" strike="noStrike" kern="1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Theo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em</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Chuyên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viên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quản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trị</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mạng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và</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Kĩ</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thuật</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viên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vận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hành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phụ</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trách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hệ</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thống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mạng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máy</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tính</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của</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một</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trường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học</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sẽ</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phải</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thực</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hiện</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những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công</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việc</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a:t>
            </a:r>
            <a:r>
              <a:rPr kumimoji="0" lang="en-US" sz="1900" b="0" i="0" u="none" strike="noStrike" kern="1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gì</a:t>
            </a:r>
            <a:r>
              <a:rPr kumimoji="0" lang="en-US" sz="1900" b="0" i="0" u="none" strike="noStrike" kern="1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a:t>
            </a:r>
            <a:endParaRPr kumimoji="0" lang="en-VN" sz="19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sym typeface="Arial"/>
            </a:endParaRPr>
          </a:p>
        </p:txBody>
      </p:sp>
      <p:pic>
        <p:nvPicPr>
          <p:cNvPr id="3" name="Picture 2" descr="A person standing next to a computer&#10;&#10;Description automatically generated">
            <a:extLst>
              <a:ext uri="{FF2B5EF4-FFF2-40B4-BE49-F238E27FC236}">
                <a16:creationId xmlns:a16="http://schemas.microsoft.com/office/drawing/2014/main" id="{62F28617-29DB-9680-755F-576661AEA69C}"/>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6222309" y="3105779"/>
            <a:ext cx="2760553" cy="1692995"/>
          </a:xfrm>
          <a:prstGeom prst="rect">
            <a:avLst/>
          </a:prstGeom>
        </p:spPr>
      </p:pic>
      <p:sp>
        <p:nvSpPr>
          <p:cNvPr id="7" name="TextBox 6">
            <a:extLst>
              <a:ext uri="{FF2B5EF4-FFF2-40B4-BE49-F238E27FC236}">
                <a16:creationId xmlns:a16="http://schemas.microsoft.com/office/drawing/2014/main" id="{3C8E33DE-11CC-35C2-6348-A26D4206125F}"/>
              </a:ext>
            </a:extLst>
          </p:cNvPr>
          <p:cNvSpPr txBox="1"/>
          <p:nvPr/>
        </p:nvSpPr>
        <p:spPr>
          <a:xfrm>
            <a:off x="447675" y="1754540"/>
            <a:ext cx="8248650" cy="1792478"/>
          </a:xfrm>
          <a:prstGeom prst="rect">
            <a:avLst/>
          </a:prstGeom>
          <a:noFill/>
        </p:spPr>
        <p:txBody>
          <a:bodyPr wrap="square">
            <a:spAutoFit/>
          </a:bodyPr>
          <a:lstStyle/>
          <a:p>
            <a:pPr marL="342900" indent="-342900" algn="just">
              <a:lnSpc>
                <a:spcPct val="150000"/>
              </a:lnSpc>
              <a:buFont typeface="Wingdings" pitchFamily="2" charset="2"/>
              <a:buChar char="§"/>
            </a:pPr>
            <a:r>
              <a:rPr lang="en-US" sz="1900" kern="100" dirty="0" err="1">
                <a:latin typeface="Arial" panose="020B0604020202020204" pitchFamily="34" charset="0"/>
                <a:ea typeface="Times New Roman" panose="02020603050405020304" pitchFamily="18" charset="0"/>
                <a:cs typeface="Arial" panose="020B0604020202020204" pitchFamily="34" charset="0"/>
              </a:rPr>
              <a:t>T</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hiết</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mạng</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máy</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endPar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Wingdings" pitchFamily="2" charset="2"/>
              <a:buChar char="§"/>
            </a:pPr>
            <a:r>
              <a:rPr lang="en-US" sz="1900" kern="100" dirty="0" err="1">
                <a:latin typeface="Arial" panose="020B0604020202020204" pitchFamily="34" charset="0"/>
                <a:ea typeface="Times New Roman" panose="02020603050405020304" pitchFamily="18" charset="0"/>
                <a:cs typeface="Arial" panose="020B0604020202020204" pitchFamily="34" charset="0"/>
              </a:rPr>
              <a:t>P</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hòng</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chống</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tấn</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công</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virus hay tin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tặc</a:t>
            </a:r>
            <a:endPar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indent="-342900" algn="just">
              <a:lnSpc>
                <a:spcPct val="150000"/>
              </a:lnSpc>
              <a:buFont typeface="Wingdings" pitchFamily="2" charset="2"/>
              <a:buChar char="§"/>
            </a:pPr>
            <a:r>
              <a:rPr lang="en-US" sz="1900" kern="100" dirty="0" err="1">
                <a:latin typeface="Arial" panose="020B0604020202020204" pitchFamily="34" charset="0"/>
                <a:ea typeface="Times New Roman" panose="02020603050405020304" pitchFamily="18" charset="0"/>
                <a:cs typeface="Arial" panose="020B0604020202020204" pitchFamily="34" charset="0"/>
              </a:rPr>
              <a:t>G</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iám</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sát</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khắc</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phục</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cố</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nhằm</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đảm</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mạng</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máy</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luôn</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suốt</a:t>
            </a:r>
            <a:endPar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FD568D7B-32F1-2F06-2D61-D854B9962044}"/>
              </a:ext>
            </a:extLst>
          </p:cNvPr>
          <p:cNvSpPr txBox="1"/>
          <p:nvPr/>
        </p:nvSpPr>
        <p:spPr>
          <a:xfrm>
            <a:off x="447675" y="3464879"/>
            <a:ext cx="5774634" cy="1353897"/>
          </a:xfrm>
          <a:prstGeom prst="rect">
            <a:avLst/>
          </a:prstGeom>
          <a:noFill/>
        </p:spPr>
        <p:txBody>
          <a:bodyPr wrap="square">
            <a:spAutoFit/>
          </a:bodyPr>
          <a:lstStyle/>
          <a:p>
            <a:pPr marL="342900" indent="-342900" algn="just">
              <a:lnSpc>
                <a:spcPct val="150000"/>
              </a:lnSpc>
              <a:buFont typeface="Wingdings" pitchFamily="2" charset="2"/>
              <a:buChar char="§"/>
            </a:pP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Kĩ</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thuật</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vận</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cũng</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tham</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gia</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trì</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mạng</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máy</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chỉ</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đạo</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Chuyên</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viên</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mạng</a:t>
            </a:r>
            <a:endParaRPr lang="en-VN" sz="19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26109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linds(horizontal)">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blinds(horizontal)">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blinds(horizontal)">
                                      <p:cBhvr>
                                        <p:cTn id="2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3" name="Title 2">
            <a:extLst>
              <a:ext uri="{FF2B5EF4-FFF2-40B4-BE49-F238E27FC236}">
                <a16:creationId xmlns:a16="http://schemas.microsoft.com/office/drawing/2014/main" id="{CDBF98B8-DD99-0456-8FDC-7A2991CCC0E7}"/>
              </a:ext>
            </a:extLst>
          </p:cNvPr>
          <p:cNvSpPr>
            <a:spLocks noGrp="1"/>
          </p:cNvSpPr>
          <p:nvPr>
            <p:ph type="title"/>
          </p:nvPr>
        </p:nvSpPr>
        <p:spPr>
          <a:xfrm>
            <a:off x="720000" y="580234"/>
            <a:ext cx="7704000" cy="572700"/>
          </a:xfrm>
        </p:spPr>
        <p:txBody>
          <a:bodyPr/>
          <a:lstStyle/>
          <a:p>
            <a:r>
              <a:rPr lang="en-VN" sz="3000" b="1" dirty="0">
                <a:latin typeface="Arial" panose="020B0604020202020204" pitchFamily="34" charset="0"/>
                <a:cs typeface="Arial" panose="020B0604020202020204" pitchFamily="34" charset="0"/>
              </a:rPr>
              <a:t>HƯỚNG DẪN VỀ NHÀ</a:t>
            </a:r>
          </a:p>
        </p:txBody>
      </p:sp>
      <p:sp>
        <p:nvSpPr>
          <p:cNvPr id="7" name="Google Shape;1179;p32">
            <a:extLst>
              <a:ext uri="{FF2B5EF4-FFF2-40B4-BE49-F238E27FC236}">
                <a16:creationId xmlns:a16="http://schemas.microsoft.com/office/drawing/2014/main" id="{79903107-1903-409A-5A60-1B807F66B45E}"/>
              </a:ext>
            </a:extLst>
          </p:cNvPr>
          <p:cNvSpPr/>
          <p:nvPr/>
        </p:nvSpPr>
        <p:spPr>
          <a:xfrm>
            <a:off x="871377" y="1403500"/>
            <a:ext cx="792412" cy="734759"/>
          </a:xfrm>
          <a:custGeom>
            <a:avLst/>
            <a:gdLst/>
            <a:ahLst/>
            <a:cxnLst/>
            <a:rect l="l" t="t" r="r" b="b"/>
            <a:pathLst>
              <a:path w="1283258" h="1189893" extrusionOk="0">
                <a:moveTo>
                  <a:pt x="62715" y="273997"/>
                </a:moveTo>
                <a:cubicBezTo>
                  <a:pt x="-55395" y="483547"/>
                  <a:pt x="6518" y="763583"/>
                  <a:pt x="138915" y="963608"/>
                </a:cubicBezTo>
                <a:cubicBezTo>
                  <a:pt x="198923" y="1054095"/>
                  <a:pt x="276075" y="1137915"/>
                  <a:pt x="375135" y="1172205"/>
                </a:cubicBezTo>
                <a:cubicBezTo>
                  <a:pt x="520868" y="1222687"/>
                  <a:pt x="677078" y="1156012"/>
                  <a:pt x="815191" y="1086480"/>
                </a:cubicBezTo>
                <a:cubicBezTo>
                  <a:pt x="1124753" y="930270"/>
                  <a:pt x="1488608" y="542602"/>
                  <a:pt x="1142850" y="201607"/>
                </a:cubicBezTo>
                <a:cubicBezTo>
                  <a:pt x="874245" y="-64140"/>
                  <a:pt x="270360" y="-93668"/>
                  <a:pt x="62715" y="27399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 name="Google Shape;1180;p32">
            <a:extLst>
              <a:ext uri="{FF2B5EF4-FFF2-40B4-BE49-F238E27FC236}">
                <a16:creationId xmlns:a16="http://schemas.microsoft.com/office/drawing/2014/main" id="{A644CD26-8C84-D60B-F0B3-A6231F9C5A14}"/>
              </a:ext>
            </a:extLst>
          </p:cNvPr>
          <p:cNvSpPr/>
          <p:nvPr/>
        </p:nvSpPr>
        <p:spPr>
          <a:xfrm>
            <a:off x="871377" y="2465969"/>
            <a:ext cx="792412" cy="734759"/>
          </a:xfrm>
          <a:custGeom>
            <a:avLst/>
            <a:gdLst/>
            <a:ahLst/>
            <a:cxnLst/>
            <a:rect l="l" t="t" r="r" b="b"/>
            <a:pathLst>
              <a:path w="1283258" h="1189893" extrusionOk="0">
                <a:moveTo>
                  <a:pt x="62715" y="273997"/>
                </a:moveTo>
                <a:cubicBezTo>
                  <a:pt x="-55395" y="483547"/>
                  <a:pt x="6518" y="763583"/>
                  <a:pt x="138915" y="963608"/>
                </a:cubicBezTo>
                <a:cubicBezTo>
                  <a:pt x="198923" y="1054095"/>
                  <a:pt x="276075" y="1137915"/>
                  <a:pt x="375135" y="1172205"/>
                </a:cubicBezTo>
                <a:cubicBezTo>
                  <a:pt x="520868" y="1222687"/>
                  <a:pt x="677078" y="1156012"/>
                  <a:pt x="815191" y="1086480"/>
                </a:cubicBezTo>
                <a:cubicBezTo>
                  <a:pt x="1124753" y="930270"/>
                  <a:pt x="1488608" y="542602"/>
                  <a:pt x="1142850" y="201607"/>
                </a:cubicBezTo>
                <a:cubicBezTo>
                  <a:pt x="874245" y="-64140"/>
                  <a:pt x="270360" y="-93668"/>
                  <a:pt x="62715" y="27399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1181;p32">
            <a:extLst>
              <a:ext uri="{FF2B5EF4-FFF2-40B4-BE49-F238E27FC236}">
                <a16:creationId xmlns:a16="http://schemas.microsoft.com/office/drawing/2014/main" id="{358331BC-644E-748E-080F-A10780D68463}"/>
              </a:ext>
            </a:extLst>
          </p:cNvPr>
          <p:cNvSpPr/>
          <p:nvPr/>
        </p:nvSpPr>
        <p:spPr>
          <a:xfrm>
            <a:off x="861851" y="3665942"/>
            <a:ext cx="792412" cy="734759"/>
          </a:xfrm>
          <a:custGeom>
            <a:avLst/>
            <a:gdLst/>
            <a:ahLst/>
            <a:cxnLst/>
            <a:rect l="l" t="t" r="r" b="b"/>
            <a:pathLst>
              <a:path w="1283258" h="1189893" extrusionOk="0">
                <a:moveTo>
                  <a:pt x="62715" y="273997"/>
                </a:moveTo>
                <a:cubicBezTo>
                  <a:pt x="-55395" y="483547"/>
                  <a:pt x="6518" y="763583"/>
                  <a:pt x="138915" y="963608"/>
                </a:cubicBezTo>
                <a:cubicBezTo>
                  <a:pt x="198923" y="1054095"/>
                  <a:pt x="276075" y="1137915"/>
                  <a:pt x="375135" y="1172205"/>
                </a:cubicBezTo>
                <a:cubicBezTo>
                  <a:pt x="520868" y="1222687"/>
                  <a:pt x="677078" y="1156012"/>
                  <a:pt x="815191" y="1086480"/>
                </a:cubicBezTo>
                <a:cubicBezTo>
                  <a:pt x="1124753" y="930270"/>
                  <a:pt x="1488608" y="542602"/>
                  <a:pt x="1142850" y="201607"/>
                </a:cubicBezTo>
                <a:cubicBezTo>
                  <a:pt x="874245" y="-64140"/>
                  <a:pt x="270360" y="-93668"/>
                  <a:pt x="62715" y="27399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 name="Google Shape;1182;p32">
            <a:extLst>
              <a:ext uri="{FF2B5EF4-FFF2-40B4-BE49-F238E27FC236}">
                <a16:creationId xmlns:a16="http://schemas.microsoft.com/office/drawing/2014/main" id="{1D3D32D1-3E5F-528B-09CA-B9A1A9515883}"/>
              </a:ext>
            </a:extLst>
          </p:cNvPr>
          <p:cNvGrpSpPr/>
          <p:nvPr/>
        </p:nvGrpSpPr>
        <p:grpSpPr>
          <a:xfrm>
            <a:off x="1081895" y="3863941"/>
            <a:ext cx="352349" cy="338760"/>
            <a:chOff x="3854700" y="249750"/>
            <a:chExt cx="500425" cy="481125"/>
          </a:xfrm>
        </p:grpSpPr>
        <p:sp>
          <p:nvSpPr>
            <p:cNvPr id="11" name="Google Shape;1183;p32">
              <a:extLst>
                <a:ext uri="{FF2B5EF4-FFF2-40B4-BE49-F238E27FC236}">
                  <a16:creationId xmlns:a16="http://schemas.microsoft.com/office/drawing/2014/main" id="{15E92237-C081-8158-2B25-62E37E8F62EC}"/>
                </a:ext>
              </a:extLst>
            </p:cNvPr>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2" name="Google Shape;1184;p32">
              <a:extLst>
                <a:ext uri="{FF2B5EF4-FFF2-40B4-BE49-F238E27FC236}">
                  <a16:creationId xmlns:a16="http://schemas.microsoft.com/office/drawing/2014/main" id="{76EC1AF5-7D1A-7AC4-F9A7-B5C0EB309700}"/>
                </a:ext>
              </a:extLst>
            </p:cNvPr>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3" name="Google Shape;1185;p32">
              <a:extLst>
                <a:ext uri="{FF2B5EF4-FFF2-40B4-BE49-F238E27FC236}">
                  <a16:creationId xmlns:a16="http://schemas.microsoft.com/office/drawing/2014/main" id="{41D3D163-9683-9F8C-06CE-C9466BCEFC83}"/>
                </a:ext>
              </a:extLst>
            </p:cNvPr>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4" name="Google Shape;1186;p32">
              <a:extLst>
                <a:ext uri="{FF2B5EF4-FFF2-40B4-BE49-F238E27FC236}">
                  <a16:creationId xmlns:a16="http://schemas.microsoft.com/office/drawing/2014/main" id="{4DCB20CA-553A-56E8-6F8F-DDC83AA2F5D2}"/>
                </a:ext>
              </a:extLst>
            </p:cNvPr>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5" name="Google Shape;1187;p32">
              <a:extLst>
                <a:ext uri="{FF2B5EF4-FFF2-40B4-BE49-F238E27FC236}">
                  <a16:creationId xmlns:a16="http://schemas.microsoft.com/office/drawing/2014/main" id="{D4B271F3-AB78-CF06-E1BD-A36F48E896EA}"/>
                </a:ext>
              </a:extLst>
            </p:cNvPr>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6" name="Google Shape;1188;p32">
              <a:extLst>
                <a:ext uri="{FF2B5EF4-FFF2-40B4-BE49-F238E27FC236}">
                  <a16:creationId xmlns:a16="http://schemas.microsoft.com/office/drawing/2014/main" id="{16F4C624-A746-55B7-0917-C66FD8A480D2}"/>
                </a:ext>
              </a:extLst>
            </p:cNvPr>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 name="Google Shape;1189;p32">
              <a:extLst>
                <a:ext uri="{FF2B5EF4-FFF2-40B4-BE49-F238E27FC236}">
                  <a16:creationId xmlns:a16="http://schemas.microsoft.com/office/drawing/2014/main" id="{CE298BD1-BF8F-BFD2-84E8-5A31943C7116}"/>
                </a:ext>
              </a:extLst>
            </p:cNvPr>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8" name="Google Shape;1190;p32">
              <a:extLst>
                <a:ext uri="{FF2B5EF4-FFF2-40B4-BE49-F238E27FC236}">
                  <a16:creationId xmlns:a16="http://schemas.microsoft.com/office/drawing/2014/main" id="{288A383B-8056-F58E-3CB1-B85C03622B0C}"/>
                </a:ext>
              </a:extLst>
            </p:cNvPr>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9" name="Google Shape;1191;p32">
            <a:extLst>
              <a:ext uri="{FF2B5EF4-FFF2-40B4-BE49-F238E27FC236}">
                <a16:creationId xmlns:a16="http://schemas.microsoft.com/office/drawing/2014/main" id="{427C6B65-5C4B-FF8B-E9B6-664D34603A4E}"/>
              </a:ext>
            </a:extLst>
          </p:cNvPr>
          <p:cNvGrpSpPr/>
          <p:nvPr/>
        </p:nvGrpSpPr>
        <p:grpSpPr>
          <a:xfrm>
            <a:off x="1087763" y="2663790"/>
            <a:ext cx="340573" cy="339271"/>
            <a:chOff x="898875" y="4399275"/>
            <a:chExt cx="483700" cy="481850"/>
          </a:xfrm>
        </p:grpSpPr>
        <p:sp>
          <p:nvSpPr>
            <p:cNvPr id="20" name="Google Shape;1192;p32">
              <a:extLst>
                <a:ext uri="{FF2B5EF4-FFF2-40B4-BE49-F238E27FC236}">
                  <a16:creationId xmlns:a16="http://schemas.microsoft.com/office/drawing/2014/main" id="{C8E5BD20-59AF-45DF-AD96-71736D08E797}"/>
                </a:ext>
              </a:extLst>
            </p:cNvPr>
            <p:cNvSpPr/>
            <p:nvPr/>
          </p:nvSpPr>
          <p:spPr>
            <a:xfrm>
              <a:off x="992750" y="4642900"/>
              <a:ext cx="145300" cy="144100"/>
            </a:xfrm>
            <a:custGeom>
              <a:avLst/>
              <a:gdLst/>
              <a:ahLst/>
              <a:cxnLst/>
              <a:rect l="l" t="t" r="r" b="b"/>
              <a:pathLst>
                <a:path w="5812" h="5764" extrusionOk="0">
                  <a:moveTo>
                    <a:pt x="994" y="0"/>
                  </a:moveTo>
                  <a:lnTo>
                    <a:pt x="988" y="12"/>
                  </a:lnTo>
                  <a:cubicBezTo>
                    <a:pt x="988" y="9"/>
                    <a:pt x="991" y="6"/>
                    <a:pt x="991" y="3"/>
                  </a:cubicBezTo>
                  <a:lnTo>
                    <a:pt x="991" y="3"/>
                  </a:lnTo>
                  <a:lnTo>
                    <a:pt x="979" y="27"/>
                  </a:lnTo>
                  <a:lnTo>
                    <a:pt x="108" y="1759"/>
                  </a:lnTo>
                  <a:cubicBezTo>
                    <a:pt x="0" y="1976"/>
                    <a:pt x="42" y="2241"/>
                    <a:pt x="214" y="2415"/>
                  </a:cubicBezTo>
                  <a:lnTo>
                    <a:pt x="3397" y="5598"/>
                  </a:lnTo>
                  <a:cubicBezTo>
                    <a:pt x="3506" y="5707"/>
                    <a:pt x="3649" y="5763"/>
                    <a:pt x="3795" y="5763"/>
                  </a:cubicBezTo>
                  <a:cubicBezTo>
                    <a:pt x="3883" y="5763"/>
                    <a:pt x="3971" y="5743"/>
                    <a:pt x="4053" y="5701"/>
                  </a:cubicBezTo>
                  <a:lnTo>
                    <a:pt x="5797" y="4827"/>
                  </a:lnTo>
                  <a:lnTo>
                    <a:pt x="5800" y="4824"/>
                  </a:lnTo>
                  <a:lnTo>
                    <a:pt x="5812" y="4818"/>
                  </a:lnTo>
                  <a:lnTo>
                    <a:pt x="99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1" name="Google Shape;1193;p32">
              <a:extLst>
                <a:ext uri="{FF2B5EF4-FFF2-40B4-BE49-F238E27FC236}">
                  <a16:creationId xmlns:a16="http://schemas.microsoft.com/office/drawing/2014/main" id="{628B6A83-597D-9480-0E1A-FD49868EA777}"/>
                </a:ext>
              </a:extLst>
            </p:cNvPr>
            <p:cNvSpPr/>
            <p:nvPr/>
          </p:nvSpPr>
          <p:spPr>
            <a:xfrm>
              <a:off x="1138025" y="4763350"/>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 name="Google Shape;1194;p32">
              <a:extLst>
                <a:ext uri="{FF2B5EF4-FFF2-40B4-BE49-F238E27FC236}">
                  <a16:creationId xmlns:a16="http://schemas.microsoft.com/office/drawing/2014/main" id="{15B78AE0-B070-C1E4-9A4F-95FFF79E8032}"/>
                </a:ext>
              </a:extLst>
            </p:cNvPr>
            <p:cNvSpPr/>
            <p:nvPr/>
          </p:nvSpPr>
          <p:spPr>
            <a:xfrm>
              <a:off x="1269550" y="4399275"/>
              <a:ext cx="113025" cy="112125"/>
            </a:xfrm>
            <a:custGeom>
              <a:avLst/>
              <a:gdLst/>
              <a:ahLst/>
              <a:cxnLst/>
              <a:rect l="l" t="t" r="r" b="b"/>
              <a:pathLst>
                <a:path w="4521" h="4485" extrusionOk="0">
                  <a:moveTo>
                    <a:pt x="3066" y="1"/>
                  </a:moveTo>
                  <a:cubicBezTo>
                    <a:pt x="1947" y="1"/>
                    <a:pt x="938" y="82"/>
                    <a:pt x="0" y="239"/>
                  </a:cubicBezTo>
                  <a:lnTo>
                    <a:pt x="9" y="895"/>
                  </a:lnTo>
                  <a:cubicBezTo>
                    <a:pt x="34" y="2862"/>
                    <a:pt x="1623" y="4452"/>
                    <a:pt x="3590" y="4476"/>
                  </a:cubicBezTo>
                  <a:lnTo>
                    <a:pt x="4243" y="4485"/>
                  </a:lnTo>
                  <a:cubicBezTo>
                    <a:pt x="4439" y="3313"/>
                    <a:pt x="4520" y="2028"/>
                    <a:pt x="4469" y="561"/>
                  </a:cubicBezTo>
                  <a:cubicBezTo>
                    <a:pt x="4457" y="266"/>
                    <a:pt x="4219" y="28"/>
                    <a:pt x="3924" y="16"/>
                  </a:cubicBezTo>
                  <a:cubicBezTo>
                    <a:pt x="3631" y="6"/>
                    <a:pt x="3345" y="1"/>
                    <a:pt x="3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3" name="Google Shape;1195;p32">
              <a:extLst>
                <a:ext uri="{FF2B5EF4-FFF2-40B4-BE49-F238E27FC236}">
                  <a16:creationId xmlns:a16="http://schemas.microsoft.com/office/drawing/2014/main" id="{22AFE2F9-9327-1450-34FE-726F67D6E8A5}"/>
                </a:ext>
              </a:extLst>
            </p:cNvPr>
            <p:cNvSpPr/>
            <p:nvPr/>
          </p:nvSpPr>
          <p:spPr>
            <a:xfrm>
              <a:off x="1161975" y="4531175"/>
              <a:ext cx="91400" cy="84350"/>
            </a:xfrm>
            <a:custGeom>
              <a:avLst/>
              <a:gdLst/>
              <a:ahLst/>
              <a:cxnLst/>
              <a:rect l="l" t="t" r="r" b="b"/>
              <a:pathLst>
                <a:path w="3656" h="3374" extrusionOk="0">
                  <a:moveTo>
                    <a:pt x="1821" y="1"/>
                  </a:moveTo>
                  <a:cubicBezTo>
                    <a:pt x="1137" y="1"/>
                    <a:pt x="523" y="415"/>
                    <a:pt x="262" y="1046"/>
                  </a:cubicBezTo>
                  <a:cubicBezTo>
                    <a:pt x="0" y="1678"/>
                    <a:pt x="145" y="2410"/>
                    <a:pt x="633" y="2894"/>
                  </a:cubicBezTo>
                  <a:cubicBezTo>
                    <a:pt x="952" y="3214"/>
                    <a:pt x="1391" y="3373"/>
                    <a:pt x="1830" y="3373"/>
                  </a:cubicBezTo>
                  <a:cubicBezTo>
                    <a:pt x="2269" y="3373"/>
                    <a:pt x="2707" y="3214"/>
                    <a:pt x="3027" y="2894"/>
                  </a:cubicBezTo>
                  <a:cubicBezTo>
                    <a:pt x="3511" y="2410"/>
                    <a:pt x="3656" y="1681"/>
                    <a:pt x="3394" y="1046"/>
                  </a:cubicBezTo>
                  <a:cubicBezTo>
                    <a:pt x="3132" y="413"/>
                    <a:pt x="2515" y="1"/>
                    <a:pt x="1828" y="1"/>
                  </a:cubicBezTo>
                  <a:cubicBezTo>
                    <a:pt x="1826" y="1"/>
                    <a:pt x="1823" y="1"/>
                    <a:pt x="18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 name="Google Shape;1196;p32">
              <a:extLst>
                <a:ext uri="{FF2B5EF4-FFF2-40B4-BE49-F238E27FC236}">
                  <a16:creationId xmlns:a16="http://schemas.microsoft.com/office/drawing/2014/main" id="{A57FD126-32EA-37F6-78E7-040057E11290}"/>
                </a:ext>
              </a:extLst>
            </p:cNvPr>
            <p:cNvSpPr/>
            <p:nvPr/>
          </p:nvSpPr>
          <p:spPr>
            <a:xfrm>
              <a:off x="1031050" y="4411100"/>
              <a:ext cx="338650" cy="338725"/>
            </a:xfrm>
            <a:custGeom>
              <a:avLst/>
              <a:gdLst/>
              <a:ahLst/>
              <a:cxnLst/>
              <a:rect l="l" t="t" r="r" b="b"/>
              <a:pathLst>
                <a:path w="13546" h="13549" extrusionOk="0">
                  <a:moveTo>
                    <a:pt x="7066" y="3673"/>
                  </a:moveTo>
                  <a:cubicBezTo>
                    <a:pt x="7800" y="3673"/>
                    <a:pt x="8522" y="3960"/>
                    <a:pt x="9062" y="4500"/>
                  </a:cubicBezTo>
                  <a:cubicBezTo>
                    <a:pt x="10170" y="5602"/>
                    <a:pt x="10170" y="7393"/>
                    <a:pt x="9062" y="8492"/>
                  </a:cubicBezTo>
                  <a:cubicBezTo>
                    <a:pt x="8522" y="9032"/>
                    <a:pt x="7800" y="9319"/>
                    <a:pt x="7066" y="9319"/>
                  </a:cubicBezTo>
                  <a:cubicBezTo>
                    <a:pt x="6702" y="9319"/>
                    <a:pt x="6334" y="9248"/>
                    <a:pt x="5984" y="9104"/>
                  </a:cubicBezTo>
                  <a:cubicBezTo>
                    <a:pt x="4930" y="8667"/>
                    <a:pt x="4244" y="7637"/>
                    <a:pt x="4244" y="6496"/>
                  </a:cubicBezTo>
                  <a:cubicBezTo>
                    <a:pt x="4244" y="5355"/>
                    <a:pt x="4930" y="4325"/>
                    <a:pt x="5984" y="3888"/>
                  </a:cubicBezTo>
                  <a:cubicBezTo>
                    <a:pt x="6334" y="3744"/>
                    <a:pt x="6702" y="3673"/>
                    <a:pt x="7066" y="3673"/>
                  </a:cubicBezTo>
                  <a:close/>
                  <a:moveTo>
                    <a:pt x="3868" y="9124"/>
                  </a:moveTo>
                  <a:cubicBezTo>
                    <a:pt x="4006" y="9124"/>
                    <a:pt x="4147" y="9176"/>
                    <a:pt x="4262" y="9290"/>
                  </a:cubicBezTo>
                  <a:cubicBezTo>
                    <a:pt x="4481" y="9510"/>
                    <a:pt x="4481" y="9869"/>
                    <a:pt x="4262" y="10088"/>
                  </a:cubicBezTo>
                  <a:cubicBezTo>
                    <a:pt x="4147" y="10204"/>
                    <a:pt x="4005" y="10255"/>
                    <a:pt x="3866" y="10255"/>
                  </a:cubicBezTo>
                  <a:cubicBezTo>
                    <a:pt x="3576" y="10255"/>
                    <a:pt x="3298" y="10031"/>
                    <a:pt x="3298" y="9691"/>
                  </a:cubicBezTo>
                  <a:cubicBezTo>
                    <a:pt x="3298" y="9350"/>
                    <a:pt x="3577" y="9124"/>
                    <a:pt x="3868" y="9124"/>
                  </a:cubicBezTo>
                  <a:close/>
                  <a:moveTo>
                    <a:pt x="8414" y="1"/>
                  </a:moveTo>
                  <a:cubicBezTo>
                    <a:pt x="6466" y="507"/>
                    <a:pt x="4888" y="1425"/>
                    <a:pt x="3518" y="2846"/>
                  </a:cubicBezTo>
                  <a:cubicBezTo>
                    <a:pt x="2169" y="4244"/>
                    <a:pt x="1000" y="6282"/>
                    <a:pt x="1" y="8212"/>
                  </a:cubicBezTo>
                  <a:lnTo>
                    <a:pt x="5337" y="13548"/>
                  </a:lnTo>
                  <a:cubicBezTo>
                    <a:pt x="7267" y="12549"/>
                    <a:pt x="9309" y="11380"/>
                    <a:pt x="10706" y="10031"/>
                  </a:cubicBezTo>
                  <a:cubicBezTo>
                    <a:pt x="12124" y="8664"/>
                    <a:pt x="13039" y="7086"/>
                    <a:pt x="13545" y="5138"/>
                  </a:cubicBezTo>
                  <a:lnTo>
                    <a:pt x="13112" y="5129"/>
                  </a:lnTo>
                  <a:cubicBezTo>
                    <a:pt x="10534" y="5099"/>
                    <a:pt x="8453" y="3015"/>
                    <a:pt x="8420" y="440"/>
                  </a:cubicBezTo>
                  <a:lnTo>
                    <a:pt x="841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5" name="Google Shape;1197;p32">
              <a:extLst>
                <a:ext uri="{FF2B5EF4-FFF2-40B4-BE49-F238E27FC236}">
                  <a16:creationId xmlns:a16="http://schemas.microsoft.com/office/drawing/2014/main" id="{E00B163F-C915-ED86-C294-9172B711294C}"/>
                </a:ext>
              </a:extLst>
            </p:cNvPr>
            <p:cNvSpPr/>
            <p:nvPr/>
          </p:nvSpPr>
          <p:spPr>
            <a:xfrm>
              <a:off x="1130500" y="4740450"/>
              <a:ext cx="108950" cy="111250"/>
            </a:xfrm>
            <a:custGeom>
              <a:avLst/>
              <a:gdLst/>
              <a:ahLst/>
              <a:cxnLst/>
              <a:rect l="l" t="t" r="r" b="b"/>
              <a:pathLst>
                <a:path w="4358" h="4450" extrusionOk="0">
                  <a:moveTo>
                    <a:pt x="4358" y="1"/>
                  </a:moveTo>
                  <a:lnTo>
                    <a:pt x="4358" y="1"/>
                  </a:lnTo>
                  <a:cubicBezTo>
                    <a:pt x="2906" y="877"/>
                    <a:pt x="1437" y="1609"/>
                    <a:pt x="1" y="2332"/>
                  </a:cubicBezTo>
                  <a:cubicBezTo>
                    <a:pt x="58" y="3090"/>
                    <a:pt x="112" y="3789"/>
                    <a:pt x="118" y="3882"/>
                  </a:cubicBezTo>
                  <a:cubicBezTo>
                    <a:pt x="118" y="4211"/>
                    <a:pt x="387" y="4450"/>
                    <a:pt x="683" y="4450"/>
                  </a:cubicBezTo>
                  <a:cubicBezTo>
                    <a:pt x="767" y="4450"/>
                    <a:pt x="854" y="4430"/>
                    <a:pt x="937" y="4388"/>
                  </a:cubicBezTo>
                  <a:cubicBezTo>
                    <a:pt x="1039" y="4295"/>
                    <a:pt x="3858" y="3208"/>
                    <a:pt x="43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 name="Google Shape;1198;p32">
              <a:extLst>
                <a:ext uri="{FF2B5EF4-FFF2-40B4-BE49-F238E27FC236}">
                  <a16:creationId xmlns:a16="http://schemas.microsoft.com/office/drawing/2014/main" id="{A9252358-7995-0B59-56DF-7E5C76B5DEEC}"/>
                </a:ext>
              </a:extLst>
            </p:cNvPr>
            <p:cNvSpPr/>
            <p:nvPr/>
          </p:nvSpPr>
          <p:spPr>
            <a:xfrm>
              <a:off x="927325" y="4539825"/>
              <a:ext cx="114150" cy="109800"/>
            </a:xfrm>
            <a:custGeom>
              <a:avLst/>
              <a:gdLst/>
              <a:ahLst/>
              <a:cxnLst/>
              <a:rect l="l" t="t" r="r" b="b"/>
              <a:pathLst>
                <a:path w="4566" h="4392" extrusionOk="0">
                  <a:moveTo>
                    <a:pt x="4565" y="1"/>
                  </a:moveTo>
                  <a:lnTo>
                    <a:pt x="4565" y="1"/>
                  </a:lnTo>
                  <a:cubicBezTo>
                    <a:pt x="1268" y="459"/>
                    <a:pt x="184" y="3334"/>
                    <a:pt x="91" y="3437"/>
                  </a:cubicBezTo>
                  <a:cubicBezTo>
                    <a:pt x="0" y="3611"/>
                    <a:pt x="9" y="3822"/>
                    <a:pt x="112" y="3988"/>
                  </a:cubicBezTo>
                  <a:cubicBezTo>
                    <a:pt x="295" y="4286"/>
                    <a:pt x="606" y="4232"/>
                    <a:pt x="723" y="4256"/>
                  </a:cubicBezTo>
                  <a:lnTo>
                    <a:pt x="2214" y="4391"/>
                  </a:lnTo>
                  <a:cubicBezTo>
                    <a:pt x="2945" y="2928"/>
                    <a:pt x="3680" y="1458"/>
                    <a:pt x="4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 name="Google Shape;1199;p32">
              <a:extLst>
                <a:ext uri="{FF2B5EF4-FFF2-40B4-BE49-F238E27FC236}">
                  <a16:creationId xmlns:a16="http://schemas.microsoft.com/office/drawing/2014/main" id="{14F78AB9-4BFE-B4FD-D1CB-85581D4EFD5E}"/>
                </a:ext>
              </a:extLst>
            </p:cNvPr>
            <p:cNvSpPr/>
            <p:nvPr/>
          </p:nvSpPr>
          <p:spPr>
            <a:xfrm>
              <a:off x="898875" y="4711550"/>
              <a:ext cx="170825" cy="169575"/>
            </a:xfrm>
            <a:custGeom>
              <a:avLst/>
              <a:gdLst/>
              <a:ahLst/>
              <a:cxnLst/>
              <a:rect l="l" t="t" r="r" b="b"/>
              <a:pathLst>
                <a:path w="6833" h="6783" extrusionOk="0">
                  <a:moveTo>
                    <a:pt x="2846" y="1"/>
                  </a:moveTo>
                  <a:cubicBezTo>
                    <a:pt x="1747" y="1052"/>
                    <a:pt x="503" y="4602"/>
                    <a:pt x="63" y="6050"/>
                  </a:cubicBezTo>
                  <a:cubicBezTo>
                    <a:pt x="0" y="6252"/>
                    <a:pt x="54" y="6469"/>
                    <a:pt x="202" y="6616"/>
                  </a:cubicBezTo>
                  <a:cubicBezTo>
                    <a:pt x="309" y="6724"/>
                    <a:pt x="454" y="6782"/>
                    <a:pt x="602" y="6782"/>
                  </a:cubicBezTo>
                  <a:cubicBezTo>
                    <a:pt x="656" y="6782"/>
                    <a:pt x="711" y="6774"/>
                    <a:pt x="765" y="6758"/>
                  </a:cubicBezTo>
                  <a:cubicBezTo>
                    <a:pt x="2225" y="6318"/>
                    <a:pt x="5782" y="5084"/>
                    <a:pt x="6833" y="3981"/>
                  </a:cubicBezTo>
                  <a:cubicBezTo>
                    <a:pt x="6655" y="3900"/>
                    <a:pt x="6492" y="3789"/>
                    <a:pt x="6354" y="3650"/>
                  </a:cubicBezTo>
                  <a:lnTo>
                    <a:pt x="5167" y="2464"/>
                  </a:lnTo>
                  <a:lnTo>
                    <a:pt x="4767" y="2861"/>
                  </a:lnTo>
                  <a:cubicBezTo>
                    <a:pt x="4658" y="2967"/>
                    <a:pt x="4517" y="3020"/>
                    <a:pt x="4375" y="3020"/>
                  </a:cubicBezTo>
                  <a:cubicBezTo>
                    <a:pt x="4231" y="3020"/>
                    <a:pt x="4086" y="2965"/>
                    <a:pt x="3975" y="2855"/>
                  </a:cubicBezTo>
                  <a:cubicBezTo>
                    <a:pt x="3758" y="2638"/>
                    <a:pt x="3755" y="2286"/>
                    <a:pt x="3969" y="2063"/>
                  </a:cubicBezTo>
                  <a:lnTo>
                    <a:pt x="4369" y="1663"/>
                  </a:lnTo>
                  <a:lnTo>
                    <a:pt x="3171" y="464"/>
                  </a:lnTo>
                  <a:cubicBezTo>
                    <a:pt x="3035" y="329"/>
                    <a:pt x="2927" y="172"/>
                    <a:pt x="2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8" name="Google Shape;1200;p32">
            <a:extLst>
              <a:ext uri="{FF2B5EF4-FFF2-40B4-BE49-F238E27FC236}">
                <a16:creationId xmlns:a16="http://schemas.microsoft.com/office/drawing/2014/main" id="{D906900C-C31C-4828-BE73-5274A1797AEF}"/>
              </a:ext>
            </a:extLst>
          </p:cNvPr>
          <p:cNvGrpSpPr/>
          <p:nvPr/>
        </p:nvGrpSpPr>
        <p:grpSpPr>
          <a:xfrm>
            <a:off x="1157633" y="1601318"/>
            <a:ext cx="219890" cy="339095"/>
            <a:chOff x="5726350" y="2028150"/>
            <a:chExt cx="312300" cy="481600"/>
          </a:xfrm>
        </p:grpSpPr>
        <p:sp>
          <p:nvSpPr>
            <p:cNvPr id="29" name="Google Shape;1201;p32">
              <a:extLst>
                <a:ext uri="{FF2B5EF4-FFF2-40B4-BE49-F238E27FC236}">
                  <a16:creationId xmlns:a16="http://schemas.microsoft.com/office/drawing/2014/main" id="{ED4C2BCC-8CF9-CD73-615C-F6640B138A6A}"/>
                </a:ext>
              </a:extLst>
            </p:cNvPr>
            <p:cNvSpPr/>
            <p:nvPr/>
          </p:nvSpPr>
          <p:spPr>
            <a:xfrm>
              <a:off x="5756075" y="2028150"/>
              <a:ext cx="252825" cy="83275"/>
            </a:xfrm>
            <a:custGeom>
              <a:avLst/>
              <a:gdLst/>
              <a:ahLst/>
              <a:cxnLst/>
              <a:rect l="l" t="t" r="r" b="b"/>
              <a:pathLst>
                <a:path w="10113" h="3331" extrusionOk="0">
                  <a:moveTo>
                    <a:pt x="1639" y="1"/>
                  </a:moveTo>
                  <a:cubicBezTo>
                    <a:pt x="730" y="13"/>
                    <a:pt x="1" y="753"/>
                    <a:pt x="1" y="1666"/>
                  </a:cubicBezTo>
                  <a:cubicBezTo>
                    <a:pt x="1" y="2575"/>
                    <a:pt x="730" y="3316"/>
                    <a:pt x="1639" y="3331"/>
                  </a:cubicBezTo>
                  <a:lnTo>
                    <a:pt x="8474" y="3331"/>
                  </a:lnTo>
                  <a:cubicBezTo>
                    <a:pt x="9384" y="3316"/>
                    <a:pt x="10113" y="2575"/>
                    <a:pt x="10113" y="1666"/>
                  </a:cubicBezTo>
                  <a:cubicBezTo>
                    <a:pt x="10113" y="753"/>
                    <a:pt x="9384" y="13"/>
                    <a:pt x="8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 name="Google Shape;1202;p32">
              <a:extLst>
                <a:ext uri="{FF2B5EF4-FFF2-40B4-BE49-F238E27FC236}">
                  <a16:creationId xmlns:a16="http://schemas.microsoft.com/office/drawing/2014/main" id="{CBB2BC88-1810-2DD0-F14F-5F381A2E8099}"/>
                </a:ext>
              </a:extLst>
            </p:cNvPr>
            <p:cNvSpPr/>
            <p:nvPr/>
          </p:nvSpPr>
          <p:spPr>
            <a:xfrm>
              <a:off x="5726350" y="2139650"/>
              <a:ext cx="312300" cy="224425"/>
            </a:xfrm>
            <a:custGeom>
              <a:avLst/>
              <a:gdLst/>
              <a:ahLst/>
              <a:cxnLst/>
              <a:rect l="l" t="t" r="r" b="b"/>
              <a:pathLst>
                <a:path w="12492" h="8977" extrusionOk="0">
                  <a:moveTo>
                    <a:pt x="2822" y="0"/>
                  </a:moveTo>
                  <a:lnTo>
                    <a:pt x="2822" y="4800"/>
                  </a:lnTo>
                  <a:cubicBezTo>
                    <a:pt x="1527" y="5589"/>
                    <a:pt x="542" y="6797"/>
                    <a:pt x="36" y="8224"/>
                  </a:cubicBezTo>
                  <a:lnTo>
                    <a:pt x="30" y="8233"/>
                  </a:lnTo>
                  <a:cubicBezTo>
                    <a:pt x="27" y="8242"/>
                    <a:pt x="24" y="8254"/>
                    <a:pt x="21" y="8266"/>
                  </a:cubicBezTo>
                  <a:cubicBezTo>
                    <a:pt x="18" y="8278"/>
                    <a:pt x="15" y="8281"/>
                    <a:pt x="15" y="8287"/>
                  </a:cubicBezTo>
                  <a:cubicBezTo>
                    <a:pt x="12" y="8296"/>
                    <a:pt x="9" y="8308"/>
                    <a:pt x="9" y="8317"/>
                  </a:cubicBezTo>
                  <a:cubicBezTo>
                    <a:pt x="6" y="8326"/>
                    <a:pt x="6" y="8335"/>
                    <a:pt x="3" y="8347"/>
                  </a:cubicBezTo>
                  <a:cubicBezTo>
                    <a:pt x="3" y="8356"/>
                    <a:pt x="3" y="8362"/>
                    <a:pt x="3" y="8368"/>
                  </a:cubicBezTo>
                  <a:cubicBezTo>
                    <a:pt x="0" y="8378"/>
                    <a:pt x="3" y="8393"/>
                    <a:pt x="3" y="8405"/>
                  </a:cubicBezTo>
                  <a:cubicBezTo>
                    <a:pt x="3" y="8408"/>
                    <a:pt x="3" y="8411"/>
                    <a:pt x="3" y="8414"/>
                  </a:cubicBezTo>
                  <a:lnTo>
                    <a:pt x="3" y="8426"/>
                  </a:lnTo>
                  <a:cubicBezTo>
                    <a:pt x="3" y="8438"/>
                    <a:pt x="3" y="8450"/>
                    <a:pt x="3" y="8462"/>
                  </a:cubicBezTo>
                  <a:lnTo>
                    <a:pt x="6" y="8483"/>
                  </a:lnTo>
                  <a:cubicBezTo>
                    <a:pt x="6" y="8495"/>
                    <a:pt x="9" y="8504"/>
                    <a:pt x="12" y="8513"/>
                  </a:cubicBezTo>
                  <a:cubicBezTo>
                    <a:pt x="12" y="8525"/>
                    <a:pt x="15" y="8531"/>
                    <a:pt x="15" y="8540"/>
                  </a:cubicBezTo>
                  <a:cubicBezTo>
                    <a:pt x="18" y="8549"/>
                    <a:pt x="21" y="8558"/>
                    <a:pt x="21" y="8564"/>
                  </a:cubicBezTo>
                  <a:cubicBezTo>
                    <a:pt x="24" y="8573"/>
                    <a:pt x="27" y="8585"/>
                    <a:pt x="33" y="8594"/>
                  </a:cubicBezTo>
                  <a:cubicBezTo>
                    <a:pt x="36" y="8606"/>
                    <a:pt x="36" y="8609"/>
                    <a:pt x="40" y="8615"/>
                  </a:cubicBezTo>
                  <a:cubicBezTo>
                    <a:pt x="43" y="8624"/>
                    <a:pt x="49" y="8636"/>
                    <a:pt x="52" y="8646"/>
                  </a:cubicBezTo>
                  <a:cubicBezTo>
                    <a:pt x="58" y="8658"/>
                    <a:pt x="58" y="8661"/>
                    <a:pt x="61" y="8667"/>
                  </a:cubicBezTo>
                  <a:cubicBezTo>
                    <a:pt x="67" y="8673"/>
                    <a:pt x="73" y="8685"/>
                    <a:pt x="76" y="8694"/>
                  </a:cubicBezTo>
                  <a:cubicBezTo>
                    <a:pt x="82" y="8703"/>
                    <a:pt x="85" y="8709"/>
                    <a:pt x="88" y="8715"/>
                  </a:cubicBezTo>
                  <a:cubicBezTo>
                    <a:pt x="94" y="8721"/>
                    <a:pt x="100" y="8730"/>
                    <a:pt x="106" y="8739"/>
                  </a:cubicBezTo>
                  <a:cubicBezTo>
                    <a:pt x="112" y="8748"/>
                    <a:pt x="115" y="8754"/>
                    <a:pt x="121" y="8760"/>
                  </a:cubicBezTo>
                  <a:cubicBezTo>
                    <a:pt x="127" y="8769"/>
                    <a:pt x="133" y="8775"/>
                    <a:pt x="139" y="8781"/>
                  </a:cubicBezTo>
                  <a:cubicBezTo>
                    <a:pt x="145" y="8787"/>
                    <a:pt x="151" y="8796"/>
                    <a:pt x="157" y="8802"/>
                  </a:cubicBezTo>
                  <a:lnTo>
                    <a:pt x="175" y="8820"/>
                  </a:lnTo>
                  <a:cubicBezTo>
                    <a:pt x="181" y="8826"/>
                    <a:pt x="190" y="8832"/>
                    <a:pt x="196" y="8841"/>
                  </a:cubicBezTo>
                  <a:lnTo>
                    <a:pt x="217" y="8856"/>
                  </a:lnTo>
                  <a:lnTo>
                    <a:pt x="238" y="8874"/>
                  </a:lnTo>
                  <a:lnTo>
                    <a:pt x="262" y="8889"/>
                  </a:lnTo>
                  <a:lnTo>
                    <a:pt x="283" y="8901"/>
                  </a:lnTo>
                  <a:lnTo>
                    <a:pt x="314" y="8917"/>
                  </a:lnTo>
                  <a:cubicBezTo>
                    <a:pt x="320" y="8920"/>
                    <a:pt x="326" y="8923"/>
                    <a:pt x="332" y="8926"/>
                  </a:cubicBezTo>
                  <a:cubicBezTo>
                    <a:pt x="341" y="8929"/>
                    <a:pt x="356" y="8938"/>
                    <a:pt x="368" y="8941"/>
                  </a:cubicBezTo>
                  <a:lnTo>
                    <a:pt x="377" y="8947"/>
                  </a:lnTo>
                  <a:lnTo>
                    <a:pt x="386" y="8947"/>
                  </a:lnTo>
                  <a:lnTo>
                    <a:pt x="413" y="8956"/>
                  </a:lnTo>
                  <a:lnTo>
                    <a:pt x="437" y="8962"/>
                  </a:lnTo>
                  <a:lnTo>
                    <a:pt x="461" y="8968"/>
                  </a:lnTo>
                  <a:cubicBezTo>
                    <a:pt x="473" y="8971"/>
                    <a:pt x="485" y="8971"/>
                    <a:pt x="497" y="8974"/>
                  </a:cubicBezTo>
                  <a:lnTo>
                    <a:pt x="512" y="8977"/>
                  </a:lnTo>
                  <a:lnTo>
                    <a:pt x="11928" y="8977"/>
                  </a:lnTo>
                  <a:cubicBezTo>
                    <a:pt x="11946" y="8977"/>
                    <a:pt x="11967" y="8977"/>
                    <a:pt x="11985" y="8974"/>
                  </a:cubicBezTo>
                  <a:lnTo>
                    <a:pt x="11991" y="8974"/>
                  </a:lnTo>
                  <a:cubicBezTo>
                    <a:pt x="12006" y="8974"/>
                    <a:pt x="12021" y="8971"/>
                    <a:pt x="12033" y="8968"/>
                  </a:cubicBezTo>
                  <a:lnTo>
                    <a:pt x="12051" y="8965"/>
                  </a:lnTo>
                  <a:cubicBezTo>
                    <a:pt x="12063" y="8962"/>
                    <a:pt x="12072" y="8959"/>
                    <a:pt x="12085" y="8956"/>
                  </a:cubicBezTo>
                  <a:lnTo>
                    <a:pt x="12106" y="8950"/>
                  </a:lnTo>
                  <a:lnTo>
                    <a:pt x="12118" y="8947"/>
                  </a:lnTo>
                  <a:lnTo>
                    <a:pt x="12130" y="8941"/>
                  </a:lnTo>
                  <a:lnTo>
                    <a:pt x="12160" y="8929"/>
                  </a:lnTo>
                  <a:lnTo>
                    <a:pt x="12184" y="8917"/>
                  </a:lnTo>
                  <a:cubicBezTo>
                    <a:pt x="12193" y="8914"/>
                    <a:pt x="12199" y="8907"/>
                    <a:pt x="12208" y="8904"/>
                  </a:cubicBezTo>
                  <a:cubicBezTo>
                    <a:pt x="12214" y="8898"/>
                    <a:pt x="12226" y="8892"/>
                    <a:pt x="12235" y="8889"/>
                  </a:cubicBezTo>
                  <a:lnTo>
                    <a:pt x="12253" y="8877"/>
                  </a:lnTo>
                  <a:cubicBezTo>
                    <a:pt x="12262" y="8868"/>
                    <a:pt x="12271" y="8862"/>
                    <a:pt x="12280" y="8856"/>
                  </a:cubicBezTo>
                  <a:lnTo>
                    <a:pt x="12295" y="8844"/>
                  </a:lnTo>
                  <a:cubicBezTo>
                    <a:pt x="12304" y="8835"/>
                    <a:pt x="12313" y="8826"/>
                    <a:pt x="12319" y="8820"/>
                  </a:cubicBezTo>
                  <a:lnTo>
                    <a:pt x="12334" y="8805"/>
                  </a:lnTo>
                  <a:cubicBezTo>
                    <a:pt x="12343" y="8796"/>
                    <a:pt x="12349" y="8790"/>
                    <a:pt x="12359" y="8781"/>
                  </a:cubicBezTo>
                  <a:lnTo>
                    <a:pt x="12371" y="8763"/>
                  </a:lnTo>
                  <a:lnTo>
                    <a:pt x="12389" y="8739"/>
                  </a:lnTo>
                  <a:lnTo>
                    <a:pt x="12404" y="8718"/>
                  </a:lnTo>
                  <a:cubicBezTo>
                    <a:pt x="12410" y="8709"/>
                    <a:pt x="12413" y="8703"/>
                    <a:pt x="12419" y="8694"/>
                  </a:cubicBezTo>
                  <a:cubicBezTo>
                    <a:pt x="12422" y="8688"/>
                    <a:pt x="12428" y="8679"/>
                    <a:pt x="12431" y="8670"/>
                  </a:cubicBezTo>
                  <a:cubicBezTo>
                    <a:pt x="12437" y="8661"/>
                    <a:pt x="12440" y="8655"/>
                    <a:pt x="12443" y="8646"/>
                  </a:cubicBezTo>
                  <a:cubicBezTo>
                    <a:pt x="12446" y="8639"/>
                    <a:pt x="12449" y="8627"/>
                    <a:pt x="12455" y="8618"/>
                  </a:cubicBezTo>
                  <a:cubicBezTo>
                    <a:pt x="12458" y="8609"/>
                    <a:pt x="12461" y="8603"/>
                    <a:pt x="12461" y="8594"/>
                  </a:cubicBezTo>
                  <a:cubicBezTo>
                    <a:pt x="12464" y="8588"/>
                    <a:pt x="12467" y="8576"/>
                    <a:pt x="12470" y="8567"/>
                  </a:cubicBezTo>
                  <a:cubicBezTo>
                    <a:pt x="12473" y="8558"/>
                    <a:pt x="12476" y="8549"/>
                    <a:pt x="12479" y="8540"/>
                  </a:cubicBezTo>
                  <a:cubicBezTo>
                    <a:pt x="12479" y="8534"/>
                    <a:pt x="12482" y="8525"/>
                    <a:pt x="12482" y="8516"/>
                  </a:cubicBezTo>
                  <a:cubicBezTo>
                    <a:pt x="12485" y="8507"/>
                    <a:pt x="12485" y="8495"/>
                    <a:pt x="12488" y="8486"/>
                  </a:cubicBezTo>
                  <a:lnTo>
                    <a:pt x="12491" y="8462"/>
                  </a:lnTo>
                  <a:cubicBezTo>
                    <a:pt x="12491" y="8450"/>
                    <a:pt x="12491" y="8438"/>
                    <a:pt x="12491" y="8426"/>
                  </a:cubicBezTo>
                  <a:lnTo>
                    <a:pt x="12491" y="8414"/>
                  </a:lnTo>
                  <a:cubicBezTo>
                    <a:pt x="12491" y="8411"/>
                    <a:pt x="12491" y="8408"/>
                    <a:pt x="12491" y="8405"/>
                  </a:cubicBezTo>
                  <a:lnTo>
                    <a:pt x="12491" y="8371"/>
                  </a:lnTo>
                  <a:cubicBezTo>
                    <a:pt x="12491" y="8359"/>
                    <a:pt x="12491" y="8356"/>
                    <a:pt x="12491" y="8347"/>
                  </a:cubicBezTo>
                  <a:cubicBezTo>
                    <a:pt x="12488" y="8338"/>
                    <a:pt x="12488" y="8329"/>
                    <a:pt x="12485" y="8317"/>
                  </a:cubicBezTo>
                  <a:cubicBezTo>
                    <a:pt x="12482" y="8308"/>
                    <a:pt x="12482" y="8299"/>
                    <a:pt x="12479" y="8290"/>
                  </a:cubicBezTo>
                  <a:cubicBezTo>
                    <a:pt x="12476" y="8278"/>
                    <a:pt x="12476" y="8275"/>
                    <a:pt x="12473" y="8266"/>
                  </a:cubicBezTo>
                  <a:cubicBezTo>
                    <a:pt x="12473" y="8260"/>
                    <a:pt x="12467" y="8245"/>
                    <a:pt x="12464" y="8233"/>
                  </a:cubicBezTo>
                  <a:lnTo>
                    <a:pt x="12461" y="8224"/>
                  </a:lnTo>
                  <a:cubicBezTo>
                    <a:pt x="11955" y="6797"/>
                    <a:pt x="10970" y="5589"/>
                    <a:pt x="9676" y="4803"/>
                  </a:cubicBezTo>
                  <a:lnTo>
                    <a:pt x="96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1" name="Google Shape;1203;p32">
              <a:extLst>
                <a:ext uri="{FF2B5EF4-FFF2-40B4-BE49-F238E27FC236}">
                  <a16:creationId xmlns:a16="http://schemas.microsoft.com/office/drawing/2014/main" id="{F3232D23-0DB3-761A-F035-A7C4B03DD3F0}"/>
                </a:ext>
              </a:extLst>
            </p:cNvPr>
            <p:cNvSpPr/>
            <p:nvPr/>
          </p:nvSpPr>
          <p:spPr>
            <a:xfrm>
              <a:off x="5842500" y="2392350"/>
              <a:ext cx="79975" cy="117400"/>
            </a:xfrm>
            <a:custGeom>
              <a:avLst/>
              <a:gdLst/>
              <a:ahLst/>
              <a:cxnLst/>
              <a:rect l="l" t="t" r="r" b="b"/>
              <a:pathLst>
                <a:path w="3199" h="4696" extrusionOk="0">
                  <a:moveTo>
                    <a:pt x="4" y="1"/>
                  </a:moveTo>
                  <a:lnTo>
                    <a:pt x="4" y="1651"/>
                  </a:lnTo>
                  <a:cubicBezTo>
                    <a:pt x="1" y="2591"/>
                    <a:pt x="287" y="3509"/>
                    <a:pt x="820" y="4283"/>
                  </a:cubicBezTo>
                  <a:cubicBezTo>
                    <a:pt x="994" y="4542"/>
                    <a:pt x="1287" y="4696"/>
                    <a:pt x="1600" y="4696"/>
                  </a:cubicBezTo>
                  <a:cubicBezTo>
                    <a:pt x="1913" y="4696"/>
                    <a:pt x="2205" y="4542"/>
                    <a:pt x="2380" y="4283"/>
                  </a:cubicBezTo>
                  <a:cubicBezTo>
                    <a:pt x="2913" y="3509"/>
                    <a:pt x="3199" y="2591"/>
                    <a:pt x="3196" y="1651"/>
                  </a:cubicBezTo>
                  <a:lnTo>
                    <a:pt x="319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34" name="TextBox 33">
            <a:extLst>
              <a:ext uri="{FF2B5EF4-FFF2-40B4-BE49-F238E27FC236}">
                <a16:creationId xmlns:a16="http://schemas.microsoft.com/office/drawing/2014/main" id="{C0CA143E-816E-F4BA-97F2-2C4E4537E8C9}"/>
              </a:ext>
            </a:extLst>
          </p:cNvPr>
          <p:cNvSpPr txBox="1"/>
          <p:nvPr/>
        </p:nvSpPr>
        <p:spPr>
          <a:xfrm>
            <a:off x="1785938" y="1443482"/>
            <a:ext cx="5572124" cy="496931"/>
          </a:xfrm>
          <a:prstGeom prst="rect">
            <a:avLst/>
          </a:prstGeom>
          <a:noFill/>
        </p:spPr>
        <p:txBody>
          <a:bodyPr wrap="square">
            <a:spAutoFit/>
          </a:bodyPr>
          <a:lstStyle/>
          <a:p>
            <a:pPr>
              <a:lnSpc>
                <a:spcPct val="150000"/>
              </a:lnSpc>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Ôn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lại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46783D58-4960-325C-6066-44F5A9271D31}"/>
              </a:ext>
            </a:extLst>
          </p:cNvPr>
          <p:cNvSpPr txBox="1"/>
          <p:nvPr/>
        </p:nvSpPr>
        <p:spPr>
          <a:xfrm>
            <a:off x="1785937" y="2277363"/>
            <a:ext cx="6486685" cy="958596"/>
          </a:xfrm>
          <a:prstGeom prst="rect">
            <a:avLst/>
          </a:prstGeom>
          <a:noFill/>
        </p:spPr>
        <p:txBody>
          <a:bodyPr wrap="square">
            <a:spAutoFit/>
          </a:bodyPr>
          <a:lstStyle/>
          <a:p>
            <a:pPr>
              <a:lnSpc>
                <a:spcPct val="150000"/>
              </a:lnSpc>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 giao và bài tập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2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trong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Sách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Tin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a:t>
            </a:r>
            <a:r>
              <a:rPr lang="en-US" sz="2000" dirty="0">
                <a:effectLst/>
                <a:latin typeface="Arial" panose="020B0604020202020204" pitchFamily="34" charset="0"/>
                <a:ea typeface="Times New Roman" panose="02020603050405020304" pitchFamily="18" charset="0"/>
                <a:cs typeface="Arial" panose="020B0604020202020204" pitchFamily="34" charset="0"/>
              </a:rPr>
              <a:t> - Cánh </a:t>
            </a:r>
            <a:r>
              <a:rPr lang="en-US" sz="2000" dirty="0" err="1">
                <a:effectLst/>
                <a:latin typeface="Arial" panose="020B0604020202020204" pitchFamily="34" charset="0"/>
                <a:ea typeface="Times New Roman" panose="02020603050405020304" pitchFamily="18" charset="0"/>
                <a:cs typeface="Arial" panose="020B0604020202020204" pitchFamily="34" charset="0"/>
              </a:rPr>
              <a:t>Diều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D7FC86D2-AD65-4C23-61FA-7FA644336297}"/>
              </a:ext>
            </a:extLst>
          </p:cNvPr>
          <p:cNvSpPr txBox="1"/>
          <p:nvPr/>
        </p:nvSpPr>
        <p:spPr>
          <a:xfrm>
            <a:off x="1785937" y="3492165"/>
            <a:ext cx="6496210" cy="958660"/>
          </a:xfrm>
          <a:prstGeom prst="rect">
            <a:avLst/>
          </a:prstGeom>
          <a:noFill/>
        </p:spPr>
        <p:txBody>
          <a:bodyPr wrap="square">
            <a:spAutoFit/>
          </a:bodyPr>
          <a:lstStyle/>
          <a:p>
            <a:pPr algn="just">
              <a:lnSpc>
                <a:spcPct val="150000"/>
              </a:lnSpc>
              <a:spcAft>
                <a:spcPts val="800"/>
              </a:spcAft>
            </a:pP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Đọc</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hiểu</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tin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về</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nhóm</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nghề</a:t>
            </a:r>
            <a:r>
              <a:rPr lang="en-US" sz="2000" b="1" i="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34123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linds(horizont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blinds(horizontal)">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linds(horizontal)">
                                      <p:cBhvr>
                                        <p:cTn id="2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4" grpId="0"/>
      <p:bldP spid="36"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2" name="Google Shape;904;p25">
            <a:extLst>
              <a:ext uri="{FF2B5EF4-FFF2-40B4-BE49-F238E27FC236}">
                <a16:creationId xmlns:a16="http://schemas.microsoft.com/office/drawing/2014/main" id="{F1306655-DBD6-5AC8-1C16-A1EFD8505C56}"/>
              </a:ext>
            </a:extLst>
          </p:cNvPr>
          <p:cNvSpPr txBox="1">
            <a:spLocks/>
          </p:cNvSpPr>
          <p:nvPr/>
        </p:nvSpPr>
        <p:spPr>
          <a:xfrm>
            <a:off x="295275" y="1632300"/>
            <a:ext cx="8553449" cy="18789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Acme"/>
              <a:buNone/>
              <a:defRPr sz="3500" b="0" i="0" u="none" strike="noStrike" cap="none">
                <a:solidFill>
                  <a:schemeClr val="dk1"/>
                </a:solidFill>
                <a:latin typeface="Acme"/>
                <a:ea typeface="Acme"/>
                <a:cs typeface="Acme"/>
                <a:sym typeface="Acm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nSpc>
                <a:spcPct val="150000"/>
              </a:lnSpc>
            </a:pPr>
            <a:r>
              <a:rPr lang="vi-VN" sz="4000" b="1" dirty="0">
                <a:latin typeface="Arial" panose="020B0604020202020204" pitchFamily="34" charset="0"/>
                <a:cs typeface="Arial" panose="020B0604020202020204" pitchFamily="34" charset="0"/>
              </a:rPr>
              <a:t>CẢM ƠN CÁC EM ĐÃ CHÚ Ý</a:t>
            </a:r>
          </a:p>
          <a:p>
            <a:pPr>
              <a:lnSpc>
                <a:spcPct val="150000"/>
              </a:lnSpc>
            </a:pPr>
            <a:r>
              <a:rPr lang="vi-VN" sz="4000" b="1" dirty="0">
                <a:latin typeface="Arial" panose="020B0604020202020204" pitchFamily="34" charset="0"/>
                <a:cs typeface="Arial" panose="020B0604020202020204" pitchFamily="34" charset="0"/>
              </a:rPr>
              <a:t>BÀI HỌC, </a:t>
            </a:r>
            <a:r>
              <a:rPr lang="vi-VN" sz="4000" b="1" dirty="0">
                <a:solidFill>
                  <a:srgbClr val="C00000"/>
                </a:solidFill>
                <a:latin typeface="Arial" panose="020B0604020202020204" pitchFamily="34" charset="0"/>
                <a:cs typeface="Arial" panose="020B0604020202020204" pitchFamily="34" charset="0"/>
              </a:rPr>
              <a:t>HẸN GẶP LẠI!</a:t>
            </a:r>
          </a:p>
        </p:txBody>
      </p:sp>
    </p:spTree>
    <p:extLst>
      <p:ext uri="{BB962C8B-B14F-4D97-AF65-F5344CB8AC3E}">
        <p14:creationId xmlns:p14="http://schemas.microsoft.com/office/powerpoint/2010/main" val="4093539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32" name="Google Shape;932;p27"/>
          <p:cNvSpPr txBox="1">
            <a:spLocks noGrp="1"/>
          </p:cNvSpPr>
          <p:nvPr>
            <p:ph type="title" idx="15"/>
          </p:nvPr>
        </p:nvSpPr>
        <p:spPr>
          <a:xfrm>
            <a:off x="720000" y="787818"/>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b="1" dirty="0">
                <a:latin typeface="Arial" panose="020B0604020202020204" pitchFamily="34" charset="0"/>
                <a:cs typeface="Arial" panose="020B0604020202020204" pitchFamily="34" charset="0"/>
              </a:rPr>
              <a:t>NỘI DUNG BÀI HỌC</a:t>
            </a:r>
            <a:endParaRPr sz="3000" b="1" dirty="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F6975F16-3CC0-3F98-258A-5B442C99A300}"/>
              </a:ext>
            </a:extLst>
          </p:cNvPr>
          <p:cNvGrpSpPr/>
          <p:nvPr/>
        </p:nvGrpSpPr>
        <p:grpSpPr>
          <a:xfrm>
            <a:off x="1391788" y="2098778"/>
            <a:ext cx="3008762" cy="1655422"/>
            <a:chOff x="560847" y="1643955"/>
            <a:chExt cx="3166201" cy="1871782"/>
          </a:xfrm>
        </p:grpSpPr>
        <p:sp>
          <p:nvSpPr>
            <p:cNvPr id="19" name="Snip Diagonal Corner Rectangle 18">
              <a:extLst>
                <a:ext uri="{FF2B5EF4-FFF2-40B4-BE49-F238E27FC236}">
                  <a16:creationId xmlns:a16="http://schemas.microsoft.com/office/drawing/2014/main" id="{CD1BB510-AF72-DF07-5109-411C371BDD81}"/>
                </a:ext>
              </a:extLst>
            </p:cNvPr>
            <p:cNvSpPr/>
            <p:nvPr/>
          </p:nvSpPr>
          <p:spPr>
            <a:xfrm>
              <a:off x="560847" y="1643955"/>
              <a:ext cx="3007048" cy="1710869"/>
            </a:xfrm>
            <a:prstGeom prst="snip2Diag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0" name="Snip Diagonal Corner Rectangle 19">
              <a:extLst>
                <a:ext uri="{FF2B5EF4-FFF2-40B4-BE49-F238E27FC236}">
                  <a16:creationId xmlns:a16="http://schemas.microsoft.com/office/drawing/2014/main" id="{360BE97D-2629-8602-7187-98E4AB0E727D}"/>
                </a:ext>
              </a:extLst>
            </p:cNvPr>
            <p:cNvSpPr/>
            <p:nvPr/>
          </p:nvSpPr>
          <p:spPr>
            <a:xfrm>
              <a:off x="720000" y="1804868"/>
              <a:ext cx="3007048" cy="1710869"/>
            </a:xfrm>
            <a:prstGeom prst="snip2Diag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a:lnSpc>
                  <a:spcPct val="150000"/>
                </a:lnSpc>
              </a:pP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Nhóm</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nghề</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0" algn="ctr">
                <a:lnSpc>
                  <a:spcPct val="150000"/>
                </a:lnSpc>
              </a:pP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Đa</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phương</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tiện</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28EFA290-C1B2-22C5-3331-84DF998FD70B}"/>
              </a:ext>
            </a:extLst>
          </p:cNvPr>
          <p:cNvGrpSpPr/>
          <p:nvPr/>
        </p:nvGrpSpPr>
        <p:grpSpPr>
          <a:xfrm>
            <a:off x="4762500" y="2098778"/>
            <a:ext cx="3219473" cy="1655422"/>
            <a:chOff x="560847" y="1643955"/>
            <a:chExt cx="3166201" cy="1871782"/>
          </a:xfrm>
        </p:grpSpPr>
        <p:sp>
          <p:nvSpPr>
            <p:cNvPr id="22" name="Snip Diagonal Corner Rectangle 21">
              <a:extLst>
                <a:ext uri="{FF2B5EF4-FFF2-40B4-BE49-F238E27FC236}">
                  <a16:creationId xmlns:a16="http://schemas.microsoft.com/office/drawing/2014/main" id="{D6155C89-9B71-FEA2-506B-CA8C14ACC0BA}"/>
                </a:ext>
              </a:extLst>
            </p:cNvPr>
            <p:cNvSpPr/>
            <p:nvPr/>
          </p:nvSpPr>
          <p:spPr>
            <a:xfrm>
              <a:off x="560847" y="1643955"/>
              <a:ext cx="3007048" cy="1710869"/>
            </a:xfrm>
            <a:prstGeom prst="snip2DiagRect">
              <a:avLst/>
            </a:prstGeom>
            <a:solidFill>
              <a:schemeClr val="accent1">
                <a:lumMod val="40000"/>
                <a:lumOff val="60000"/>
              </a:schemeClr>
            </a:solid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3" name="Snip Diagonal Corner Rectangle 22">
              <a:extLst>
                <a:ext uri="{FF2B5EF4-FFF2-40B4-BE49-F238E27FC236}">
                  <a16:creationId xmlns:a16="http://schemas.microsoft.com/office/drawing/2014/main" id="{ED06B56C-36FF-0B68-F9A6-3F669FE014B1}"/>
                </a:ext>
              </a:extLst>
            </p:cNvPr>
            <p:cNvSpPr/>
            <p:nvPr/>
          </p:nvSpPr>
          <p:spPr>
            <a:xfrm>
              <a:off x="720000" y="1804868"/>
              <a:ext cx="3007048" cy="1710869"/>
            </a:xfrm>
            <a:prstGeom prst="snip2Diag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Nhóm</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nghề</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Vận</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hành</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hệ</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thống</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chemeClr val="tx1"/>
                  </a:solidFill>
                  <a:effectLst/>
                  <a:latin typeface="Arial" panose="020B0604020202020204" pitchFamily="34" charset="0"/>
                  <a:ea typeface="Aptos" panose="020B0004020202020204" pitchFamily="34" charset="0"/>
                  <a:cs typeface="Arial" panose="020B0604020202020204" pitchFamily="34" charset="0"/>
                </a:rPr>
                <a:t>thông</a:t>
              </a:r>
              <a:r>
                <a:rPr lang="en-US"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 tin</a:t>
              </a:r>
              <a:endParaRPr lang="en-VN" sz="2000"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p:txBody>
        </p:sp>
      </p:grpSp>
      <p:sp>
        <p:nvSpPr>
          <p:cNvPr id="28" name="Google Shape;920;p27">
            <a:extLst>
              <a:ext uri="{FF2B5EF4-FFF2-40B4-BE49-F238E27FC236}">
                <a16:creationId xmlns:a16="http://schemas.microsoft.com/office/drawing/2014/main" id="{BF759815-2C9A-7AEC-ED2B-3B6BAF19B09A}"/>
              </a:ext>
            </a:extLst>
          </p:cNvPr>
          <p:cNvSpPr txBox="1">
            <a:spLocks/>
          </p:cNvSpPr>
          <p:nvPr/>
        </p:nvSpPr>
        <p:spPr>
          <a:xfrm>
            <a:off x="2605038" y="1758468"/>
            <a:ext cx="733500" cy="564110"/>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cme"/>
              <a:buNone/>
              <a:defRPr sz="3500" b="0" i="0" u="none" strike="noStrike" cap="none">
                <a:solidFill>
                  <a:schemeClr val="lt1"/>
                </a:solidFill>
                <a:latin typeface="Acme"/>
                <a:ea typeface="Acme"/>
                <a:cs typeface="Acme"/>
                <a:sym typeface="Acme"/>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 sz="3000">
                <a:latin typeface="Arial" panose="020B0604020202020204" pitchFamily="34" charset="0"/>
                <a:cs typeface="Arial" panose="020B0604020202020204" pitchFamily="34" charset="0"/>
              </a:rPr>
              <a:t>01</a:t>
            </a:r>
            <a:endParaRPr lang="en" sz="3000" dirty="0">
              <a:latin typeface="Arial" panose="020B0604020202020204" pitchFamily="34" charset="0"/>
              <a:cs typeface="Arial" panose="020B0604020202020204" pitchFamily="34" charset="0"/>
            </a:endParaRPr>
          </a:p>
        </p:txBody>
      </p:sp>
      <p:sp>
        <p:nvSpPr>
          <p:cNvPr id="31" name="Google Shape;926;p27">
            <a:extLst>
              <a:ext uri="{FF2B5EF4-FFF2-40B4-BE49-F238E27FC236}">
                <a16:creationId xmlns:a16="http://schemas.microsoft.com/office/drawing/2014/main" id="{59F72F5E-E0B7-DF68-E85F-683039BD4750}"/>
              </a:ext>
            </a:extLst>
          </p:cNvPr>
          <p:cNvSpPr txBox="1">
            <a:spLocks/>
          </p:cNvSpPr>
          <p:nvPr/>
        </p:nvSpPr>
        <p:spPr>
          <a:xfrm>
            <a:off x="6087452" y="1757868"/>
            <a:ext cx="731400" cy="564110"/>
          </a:xfrm>
          <a:prstGeom prst="rect">
            <a:avLst/>
          </a:prstGeom>
          <a:solidFill>
            <a:schemeClr val="accent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cme"/>
              <a:buNone/>
              <a:defRPr sz="3500" b="0" i="0" u="none" strike="noStrike" cap="none">
                <a:solidFill>
                  <a:schemeClr val="lt1"/>
                </a:solidFill>
                <a:latin typeface="Acme"/>
                <a:ea typeface="Acme"/>
                <a:cs typeface="Acme"/>
                <a:sym typeface="Acme"/>
              </a:defRPr>
            </a:lvl1pPr>
            <a:lvl2pPr marR="0" lvl="1"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000"/>
              <a:buFont typeface="Arial"/>
              <a:buNone/>
              <a:defRPr sz="3000" b="0" i="0" u="none" strike="noStrike" cap="none">
                <a:solidFill>
                  <a:schemeClr val="dk1"/>
                </a:solidFill>
                <a:latin typeface="Arial"/>
                <a:ea typeface="Arial"/>
                <a:cs typeface="Arial"/>
                <a:sym typeface="Arial"/>
              </a:defRPr>
            </a:lvl9pPr>
          </a:lstStyle>
          <a:p>
            <a:r>
              <a:rPr lang="en" sz="3000" dirty="0">
                <a:latin typeface="Arial" panose="020B0604020202020204" pitchFamily="34" charset="0"/>
                <a:cs typeface="Arial" panose="020B0604020202020204" pitchFamily="34" charset="0"/>
              </a:rPr>
              <a:t>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heckerboard(across)">
                                      <p:cBhvr>
                                        <p:cTn id="7" dur="500"/>
                                        <p:tgtEl>
                                          <p:spTgt spid="1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checkerboard(across)">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heckerboard(across)">
                                      <p:cBhvr>
                                        <p:cTn id="15" dur="500"/>
                                        <p:tgtEl>
                                          <p:spTgt spid="21"/>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checkerboard(across)">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3"/>
        <p:cNvGrpSpPr/>
        <p:nvPr/>
      </p:nvGrpSpPr>
      <p:grpSpPr>
        <a:xfrm>
          <a:off x="0" y="0"/>
          <a:ext cx="0" cy="0"/>
          <a:chOff x="0" y="0"/>
          <a:chExt cx="0" cy="0"/>
        </a:xfrm>
      </p:grpSpPr>
      <p:sp>
        <p:nvSpPr>
          <p:cNvPr id="945" name="Google Shape;945;p29"/>
          <p:cNvSpPr txBox="1">
            <a:spLocks noGrp="1"/>
          </p:cNvSpPr>
          <p:nvPr>
            <p:ph type="title"/>
          </p:nvPr>
        </p:nvSpPr>
        <p:spPr>
          <a:xfrm>
            <a:off x="1927251" y="2361170"/>
            <a:ext cx="5367000" cy="2009117"/>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b="1" dirty="0">
                <a:latin typeface="Arial" panose="020B0604020202020204" pitchFamily="34" charset="0"/>
                <a:cs typeface="Arial" panose="020B0604020202020204" pitchFamily="34" charset="0"/>
              </a:rPr>
              <a:t>NHÓM NGHỀ ĐA PHƯƠNG TIỆN</a:t>
            </a:r>
            <a:endParaRPr b="1" dirty="0">
              <a:latin typeface="Arial" panose="020B0604020202020204" pitchFamily="34" charset="0"/>
              <a:cs typeface="Arial" panose="020B0604020202020204" pitchFamily="34" charset="0"/>
            </a:endParaRPr>
          </a:p>
        </p:txBody>
      </p:sp>
      <p:sp>
        <p:nvSpPr>
          <p:cNvPr id="946" name="Google Shape;946;p29"/>
          <p:cNvSpPr txBox="1">
            <a:spLocks noGrp="1"/>
          </p:cNvSpPr>
          <p:nvPr>
            <p:ph type="title" idx="2"/>
          </p:nvPr>
        </p:nvSpPr>
        <p:spPr>
          <a:xfrm>
            <a:off x="3577950" y="1219200"/>
            <a:ext cx="1988100" cy="111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dirty="0">
                <a:latin typeface="Arial" panose="020B0604020202020204" pitchFamily="34" charset="0"/>
                <a:cs typeface="Arial" panose="020B0604020202020204" pitchFamily="34" charset="0"/>
              </a:rPr>
              <a:t>01</a:t>
            </a:r>
            <a:endParaRPr b="1" dirty="0">
              <a:latin typeface="Arial" panose="020B0604020202020204" pitchFamily="34" charset="0"/>
              <a:cs typeface="Arial" panose="020B0604020202020204" pitchFamily="34" charset="0"/>
            </a:endParaRPr>
          </a:p>
        </p:txBody>
      </p:sp>
      <p:grpSp>
        <p:nvGrpSpPr>
          <p:cNvPr id="947" name="Google Shape;947;p29"/>
          <p:cNvGrpSpPr/>
          <p:nvPr/>
        </p:nvGrpSpPr>
        <p:grpSpPr>
          <a:xfrm>
            <a:off x="-2624590" y="-2676182"/>
            <a:ext cx="5975714" cy="8773037"/>
            <a:chOff x="-2624590" y="-2676182"/>
            <a:chExt cx="5975714" cy="8773037"/>
          </a:xfrm>
        </p:grpSpPr>
        <p:sp>
          <p:nvSpPr>
            <p:cNvPr id="948" name="Google Shape;948;p29"/>
            <p:cNvSpPr/>
            <p:nvPr/>
          </p:nvSpPr>
          <p:spPr>
            <a:xfrm rot="7216471">
              <a:off x="-1811168" y="-1884988"/>
              <a:ext cx="4348869" cy="4379499"/>
            </a:xfrm>
            <a:custGeom>
              <a:avLst/>
              <a:gdLst/>
              <a:ahLst/>
              <a:cxnLst/>
              <a:rect l="l" t="t" r="r" b="b"/>
              <a:pathLst>
                <a:path w="3812964" h="3755096" extrusionOk="0">
                  <a:moveTo>
                    <a:pt x="100604" y="389728"/>
                  </a:moveTo>
                  <a:cubicBezTo>
                    <a:pt x="-23221" y="585943"/>
                    <a:pt x="-37508" y="852643"/>
                    <a:pt x="84412" y="1050763"/>
                  </a:cubicBezTo>
                  <a:cubicBezTo>
                    <a:pt x="262529" y="1340323"/>
                    <a:pt x="653054" y="1414618"/>
                    <a:pt x="895942" y="1652743"/>
                  </a:cubicBezTo>
                  <a:cubicBezTo>
                    <a:pt x="1155022" y="1908013"/>
                    <a:pt x="1202647" y="2300443"/>
                    <a:pt x="1269322" y="2658583"/>
                  </a:cubicBezTo>
                  <a:cubicBezTo>
                    <a:pt x="1335997" y="3015771"/>
                    <a:pt x="1471252" y="3412011"/>
                    <a:pt x="1804627" y="3557743"/>
                  </a:cubicBezTo>
                  <a:cubicBezTo>
                    <a:pt x="2093234" y="3683473"/>
                    <a:pt x="2431372" y="3575841"/>
                    <a:pt x="2739029" y="3639658"/>
                  </a:cubicBezTo>
                  <a:cubicBezTo>
                    <a:pt x="2897144" y="3672043"/>
                    <a:pt x="3047640" y="3750148"/>
                    <a:pt x="3208612" y="3754911"/>
                  </a:cubicBezTo>
                  <a:cubicBezTo>
                    <a:pt x="3417209" y="3760626"/>
                    <a:pt x="3619140" y="3633943"/>
                    <a:pt x="3722962" y="3452968"/>
                  </a:cubicBezTo>
                  <a:cubicBezTo>
                    <a:pt x="3826784" y="3271993"/>
                    <a:pt x="3837262" y="3045298"/>
                    <a:pt x="3772492" y="2847178"/>
                  </a:cubicBezTo>
                  <a:cubicBezTo>
                    <a:pt x="3710579" y="2658583"/>
                    <a:pt x="3584849" y="2491896"/>
                    <a:pt x="3556274" y="2295681"/>
                  </a:cubicBezTo>
                  <a:cubicBezTo>
                    <a:pt x="3507697" y="1963258"/>
                    <a:pt x="3748679" y="1655601"/>
                    <a:pt x="3777254" y="1320321"/>
                  </a:cubicBezTo>
                  <a:cubicBezTo>
                    <a:pt x="3800115" y="1051716"/>
                    <a:pt x="3675337" y="778348"/>
                    <a:pt x="3468644" y="604041"/>
                  </a:cubicBezTo>
                  <a:cubicBezTo>
                    <a:pt x="3261952" y="429733"/>
                    <a:pt x="2980012" y="354486"/>
                    <a:pt x="2711407" y="383061"/>
                  </a:cubicBezTo>
                  <a:cubicBezTo>
                    <a:pt x="2350409" y="421161"/>
                    <a:pt x="1981792" y="634521"/>
                    <a:pt x="1644607" y="498313"/>
                  </a:cubicBezTo>
                  <a:cubicBezTo>
                    <a:pt x="1470299" y="427828"/>
                    <a:pt x="1344569" y="275428"/>
                    <a:pt x="1201694" y="152556"/>
                  </a:cubicBezTo>
                  <a:cubicBezTo>
                    <a:pt x="860699" y="-141767"/>
                    <a:pt x="334919" y="18253"/>
                    <a:pt x="100604" y="38972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49" name="Google Shape;949;p29"/>
            <p:cNvGrpSpPr/>
            <p:nvPr/>
          </p:nvGrpSpPr>
          <p:grpSpPr>
            <a:xfrm>
              <a:off x="-1035312" y="-11388"/>
              <a:ext cx="3645222" cy="6108242"/>
              <a:chOff x="-1035312" y="-11388"/>
              <a:chExt cx="3645222" cy="6108242"/>
            </a:xfrm>
          </p:grpSpPr>
          <p:grpSp>
            <p:nvGrpSpPr>
              <p:cNvPr id="950" name="Google Shape;950;p29"/>
              <p:cNvGrpSpPr/>
              <p:nvPr/>
            </p:nvGrpSpPr>
            <p:grpSpPr>
              <a:xfrm>
                <a:off x="994116" y="729005"/>
                <a:ext cx="1571523" cy="1356478"/>
                <a:chOff x="-2733921" y="2780830"/>
                <a:chExt cx="1571523" cy="1356478"/>
              </a:xfrm>
            </p:grpSpPr>
            <p:sp>
              <p:nvSpPr>
                <p:cNvPr id="951" name="Google Shape;951;p29"/>
                <p:cNvSpPr/>
                <p:nvPr/>
              </p:nvSpPr>
              <p:spPr>
                <a:xfrm>
                  <a:off x="-2733921" y="2780830"/>
                  <a:ext cx="1462914" cy="1356478"/>
                </a:xfrm>
                <a:custGeom>
                  <a:avLst/>
                  <a:gdLst/>
                  <a:ahLst/>
                  <a:cxnLst/>
                  <a:rect l="l" t="t" r="r" b="b"/>
                  <a:pathLst>
                    <a:path w="1283258" h="1189893" extrusionOk="0">
                      <a:moveTo>
                        <a:pt x="62715" y="273997"/>
                      </a:moveTo>
                      <a:cubicBezTo>
                        <a:pt x="-55395" y="483547"/>
                        <a:pt x="6518" y="763583"/>
                        <a:pt x="138915" y="963608"/>
                      </a:cubicBezTo>
                      <a:cubicBezTo>
                        <a:pt x="198923" y="1054095"/>
                        <a:pt x="276075" y="1137915"/>
                        <a:pt x="375135" y="1172205"/>
                      </a:cubicBezTo>
                      <a:cubicBezTo>
                        <a:pt x="520868" y="1222687"/>
                        <a:pt x="677078" y="1156012"/>
                        <a:pt x="815191" y="1086480"/>
                      </a:cubicBezTo>
                      <a:cubicBezTo>
                        <a:pt x="1124753" y="930270"/>
                        <a:pt x="1488608" y="542602"/>
                        <a:pt x="1142850" y="201607"/>
                      </a:cubicBezTo>
                      <a:cubicBezTo>
                        <a:pt x="874245" y="-64140"/>
                        <a:pt x="270360" y="-93668"/>
                        <a:pt x="62715" y="27399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29"/>
                <p:cNvSpPr/>
                <p:nvPr/>
              </p:nvSpPr>
              <p:spPr>
                <a:xfrm>
                  <a:off x="-1874716" y="3056517"/>
                  <a:ext cx="712318" cy="250384"/>
                </a:xfrm>
                <a:custGeom>
                  <a:avLst/>
                  <a:gdLst/>
                  <a:ahLst/>
                  <a:cxnLst/>
                  <a:rect l="l" t="t" r="r" b="b"/>
                  <a:pathLst>
                    <a:path w="624840" h="219635" extrusionOk="0">
                      <a:moveTo>
                        <a:pt x="624840" y="219635"/>
                      </a:moveTo>
                      <a:lnTo>
                        <a:pt x="0" y="219635"/>
                      </a:lnTo>
                      <a:cubicBezTo>
                        <a:pt x="3810" y="184393"/>
                        <a:pt x="27623" y="156770"/>
                        <a:pt x="60008" y="143435"/>
                      </a:cubicBezTo>
                      <a:cubicBezTo>
                        <a:pt x="93345" y="130101"/>
                        <a:pt x="133350" y="136768"/>
                        <a:pt x="160973" y="159628"/>
                      </a:cubicBezTo>
                      <a:cubicBezTo>
                        <a:pt x="165735" y="110098"/>
                        <a:pt x="185738" y="60568"/>
                        <a:pt x="222885" y="28183"/>
                      </a:cubicBezTo>
                      <a:cubicBezTo>
                        <a:pt x="264795" y="-8012"/>
                        <a:pt x="324803" y="-8012"/>
                        <a:pt x="370523" y="20563"/>
                      </a:cubicBezTo>
                      <a:cubicBezTo>
                        <a:pt x="424815" y="53901"/>
                        <a:pt x="435293" y="105335"/>
                        <a:pt x="430530" y="165343"/>
                      </a:cubicBezTo>
                      <a:cubicBezTo>
                        <a:pt x="431483" y="155818"/>
                        <a:pt x="469583" y="139626"/>
                        <a:pt x="478155" y="136768"/>
                      </a:cubicBezTo>
                      <a:cubicBezTo>
                        <a:pt x="498158" y="130101"/>
                        <a:pt x="518160" y="130101"/>
                        <a:pt x="538163" y="137720"/>
                      </a:cubicBezTo>
                      <a:cubicBezTo>
                        <a:pt x="575310" y="150103"/>
                        <a:pt x="604838" y="185345"/>
                        <a:pt x="624840" y="21963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29"/>
                <p:cNvSpPr/>
                <p:nvPr/>
              </p:nvSpPr>
              <p:spPr>
                <a:xfrm>
                  <a:off x="-2569162" y="3376612"/>
                  <a:ext cx="712318" cy="250384"/>
                </a:xfrm>
                <a:custGeom>
                  <a:avLst/>
                  <a:gdLst/>
                  <a:ahLst/>
                  <a:cxnLst/>
                  <a:rect l="l" t="t" r="r" b="b"/>
                  <a:pathLst>
                    <a:path w="624840" h="219635" extrusionOk="0">
                      <a:moveTo>
                        <a:pt x="624840" y="219635"/>
                      </a:moveTo>
                      <a:lnTo>
                        <a:pt x="0" y="219635"/>
                      </a:lnTo>
                      <a:cubicBezTo>
                        <a:pt x="3810" y="184393"/>
                        <a:pt x="27623" y="156770"/>
                        <a:pt x="60008" y="143435"/>
                      </a:cubicBezTo>
                      <a:cubicBezTo>
                        <a:pt x="93345" y="130101"/>
                        <a:pt x="133350" y="136768"/>
                        <a:pt x="160973" y="159628"/>
                      </a:cubicBezTo>
                      <a:cubicBezTo>
                        <a:pt x="165735" y="110098"/>
                        <a:pt x="185738" y="60568"/>
                        <a:pt x="222885" y="28183"/>
                      </a:cubicBezTo>
                      <a:cubicBezTo>
                        <a:pt x="264795" y="-8012"/>
                        <a:pt x="324803" y="-8012"/>
                        <a:pt x="370523" y="20563"/>
                      </a:cubicBezTo>
                      <a:cubicBezTo>
                        <a:pt x="424815" y="53901"/>
                        <a:pt x="435293" y="105335"/>
                        <a:pt x="430530" y="165343"/>
                      </a:cubicBezTo>
                      <a:cubicBezTo>
                        <a:pt x="431483" y="155818"/>
                        <a:pt x="469583" y="139626"/>
                        <a:pt x="478155" y="136768"/>
                      </a:cubicBezTo>
                      <a:cubicBezTo>
                        <a:pt x="498158" y="130101"/>
                        <a:pt x="518160" y="130101"/>
                        <a:pt x="538163" y="137720"/>
                      </a:cubicBezTo>
                      <a:cubicBezTo>
                        <a:pt x="575310" y="150103"/>
                        <a:pt x="604838" y="185345"/>
                        <a:pt x="624840" y="21963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29"/>
                <p:cNvSpPr/>
                <p:nvPr/>
              </p:nvSpPr>
              <p:spPr>
                <a:xfrm>
                  <a:off x="-2237130" y="2989881"/>
                  <a:ext cx="575501" cy="60806"/>
                </a:xfrm>
                <a:custGeom>
                  <a:avLst/>
                  <a:gdLst/>
                  <a:ahLst/>
                  <a:cxnLst/>
                  <a:rect l="l" t="t" r="r" b="b"/>
                  <a:pathLst>
                    <a:path w="504825" h="53339" extrusionOk="0">
                      <a:moveTo>
                        <a:pt x="0" y="0"/>
                      </a:moveTo>
                      <a:cubicBezTo>
                        <a:pt x="50483" y="0"/>
                        <a:pt x="50483" y="53340"/>
                        <a:pt x="100965" y="53340"/>
                      </a:cubicBezTo>
                      <a:cubicBezTo>
                        <a:pt x="151447" y="53340"/>
                        <a:pt x="151447" y="0"/>
                        <a:pt x="201930" y="0"/>
                      </a:cubicBezTo>
                      <a:cubicBezTo>
                        <a:pt x="252413" y="0"/>
                        <a:pt x="252413" y="53340"/>
                        <a:pt x="302895" y="53340"/>
                      </a:cubicBezTo>
                      <a:cubicBezTo>
                        <a:pt x="353378" y="53340"/>
                        <a:pt x="353378" y="0"/>
                        <a:pt x="403860" y="0"/>
                      </a:cubicBezTo>
                      <a:cubicBezTo>
                        <a:pt x="454343" y="0"/>
                        <a:pt x="454343"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29"/>
                <p:cNvSpPr/>
                <p:nvPr/>
              </p:nvSpPr>
              <p:spPr>
                <a:xfrm>
                  <a:off x="-2620159" y="3151556"/>
                  <a:ext cx="575501" cy="60808"/>
                </a:xfrm>
                <a:custGeom>
                  <a:avLst/>
                  <a:gdLst/>
                  <a:ahLst/>
                  <a:cxnLst/>
                  <a:rect l="l" t="t" r="r" b="b"/>
                  <a:pathLst>
                    <a:path w="504825" h="53340" extrusionOk="0">
                      <a:moveTo>
                        <a:pt x="0" y="0"/>
                      </a:moveTo>
                      <a:cubicBezTo>
                        <a:pt x="50482" y="0"/>
                        <a:pt x="50482" y="53340"/>
                        <a:pt x="100965" y="53340"/>
                      </a:cubicBezTo>
                      <a:cubicBezTo>
                        <a:pt x="151447" y="53340"/>
                        <a:pt x="151447" y="0"/>
                        <a:pt x="201930" y="0"/>
                      </a:cubicBezTo>
                      <a:cubicBezTo>
                        <a:pt x="252413" y="0"/>
                        <a:pt x="252413" y="53340"/>
                        <a:pt x="302895" y="53340"/>
                      </a:cubicBezTo>
                      <a:cubicBezTo>
                        <a:pt x="353378" y="53340"/>
                        <a:pt x="353378" y="0"/>
                        <a:pt x="403860" y="0"/>
                      </a:cubicBezTo>
                      <a:cubicBezTo>
                        <a:pt x="454342" y="0"/>
                        <a:pt x="454342"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29"/>
                <p:cNvSpPr/>
                <p:nvPr/>
              </p:nvSpPr>
              <p:spPr>
                <a:xfrm>
                  <a:off x="-2470421" y="3834064"/>
                  <a:ext cx="575501" cy="60808"/>
                </a:xfrm>
                <a:custGeom>
                  <a:avLst/>
                  <a:gdLst/>
                  <a:ahLst/>
                  <a:cxnLst/>
                  <a:rect l="l" t="t" r="r" b="b"/>
                  <a:pathLst>
                    <a:path w="504825" h="53340" extrusionOk="0">
                      <a:moveTo>
                        <a:pt x="0" y="0"/>
                      </a:moveTo>
                      <a:cubicBezTo>
                        <a:pt x="50483" y="0"/>
                        <a:pt x="50483" y="53340"/>
                        <a:pt x="100965" y="53340"/>
                      </a:cubicBezTo>
                      <a:cubicBezTo>
                        <a:pt x="151447" y="53340"/>
                        <a:pt x="151447" y="0"/>
                        <a:pt x="201930" y="0"/>
                      </a:cubicBezTo>
                      <a:cubicBezTo>
                        <a:pt x="252413" y="0"/>
                        <a:pt x="252413" y="53340"/>
                        <a:pt x="302895" y="53340"/>
                      </a:cubicBezTo>
                      <a:cubicBezTo>
                        <a:pt x="353378" y="53340"/>
                        <a:pt x="353378" y="0"/>
                        <a:pt x="403860" y="0"/>
                      </a:cubicBezTo>
                      <a:cubicBezTo>
                        <a:pt x="454343" y="0"/>
                        <a:pt x="454343"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57" name="Google Shape;957;p29"/>
              <p:cNvSpPr/>
              <p:nvPr/>
            </p:nvSpPr>
            <p:spPr>
              <a:xfrm>
                <a:off x="-2590" y="275928"/>
                <a:ext cx="462572" cy="160238"/>
              </a:xfrm>
              <a:custGeom>
                <a:avLst/>
                <a:gdLst/>
                <a:ahLst/>
                <a:cxnLst/>
                <a:rect l="l" t="t" r="r" b="b"/>
                <a:pathLst>
                  <a:path w="405765" h="140560" extrusionOk="0">
                    <a:moveTo>
                      <a:pt x="0" y="140561"/>
                    </a:moveTo>
                    <a:cubicBezTo>
                      <a:pt x="12383" y="108176"/>
                      <a:pt x="37147" y="82458"/>
                      <a:pt x="63818" y="59598"/>
                    </a:cubicBezTo>
                    <a:cubicBezTo>
                      <a:pt x="90488" y="35786"/>
                      <a:pt x="120015" y="13878"/>
                      <a:pt x="155258" y="4353"/>
                    </a:cubicBezTo>
                    <a:cubicBezTo>
                      <a:pt x="203835" y="-8030"/>
                      <a:pt x="256222" y="7211"/>
                      <a:pt x="299085" y="34833"/>
                    </a:cubicBezTo>
                    <a:cubicBezTo>
                      <a:pt x="340995" y="62455"/>
                      <a:pt x="374333" y="101508"/>
                      <a:pt x="405765" y="140561"/>
                    </a:cubicBezTo>
                    <a:lnTo>
                      <a:pt x="0" y="140561"/>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29"/>
              <p:cNvSpPr/>
              <p:nvPr/>
            </p:nvSpPr>
            <p:spPr>
              <a:xfrm>
                <a:off x="836171" y="611219"/>
                <a:ext cx="339870" cy="118970"/>
              </a:xfrm>
              <a:custGeom>
                <a:avLst/>
                <a:gdLst/>
                <a:ahLst/>
                <a:cxnLst/>
                <a:rect l="l" t="t" r="r" b="b"/>
                <a:pathLst>
                  <a:path w="298132" h="104360" extrusionOk="0">
                    <a:moveTo>
                      <a:pt x="0" y="103408"/>
                    </a:moveTo>
                    <a:cubicBezTo>
                      <a:pt x="9525" y="79596"/>
                      <a:pt x="27622" y="60546"/>
                      <a:pt x="46672" y="43400"/>
                    </a:cubicBezTo>
                    <a:cubicBezTo>
                      <a:pt x="66675" y="26256"/>
                      <a:pt x="88582" y="10063"/>
                      <a:pt x="113347" y="3396"/>
                    </a:cubicBezTo>
                    <a:cubicBezTo>
                      <a:pt x="149542" y="-6129"/>
                      <a:pt x="187642" y="5300"/>
                      <a:pt x="219075" y="26256"/>
                    </a:cubicBezTo>
                    <a:cubicBezTo>
                      <a:pt x="249555" y="46258"/>
                      <a:pt x="274320" y="75786"/>
                      <a:pt x="298132" y="104361"/>
                    </a:cubicBezTo>
                    <a:lnTo>
                      <a:pt x="0" y="103408"/>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29"/>
              <p:cNvSpPr/>
              <p:nvPr/>
            </p:nvSpPr>
            <p:spPr>
              <a:xfrm>
                <a:off x="444460" y="784830"/>
                <a:ext cx="339870" cy="118970"/>
              </a:xfrm>
              <a:custGeom>
                <a:avLst/>
                <a:gdLst/>
                <a:ahLst/>
                <a:cxnLst/>
                <a:rect l="l" t="t" r="r" b="b"/>
                <a:pathLst>
                  <a:path w="298132" h="104360" extrusionOk="0">
                    <a:moveTo>
                      <a:pt x="0" y="103408"/>
                    </a:moveTo>
                    <a:cubicBezTo>
                      <a:pt x="9525" y="79596"/>
                      <a:pt x="27622" y="60546"/>
                      <a:pt x="46672" y="43400"/>
                    </a:cubicBezTo>
                    <a:cubicBezTo>
                      <a:pt x="66675" y="26256"/>
                      <a:pt x="88582" y="10063"/>
                      <a:pt x="113347" y="3396"/>
                    </a:cubicBezTo>
                    <a:cubicBezTo>
                      <a:pt x="149542" y="-6129"/>
                      <a:pt x="187642" y="5300"/>
                      <a:pt x="219075" y="26256"/>
                    </a:cubicBezTo>
                    <a:cubicBezTo>
                      <a:pt x="249555" y="46258"/>
                      <a:pt x="274320" y="75786"/>
                      <a:pt x="298132" y="104361"/>
                    </a:cubicBezTo>
                    <a:lnTo>
                      <a:pt x="0" y="103408"/>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29"/>
              <p:cNvSpPr/>
              <p:nvPr/>
            </p:nvSpPr>
            <p:spPr>
              <a:xfrm>
                <a:off x="159085" y="469049"/>
                <a:ext cx="567899" cy="197178"/>
              </a:xfrm>
              <a:custGeom>
                <a:avLst/>
                <a:gdLst/>
                <a:ahLst/>
                <a:cxnLst/>
                <a:rect l="l" t="t" r="r" b="b"/>
                <a:pathLst>
                  <a:path w="498157" h="172963" extrusionOk="0">
                    <a:moveTo>
                      <a:pt x="0" y="172964"/>
                    </a:moveTo>
                    <a:cubicBezTo>
                      <a:pt x="15240" y="132959"/>
                      <a:pt x="45720" y="101526"/>
                      <a:pt x="78105" y="72951"/>
                    </a:cubicBezTo>
                    <a:cubicBezTo>
                      <a:pt x="111443" y="43424"/>
                      <a:pt x="147638" y="16754"/>
                      <a:pt x="190500" y="5324"/>
                    </a:cubicBezTo>
                    <a:cubicBezTo>
                      <a:pt x="250508" y="-9916"/>
                      <a:pt x="315278" y="9134"/>
                      <a:pt x="366713" y="42472"/>
                    </a:cubicBezTo>
                    <a:cubicBezTo>
                      <a:pt x="418148" y="76762"/>
                      <a:pt x="459105" y="124387"/>
                      <a:pt x="498158" y="172964"/>
                    </a:cubicBezTo>
                    <a:lnTo>
                      <a:pt x="0" y="172964"/>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29"/>
              <p:cNvSpPr/>
              <p:nvPr/>
            </p:nvSpPr>
            <p:spPr>
              <a:xfrm>
                <a:off x="-39753" y="342698"/>
                <a:ext cx="449813" cy="92552"/>
              </a:xfrm>
              <a:custGeom>
                <a:avLst/>
                <a:gdLst/>
                <a:ahLst/>
                <a:cxnLst/>
                <a:rect l="l" t="t" r="r" b="b"/>
                <a:pathLst>
                  <a:path w="394573" h="81186" extrusionOk="0">
                    <a:moveTo>
                      <a:pt x="4048" y="78138"/>
                    </a:moveTo>
                    <a:cubicBezTo>
                      <a:pt x="5953" y="79090"/>
                      <a:pt x="3096" y="81948"/>
                      <a:pt x="1191" y="80995"/>
                    </a:cubicBezTo>
                    <a:cubicBezTo>
                      <a:pt x="-714" y="80043"/>
                      <a:pt x="238" y="77185"/>
                      <a:pt x="238" y="75280"/>
                    </a:cubicBezTo>
                    <a:cubicBezTo>
                      <a:pt x="14526" y="23845"/>
                      <a:pt x="72628" y="-10445"/>
                      <a:pt x="124063" y="2890"/>
                    </a:cubicBezTo>
                    <a:cubicBezTo>
                      <a:pt x="162163" y="12415"/>
                      <a:pt x="193596" y="43848"/>
                      <a:pt x="232648" y="47658"/>
                    </a:cubicBezTo>
                    <a:cubicBezTo>
                      <a:pt x="264081" y="50515"/>
                      <a:pt x="292656" y="34323"/>
                      <a:pt x="324088" y="29560"/>
                    </a:cubicBezTo>
                    <a:cubicBezTo>
                      <a:pt x="354568" y="24798"/>
                      <a:pt x="394573" y="40990"/>
                      <a:pt x="394573" y="71470"/>
                    </a:cubicBezTo>
                    <a:cubicBezTo>
                      <a:pt x="389811" y="73375"/>
                      <a:pt x="389811" y="77185"/>
                      <a:pt x="385048" y="77185"/>
                    </a:cubicBezTo>
                    <a:lnTo>
                      <a:pt x="4048" y="7813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29"/>
              <p:cNvSpPr/>
              <p:nvPr/>
            </p:nvSpPr>
            <p:spPr>
              <a:xfrm>
                <a:off x="699180" y="497863"/>
                <a:ext cx="449813" cy="92552"/>
              </a:xfrm>
              <a:custGeom>
                <a:avLst/>
                <a:gdLst/>
                <a:ahLst/>
                <a:cxnLst/>
                <a:rect l="l" t="t" r="r" b="b"/>
                <a:pathLst>
                  <a:path w="394573" h="81186" extrusionOk="0">
                    <a:moveTo>
                      <a:pt x="4048" y="78138"/>
                    </a:moveTo>
                    <a:cubicBezTo>
                      <a:pt x="5953" y="79090"/>
                      <a:pt x="3096" y="81948"/>
                      <a:pt x="1191" y="80995"/>
                    </a:cubicBezTo>
                    <a:cubicBezTo>
                      <a:pt x="-714" y="80043"/>
                      <a:pt x="238" y="77185"/>
                      <a:pt x="238" y="75280"/>
                    </a:cubicBezTo>
                    <a:cubicBezTo>
                      <a:pt x="14526" y="23845"/>
                      <a:pt x="72628" y="-10445"/>
                      <a:pt x="124063" y="2890"/>
                    </a:cubicBezTo>
                    <a:cubicBezTo>
                      <a:pt x="162163" y="12415"/>
                      <a:pt x="193596" y="43848"/>
                      <a:pt x="232648" y="47657"/>
                    </a:cubicBezTo>
                    <a:cubicBezTo>
                      <a:pt x="264080" y="50515"/>
                      <a:pt x="292655" y="34323"/>
                      <a:pt x="324088" y="29560"/>
                    </a:cubicBezTo>
                    <a:cubicBezTo>
                      <a:pt x="354568" y="24798"/>
                      <a:pt x="394573" y="40990"/>
                      <a:pt x="394573" y="71470"/>
                    </a:cubicBezTo>
                    <a:cubicBezTo>
                      <a:pt x="389811" y="73375"/>
                      <a:pt x="389811" y="77185"/>
                      <a:pt x="385048" y="77185"/>
                    </a:cubicBezTo>
                    <a:lnTo>
                      <a:pt x="4048" y="7813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29"/>
              <p:cNvSpPr/>
              <p:nvPr/>
            </p:nvSpPr>
            <p:spPr>
              <a:xfrm>
                <a:off x="105646" y="620475"/>
                <a:ext cx="449813" cy="92552"/>
              </a:xfrm>
              <a:custGeom>
                <a:avLst/>
                <a:gdLst/>
                <a:ahLst/>
                <a:cxnLst/>
                <a:rect l="l" t="t" r="r" b="b"/>
                <a:pathLst>
                  <a:path w="394573" h="81186" extrusionOk="0">
                    <a:moveTo>
                      <a:pt x="4048" y="78138"/>
                    </a:moveTo>
                    <a:cubicBezTo>
                      <a:pt x="5953" y="79090"/>
                      <a:pt x="3096" y="81948"/>
                      <a:pt x="1191" y="80995"/>
                    </a:cubicBezTo>
                    <a:cubicBezTo>
                      <a:pt x="-714" y="80043"/>
                      <a:pt x="238" y="77185"/>
                      <a:pt x="238" y="75280"/>
                    </a:cubicBezTo>
                    <a:cubicBezTo>
                      <a:pt x="14526" y="23845"/>
                      <a:pt x="72628" y="-10445"/>
                      <a:pt x="124063" y="2890"/>
                    </a:cubicBezTo>
                    <a:cubicBezTo>
                      <a:pt x="162163" y="12415"/>
                      <a:pt x="193596" y="43848"/>
                      <a:pt x="232648" y="47658"/>
                    </a:cubicBezTo>
                    <a:cubicBezTo>
                      <a:pt x="264081" y="50515"/>
                      <a:pt x="292656" y="34323"/>
                      <a:pt x="324088" y="29560"/>
                    </a:cubicBezTo>
                    <a:cubicBezTo>
                      <a:pt x="354568" y="24798"/>
                      <a:pt x="394573" y="40990"/>
                      <a:pt x="394573" y="71470"/>
                    </a:cubicBezTo>
                    <a:cubicBezTo>
                      <a:pt x="389811" y="73375"/>
                      <a:pt x="389811" y="77185"/>
                      <a:pt x="385048" y="77185"/>
                    </a:cubicBezTo>
                    <a:lnTo>
                      <a:pt x="4048" y="7813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29"/>
              <p:cNvSpPr/>
              <p:nvPr/>
            </p:nvSpPr>
            <p:spPr>
              <a:xfrm>
                <a:off x="-484813" y="-11388"/>
                <a:ext cx="2337197" cy="1356291"/>
              </a:xfrm>
              <a:custGeom>
                <a:avLst/>
                <a:gdLst/>
                <a:ahLst/>
                <a:cxnLst/>
                <a:rect l="l" t="t" r="r" b="b"/>
                <a:pathLst>
                  <a:path w="1238250" h="575309" extrusionOk="0">
                    <a:moveTo>
                      <a:pt x="1238250" y="0"/>
                    </a:moveTo>
                    <a:cubicBezTo>
                      <a:pt x="1222058" y="108585"/>
                      <a:pt x="1146810" y="207645"/>
                      <a:pt x="1046798" y="252413"/>
                    </a:cubicBezTo>
                    <a:cubicBezTo>
                      <a:pt x="987743" y="279083"/>
                      <a:pt x="922020" y="288608"/>
                      <a:pt x="864870" y="319088"/>
                    </a:cubicBezTo>
                    <a:cubicBezTo>
                      <a:pt x="763905" y="372428"/>
                      <a:pt x="702945" y="485775"/>
                      <a:pt x="597218" y="528638"/>
                    </a:cubicBezTo>
                    <a:cubicBezTo>
                      <a:pt x="501968" y="567690"/>
                      <a:pt x="394335" y="541020"/>
                      <a:pt x="292418" y="523875"/>
                    </a:cubicBezTo>
                    <a:cubicBezTo>
                      <a:pt x="190500" y="506730"/>
                      <a:pt x="73343" y="503872"/>
                      <a:pt x="0" y="575310"/>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29"/>
              <p:cNvSpPr/>
              <p:nvPr/>
            </p:nvSpPr>
            <p:spPr>
              <a:xfrm>
                <a:off x="1143573" y="46360"/>
                <a:ext cx="889311" cy="309649"/>
              </a:xfrm>
              <a:custGeom>
                <a:avLst/>
                <a:gdLst/>
                <a:ahLst/>
                <a:cxnLst/>
                <a:rect l="l" t="t" r="r" b="b"/>
                <a:pathLst>
                  <a:path w="780097" h="271622" extrusionOk="0">
                    <a:moveTo>
                      <a:pt x="0" y="271622"/>
                    </a:moveTo>
                    <a:cubicBezTo>
                      <a:pt x="23813" y="208757"/>
                      <a:pt x="72390" y="159227"/>
                      <a:pt x="121920" y="114460"/>
                    </a:cubicBezTo>
                    <a:cubicBezTo>
                      <a:pt x="173355" y="68740"/>
                      <a:pt x="230505" y="25877"/>
                      <a:pt x="297180" y="8732"/>
                    </a:cubicBezTo>
                    <a:cubicBezTo>
                      <a:pt x="391477" y="-16033"/>
                      <a:pt x="492442" y="14447"/>
                      <a:pt x="573405" y="67787"/>
                    </a:cubicBezTo>
                    <a:cubicBezTo>
                      <a:pt x="654367" y="121127"/>
                      <a:pt x="718185" y="196375"/>
                      <a:pt x="780097" y="271622"/>
                    </a:cubicBezTo>
                    <a:lnTo>
                      <a:pt x="0" y="271622"/>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29"/>
              <p:cNvSpPr/>
              <p:nvPr/>
            </p:nvSpPr>
            <p:spPr>
              <a:xfrm>
                <a:off x="2042012" y="365998"/>
                <a:ext cx="567899" cy="197179"/>
              </a:xfrm>
              <a:custGeom>
                <a:avLst/>
                <a:gdLst/>
                <a:ahLst/>
                <a:cxnLst/>
                <a:rect l="l" t="t" r="r" b="b"/>
                <a:pathLst>
                  <a:path w="498157" h="172964" extrusionOk="0">
                    <a:moveTo>
                      <a:pt x="0" y="172964"/>
                    </a:moveTo>
                    <a:cubicBezTo>
                      <a:pt x="15240" y="132959"/>
                      <a:pt x="45720" y="101527"/>
                      <a:pt x="78105" y="72952"/>
                    </a:cubicBezTo>
                    <a:cubicBezTo>
                      <a:pt x="111443" y="43424"/>
                      <a:pt x="147638" y="16754"/>
                      <a:pt x="190500" y="5324"/>
                    </a:cubicBezTo>
                    <a:cubicBezTo>
                      <a:pt x="250508" y="-9916"/>
                      <a:pt x="315278" y="9134"/>
                      <a:pt x="366713" y="42472"/>
                    </a:cubicBezTo>
                    <a:cubicBezTo>
                      <a:pt x="418147" y="76762"/>
                      <a:pt x="459105" y="124387"/>
                      <a:pt x="498158" y="172964"/>
                    </a:cubicBezTo>
                    <a:lnTo>
                      <a:pt x="0" y="172964"/>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29"/>
              <p:cNvSpPr/>
              <p:nvPr/>
            </p:nvSpPr>
            <p:spPr>
              <a:xfrm>
                <a:off x="1573261" y="228161"/>
                <a:ext cx="658024" cy="134740"/>
              </a:xfrm>
              <a:custGeom>
                <a:avLst/>
                <a:gdLst/>
                <a:ahLst/>
                <a:cxnLst/>
                <a:rect l="l" t="t" r="r" b="b"/>
                <a:pathLst>
                  <a:path w="577214" h="118193" extrusionOk="0">
                    <a:moveTo>
                      <a:pt x="5715" y="113939"/>
                    </a:moveTo>
                    <a:cubicBezTo>
                      <a:pt x="8573" y="114891"/>
                      <a:pt x="4762" y="119653"/>
                      <a:pt x="1905" y="117748"/>
                    </a:cubicBezTo>
                    <a:cubicBezTo>
                      <a:pt x="-952" y="115844"/>
                      <a:pt x="0" y="112034"/>
                      <a:pt x="953" y="109176"/>
                    </a:cubicBezTo>
                    <a:cubicBezTo>
                      <a:pt x="20955" y="34881"/>
                      <a:pt x="106680" y="-15602"/>
                      <a:pt x="181928" y="4401"/>
                    </a:cubicBezTo>
                    <a:cubicBezTo>
                      <a:pt x="237173" y="18689"/>
                      <a:pt x="282892" y="64409"/>
                      <a:pt x="340995" y="69171"/>
                    </a:cubicBezTo>
                    <a:cubicBezTo>
                      <a:pt x="386715" y="72981"/>
                      <a:pt x="429577" y="49169"/>
                      <a:pt x="474345" y="42501"/>
                    </a:cubicBezTo>
                    <a:cubicBezTo>
                      <a:pt x="519113" y="35834"/>
                      <a:pt x="577215" y="58694"/>
                      <a:pt x="577215" y="104414"/>
                    </a:cubicBezTo>
                    <a:cubicBezTo>
                      <a:pt x="569595" y="107271"/>
                      <a:pt x="570548" y="112034"/>
                      <a:pt x="562927" y="112034"/>
                    </a:cubicBezTo>
                    <a:lnTo>
                      <a:pt x="5715" y="113939"/>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68" name="Google Shape;968;p29"/>
              <p:cNvGrpSpPr/>
              <p:nvPr/>
            </p:nvGrpSpPr>
            <p:grpSpPr>
              <a:xfrm>
                <a:off x="734225" y="751008"/>
                <a:ext cx="237953" cy="491619"/>
                <a:chOff x="7973047" y="1742056"/>
                <a:chExt cx="208877" cy="431548"/>
              </a:xfrm>
            </p:grpSpPr>
            <p:sp>
              <p:nvSpPr>
                <p:cNvPr id="969" name="Google Shape;969;p29"/>
                <p:cNvSpPr/>
                <p:nvPr/>
              </p:nvSpPr>
              <p:spPr>
                <a:xfrm>
                  <a:off x="7973047" y="1742056"/>
                  <a:ext cx="208877" cy="391616"/>
                </a:xfrm>
                <a:custGeom>
                  <a:avLst/>
                  <a:gdLst/>
                  <a:ahLst/>
                  <a:cxnLst/>
                  <a:rect l="l" t="t" r="r" b="b"/>
                  <a:pathLst>
                    <a:path w="208877" h="391616" extrusionOk="0">
                      <a:moveTo>
                        <a:pt x="6045" y="177231"/>
                      </a:moveTo>
                      <a:cubicBezTo>
                        <a:pt x="-5385" y="242954"/>
                        <a:pt x="-4432" y="319154"/>
                        <a:pt x="43193" y="365826"/>
                      </a:cubicBezTo>
                      <a:cubicBezTo>
                        <a:pt x="55575" y="378209"/>
                        <a:pt x="69863" y="387734"/>
                        <a:pt x="87008" y="390591"/>
                      </a:cubicBezTo>
                      <a:cubicBezTo>
                        <a:pt x="111773" y="395354"/>
                        <a:pt x="138443" y="382971"/>
                        <a:pt x="155588" y="364874"/>
                      </a:cubicBezTo>
                      <a:cubicBezTo>
                        <a:pt x="173685" y="346776"/>
                        <a:pt x="184163" y="322011"/>
                        <a:pt x="191783" y="298199"/>
                      </a:cubicBezTo>
                      <a:cubicBezTo>
                        <a:pt x="215595" y="221046"/>
                        <a:pt x="225120" y="67694"/>
                        <a:pt x="147968" y="13401"/>
                      </a:cubicBezTo>
                      <a:cubicBezTo>
                        <a:pt x="58433" y="-48511"/>
                        <a:pt x="15570" y="121034"/>
                        <a:pt x="6045" y="17723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29"/>
                <p:cNvSpPr/>
                <p:nvPr/>
              </p:nvSpPr>
              <p:spPr>
                <a:xfrm>
                  <a:off x="8075294" y="1928812"/>
                  <a:ext cx="1905" cy="244792"/>
                </a:xfrm>
                <a:custGeom>
                  <a:avLst/>
                  <a:gdLst/>
                  <a:ahLst/>
                  <a:cxnLst/>
                  <a:rect l="l" t="t" r="r" b="b"/>
                  <a:pathLst>
                    <a:path w="1905" h="244792" extrusionOk="0">
                      <a:moveTo>
                        <a:pt x="1905" y="0"/>
                      </a:moveTo>
                      <a:lnTo>
                        <a:pt x="1905" y="244792"/>
                      </a:lnTo>
                      <a:lnTo>
                        <a:pt x="0" y="244792"/>
                      </a:ln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1" name="Google Shape;971;p29"/>
                <p:cNvSpPr/>
                <p:nvPr/>
              </p:nvSpPr>
              <p:spPr>
                <a:xfrm>
                  <a:off x="7984807" y="1865947"/>
                  <a:ext cx="196215" cy="167801"/>
                </a:xfrm>
                <a:custGeom>
                  <a:avLst/>
                  <a:gdLst/>
                  <a:ahLst/>
                  <a:cxnLst/>
                  <a:rect l="l" t="t" r="r" b="b"/>
                  <a:pathLst>
                    <a:path w="196215" h="167801" extrusionOk="0">
                      <a:moveTo>
                        <a:pt x="0" y="25717"/>
                      </a:moveTo>
                      <a:cubicBezTo>
                        <a:pt x="0" y="25717"/>
                        <a:pt x="92393" y="173355"/>
                        <a:pt x="92393" y="167640"/>
                      </a:cubicBezTo>
                      <a:cubicBezTo>
                        <a:pt x="92393" y="161925"/>
                        <a:pt x="196215" y="0"/>
                        <a:pt x="196215" y="0"/>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29"/>
                <p:cNvSpPr/>
                <p:nvPr/>
              </p:nvSpPr>
              <p:spPr>
                <a:xfrm>
                  <a:off x="8127682" y="1787842"/>
                  <a:ext cx="22964" cy="161925"/>
                </a:xfrm>
                <a:custGeom>
                  <a:avLst/>
                  <a:gdLst/>
                  <a:ahLst/>
                  <a:cxnLst/>
                  <a:rect l="l" t="t" r="r" b="b"/>
                  <a:pathLst>
                    <a:path w="22964" h="161925" extrusionOk="0">
                      <a:moveTo>
                        <a:pt x="22860" y="0"/>
                      </a:moveTo>
                      <a:cubicBezTo>
                        <a:pt x="24765" y="2858"/>
                        <a:pt x="0" y="161925"/>
                        <a:pt x="0" y="161925"/>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3" name="Google Shape;973;p29"/>
              <p:cNvGrpSpPr/>
              <p:nvPr/>
            </p:nvGrpSpPr>
            <p:grpSpPr>
              <a:xfrm>
                <a:off x="0" y="2101432"/>
                <a:ext cx="149335" cy="331154"/>
                <a:chOff x="8138895" y="2678251"/>
                <a:chExt cx="131088" cy="290690"/>
              </a:xfrm>
            </p:grpSpPr>
            <p:sp>
              <p:nvSpPr>
                <p:cNvPr id="974" name="Google Shape;974;p29"/>
                <p:cNvSpPr/>
                <p:nvPr/>
              </p:nvSpPr>
              <p:spPr>
                <a:xfrm>
                  <a:off x="8138895" y="2678251"/>
                  <a:ext cx="131088" cy="245573"/>
                </a:xfrm>
                <a:custGeom>
                  <a:avLst/>
                  <a:gdLst/>
                  <a:ahLst/>
                  <a:cxnLst/>
                  <a:rect l="l" t="t" r="r" b="b"/>
                  <a:pathLst>
                    <a:path w="131088" h="245573" extrusionOk="0">
                      <a:moveTo>
                        <a:pt x="4027" y="111620"/>
                      </a:moveTo>
                      <a:cubicBezTo>
                        <a:pt x="-3593" y="152578"/>
                        <a:pt x="-2641" y="200203"/>
                        <a:pt x="26887" y="229731"/>
                      </a:cubicBezTo>
                      <a:cubicBezTo>
                        <a:pt x="34507" y="237351"/>
                        <a:pt x="44032" y="243066"/>
                        <a:pt x="54509" y="244970"/>
                      </a:cubicBezTo>
                      <a:cubicBezTo>
                        <a:pt x="70702" y="247828"/>
                        <a:pt x="86894" y="240208"/>
                        <a:pt x="97372" y="228778"/>
                      </a:cubicBezTo>
                      <a:cubicBezTo>
                        <a:pt x="108802" y="217348"/>
                        <a:pt x="115469" y="202108"/>
                        <a:pt x="120232" y="186868"/>
                      </a:cubicBezTo>
                      <a:cubicBezTo>
                        <a:pt x="135472" y="138291"/>
                        <a:pt x="141187" y="42088"/>
                        <a:pt x="92609" y="7798"/>
                      </a:cubicBezTo>
                      <a:cubicBezTo>
                        <a:pt x="36412" y="-29349"/>
                        <a:pt x="9742" y="76378"/>
                        <a:pt x="4027" y="11162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5" name="Google Shape;975;p29"/>
                <p:cNvSpPr/>
                <p:nvPr/>
              </p:nvSpPr>
              <p:spPr>
                <a:xfrm>
                  <a:off x="8187690" y="2793682"/>
                  <a:ext cx="9525" cy="175259"/>
                </a:xfrm>
                <a:custGeom>
                  <a:avLst/>
                  <a:gdLst/>
                  <a:ahLst/>
                  <a:cxnLst/>
                  <a:rect l="l" t="t" r="r" b="b"/>
                  <a:pathLst>
                    <a:path w="9525" h="175259" extrusionOk="0">
                      <a:moveTo>
                        <a:pt x="0" y="0"/>
                      </a:moveTo>
                      <a:lnTo>
                        <a:pt x="0" y="17526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6" name="Google Shape;976;p29"/>
                <p:cNvSpPr/>
                <p:nvPr/>
              </p:nvSpPr>
              <p:spPr>
                <a:xfrm>
                  <a:off x="8187690" y="2764155"/>
                  <a:ext cx="80009" cy="117157"/>
                </a:xfrm>
                <a:custGeom>
                  <a:avLst/>
                  <a:gdLst/>
                  <a:ahLst/>
                  <a:cxnLst/>
                  <a:rect l="l" t="t" r="r" b="b"/>
                  <a:pathLst>
                    <a:path w="80009" h="117157" extrusionOk="0">
                      <a:moveTo>
                        <a:pt x="80010" y="0"/>
                      </a:moveTo>
                      <a:lnTo>
                        <a:pt x="0" y="11715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29"/>
                <p:cNvSpPr/>
                <p:nvPr/>
              </p:nvSpPr>
              <p:spPr>
                <a:xfrm>
                  <a:off x="8227695" y="2687002"/>
                  <a:ext cx="2857" cy="135255"/>
                </a:xfrm>
                <a:custGeom>
                  <a:avLst/>
                  <a:gdLst/>
                  <a:ahLst/>
                  <a:cxnLst/>
                  <a:rect l="l" t="t" r="r" b="b"/>
                  <a:pathLst>
                    <a:path w="2857" h="135255" extrusionOk="0">
                      <a:moveTo>
                        <a:pt x="2858" y="0"/>
                      </a:moveTo>
                      <a:lnTo>
                        <a:pt x="0" y="13525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8" name="Google Shape;978;p29"/>
              <p:cNvGrpSpPr/>
              <p:nvPr/>
            </p:nvGrpSpPr>
            <p:grpSpPr>
              <a:xfrm>
                <a:off x="521978" y="1352169"/>
                <a:ext cx="198792" cy="433208"/>
                <a:chOff x="7222549" y="1239928"/>
                <a:chExt cx="174501" cy="380274"/>
              </a:xfrm>
            </p:grpSpPr>
            <p:sp>
              <p:nvSpPr>
                <p:cNvPr id="979" name="Google Shape;979;p29"/>
                <p:cNvSpPr/>
                <p:nvPr/>
              </p:nvSpPr>
              <p:spPr>
                <a:xfrm>
                  <a:off x="7222549" y="1239928"/>
                  <a:ext cx="174501" cy="327719"/>
                </a:xfrm>
                <a:custGeom>
                  <a:avLst/>
                  <a:gdLst/>
                  <a:ahLst/>
                  <a:cxnLst/>
                  <a:rect l="l" t="t" r="r" b="b"/>
                  <a:pathLst>
                    <a:path w="174501" h="327719" extrusionOk="0">
                      <a:moveTo>
                        <a:pt x="5020" y="148816"/>
                      </a:moveTo>
                      <a:cubicBezTo>
                        <a:pt x="-4505" y="204061"/>
                        <a:pt x="-3552" y="267879"/>
                        <a:pt x="35500" y="306931"/>
                      </a:cubicBezTo>
                      <a:cubicBezTo>
                        <a:pt x="45978" y="316456"/>
                        <a:pt x="58360" y="325029"/>
                        <a:pt x="71695" y="326934"/>
                      </a:cubicBezTo>
                      <a:cubicBezTo>
                        <a:pt x="92650" y="330744"/>
                        <a:pt x="114558" y="320266"/>
                        <a:pt x="129798" y="305026"/>
                      </a:cubicBezTo>
                      <a:cubicBezTo>
                        <a:pt x="145038" y="289786"/>
                        <a:pt x="153610" y="269784"/>
                        <a:pt x="160278" y="248829"/>
                      </a:cubicBezTo>
                      <a:cubicBezTo>
                        <a:pt x="180280" y="184059"/>
                        <a:pt x="187900" y="55471"/>
                        <a:pt x="123130" y="10704"/>
                      </a:cubicBezTo>
                      <a:cubicBezTo>
                        <a:pt x="49788" y="-39779"/>
                        <a:pt x="13593" y="102144"/>
                        <a:pt x="5020" y="1488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29"/>
                <p:cNvSpPr/>
                <p:nvPr/>
              </p:nvSpPr>
              <p:spPr>
                <a:xfrm>
                  <a:off x="7310437" y="1346835"/>
                  <a:ext cx="9525" cy="273367"/>
                </a:xfrm>
                <a:custGeom>
                  <a:avLst/>
                  <a:gdLst/>
                  <a:ahLst/>
                  <a:cxnLst/>
                  <a:rect l="l" t="t" r="r" b="b"/>
                  <a:pathLst>
                    <a:path w="9525" h="273367" extrusionOk="0">
                      <a:moveTo>
                        <a:pt x="0" y="0"/>
                      </a:moveTo>
                      <a:lnTo>
                        <a:pt x="0" y="273368"/>
                      </a:lnTo>
                    </a:path>
                  </a:pathLst>
                </a:custGeom>
                <a:noFill/>
                <a:ln w="99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29"/>
                <p:cNvSpPr/>
                <p:nvPr/>
              </p:nvSpPr>
              <p:spPr>
                <a:xfrm>
                  <a:off x="7222807" y="1368742"/>
                  <a:ext cx="87629" cy="151447"/>
                </a:xfrm>
                <a:custGeom>
                  <a:avLst/>
                  <a:gdLst/>
                  <a:ahLst/>
                  <a:cxnLst/>
                  <a:rect l="l" t="t" r="r" b="b"/>
                  <a:pathLst>
                    <a:path w="87629" h="151447" extrusionOk="0">
                      <a:moveTo>
                        <a:pt x="0" y="0"/>
                      </a:moveTo>
                      <a:lnTo>
                        <a:pt x="87630" y="151447"/>
                      </a:lnTo>
                    </a:path>
                  </a:pathLst>
                </a:custGeom>
                <a:noFill/>
                <a:ln w="99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29"/>
                <p:cNvSpPr/>
                <p:nvPr/>
              </p:nvSpPr>
              <p:spPr>
                <a:xfrm>
                  <a:off x="7310437" y="1343977"/>
                  <a:ext cx="83819" cy="132397"/>
                </a:xfrm>
                <a:custGeom>
                  <a:avLst/>
                  <a:gdLst/>
                  <a:ahLst/>
                  <a:cxnLst/>
                  <a:rect l="l" t="t" r="r" b="b"/>
                  <a:pathLst>
                    <a:path w="83819" h="132397" extrusionOk="0">
                      <a:moveTo>
                        <a:pt x="83820" y="0"/>
                      </a:moveTo>
                      <a:cubicBezTo>
                        <a:pt x="83820" y="953"/>
                        <a:pt x="0" y="132398"/>
                        <a:pt x="0" y="132398"/>
                      </a:cubicBezTo>
                    </a:path>
                  </a:pathLst>
                </a:custGeom>
                <a:noFill/>
                <a:ln w="9900"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3" name="Google Shape;983;p29"/>
              <p:cNvGrpSpPr/>
              <p:nvPr/>
            </p:nvGrpSpPr>
            <p:grpSpPr>
              <a:xfrm>
                <a:off x="105781" y="1140550"/>
                <a:ext cx="245811" cy="533354"/>
                <a:chOff x="7738110" y="1433006"/>
                <a:chExt cx="215775" cy="468183"/>
              </a:xfrm>
            </p:grpSpPr>
            <p:sp>
              <p:nvSpPr>
                <p:cNvPr id="984" name="Google Shape;984;p29"/>
                <p:cNvSpPr/>
                <p:nvPr/>
              </p:nvSpPr>
              <p:spPr>
                <a:xfrm>
                  <a:off x="7738763" y="1433006"/>
                  <a:ext cx="215122" cy="403482"/>
                </a:xfrm>
                <a:custGeom>
                  <a:avLst/>
                  <a:gdLst/>
                  <a:ahLst/>
                  <a:cxnLst/>
                  <a:rect l="l" t="t" r="r" b="b"/>
                  <a:pathLst>
                    <a:path w="215122" h="403482" extrusionOk="0">
                      <a:moveTo>
                        <a:pt x="6014" y="182433"/>
                      </a:moveTo>
                      <a:cubicBezTo>
                        <a:pt x="-5416" y="250061"/>
                        <a:pt x="-4463" y="329118"/>
                        <a:pt x="44114" y="377696"/>
                      </a:cubicBezTo>
                      <a:cubicBezTo>
                        <a:pt x="56497" y="390078"/>
                        <a:pt x="71737" y="399603"/>
                        <a:pt x="88882" y="402461"/>
                      </a:cubicBezTo>
                      <a:cubicBezTo>
                        <a:pt x="114599" y="407223"/>
                        <a:pt x="141269" y="394841"/>
                        <a:pt x="160319" y="375791"/>
                      </a:cubicBezTo>
                      <a:cubicBezTo>
                        <a:pt x="178417" y="356741"/>
                        <a:pt x="189847" y="331976"/>
                        <a:pt x="197467" y="307211"/>
                      </a:cubicBezTo>
                      <a:cubicBezTo>
                        <a:pt x="222232" y="227201"/>
                        <a:pt x="231757" y="69086"/>
                        <a:pt x="151747" y="13841"/>
                      </a:cubicBezTo>
                      <a:cubicBezTo>
                        <a:pt x="60307" y="-49977"/>
                        <a:pt x="15539" y="124331"/>
                        <a:pt x="6014" y="1824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29"/>
                <p:cNvSpPr/>
                <p:nvPr/>
              </p:nvSpPr>
              <p:spPr>
                <a:xfrm>
                  <a:off x="7845742" y="1564005"/>
                  <a:ext cx="9525" cy="337184"/>
                </a:xfrm>
                <a:custGeom>
                  <a:avLst/>
                  <a:gdLst/>
                  <a:ahLst/>
                  <a:cxnLst/>
                  <a:rect l="l" t="t" r="r" b="b"/>
                  <a:pathLst>
                    <a:path w="9525" h="337184" extrusionOk="0">
                      <a:moveTo>
                        <a:pt x="0" y="0"/>
                      </a:moveTo>
                      <a:lnTo>
                        <a:pt x="0" y="337185"/>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6" name="Google Shape;986;p29"/>
                <p:cNvSpPr/>
                <p:nvPr/>
              </p:nvSpPr>
              <p:spPr>
                <a:xfrm>
                  <a:off x="7738110" y="1589722"/>
                  <a:ext cx="107632" cy="187642"/>
                </a:xfrm>
                <a:custGeom>
                  <a:avLst/>
                  <a:gdLst/>
                  <a:ahLst/>
                  <a:cxnLst/>
                  <a:rect l="l" t="t" r="r" b="b"/>
                  <a:pathLst>
                    <a:path w="107632" h="187642" extrusionOk="0">
                      <a:moveTo>
                        <a:pt x="0" y="0"/>
                      </a:moveTo>
                      <a:lnTo>
                        <a:pt x="107633" y="187642"/>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29"/>
                <p:cNvSpPr/>
                <p:nvPr/>
              </p:nvSpPr>
              <p:spPr>
                <a:xfrm>
                  <a:off x="7845742" y="1561147"/>
                  <a:ext cx="103822" cy="162877"/>
                </a:xfrm>
                <a:custGeom>
                  <a:avLst/>
                  <a:gdLst/>
                  <a:ahLst/>
                  <a:cxnLst/>
                  <a:rect l="l" t="t" r="r" b="b"/>
                  <a:pathLst>
                    <a:path w="103822" h="162877" extrusionOk="0">
                      <a:moveTo>
                        <a:pt x="103822" y="0"/>
                      </a:moveTo>
                      <a:cubicBezTo>
                        <a:pt x="103822" y="952"/>
                        <a:pt x="0" y="162877"/>
                        <a:pt x="0" y="162877"/>
                      </a:cubicBez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88" name="Google Shape;988;p29"/>
              <p:cNvGrpSpPr/>
              <p:nvPr/>
            </p:nvGrpSpPr>
            <p:grpSpPr>
              <a:xfrm>
                <a:off x="-1035312" y="1326202"/>
                <a:ext cx="3308582" cy="4770652"/>
                <a:chOff x="-1035312" y="1326202"/>
                <a:chExt cx="3308582" cy="4770652"/>
              </a:xfrm>
            </p:grpSpPr>
            <p:sp>
              <p:nvSpPr>
                <p:cNvPr id="989" name="Google Shape;989;p29"/>
                <p:cNvSpPr/>
                <p:nvPr/>
              </p:nvSpPr>
              <p:spPr>
                <a:xfrm rot="-940522">
                  <a:off x="-492058" y="1545996"/>
                  <a:ext cx="2222075" cy="4331065"/>
                </a:xfrm>
                <a:custGeom>
                  <a:avLst/>
                  <a:gdLst/>
                  <a:ahLst/>
                  <a:cxnLst/>
                  <a:rect l="l" t="t" r="r" b="b"/>
                  <a:pathLst>
                    <a:path w="1905952" h="3682364" extrusionOk="0">
                      <a:moveTo>
                        <a:pt x="1905953" y="3682365"/>
                      </a:moveTo>
                      <a:lnTo>
                        <a:pt x="1664970" y="2693670"/>
                      </a:lnTo>
                      <a:cubicBezTo>
                        <a:pt x="1645920" y="2613660"/>
                        <a:pt x="1602105" y="2541270"/>
                        <a:pt x="1541145" y="2486025"/>
                      </a:cubicBezTo>
                      <a:lnTo>
                        <a:pt x="1514475" y="2462213"/>
                      </a:lnTo>
                      <a:cubicBezTo>
                        <a:pt x="1461135" y="2413635"/>
                        <a:pt x="1422083" y="2350770"/>
                        <a:pt x="1403033" y="2281238"/>
                      </a:cubicBezTo>
                      <a:lnTo>
                        <a:pt x="1103948" y="1204913"/>
                      </a:lnTo>
                      <a:cubicBezTo>
                        <a:pt x="1082992" y="1129665"/>
                        <a:pt x="1040130" y="1062038"/>
                        <a:pt x="981075" y="1009650"/>
                      </a:cubicBezTo>
                      <a:lnTo>
                        <a:pt x="621030" y="693420"/>
                      </a:lnTo>
                      <a:cubicBezTo>
                        <a:pt x="576262" y="654367"/>
                        <a:pt x="523875" y="624840"/>
                        <a:pt x="467678" y="605790"/>
                      </a:cubicBezTo>
                      <a:lnTo>
                        <a:pt x="375285" y="575310"/>
                      </a:lnTo>
                      <a:cubicBezTo>
                        <a:pt x="270510" y="541020"/>
                        <a:pt x="185738" y="461962"/>
                        <a:pt x="144780" y="359093"/>
                      </a:cubicBezTo>
                      <a:lnTo>
                        <a:pt x="0" y="0"/>
                      </a:ln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90" name="Google Shape;990;p29"/>
                <p:cNvGrpSpPr/>
                <p:nvPr/>
              </p:nvGrpSpPr>
              <p:grpSpPr>
                <a:xfrm rot="278395">
                  <a:off x="655433" y="2802344"/>
                  <a:ext cx="576024" cy="607391"/>
                  <a:chOff x="4185790" y="1802756"/>
                  <a:chExt cx="414928" cy="437523"/>
                </a:xfrm>
              </p:grpSpPr>
              <p:sp>
                <p:nvSpPr>
                  <p:cNvPr id="991" name="Google Shape;991;p29"/>
                  <p:cNvSpPr/>
                  <p:nvPr/>
                </p:nvSpPr>
                <p:spPr>
                  <a:xfrm>
                    <a:off x="4410075" y="2007870"/>
                    <a:ext cx="139064" cy="41910"/>
                  </a:xfrm>
                  <a:custGeom>
                    <a:avLst/>
                    <a:gdLst/>
                    <a:ahLst/>
                    <a:cxnLst/>
                    <a:rect l="l" t="t" r="r" b="b"/>
                    <a:pathLst>
                      <a:path w="139064" h="41910" extrusionOk="0">
                        <a:moveTo>
                          <a:pt x="139065" y="0"/>
                        </a:moveTo>
                        <a:lnTo>
                          <a:pt x="0" y="41910"/>
                        </a:lnTo>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29"/>
                  <p:cNvSpPr/>
                  <p:nvPr/>
                </p:nvSpPr>
                <p:spPr>
                  <a:xfrm>
                    <a:off x="4354829" y="1890712"/>
                    <a:ext cx="160972" cy="260985"/>
                  </a:xfrm>
                  <a:custGeom>
                    <a:avLst/>
                    <a:gdLst/>
                    <a:ahLst/>
                    <a:cxnLst/>
                    <a:rect l="l" t="t" r="r" b="b"/>
                    <a:pathLst>
                      <a:path w="160972" h="260985" extrusionOk="0">
                        <a:moveTo>
                          <a:pt x="64770" y="167640"/>
                        </a:moveTo>
                        <a:lnTo>
                          <a:pt x="0" y="8573"/>
                        </a:lnTo>
                        <a:lnTo>
                          <a:pt x="19050" y="0"/>
                        </a:lnTo>
                        <a:cubicBezTo>
                          <a:pt x="19050" y="0"/>
                          <a:pt x="156210" y="129540"/>
                          <a:pt x="160973" y="132398"/>
                        </a:cubicBezTo>
                        <a:lnTo>
                          <a:pt x="140970" y="260985"/>
                        </a:lnTo>
                        <a:lnTo>
                          <a:pt x="64770" y="167640"/>
                        </a:lnTo>
                        <a:close/>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93" name="Google Shape;993;p29"/>
                  <p:cNvGrpSpPr/>
                  <p:nvPr/>
                </p:nvGrpSpPr>
                <p:grpSpPr>
                  <a:xfrm>
                    <a:off x="4277677" y="1802756"/>
                    <a:ext cx="183832" cy="136533"/>
                    <a:chOff x="4277677" y="1802756"/>
                    <a:chExt cx="183832" cy="136533"/>
                  </a:xfrm>
                </p:grpSpPr>
                <p:sp>
                  <p:nvSpPr>
                    <p:cNvPr id="994" name="Google Shape;994;p29"/>
                    <p:cNvSpPr/>
                    <p:nvPr/>
                  </p:nvSpPr>
                  <p:spPr>
                    <a:xfrm>
                      <a:off x="4331510" y="1802756"/>
                      <a:ext cx="129999" cy="80650"/>
                    </a:xfrm>
                    <a:custGeom>
                      <a:avLst/>
                      <a:gdLst/>
                      <a:ahLst/>
                      <a:cxnLst/>
                      <a:rect l="l" t="t" r="r" b="b"/>
                      <a:pathLst>
                        <a:path w="129999" h="80650" extrusionOk="0">
                          <a:moveTo>
                            <a:pt x="130000" y="64143"/>
                          </a:moveTo>
                          <a:cubicBezTo>
                            <a:pt x="116665" y="84146"/>
                            <a:pt x="104282" y="87003"/>
                            <a:pt x="84280" y="67001"/>
                          </a:cubicBezTo>
                          <a:cubicBezTo>
                            <a:pt x="75707" y="58428"/>
                            <a:pt x="69992" y="47951"/>
                            <a:pt x="64277" y="37473"/>
                          </a:cubicBezTo>
                          <a:cubicBezTo>
                            <a:pt x="55705" y="21281"/>
                            <a:pt x="44275" y="3183"/>
                            <a:pt x="28082" y="326"/>
                          </a:cubicBezTo>
                          <a:cubicBezTo>
                            <a:pt x="17605" y="-1579"/>
                            <a:pt x="7127" y="5088"/>
                            <a:pt x="2365" y="14613"/>
                          </a:cubicBezTo>
                          <a:cubicBezTo>
                            <a:pt x="-2398" y="25091"/>
                            <a:pt x="460" y="38426"/>
                            <a:pt x="7127" y="46998"/>
                          </a:cubicBezTo>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5" name="Google Shape;995;p29"/>
                    <p:cNvSpPr/>
                    <p:nvPr/>
                  </p:nvSpPr>
                  <p:spPr>
                    <a:xfrm>
                      <a:off x="4277677" y="1865947"/>
                      <a:ext cx="141922" cy="73342"/>
                    </a:xfrm>
                    <a:custGeom>
                      <a:avLst/>
                      <a:gdLst/>
                      <a:ahLst/>
                      <a:cxnLst/>
                      <a:rect l="l" t="t" r="r" b="b"/>
                      <a:pathLst>
                        <a:path w="141922" h="73342" extrusionOk="0">
                          <a:moveTo>
                            <a:pt x="141923" y="0"/>
                          </a:moveTo>
                          <a:lnTo>
                            <a:pt x="0" y="73342"/>
                          </a:lnTo>
                        </a:path>
                      </a:pathLst>
                    </a:cu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96" name="Google Shape;996;p29"/>
                  <p:cNvSpPr/>
                  <p:nvPr/>
                </p:nvSpPr>
                <p:spPr>
                  <a:xfrm>
                    <a:off x="4413438" y="2045017"/>
                    <a:ext cx="179011" cy="195262"/>
                  </a:xfrm>
                  <a:custGeom>
                    <a:avLst/>
                    <a:gdLst/>
                    <a:ahLst/>
                    <a:cxnLst/>
                    <a:rect l="l" t="t" r="r" b="b"/>
                    <a:pathLst>
                      <a:path w="179011" h="195262" extrusionOk="0">
                        <a:moveTo>
                          <a:pt x="75694" y="9525"/>
                        </a:moveTo>
                        <a:cubicBezTo>
                          <a:pt x="95697" y="9525"/>
                          <a:pt x="115699" y="17145"/>
                          <a:pt x="133797" y="33338"/>
                        </a:cubicBezTo>
                        <a:cubicBezTo>
                          <a:pt x="170944" y="66675"/>
                          <a:pt x="181422" y="122873"/>
                          <a:pt x="156657" y="158115"/>
                        </a:cubicBezTo>
                        <a:cubicBezTo>
                          <a:pt x="144274" y="176213"/>
                          <a:pt x="124272" y="185738"/>
                          <a:pt x="103317" y="185738"/>
                        </a:cubicBezTo>
                        <a:cubicBezTo>
                          <a:pt x="83314" y="185738"/>
                          <a:pt x="63312" y="178118"/>
                          <a:pt x="45214" y="161925"/>
                        </a:cubicBezTo>
                        <a:cubicBezTo>
                          <a:pt x="8067" y="128588"/>
                          <a:pt x="-2411" y="72390"/>
                          <a:pt x="22354" y="37148"/>
                        </a:cubicBezTo>
                        <a:cubicBezTo>
                          <a:pt x="34737" y="19050"/>
                          <a:pt x="54739" y="9525"/>
                          <a:pt x="75694" y="9525"/>
                        </a:cubicBezTo>
                        <a:moveTo>
                          <a:pt x="75694" y="0"/>
                        </a:moveTo>
                        <a:cubicBezTo>
                          <a:pt x="50929" y="0"/>
                          <a:pt x="29022" y="11430"/>
                          <a:pt x="14734" y="31433"/>
                        </a:cubicBezTo>
                        <a:cubicBezTo>
                          <a:pt x="-11936" y="70485"/>
                          <a:pt x="-1458" y="132398"/>
                          <a:pt x="38547" y="168593"/>
                        </a:cubicBezTo>
                        <a:cubicBezTo>
                          <a:pt x="57597" y="185738"/>
                          <a:pt x="80457" y="195263"/>
                          <a:pt x="103317" y="195263"/>
                        </a:cubicBezTo>
                        <a:cubicBezTo>
                          <a:pt x="128082" y="195263"/>
                          <a:pt x="149989" y="183833"/>
                          <a:pt x="164277" y="163830"/>
                        </a:cubicBezTo>
                        <a:cubicBezTo>
                          <a:pt x="190947" y="124778"/>
                          <a:pt x="180469" y="62865"/>
                          <a:pt x="140464" y="26670"/>
                        </a:cubicBezTo>
                        <a:cubicBezTo>
                          <a:pt x="121414" y="9525"/>
                          <a:pt x="98554" y="0"/>
                          <a:pt x="75694" y="0"/>
                        </a:cubicBezTo>
                        <a:lnTo>
                          <a:pt x="7569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29"/>
                  <p:cNvSpPr/>
                  <p:nvPr/>
                </p:nvSpPr>
                <p:spPr>
                  <a:xfrm>
                    <a:off x="4185790" y="1840229"/>
                    <a:ext cx="179011" cy="195262"/>
                  </a:xfrm>
                  <a:custGeom>
                    <a:avLst/>
                    <a:gdLst/>
                    <a:ahLst/>
                    <a:cxnLst/>
                    <a:rect l="l" t="t" r="r" b="b"/>
                    <a:pathLst>
                      <a:path w="179011" h="195262" extrusionOk="0">
                        <a:moveTo>
                          <a:pt x="75694" y="8573"/>
                        </a:moveTo>
                        <a:cubicBezTo>
                          <a:pt x="95697" y="8573"/>
                          <a:pt x="115699" y="16193"/>
                          <a:pt x="133797" y="32385"/>
                        </a:cubicBezTo>
                        <a:cubicBezTo>
                          <a:pt x="170944" y="65723"/>
                          <a:pt x="181422" y="121920"/>
                          <a:pt x="156657" y="157163"/>
                        </a:cubicBezTo>
                        <a:cubicBezTo>
                          <a:pt x="144274" y="175260"/>
                          <a:pt x="124272" y="184785"/>
                          <a:pt x="103317" y="184785"/>
                        </a:cubicBezTo>
                        <a:cubicBezTo>
                          <a:pt x="83314" y="184785"/>
                          <a:pt x="63312" y="177165"/>
                          <a:pt x="45214" y="160973"/>
                        </a:cubicBezTo>
                        <a:cubicBezTo>
                          <a:pt x="8067" y="127635"/>
                          <a:pt x="-2411" y="71438"/>
                          <a:pt x="22354" y="36195"/>
                        </a:cubicBezTo>
                        <a:cubicBezTo>
                          <a:pt x="35689" y="18098"/>
                          <a:pt x="54739" y="8573"/>
                          <a:pt x="75694" y="8573"/>
                        </a:cubicBezTo>
                        <a:moveTo>
                          <a:pt x="75694" y="0"/>
                        </a:moveTo>
                        <a:cubicBezTo>
                          <a:pt x="50929" y="0"/>
                          <a:pt x="29022" y="11430"/>
                          <a:pt x="14734" y="31433"/>
                        </a:cubicBezTo>
                        <a:cubicBezTo>
                          <a:pt x="-11936" y="70485"/>
                          <a:pt x="-1458" y="132398"/>
                          <a:pt x="38547" y="168593"/>
                        </a:cubicBezTo>
                        <a:cubicBezTo>
                          <a:pt x="57597" y="185738"/>
                          <a:pt x="80457" y="195263"/>
                          <a:pt x="103317" y="195263"/>
                        </a:cubicBezTo>
                        <a:cubicBezTo>
                          <a:pt x="128082" y="195263"/>
                          <a:pt x="149989" y="183833"/>
                          <a:pt x="164277" y="163830"/>
                        </a:cubicBezTo>
                        <a:cubicBezTo>
                          <a:pt x="190947" y="124778"/>
                          <a:pt x="180469" y="62865"/>
                          <a:pt x="140464" y="26670"/>
                        </a:cubicBezTo>
                        <a:cubicBezTo>
                          <a:pt x="121414" y="8573"/>
                          <a:pt x="98554" y="0"/>
                          <a:pt x="75694" y="0"/>
                        </a:cubicBezTo>
                        <a:lnTo>
                          <a:pt x="7569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29"/>
                  <p:cNvSpPr/>
                  <p:nvPr/>
                </p:nvSpPr>
                <p:spPr>
                  <a:xfrm>
                    <a:off x="4508744" y="1961009"/>
                    <a:ext cx="91974" cy="74061"/>
                  </a:xfrm>
                  <a:custGeom>
                    <a:avLst/>
                    <a:gdLst/>
                    <a:ahLst/>
                    <a:cxnLst/>
                    <a:rect l="l" t="t" r="r" b="b"/>
                    <a:pathLst>
                      <a:path w="91974" h="74061" extrusionOk="0">
                        <a:moveTo>
                          <a:pt x="81353" y="73530"/>
                        </a:moveTo>
                        <a:cubicBezTo>
                          <a:pt x="81353" y="73530"/>
                          <a:pt x="80400" y="73530"/>
                          <a:pt x="79448" y="73530"/>
                        </a:cubicBezTo>
                        <a:cubicBezTo>
                          <a:pt x="60398" y="78293"/>
                          <a:pt x="46110" y="49718"/>
                          <a:pt x="29918" y="40193"/>
                        </a:cubicBezTo>
                        <a:cubicBezTo>
                          <a:pt x="21345" y="35430"/>
                          <a:pt x="11820" y="32573"/>
                          <a:pt x="5153" y="24000"/>
                        </a:cubicBezTo>
                        <a:cubicBezTo>
                          <a:pt x="390" y="18285"/>
                          <a:pt x="-1515" y="10665"/>
                          <a:pt x="1343" y="5903"/>
                        </a:cubicBezTo>
                        <a:cubicBezTo>
                          <a:pt x="4200" y="1140"/>
                          <a:pt x="10868" y="-1717"/>
                          <a:pt x="18488" y="1140"/>
                        </a:cubicBezTo>
                        <a:cubicBezTo>
                          <a:pt x="28013" y="5903"/>
                          <a:pt x="33728" y="17333"/>
                          <a:pt x="41348" y="24953"/>
                        </a:cubicBezTo>
                        <a:cubicBezTo>
                          <a:pt x="51825" y="33525"/>
                          <a:pt x="62303" y="34478"/>
                          <a:pt x="72780" y="35430"/>
                        </a:cubicBezTo>
                        <a:cubicBezTo>
                          <a:pt x="75638" y="35430"/>
                          <a:pt x="79448" y="36383"/>
                          <a:pt x="82305" y="38288"/>
                        </a:cubicBezTo>
                        <a:cubicBezTo>
                          <a:pt x="88973" y="42098"/>
                          <a:pt x="92783" y="49718"/>
                          <a:pt x="91830" y="56385"/>
                        </a:cubicBezTo>
                        <a:cubicBezTo>
                          <a:pt x="91830" y="64005"/>
                          <a:pt x="88020" y="70673"/>
                          <a:pt x="81353" y="735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999" name="Google Shape;999;p29"/>
              <p:cNvGrpSpPr/>
              <p:nvPr/>
            </p:nvGrpSpPr>
            <p:grpSpPr>
              <a:xfrm>
                <a:off x="248139" y="258472"/>
                <a:ext cx="871291" cy="508031"/>
                <a:chOff x="7047547" y="4061275"/>
                <a:chExt cx="764827" cy="445954"/>
              </a:xfrm>
            </p:grpSpPr>
            <p:sp>
              <p:nvSpPr>
                <p:cNvPr id="1000" name="Google Shape;1000;p29"/>
                <p:cNvSpPr/>
                <p:nvPr/>
              </p:nvSpPr>
              <p:spPr>
                <a:xfrm>
                  <a:off x="7309221" y="4257692"/>
                  <a:ext cx="83548" cy="249537"/>
                </a:xfrm>
                <a:custGeom>
                  <a:avLst/>
                  <a:gdLst/>
                  <a:ahLst/>
                  <a:cxnLst/>
                  <a:rect l="l" t="t" r="r" b="b"/>
                  <a:pathLst>
                    <a:path w="83548" h="249537" extrusionOk="0">
                      <a:moveTo>
                        <a:pt x="27886" y="935"/>
                      </a:moveTo>
                      <a:cubicBezTo>
                        <a:pt x="21218" y="-2875"/>
                        <a:pt x="14551" y="5698"/>
                        <a:pt x="11693" y="13317"/>
                      </a:cubicBezTo>
                      <a:cubicBezTo>
                        <a:pt x="1216" y="40940"/>
                        <a:pt x="-5452" y="72373"/>
                        <a:pt x="5978" y="99995"/>
                      </a:cubicBezTo>
                      <a:cubicBezTo>
                        <a:pt x="12646" y="116188"/>
                        <a:pt x="25981" y="132380"/>
                        <a:pt x="22171" y="149525"/>
                      </a:cubicBezTo>
                      <a:cubicBezTo>
                        <a:pt x="21218" y="153335"/>
                        <a:pt x="19313" y="156192"/>
                        <a:pt x="19313" y="160002"/>
                      </a:cubicBezTo>
                      <a:cubicBezTo>
                        <a:pt x="18361" y="167623"/>
                        <a:pt x="22171" y="175242"/>
                        <a:pt x="25028" y="182863"/>
                      </a:cubicBezTo>
                      <a:cubicBezTo>
                        <a:pt x="32648" y="203817"/>
                        <a:pt x="30743" y="227630"/>
                        <a:pt x="28838" y="249538"/>
                      </a:cubicBezTo>
                      <a:lnTo>
                        <a:pt x="27886" y="249538"/>
                      </a:lnTo>
                      <a:lnTo>
                        <a:pt x="60271" y="249538"/>
                      </a:lnTo>
                      <a:lnTo>
                        <a:pt x="61223" y="151430"/>
                      </a:lnTo>
                      <a:cubicBezTo>
                        <a:pt x="88846" y="119998"/>
                        <a:pt x="89798" y="66657"/>
                        <a:pt x="69796" y="29510"/>
                      </a:cubicBezTo>
                      <a:cubicBezTo>
                        <a:pt x="66938" y="24748"/>
                        <a:pt x="64081" y="19032"/>
                        <a:pt x="59318" y="15223"/>
                      </a:cubicBezTo>
                      <a:cubicBezTo>
                        <a:pt x="51698" y="4745"/>
                        <a:pt x="40268" y="-18"/>
                        <a:pt x="27886" y="9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1" name="Google Shape;1001;p29"/>
                <p:cNvSpPr/>
                <p:nvPr/>
              </p:nvSpPr>
              <p:spPr>
                <a:xfrm>
                  <a:off x="7574016" y="4251024"/>
                  <a:ext cx="83548" cy="249537"/>
                </a:xfrm>
                <a:custGeom>
                  <a:avLst/>
                  <a:gdLst/>
                  <a:ahLst/>
                  <a:cxnLst/>
                  <a:rect l="l" t="t" r="r" b="b"/>
                  <a:pathLst>
                    <a:path w="83548" h="249537" extrusionOk="0">
                      <a:moveTo>
                        <a:pt x="27886" y="935"/>
                      </a:moveTo>
                      <a:cubicBezTo>
                        <a:pt x="21218" y="-2875"/>
                        <a:pt x="14551" y="5698"/>
                        <a:pt x="11693" y="13318"/>
                      </a:cubicBezTo>
                      <a:cubicBezTo>
                        <a:pt x="1216" y="40940"/>
                        <a:pt x="-5452" y="72373"/>
                        <a:pt x="5978" y="99995"/>
                      </a:cubicBezTo>
                      <a:cubicBezTo>
                        <a:pt x="12646" y="116188"/>
                        <a:pt x="25981" y="132380"/>
                        <a:pt x="22171" y="149525"/>
                      </a:cubicBezTo>
                      <a:cubicBezTo>
                        <a:pt x="21218" y="153335"/>
                        <a:pt x="19314" y="156193"/>
                        <a:pt x="19314" y="160003"/>
                      </a:cubicBezTo>
                      <a:cubicBezTo>
                        <a:pt x="18361" y="167623"/>
                        <a:pt x="22171" y="175243"/>
                        <a:pt x="25028" y="182863"/>
                      </a:cubicBezTo>
                      <a:cubicBezTo>
                        <a:pt x="32648" y="203818"/>
                        <a:pt x="30743" y="227630"/>
                        <a:pt x="28839" y="249538"/>
                      </a:cubicBezTo>
                      <a:lnTo>
                        <a:pt x="27886" y="249538"/>
                      </a:lnTo>
                      <a:lnTo>
                        <a:pt x="60271" y="249538"/>
                      </a:lnTo>
                      <a:lnTo>
                        <a:pt x="61223" y="151430"/>
                      </a:lnTo>
                      <a:cubicBezTo>
                        <a:pt x="88846" y="119998"/>
                        <a:pt x="89798" y="66657"/>
                        <a:pt x="69796" y="29510"/>
                      </a:cubicBezTo>
                      <a:cubicBezTo>
                        <a:pt x="66939" y="24748"/>
                        <a:pt x="64081" y="19032"/>
                        <a:pt x="59318" y="15223"/>
                      </a:cubicBezTo>
                      <a:cubicBezTo>
                        <a:pt x="51698" y="4745"/>
                        <a:pt x="40268" y="-18"/>
                        <a:pt x="27886" y="93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29"/>
                <p:cNvSpPr/>
                <p:nvPr/>
              </p:nvSpPr>
              <p:spPr>
                <a:xfrm>
                  <a:off x="7206165" y="4062227"/>
                  <a:ext cx="482254" cy="319836"/>
                </a:xfrm>
                <a:custGeom>
                  <a:avLst/>
                  <a:gdLst/>
                  <a:ahLst/>
                  <a:cxnLst/>
                  <a:rect l="l" t="t" r="r" b="b"/>
                  <a:pathLst>
                    <a:path w="482254" h="319836" extrusionOk="0">
                      <a:moveTo>
                        <a:pt x="462412" y="217355"/>
                      </a:moveTo>
                      <a:cubicBezTo>
                        <a:pt x="463365" y="237357"/>
                        <a:pt x="469080" y="256407"/>
                        <a:pt x="477652" y="273552"/>
                      </a:cubicBezTo>
                      <a:lnTo>
                        <a:pt x="421455" y="273552"/>
                      </a:lnTo>
                      <a:cubicBezTo>
                        <a:pt x="395737" y="287840"/>
                        <a:pt x="366210" y="299270"/>
                        <a:pt x="338587" y="308795"/>
                      </a:cubicBezTo>
                      <a:cubicBezTo>
                        <a:pt x="310965" y="318320"/>
                        <a:pt x="281437" y="323082"/>
                        <a:pt x="253815" y="317367"/>
                      </a:cubicBezTo>
                      <a:cubicBezTo>
                        <a:pt x="235717" y="313557"/>
                        <a:pt x="218572" y="305937"/>
                        <a:pt x="202380" y="298317"/>
                      </a:cubicBezTo>
                      <a:cubicBezTo>
                        <a:pt x="189997" y="292602"/>
                        <a:pt x="177615" y="286887"/>
                        <a:pt x="165232" y="282125"/>
                      </a:cubicBezTo>
                      <a:cubicBezTo>
                        <a:pt x="146182" y="291650"/>
                        <a:pt x="126180" y="302127"/>
                        <a:pt x="105225" y="303080"/>
                      </a:cubicBezTo>
                      <a:cubicBezTo>
                        <a:pt x="85222" y="304032"/>
                        <a:pt x="63315" y="296412"/>
                        <a:pt x="50932" y="279267"/>
                      </a:cubicBezTo>
                      <a:cubicBezTo>
                        <a:pt x="40455" y="264027"/>
                        <a:pt x="450" y="226880"/>
                        <a:pt x="450" y="208782"/>
                      </a:cubicBezTo>
                      <a:cubicBezTo>
                        <a:pt x="-1455" y="158300"/>
                        <a:pt x="3307" y="88767"/>
                        <a:pt x="3307" y="88767"/>
                      </a:cubicBezTo>
                      <a:cubicBezTo>
                        <a:pt x="9975" y="97340"/>
                        <a:pt x="49980" y="85910"/>
                        <a:pt x="69030" y="44000"/>
                      </a:cubicBezTo>
                      <a:cubicBezTo>
                        <a:pt x="76650" y="26855"/>
                        <a:pt x="92842" y="14472"/>
                        <a:pt x="109035" y="5900"/>
                      </a:cubicBezTo>
                      <a:cubicBezTo>
                        <a:pt x="115702" y="2090"/>
                        <a:pt x="123322" y="-768"/>
                        <a:pt x="130942" y="185"/>
                      </a:cubicBezTo>
                      <a:cubicBezTo>
                        <a:pt x="139515" y="1137"/>
                        <a:pt x="146182" y="6852"/>
                        <a:pt x="153802" y="12567"/>
                      </a:cubicBezTo>
                      <a:cubicBezTo>
                        <a:pt x="187140" y="36380"/>
                        <a:pt x="227145" y="49715"/>
                        <a:pt x="267150" y="52572"/>
                      </a:cubicBezTo>
                      <a:cubicBezTo>
                        <a:pt x="268102" y="52572"/>
                        <a:pt x="268102" y="52572"/>
                        <a:pt x="269055" y="52572"/>
                      </a:cubicBezTo>
                      <a:cubicBezTo>
                        <a:pt x="310012" y="55430"/>
                        <a:pt x="350970" y="48762"/>
                        <a:pt x="390975" y="38285"/>
                      </a:cubicBezTo>
                      <a:cubicBezTo>
                        <a:pt x="403357" y="34475"/>
                        <a:pt x="415740" y="30665"/>
                        <a:pt x="428122" y="29712"/>
                      </a:cubicBezTo>
                      <a:cubicBezTo>
                        <a:pt x="440505" y="28760"/>
                        <a:pt x="454792" y="31617"/>
                        <a:pt x="464317" y="41142"/>
                      </a:cubicBezTo>
                      <a:cubicBezTo>
                        <a:pt x="470032" y="45905"/>
                        <a:pt x="472890" y="52572"/>
                        <a:pt x="475747" y="59240"/>
                      </a:cubicBezTo>
                      <a:cubicBezTo>
                        <a:pt x="486225" y="84005"/>
                        <a:pt x="482415" y="112580"/>
                        <a:pt x="475747" y="139250"/>
                      </a:cubicBezTo>
                      <a:cubicBezTo>
                        <a:pt x="470032" y="164015"/>
                        <a:pt x="461460" y="190685"/>
                        <a:pt x="462412" y="21735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29"/>
                <p:cNvSpPr/>
                <p:nvPr/>
              </p:nvSpPr>
              <p:spPr>
                <a:xfrm>
                  <a:off x="7513319" y="4090987"/>
                  <a:ext cx="128029" cy="93103"/>
                </a:xfrm>
                <a:custGeom>
                  <a:avLst/>
                  <a:gdLst/>
                  <a:ahLst/>
                  <a:cxnLst/>
                  <a:rect l="l" t="t" r="r" b="b"/>
                  <a:pathLst>
                    <a:path w="128029" h="93103" extrusionOk="0">
                      <a:moveTo>
                        <a:pt x="6668" y="24765"/>
                      </a:moveTo>
                      <a:cubicBezTo>
                        <a:pt x="4763" y="28575"/>
                        <a:pt x="3810" y="33338"/>
                        <a:pt x="2858" y="38100"/>
                      </a:cubicBezTo>
                      <a:cubicBezTo>
                        <a:pt x="953" y="44768"/>
                        <a:pt x="0" y="52388"/>
                        <a:pt x="0" y="59055"/>
                      </a:cubicBezTo>
                      <a:cubicBezTo>
                        <a:pt x="0" y="71438"/>
                        <a:pt x="7620" y="88582"/>
                        <a:pt x="20955" y="92393"/>
                      </a:cubicBezTo>
                      <a:cubicBezTo>
                        <a:pt x="32385" y="96203"/>
                        <a:pt x="43815" y="83820"/>
                        <a:pt x="50483" y="76200"/>
                      </a:cubicBezTo>
                      <a:cubicBezTo>
                        <a:pt x="60008" y="66675"/>
                        <a:pt x="69533" y="58103"/>
                        <a:pt x="81915" y="52388"/>
                      </a:cubicBezTo>
                      <a:cubicBezTo>
                        <a:pt x="92393" y="46672"/>
                        <a:pt x="105728" y="45720"/>
                        <a:pt x="115253" y="38100"/>
                      </a:cubicBezTo>
                      <a:cubicBezTo>
                        <a:pt x="121920" y="32385"/>
                        <a:pt x="126683" y="24765"/>
                        <a:pt x="127635" y="15240"/>
                      </a:cubicBezTo>
                      <a:cubicBezTo>
                        <a:pt x="128588" y="9525"/>
                        <a:pt x="127635" y="4763"/>
                        <a:pt x="126683" y="0"/>
                      </a:cubicBezTo>
                      <a:cubicBezTo>
                        <a:pt x="123825" y="0"/>
                        <a:pt x="120968" y="0"/>
                        <a:pt x="118110" y="0"/>
                      </a:cubicBezTo>
                      <a:cubicBezTo>
                        <a:pt x="104775" y="953"/>
                        <a:pt x="91440" y="4763"/>
                        <a:pt x="78105" y="8572"/>
                      </a:cubicBezTo>
                      <a:cubicBezTo>
                        <a:pt x="55245" y="14288"/>
                        <a:pt x="32385" y="19050"/>
                        <a:pt x="8573" y="21907"/>
                      </a:cubicBezTo>
                      <a:cubicBezTo>
                        <a:pt x="7620" y="21907"/>
                        <a:pt x="7620" y="23813"/>
                        <a:pt x="6668" y="2476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29"/>
                <p:cNvSpPr/>
                <p:nvPr/>
              </p:nvSpPr>
              <p:spPr>
                <a:xfrm>
                  <a:off x="7254929" y="4257692"/>
                  <a:ext cx="83548" cy="249537"/>
                </a:xfrm>
                <a:custGeom>
                  <a:avLst/>
                  <a:gdLst/>
                  <a:ahLst/>
                  <a:cxnLst/>
                  <a:rect l="l" t="t" r="r" b="b"/>
                  <a:pathLst>
                    <a:path w="83548" h="249537" extrusionOk="0">
                      <a:moveTo>
                        <a:pt x="27886" y="935"/>
                      </a:moveTo>
                      <a:cubicBezTo>
                        <a:pt x="21218" y="-2875"/>
                        <a:pt x="14551" y="5698"/>
                        <a:pt x="11693" y="13317"/>
                      </a:cubicBezTo>
                      <a:cubicBezTo>
                        <a:pt x="1216" y="40940"/>
                        <a:pt x="-5452" y="72373"/>
                        <a:pt x="5978" y="99995"/>
                      </a:cubicBezTo>
                      <a:cubicBezTo>
                        <a:pt x="12646" y="116188"/>
                        <a:pt x="25981" y="132380"/>
                        <a:pt x="22171" y="149525"/>
                      </a:cubicBezTo>
                      <a:cubicBezTo>
                        <a:pt x="21218" y="153335"/>
                        <a:pt x="19314" y="156192"/>
                        <a:pt x="19314" y="160002"/>
                      </a:cubicBezTo>
                      <a:cubicBezTo>
                        <a:pt x="18361" y="167623"/>
                        <a:pt x="22171" y="175242"/>
                        <a:pt x="25028" y="182863"/>
                      </a:cubicBezTo>
                      <a:cubicBezTo>
                        <a:pt x="32648" y="203817"/>
                        <a:pt x="30743" y="227630"/>
                        <a:pt x="28839" y="249538"/>
                      </a:cubicBezTo>
                      <a:lnTo>
                        <a:pt x="27886" y="249538"/>
                      </a:lnTo>
                      <a:lnTo>
                        <a:pt x="60271" y="249538"/>
                      </a:lnTo>
                      <a:lnTo>
                        <a:pt x="61223" y="151430"/>
                      </a:lnTo>
                      <a:cubicBezTo>
                        <a:pt x="88846" y="119998"/>
                        <a:pt x="89798" y="66657"/>
                        <a:pt x="69796" y="29510"/>
                      </a:cubicBezTo>
                      <a:cubicBezTo>
                        <a:pt x="66939" y="24748"/>
                        <a:pt x="64081" y="19032"/>
                        <a:pt x="59318" y="15223"/>
                      </a:cubicBezTo>
                      <a:cubicBezTo>
                        <a:pt x="51698" y="4745"/>
                        <a:pt x="41221" y="-18"/>
                        <a:pt x="27886" y="93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29"/>
                <p:cNvSpPr/>
                <p:nvPr/>
              </p:nvSpPr>
              <p:spPr>
                <a:xfrm>
                  <a:off x="7575009" y="4159567"/>
                  <a:ext cx="143433" cy="343852"/>
                </a:xfrm>
                <a:custGeom>
                  <a:avLst/>
                  <a:gdLst/>
                  <a:ahLst/>
                  <a:cxnLst/>
                  <a:rect l="l" t="t" r="r" b="b"/>
                  <a:pathLst>
                    <a:path w="143433" h="343852" extrusionOk="0">
                      <a:moveTo>
                        <a:pt x="55468" y="0"/>
                      </a:moveTo>
                      <a:cubicBezTo>
                        <a:pt x="34513" y="8572"/>
                        <a:pt x="18321" y="26670"/>
                        <a:pt x="9748" y="47625"/>
                      </a:cubicBezTo>
                      <a:cubicBezTo>
                        <a:pt x="1175" y="68580"/>
                        <a:pt x="-729" y="91440"/>
                        <a:pt x="223" y="114300"/>
                      </a:cubicBezTo>
                      <a:cubicBezTo>
                        <a:pt x="1175" y="126682"/>
                        <a:pt x="3080" y="138113"/>
                        <a:pt x="8796" y="149542"/>
                      </a:cubicBezTo>
                      <a:cubicBezTo>
                        <a:pt x="23083" y="176213"/>
                        <a:pt x="59278" y="190500"/>
                        <a:pt x="61183" y="220980"/>
                      </a:cubicBezTo>
                      <a:cubicBezTo>
                        <a:pt x="61183" y="225742"/>
                        <a:pt x="61183" y="231457"/>
                        <a:pt x="64040" y="235267"/>
                      </a:cubicBezTo>
                      <a:cubicBezTo>
                        <a:pt x="67850" y="240982"/>
                        <a:pt x="74518" y="241935"/>
                        <a:pt x="80233" y="244792"/>
                      </a:cubicBezTo>
                      <a:cubicBezTo>
                        <a:pt x="89758" y="250507"/>
                        <a:pt x="91663" y="262890"/>
                        <a:pt x="93568" y="274320"/>
                      </a:cubicBezTo>
                      <a:cubicBezTo>
                        <a:pt x="96425" y="297180"/>
                        <a:pt x="99283" y="320992"/>
                        <a:pt x="101188" y="343852"/>
                      </a:cubicBezTo>
                      <a:lnTo>
                        <a:pt x="131668" y="343852"/>
                      </a:lnTo>
                      <a:cubicBezTo>
                        <a:pt x="129763" y="316230"/>
                        <a:pt x="127858" y="283845"/>
                        <a:pt x="134525" y="257175"/>
                      </a:cubicBezTo>
                      <a:cubicBezTo>
                        <a:pt x="138335" y="241935"/>
                        <a:pt x="145003" y="226695"/>
                        <a:pt x="143098" y="211455"/>
                      </a:cubicBezTo>
                      <a:cubicBezTo>
                        <a:pt x="142146" y="198120"/>
                        <a:pt x="135478" y="186690"/>
                        <a:pt x="134525" y="173355"/>
                      </a:cubicBezTo>
                      <a:cubicBezTo>
                        <a:pt x="133573" y="160020"/>
                        <a:pt x="138335" y="146685"/>
                        <a:pt x="140240" y="133350"/>
                      </a:cubicBezTo>
                      <a:cubicBezTo>
                        <a:pt x="145003" y="105727"/>
                        <a:pt x="139288" y="75247"/>
                        <a:pt x="123096" y="52388"/>
                      </a:cubicBezTo>
                      <a:cubicBezTo>
                        <a:pt x="106903" y="27622"/>
                        <a:pt x="83090" y="5715"/>
                        <a:pt x="55468"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29"/>
                <p:cNvSpPr/>
                <p:nvPr/>
              </p:nvSpPr>
              <p:spPr>
                <a:xfrm>
                  <a:off x="7650480" y="4109084"/>
                  <a:ext cx="126682" cy="266700"/>
                </a:xfrm>
                <a:custGeom>
                  <a:avLst/>
                  <a:gdLst/>
                  <a:ahLst/>
                  <a:cxnLst/>
                  <a:rect l="l" t="t" r="r" b="b"/>
                  <a:pathLst>
                    <a:path w="126682" h="266700" extrusionOk="0">
                      <a:moveTo>
                        <a:pt x="0" y="0"/>
                      </a:moveTo>
                      <a:cubicBezTo>
                        <a:pt x="27622" y="0"/>
                        <a:pt x="57150" y="6668"/>
                        <a:pt x="77152" y="25718"/>
                      </a:cubicBezTo>
                      <a:cubicBezTo>
                        <a:pt x="100965" y="48578"/>
                        <a:pt x="107632" y="82868"/>
                        <a:pt x="111442" y="115253"/>
                      </a:cubicBezTo>
                      <a:cubicBezTo>
                        <a:pt x="119063" y="165735"/>
                        <a:pt x="123825" y="216218"/>
                        <a:pt x="126682" y="266700"/>
                      </a:cubicBezTo>
                    </a:path>
                  </a:pathLst>
                </a:custGeom>
                <a:noFill/>
                <a:ln w="1282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29"/>
                <p:cNvSpPr/>
                <p:nvPr/>
              </p:nvSpPr>
              <p:spPr>
                <a:xfrm>
                  <a:off x="7257097" y="4061275"/>
                  <a:ext cx="245286" cy="216878"/>
                </a:xfrm>
                <a:custGeom>
                  <a:avLst/>
                  <a:gdLst/>
                  <a:ahLst/>
                  <a:cxnLst/>
                  <a:rect l="l" t="t" r="r" b="b"/>
                  <a:pathLst>
                    <a:path w="245286" h="216878" extrusionOk="0">
                      <a:moveTo>
                        <a:pt x="213360" y="102102"/>
                      </a:moveTo>
                      <a:cubicBezTo>
                        <a:pt x="219075" y="101150"/>
                        <a:pt x="225743" y="104960"/>
                        <a:pt x="231458" y="104960"/>
                      </a:cubicBezTo>
                      <a:cubicBezTo>
                        <a:pt x="243840" y="104007"/>
                        <a:pt x="248603" y="86862"/>
                        <a:pt x="242888" y="75432"/>
                      </a:cubicBezTo>
                      <a:cubicBezTo>
                        <a:pt x="238125" y="66860"/>
                        <a:pt x="230505" y="60192"/>
                        <a:pt x="223838" y="52572"/>
                      </a:cubicBezTo>
                      <a:cubicBezTo>
                        <a:pt x="180975" y="49715"/>
                        <a:pt x="139065" y="36380"/>
                        <a:pt x="103822" y="12567"/>
                      </a:cubicBezTo>
                      <a:cubicBezTo>
                        <a:pt x="96203" y="7805"/>
                        <a:pt x="88583" y="2090"/>
                        <a:pt x="80010" y="185"/>
                      </a:cubicBezTo>
                      <a:cubicBezTo>
                        <a:pt x="72390" y="-768"/>
                        <a:pt x="63818" y="2090"/>
                        <a:pt x="56197" y="5900"/>
                      </a:cubicBezTo>
                      <a:cubicBezTo>
                        <a:pt x="39053" y="14472"/>
                        <a:pt x="23813" y="27807"/>
                        <a:pt x="13335" y="44000"/>
                      </a:cubicBezTo>
                      <a:cubicBezTo>
                        <a:pt x="7620" y="52572"/>
                        <a:pt x="3810" y="61145"/>
                        <a:pt x="0" y="69717"/>
                      </a:cubicBezTo>
                      <a:cubicBezTo>
                        <a:pt x="1905" y="81147"/>
                        <a:pt x="5715" y="92577"/>
                        <a:pt x="14288" y="101150"/>
                      </a:cubicBezTo>
                      <a:cubicBezTo>
                        <a:pt x="24765" y="111627"/>
                        <a:pt x="40958" y="116390"/>
                        <a:pt x="52388" y="126867"/>
                      </a:cubicBezTo>
                      <a:cubicBezTo>
                        <a:pt x="58103" y="132582"/>
                        <a:pt x="62865" y="140202"/>
                        <a:pt x="64770" y="147822"/>
                      </a:cubicBezTo>
                      <a:cubicBezTo>
                        <a:pt x="66675" y="158300"/>
                        <a:pt x="64770" y="167825"/>
                        <a:pt x="64770" y="178302"/>
                      </a:cubicBezTo>
                      <a:cubicBezTo>
                        <a:pt x="64770" y="198305"/>
                        <a:pt x="80963" y="211640"/>
                        <a:pt x="99060" y="215450"/>
                      </a:cubicBezTo>
                      <a:cubicBezTo>
                        <a:pt x="107633" y="217355"/>
                        <a:pt x="117158" y="217355"/>
                        <a:pt x="125730" y="215450"/>
                      </a:cubicBezTo>
                      <a:cubicBezTo>
                        <a:pt x="130493" y="212592"/>
                        <a:pt x="134303" y="209735"/>
                        <a:pt x="137160" y="205925"/>
                      </a:cubicBezTo>
                      <a:cubicBezTo>
                        <a:pt x="138113" y="203067"/>
                        <a:pt x="140018" y="199257"/>
                        <a:pt x="140970" y="196400"/>
                      </a:cubicBezTo>
                      <a:cubicBezTo>
                        <a:pt x="144780" y="187827"/>
                        <a:pt x="150495" y="179255"/>
                        <a:pt x="160020" y="178302"/>
                      </a:cubicBezTo>
                      <a:cubicBezTo>
                        <a:pt x="168593" y="177350"/>
                        <a:pt x="176213" y="182112"/>
                        <a:pt x="182880" y="186875"/>
                      </a:cubicBezTo>
                      <a:cubicBezTo>
                        <a:pt x="190500" y="191637"/>
                        <a:pt x="198120" y="196400"/>
                        <a:pt x="207645" y="196400"/>
                      </a:cubicBezTo>
                      <a:cubicBezTo>
                        <a:pt x="216218" y="197352"/>
                        <a:pt x="226695" y="193542"/>
                        <a:pt x="230505" y="184970"/>
                      </a:cubicBezTo>
                      <a:cubicBezTo>
                        <a:pt x="235268" y="175445"/>
                        <a:pt x="229553" y="163062"/>
                        <a:pt x="222885" y="154490"/>
                      </a:cubicBezTo>
                      <a:cubicBezTo>
                        <a:pt x="215265" y="145917"/>
                        <a:pt x="206693" y="139250"/>
                        <a:pt x="202883" y="128772"/>
                      </a:cubicBezTo>
                      <a:cubicBezTo>
                        <a:pt x="198120" y="118295"/>
                        <a:pt x="202883" y="103055"/>
                        <a:pt x="213360" y="1021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08" name="Google Shape;1008;p29"/>
                <p:cNvGrpSpPr/>
                <p:nvPr/>
              </p:nvGrpSpPr>
              <p:grpSpPr>
                <a:xfrm>
                  <a:off x="7047547" y="4121630"/>
                  <a:ext cx="275272" cy="258916"/>
                  <a:chOff x="7047547" y="4121630"/>
                  <a:chExt cx="275272" cy="258916"/>
                </a:xfrm>
              </p:grpSpPr>
              <p:sp>
                <p:nvSpPr>
                  <p:cNvPr id="1009" name="Google Shape;1009;p29"/>
                  <p:cNvSpPr/>
                  <p:nvPr/>
                </p:nvSpPr>
                <p:spPr>
                  <a:xfrm>
                    <a:off x="7116936" y="4129087"/>
                    <a:ext cx="130078" cy="246697"/>
                  </a:xfrm>
                  <a:custGeom>
                    <a:avLst/>
                    <a:gdLst/>
                    <a:ahLst/>
                    <a:cxnLst/>
                    <a:rect l="l" t="t" r="r" b="b"/>
                    <a:pathLst>
                      <a:path w="130078" h="246697" extrusionOk="0">
                        <a:moveTo>
                          <a:pt x="92536" y="7620"/>
                        </a:moveTo>
                        <a:cubicBezTo>
                          <a:pt x="88726" y="953"/>
                          <a:pt x="80154" y="0"/>
                          <a:pt x="72534" y="0"/>
                        </a:cubicBezTo>
                        <a:cubicBezTo>
                          <a:pt x="65866" y="0"/>
                          <a:pt x="59199" y="0"/>
                          <a:pt x="53484" y="1905"/>
                        </a:cubicBezTo>
                        <a:cubicBezTo>
                          <a:pt x="38244" y="7620"/>
                          <a:pt x="31576" y="25718"/>
                          <a:pt x="31576" y="41910"/>
                        </a:cubicBezTo>
                        <a:cubicBezTo>
                          <a:pt x="23004" y="39053"/>
                          <a:pt x="14431" y="41910"/>
                          <a:pt x="8716" y="48578"/>
                        </a:cubicBezTo>
                        <a:cubicBezTo>
                          <a:pt x="3001" y="55245"/>
                          <a:pt x="144" y="64770"/>
                          <a:pt x="144" y="74295"/>
                        </a:cubicBezTo>
                        <a:cubicBezTo>
                          <a:pt x="-809" y="88582"/>
                          <a:pt x="3001" y="102870"/>
                          <a:pt x="10621" y="114300"/>
                        </a:cubicBezTo>
                        <a:cubicBezTo>
                          <a:pt x="18241" y="125730"/>
                          <a:pt x="29671" y="135255"/>
                          <a:pt x="37291" y="146685"/>
                        </a:cubicBezTo>
                        <a:cubicBezTo>
                          <a:pt x="46816" y="160020"/>
                          <a:pt x="50626" y="177165"/>
                          <a:pt x="49674" y="193357"/>
                        </a:cubicBezTo>
                        <a:cubicBezTo>
                          <a:pt x="47769" y="211455"/>
                          <a:pt x="40149" y="229553"/>
                          <a:pt x="46816" y="246697"/>
                        </a:cubicBezTo>
                        <a:lnTo>
                          <a:pt x="113491" y="246697"/>
                        </a:lnTo>
                        <a:cubicBezTo>
                          <a:pt x="114444" y="237172"/>
                          <a:pt x="115396" y="225743"/>
                          <a:pt x="112539" y="216218"/>
                        </a:cubicBezTo>
                        <a:cubicBezTo>
                          <a:pt x="108729" y="202882"/>
                          <a:pt x="98251" y="189547"/>
                          <a:pt x="102061" y="176213"/>
                        </a:cubicBezTo>
                        <a:cubicBezTo>
                          <a:pt x="107776" y="157163"/>
                          <a:pt x="103014" y="147638"/>
                          <a:pt x="115396" y="131445"/>
                        </a:cubicBezTo>
                        <a:cubicBezTo>
                          <a:pt x="119206" y="126682"/>
                          <a:pt x="123016" y="122872"/>
                          <a:pt x="125874" y="117157"/>
                        </a:cubicBezTo>
                        <a:cubicBezTo>
                          <a:pt x="128731" y="112395"/>
                          <a:pt x="128731" y="106680"/>
                          <a:pt x="129684" y="101918"/>
                        </a:cubicBezTo>
                        <a:cubicBezTo>
                          <a:pt x="131589" y="83820"/>
                          <a:pt x="126826" y="61913"/>
                          <a:pt x="110634" y="53340"/>
                        </a:cubicBezTo>
                        <a:cubicBezTo>
                          <a:pt x="112539" y="44768"/>
                          <a:pt x="111586" y="29528"/>
                          <a:pt x="107776" y="21907"/>
                        </a:cubicBezTo>
                        <a:cubicBezTo>
                          <a:pt x="104919" y="14288"/>
                          <a:pt x="101109" y="5715"/>
                          <a:pt x="92536" y="762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29"/>
                  <p:cNvSpPr/>
                  <p:nvPr/>
                </p:nvSpPr>
                <p:spPr>
                  <a:xfrm>
                    <a:off x="7154227" y="4129087"/>
                    <a:ext cx="55244" cy="246697"/>
                  </a:xfrm>
                  <a:custGeom>
                    <a:avLst/>
                    <a:gdLst/>
                    <a:ahLst/>
                    <a:cxnLst/>
                    <a:rect l="l" t="t" r="r" b="b"/>
                    <a:pathLst>
                      <a:path w="55244" h="246697" extrusionOk="0">
                        <a:moveTo>
                          <a:pt x="51435" y="140018"/>
                        </a:moveTo>
                        <a:cubicBezTo>
                          <a:pt x="48578" y="129540"/>
                          <a:pt x="46672" y="119063"/>
                          <a:pt x="45720" y="108585"/>
                        </a:cubicBezTo>
                        <a:cubicBezTo>
                          <a:pt x="44767" y="98107"/>
                          <a:pt x="47625" y="89535"/>
                          <a:pt x="50482" y="80010"/>
                        </a:cubicBezTo>
                        <a:cubicBezTo>
                          <a:pt x="53340" y="72390"/>
                          <a:pt x="54292" y="66675"/>
                          <a:pt x="50482" y="59055"/>
                        </a:cubicBezTo>
                        <a:cubicBezTo>
                          <a:pt x="47625" y="52388"/>
                          <a:pt x="42863" y="46672"/>
                          <a:pt x="40957" y="39053"/>
                        </a:cubicBezTo>
                        <a:cubicBezTo>
                          <a:pt x="38100" y="26670"/>
                          <a:pt x="41910" y="13335"/>
                          <a:pt x="49530" y="2857"/>
                        </a:cubicBezTo>
                        <a:cubicBezTo>
                          <a:pt x="45720" y="953"/>
                          <a:pt x="40005" y="0"/>
                          <a:pt x="35242" y="0"/>
                        </a:cubicBezTo>
                        <a:cubicBezTo>
                          <a:pt x="28575" y="0"/>
                          <a:pt x="21907" y="0"/>
                          <a:pt x="16192" y="1905"/>
                        </a:cubicBezTo>
                        <a:cubicBezTo>
                          <a:pt x="8572" y="4763"/>
                          <a:pt x="3810" y="10478"/>
                          <a:pt x="0" y="17145"/>
                        </a:cubicBezTo>
                        <a:cubicBezTo>
                          <a:pt x="3810" y="20955"/>
                          <a:pt x="6667" y="26670"/>
                          <a:pt x="8572" y="31432"/>
                        </a:cubicBezTo>
                        <a:cubicBezTo>
                          <a:pt x="11430" y="40005"/>
                          <a:pt x="13335" y="49530"/>
                          <a:pt x="11430" y="58103"/>
                        </a:cubicBezTo>
                        <a:cubicBezTo>
                          <a:pt x="10478" y="62865"/>
                          <a:pt x="8572" y="67628"/>
                          <a:pt x="8572" y="73343"/>
                        </a:cubicBezTo>
                        <a:cubicBezTo>
                          <a:pt x="8572" y="77153"/>
                          <a:pt x="9525" y="80963"/>
                          <a:pt x="11430" y="84772"/>
                        </a:cubicBezTo>
                        <a:cubicBezTo>
                          <a:pt x="16192" y="92393"/>
                          <a:pt x="19050" y="100965"/>
                          <a:pt x="20955" y="110490"/>
                        </a:cubicBezTo>
                        <a:cubicBezTo>
                          <a:pt x="24765" y="129540"/>
                          <a:pt x="22860" y="149543"/>
                          <a:pt x="20955" y="169545"/>
                        </a:cubicBezTo>
                        <a:cubicBezTo>
                          <a:pt x="19050" y="190500"/>
                          <a:pt x="18097" y="210503"/>
                          <a:pt x="20955" y="231457"/>
                        </a:cubicBezTo>
                        <a:cubicBezTo>
                          <a:pt x="21907" y="236220"/>
                          <a:pt x="21907" y="241935"/>
                          <a:pt x="22860" y="246697"/>
                        </a:cubicBezTo>
                        <a:lnTo>
                          <a:pt x="52388" y="246697"/>
                        </a:lnTo>
                        <a:cubicBezTo>
                          <a:pt x="52388" y="216218"/>
                          <a:pt x="54292" y="186690"/>
                          <a:pt x="54292" y="156210"/>
                        </a:cubicBezTo>
                        <a:cubicBezTo>
                          <a:pt x="54292" y="155257"/>
                          <a:pt x="54292" y="153353"/>
                          <a:pt x="55245" y="153353"/>
                        </a:cubicBezTo>
                        <a:cubicBezTo>
                          <a:pt x="53340" y="148590"/>
                          <a:pt x="52388" y="144780"/>
                          <a:pt x="51435" y="1400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29"/>
                  <p:cNvSpPr/>
                  <p:nvPr/>
                </p:nvSpPr>
                <p:spPr>
                  <a:xfrm>
                    <a:off x="7047547" y="4218515"/>
                    <a:ext cx="95250" cy="41356"/>
                  </a:xfrm>
                  <a:custGeom>
                    <a:avLst/>
                    <a:gdLst/>
                    <a:ahLst/>
                    <a:cxnLst/>
                    <a:rect l="l" t="t" r="r" b="b"/>
                    <a:pathLst>
                      <a:path w="95250" h="41356" extrusionOk="0">
                        <a:moveTo>
                          <a:pt x="34290" y="4870"/>
                        </a:moveTo>
                        <a:cubicBezTo>
                          <a:pt x="31433" y="4870"/>
                          <a:pt x="28575" y="3917"/>
                          <a:pt x="25718" y="4870"/>
                        </a:cubicBezTo>
                        <a:cubicBezTo>
                          <a:pt x="23813" y="5822"/>
                          <a:pt x="20955" y="6775"/>
                          <a:pt x="19050" y="7727"/>
                        </a:cubicBezTo>
                        <a:cubicBezTo>
                          <a:pt x="12383" y="12490"/>
                          <a:pt x="5715" y="17252"/>
                          <a:pt x="0" y="22967"/>
                        </a:cubicBezTo>
                        <a:cubicBezTo>
                          <a:pt x="7620" y="26777"/>
                          <a:pt x="15240" y="29635"/>
                          <a:pt x="22860" y="33445"/>
                        </a:cubicBezTo>
                        <a:cubicBezTo>
                          <a:pt x="34290" y="38207"/>
                          <a:pt x="46672" y="43922"/>
                          <a:pt x="58103" y="40112"/>
                        </a:cubicBezTo>
                        <a:cubicBezTo>
                          <a:pt x="71438" y="35350"/>
                          <a:pt x="80963" y="19157"/>
                          <a:pt x="95250" y="20110"/>
                        </a:cubicBezTo>
                        <a:cubicBezTo>
                          <a:pt x="85725" y="20110"/>
                          <a:pt x="82868" y="2012"/>
                          <a:pt x="73343" y="107"/>
                        </a:cubicBezTo>
                        <a:cubicBezTo>
                          <a:pt x="68580" y="-845"/>
                          <a:pt x="60960" y="4870"/>
                          <a:pt x="56197" y="4870"/>
                        </a:cubicBezTo>
                        <a:cubicBezTo>
                          <a:pt x="48578" y="5822"/>
                          <a:pt x="40958" y="5822"/>
                          <a:pt x="34290" y="48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29"/>
                  <p:cNvSpPr/>
                  <p:nvPr/>
                </p:nvSpPr>
                <p:spPr>
                  <a:xfrm>
                    <a:off x="7227569" y="4218515"/>
                    <a:ext cx="95250" cy="41356"/>
                  </a:xfrm>
                  <a:custGeom>
                    <a:avLst/>
                    <a:gdLst/>
                    <a:ahLst/>
                    <a:cxnLst/>
                    <a:rect l="l" t="t" r="r" b="b"/>
                    <a:pathLst>
                      <a:path w="95250" h="41356" extrusionOk="0">
                        <a:moveTo>
                          <a:pt x="60960" y="4870"/>
                        </a:moveTo>
                        <a:cubicBezTo>
                          <a:pt x="63818" y="4870"/>
                          <a:pt x="66675" y="3917"/>
                          <a:pt x="69533" y="4870"/>
                        </a:cubicBezTo>
                        <a:cubicBezTo>
                          <a:pt x="71438" y="5822"/>
                          <a:pt x="74295" y="6775"/>
                          <a:pt x="76200" y="7727"/>
                        </a:cubicBezTo>
                        <a:cubicBezTo>
                          <a:pt x="82868" y="12490"/>
                          <a:pt x="89535" y="17252"/>
                          <a:pt x="95250" y="22967"/>
                        </a:cubicBezTo>
                        <a:cubicBezTo>
                          <a:pt x="87630" y="26777"/>
                          <a:pt x="80010" y="29635"/>
                          <a:pt x="72390" y="33445"/>
                        </a:cubicBezTo>
                        <a:cubicBezTo>
                          <a:pt x="60960" y="38207"/>
                          <a:pt x="48578" y="43922"/>
                          <a:pt x="37148" y="40112"/>
                        </a:cubicBezTo>
                        <a:cubicBezTo>
                          <a:pt x="23813" y="35350"/>
                          <a:pt x="14288" y="19157"/>
                          <a:pt x="0" y="20110"/>
                        </a:cubicBezTo>
                        <a:cubicBezTo>
                          <a:pt x="9525" y="20110"/>
                          <a:pt x="12383" y="2012"/>
                          <a:pt x="21908" y="107"/>
                        </a:cubicBezTo>
                        <a:cubicBezTo>
                          <a:pt x="26670" y="-845"/>
                          <a:pt x="34290" y="4870"/>
                          <a:pt x="39053" y="4870"/>
                        </a:cubicBezTo>
                        <a:cubicBezTo>
                          <a:pt x="46673" y="5822"/>
                          <a:pt x="54293" y="5822"/>
                          <a:pt x="60960" y="48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29"/>
                  <p:cNvSpPr/>
                  <p:nvPr/>
                </p:nvSpPr>
                <p:spPr>
                  <a:xfrm>
                    <a:off x="7155858" y="4320286"/>
                    <a:ext cx="77505" cy="60260"/>
                  </a:xfrm>
                  <a:custGeom>
                    <a:avLst/>
                    <a:gdLst/>
                    <a:ahLst/>
                    <a:cxnLst/>
                    <a:rect l="l" t="t" r="r" b="b"/>
                    <a:pathLst>
                      <a:path w="77505" h="60260" extrusionOk="0">
                        <a:moveTo>
                          <a:pt x="3131" y="56451"/>
                        </a:moveTo>
                        <a:cubicBezTo>
                          <a:pt x="-1631" y="46926"/>
                          <a:pt x="-679" y="34543"/>
                          <a:pt x="4084" y="25018"/>
                        </a:cubicBezTo>
                        <a:cubicBezTo>
                          <a:pt x="8846" y="15493"/>
                          <a:pt x="17419" y="7873"/>
                          <a:pt x="26944" y="3111"/>
                        </a:cubicBezTo>
                        <a:cubicBezTo>
                          <a:pt x="31706" y="1206"/>
                          <a:pt x="35516" y="-699"/>
                          <a:pt x="40279" y="253"/>
                        </a:cubicBezTo>
                        <a:cubicBezTo>
                          <a:pt x="45994" y="253"/>
                          <a:pt x="51709" y="4063"/>
                          <a:pt x="56471" y="8826"/>
                        </a:cubicBezTo>
                        <a:cubicBezTo>
                          <a:pt x="70759" y="22161"/>
                          <a:pt x="78379" y="41211"/>
                          <a:pt x="77426" y="60261"/>
                        </a:cubicBezTo>
                        <a:lnTo>
                          <a:pt x="3131" y="56451"/>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29"/>
                  <p:cNvSpPr/>
                  <p:nvPr/>
                </p:nvSpPr>
                <p:spPr>
                  <a:xfrm>
                    <a:off x="7104798" y="4121630"/>
                    <a:ext cx="46571" cy="56034"/>
                  </a:xfrm>
                  <a:custGeom>
                    <a:avLst/>
                    <a:gdLst/>
                    <a:ahLst/>
                    <a:cxnLst/>
                    <a:rect l="l" t="t" r="r" b="b"/>
                    <a:pathLst>
                      <a:path w="46571" h="56034" extrusionOk="0">
                        <a:moveTo>
                          <a:pt x="25617" y="56034"/>
                        </a:moveTo>
                        <a:cubicBezTo>
                          <a:pt x="18949" y="51272"/>
                          <a:pt x="13234" y="44604"/>
                          <a:pt x="9424" y="36032"/>
                        </a:cubicBezTo>
                        <a:cubicBezTo>
                          <a:pt x="5614" y="28412"/>
                          <a:pt x="2757" y="19839"/>
                          <a:pt x="852" y="12219"/>
                        </a:cubicBezTo>
                        <a:cubicBezTo>
                          <a:pt x="-101" y="8409"/>
                          <a:pt x="-1053" y="2694"/>
                          <a:pt x="2757" y="789"/>
                        </a:cubicBezTo>
                        <a:cubicBezTo>
                          <a:pt x="5614" y="-1116"/>
                          <a:pt x="9424" y="789"/>
                          <a:pt x="11330" y="2694"/>
                        </a:cubicBezTo>
                        <a:cubicBezTo>
                          <a:pt x="19902" y="8409"/>
                          <a:pt x="22759" y="19839"/>
                          <a:pt x="30380" y="25554"/>
                        </a:cubicBezTo>
                        <a:cubicBezTo>
                          <a:pt x="35142" y="29364"/>
                          <a:pt x="40857" y="31269"/>
                          <a:pt x="46572" y="33174"/>
                        </a:cubicBezTo>
                        <a:cubicBezTo>
                          <a:pt x="45620" y="39842"/>
                          <a:pt x="46572" y="46509"/>
                          <a:pt x="46572" y="53176"/>
                        </a:cubicBezTo>
                        <a:cubicBezTo>
                          <a:pt x="40857" y="51272"/>
                          <a:pt x="30380" y="52224"/>
                          <a:pt x="25617" y="5603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29"/>
                  <p:cNvSpPr/>
                  <p:nvPr/>
                </p:nvSpPr>
                <p:spPr>
                  <a:xfrm>
                    <a:off x="7228522" y="4137823"/>
                    <a:ext cx="46571" cy="56034"/>
                  </a:xfrm>
                  <a:custGeom>
                    <a:avLst/>
                    <a:gdLst/>
                    <a:ahLst/>
                    <a:cxnLst/>
                    <a:rect l="l" t="t" r="r" b="b"/>
                    <a:pathLst>
                      <a:path w="46571" h="56034" extrusionOk="0">
                        <a:moveTo>
                          <a:pt x="20955" y="56034"/>
                        </a:moveTo>
                        <a:cubicBezTo>
                          <a:pt x="27622" y="51272"/>
                          <a:pt x="33338" y="44604"/>
                          <a:pt x="37147" y="36032"/>
                        </a:cubicBezTo>
                        <a:cubicBezTo>
                          <a:pt x="40958" y="28412"/>
                          <a:pt x="43815" y="19839"/>
                          <a:pt x="45720" y="12219"/>
                        </a:cubicBezTo>
                        <a:cubicBezTo>
                          <a:pt x="46672" y="8409"/>
                          <a:pt x="47625" y="2694"/>
                          <a:pt x="43815" y="789"/>
                        </a:cubicBezTo>
                        <a:cubicBezTo>
                          <a:pt x="40958" y="-1116"/>
                          <a:pt x="37147" y="789"/>
                          <a:pt x="35243" y="2694"/>
                        </a:cubicBezTo>
                        <a:cubicBezTo>
                          <a:pt x="26670" y="8409"/>
                          <a:pt x="23813" y="19839"/>
                          <a:pt x="16193" y="25554"/>
                        </a:cubicBezTo>
                        <a:cubicBezTo>
                          <a:pt x="11430" y="29364"/>
                          <a:pt x="5715" y="31269"/>
                          <a:pt x="0" y="33174"/>
                        </a:cubicBezTo>
                        <a:cubicBezTo>
                          <a:pt x="953" y="39842"/>
                          <a:pt x="0" y="46509"/>
                          <a:pt x="0" y="53177"/>
                        </a:cubicBezTo>
                        <a:cubicBezTo>
                          <a:pt x="5715" y="52224"/>
                          <a:pt x="16193" y="52224"/>
                          <a:pt x="20955" y="5603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16" name="Google Shape;1016;p29"/>
                <p:cNvSpPr/>
                <p:nvPr/>
              </p:nvSpPr>
              <p:spPr>
                <a:xfrm>
                  <a:off x="7404734" y="4270057"/>
                  <a:ext cx="36195" cy="36195"/>
                </a:xfrm>
                <a:custGeom>
                  <a:avLst/>
                  <a:gdLst/>
                  <a:ahLst/>
                  <a:cxnLst/>
                  <a:rect l="l" t="t" r="r" b="b"/>
                  <a:pathLst>
                    <a:path w="36195" h="36195" extrusionOk="0">
                      <a:moveTo>
                        <a:pt x="36195" y="18098"/>
                      </a:moveTo>
                      <a:cubicBezTo>
                        <a:pt x="36195" y="27623"/>
                        <a:pt x="28575" y="36195"/>
                        <a:pt x="18097" y="36195"/>
                      </a:cubicBezTo>
                      <a:cubicBezTo>
                        <a:pt x="8572" y="36195"/>
                        <a:pt x="0" y="28575"/>
                        <a:pt x="0" y="18098"/>
                      </a:cubicBezTo>
                      <a:cubicBezTo>
                        <a:pt x="0" y="7620"/>
                        <a:pt x="7620" y="0"/>
                        <a:pt x="18097" y="0"/>
                      </a:cubicBezTo>
                      <a:cubicBezTo>
                        <a:pt x="28575" y="953"/>
                        <a:pt x="36195" y="8573"/>
                        <a:pt x="36195" y="180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7" name="Google Shape;1017;p29"/>
                <p:cNvSpPr/>
                <p:nvPr/>
              </p:nvSpPr>
              <p:spPr>
                <a:xfrm>
                  <a:off x="7356157" y="4296727"/>
                  <a:ext cx="9525" cy="9525"/>
                </a:xfrm>
                <a:custGeom>
                  <a:avLst/>
                  <a:gdLst/>
                  <a:ahLst/>
                  <a:cxnLst/>
                  <a:rect l="l" t="t" r="r" b="b"/>
                  <a:pathLst>
                    <a:path w="9525" h="9525" extrusionOk="0">
                      <a:moveTo>
                        <a:pt x="9525" y="4763"/>
                      </a:moveTo>
                      <a:cubicBezTo>
                        <a:pt x="9525" y="7620"/>
                        <a:pt x="7620" y="9525"/>
                        <a:pt x="4763" y="9525"/>
                      </a:cubicBezTo>
                      <a:cubicBezTo>
                        <a:pt x="1905" y="9525"/>
                        <a:pt x="0" y="7620"/>
                        <a:pt x="0" y="4763"/>
                      </a:cubicBezTo>
                      <a:cubicBezTo>
                        <a:pt x="0" y="1905"/>
                        <a:pt x="1905" y="0"/>
                        <a:pt x="4763" y="0"/>
                      </a:cubicBezTo>
                      <a:cubicBezTo>
                        <a:pt x="6668" y="0"/>
                        <a:pt x="9525" y="1905"/>
                        <a:pt x="9525" y="47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29"/>
                <p:cNvSpPr/>
                <p:nvPr/>
              </p:nvSpPr>
              <p:spPr>
                <a:xfrm>
                  <a:off x="7501890" y="4209097"/>
                  <a:ext cx="32384" cy="32384"/>
                </a:xfrm>
                <a:custGeom>
                  <a:avLst/>
                  <a:gdLst/>
                  <a:ahLst/>
                  <a:cxnLst/>
                  <a:rect l="l" t="t" r="r" b="b"/>
                  <a:pathLst>
                    <a:path w="32384" h="32384" extrusionOk="0">
                      <a:moveTo>
                        <a:pt x="32385" y="16193"/>
                      </a:moveTo>
                      <a:cubicBezTo>
                        <a:pt x="32385" y="24765"/>
                        <a:pt x="25717" y="32385"/>
                        <a:pt x="16192" y="32385"/>
                      </a:cubicBezTo>
                      <a:cubicBezTo>
                        <a:pt x="7620" y="32385"/>
                        <a:pt x="0" y="25718"/>
                        <a:pt x="0" y="16193"/>
                      </a:cubicBezTo>
                      <a:cubicBezTo>
                        <a:pt x="0" y="7620"/>
                        <a:pt x="6667" y="0"/>
                        <a:pt x="16192" y="0"/>
                      </a:cubicBezTo>
                      <a:cubicBezTo>
                        <a:pt x="25717" y="0"/>
                        <a:pt x="32385" y="7620"/>
                        <a:pt x="32385" y="161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29"/>
                <p:cNvSpPr/>
                <p:nvPr/>
              </p:nvSpPr>
              <p:spPr>
                <a:xfrm>
                  <a:off x="7501890" y="4265295"/>
                  <a:ext cx="11430" cy="11430"/>
                </a:xfrm>
                <a:custGeom>
                  <a:avLst/>
                  <a:gdLst/>
                  <a:ahLst/>
                  <a:cxnLst/>
                  <a:rect l="l" t="t" r="r" b="b"/>
                  <a:pathLst>
                    <a:path w="11430" h="11430" extrusionOk="0">
                      <a:moveTo>
                        <a:pt x="11430" y="5715"/>
                      </a:moveTo>
                      <a:cubicBezTo>
                        <a:pt x="11430" y="8871"/>
                        <a:pt x="8871" y="11430"/>
                        <a:pt x="5715" y="11430"/>
                      </a:cubicBezTo>
                      <a:cubicBezTo>
                        <a:pt x="2559" y="11430"/>
                        <a:pt x="0" y="8871"/>
                        <a:pt x="0" y="5715"/>
                      </a:cubicBezTo>
                      <a:cubicBezTo>
                        <a:pt x="0" y="2559"/>
                        <a:pt x="2558" y="0"/>
                        <a:pt x="5715" y="0"/>
                      </a:cubicBezTo>
                      <a:cubicBezTo>
                        <a:pt x="8871" y="0"/>
                        <a:pt x="11430" y="2558"/>
                        <a:pt x="11430" y="57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29"/>
                <p:cNvSpPr/>
                <p:nvPr/>
              </p:nvSpPr>
              <p:spPr>
                <a:xfrm>
                  <a:off x="7759745" y="4344092"/>
                  <a:ext cx="52629" cy="157422"/>
                </a:xfrm>
                <a:custGeom>
                  <a:avLst/>
                  <a:gdLst/>
                  <a:ahLst/>
                  <a:cxnLst/>
                  <a:rect l="l" t="t" r="r" b="b"/>
                  <a:pathLst>
                    <a:path w="52629" h="157422" extrusionOk="0">
                      <a:moveTo>
                        <a:pt x="10750" y="1213"/>
                      </a:moveTo>
                      <a:cubicBezTo>
                        <a:pt x="11702" y="23120"/>
                        <a:pt x="-4490" y="45028"/>
                        <a:pt x="1225" y="65983"/>
                      </a:cubicBezTo>
                      <a:cubicBezTo>
                        <a:pt x="5035" y="80270"/>
                        <a:pt x="18370" y="89795"/>
                        <a:pt x="26942" y="101225"/>
                      </a:cubicBezTo>
                      <a:cubicBezTo>
                        <a:pt x="36467" y="114560"/>
                        <a:pt x="40277" y="130753"/>
                        <a:pt x="38372" y="146945"/>
                      </a:cubicBezTo>
                      <a:cubicBezTo>
                        <a:pt x="40277" y="148850"/>
                        <a:pt x="42182" y="154565"/>
                        <a:pt x="44087" y="157423"/>
                      </a:cubicBezTo>
                      <a:cubicBezTo>
                        <a:pt x="33610" y="127895"/>
                        <a:pt x="61232" y="93605"/>
                        <a:pt x="49802" y="64078"/>
                      </a:cubicBezTo>
                      <a:cubicBezTo>
                        <a:pt x="45992" y="52648"/>
                        <a:pt x="36467" y="44075"/>
                        <a:pt x="33610" y="32645"/>
                      </a:cubicBezTo>
                      <a:cubicBezTo>
                        <a:pt x="31705" y="25978"/>
                        <a:pt x="32657" y="17405"/>
                        <a:pt x="29800" y="10738"/>
                      </a:cubicBezTo>
                      <a:cubicBezTo>
                        <a:pt x="27895" y="3118"/>
                        <a:pt x="16465" y="-2597"/>
                        <a:pt x="10750" y="12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29"/>
                <p:cNvSpPr/>
                <p:nvPr/>
              </p:nvSpPr>
              <p:spPr>
                <a:xfrm>
                  <a:off x="7274242" y="4408169"/>
                  <a:ext cx="32087" cy="74949"/>
                </a:xfrm>
                <a:custGeom>
                  <a:avLst/>
                  <a:gdLst/>
                  <a:ahLst/>
                  <a:cxnLst/>
                  <a:rect l="l" t="t" r="r" b="b"/>
                  <a:pathLst>
                    <a:path w="32087" h="74949" extrusionOk="0">
                      <a:moveTo>
                        <a:pt x="0" y="14288"/>
                      </a:moveTo>
                      <a:cubicBezTo>
                        <a:pt x="0" y="9525"/>
                        <a:pt x="3810" y="0"/>
                        <a:pt x="8572" y="0"/>
                      </a:cubicBezTo>
                      <a:cubicBezTo>
                        <a:pt x="13335" y="0"/>
                        <a:pt x="18097" y="2858"/>
                        <a:pt x="20002" y="7620"/>
                      </a:cubicBezTo>
                      <a:cubicBezTo>
                        <a:pt x="21907" y="11430"/>
                        <a:pt x="21907" y="17145"/>
                        <a:pt x="21907" y="21908"/>
                      </a:cubicBezTo>
                      <a:cubicBezTo>
                        <a:pt x="20955" y="27623"/>
                        <a:pt x="18097" y="33338"/>
                        <a:pt x="20002" y="39053"/>
                      </a:cubicBezTo>
                      <a:cubicBezTo>
                        <a:pt x="21907" y="44768"/>
                        <a:pt x="27622" y="47625"/>
                        <a:pt x="30480" y="52388"/>
                      </a:cubicBezTo>
                      <a:cubicBezTo>
                        <a:pt x="33338" y="58103"/>
                        <a:pt x="32385" y="65723"/>
                        <a:pt x="27622" y="70485"/>
                      </a:cubicBezTo>
                      <a:cubicBezTo>
                        <a:pt x="22860" y="75248"/>
                        <a:pt x="15240" y="76200"/>
                        <a:pt x="9525" y="73343"/>
                      </a:cubicBezTo>
                      <a:cubicBezTo>
                        <a:pt x="12382" y="53340"/>
                        <a:pt x="1905" y="34290"/>
                        <a:pt x="0" y="142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2" name="Google Shape;1022;p29"/>
                <p:cNvSpPr/>
                <p:nvPr/>
              </p:nvSpPr>
              <p:spPr>
                <a:xfrm>
                  <a:off x="7295197" y="4392930"/>
                  <a:ext cx="13334" cy="13334"/>
                </a:xfrm>
                <a:custGeom>
                  <a:avLst/>
                  <a:gdLst/>
                  <a:ahLst/>
                  <a:cxnLst/>
                  <a:rect l="l" t="t" r="r" b="b"/>
                  <a:pathLst>
                    <a:path w="13334" h="13334" extrusionOk="0">
                      <a:moveTo>
                        <a:pt x="13335" y="6667"/>
                      </a:moveTo>
                      <a:cubicBezTo>
                        <a:pt x="13335" y="10477"/>
                        <a:pt x="10478" y="13335"/>
                        <a:pt x="6668" y="13335"/>
                      </a:cubicBezTo>
                      <a:cubicBezTo>
                        <a:pt x="2858" y="13335"/>
                        <a:pt x="0" y="10477"/>
                        <a:pt x="0" y="6667"/>
                      </a:cubicBezTo>
                      <a:cubicBezTo>
                        <a:pt x="0" y="2857"/>
                        <a:pt x="2858" y="0"/>
                        <a:pt x="6668" y="0"/>
                      </a:cubicBezTo>
                      <a:cubicBezTo>
                        <a:pt x="10478" y="0"/>
                        <a:pt x="13335" y="3810"/>
                        <a:pt x="13335" y="66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3" name="Google Shape;1023;p29"/>
                <p:cNvSpPr/>
                <p:nvPr/>
              </p:nvSpPr>
              <p:spPr>
                <a:xfrm>
                  <a:off x="7301865" y="4434840"/>
                  <a:ext cx="3809" cy="3809"/>
                </a:xfrm>
                <a:custGeom>
                  <a:avLst/>
                  <a:gdLst/>
                  <a:ahLst/>
                  <a:cxnLst/>
                  <a:rect l="l" t="t" r="r" b="b"/>
                  <a:pathLst>
                    <a:path w="3809" h="3809" extrusionOk="0">
                      <a:moveTo>
                        <a:pt x="3810" y="1905"/>
                      </a:moveTo>
                      <a:cubicBezTo>
                        <a:pt x="3810" y="2857"/>
                        <a:pt x="2857" y="3810"/>
                        <a:pt x="1905" y="3810"/>
                      </a:cubicBezTo>
                      <a:cubicBezTo>
                        <a:pt x="953" y="3810"/>
                        <a:pt x="0" y="2857"/>
                        <a:pt x="0" y="1905"/>
                      </a:cubicBezTo>
                      <a:cubicBezTo>
                        <a:pt x="0" y="953"/>
                        <a:pt x="953" y="0"/>
                        <a:pt x="1905" y="0"/>
                      </a:cubicBezTo>
                      <a:cubicBezTo>
                        <a:pt x="2857" y="0"/>
                        <a:pt x="3810" y="953"/>
                        <a:pt x="3810" y="19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29"/>
                <p:cNvSpPr/>
                <p:nvPr/>
              </p:nvSpPr>
              <p:spPr>
                <a:xfrm>
                  <a:off x="7301865" y="4415790"/>
                  <a:ext cx="3809" cy="3809"/>
                </a:xfrm>
                <a:custGeom>
                  <a:avLst/>
                  <a:gdLst/>
                  <a:ahLst/>
                  <a:cxnLst/>
                  <a:rect l="l" t="t" r="r" b="b"/>
                  <a:pathLst>
                    <a:path w="3809" h="3809" extrusionOk="0">
                      <a:moveTo>
                        <a:pt x="3810" y="1905"/>
                      </a:moveTo>
                      <a:cubicBezTo>
                        <a:pt x="3810" y="2857"/>
                        <a:pt x="2857" y="3810"/>
                        <a:pt x="1905" y="3810"/>
                      </a:cubicBezTo>
                      <a:cubicBezTo>
                        <a:pt x="953" y="3810"/>
                        <a:pt x="0" y="2857"/>
                        <a:pt x="0" y="1905"/>
                      </a:cubicBezTo>
                      <a:cubicBezTo>
                        <a:pt x="0" y="953"/>
                        <a:pt x="953" y="0"/>
                        <a:pt x="1905" y="0"/>
                      </a:cubicBezTo>
                      <a:cubicBezTo>
                        <a:pt x="2857" y="0"/>
                        <a:pt x="3810" y="953"/>
                        <a:pt x="3810" y="19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5" name="Google Shape;1025;p29"/>
                <p:cNvSpPr/>
                <p:nvPr/>
              </p:nvSpPr>
              <p:spPr>
                <a:xfrm>
                  <a:off x="7594528" y="4150831"/>
                  <a:ext cx="60887" cy="94460"/>
                </a:xfrm>
                <a:custGeom>
                  <a:avLst/>
                  <a:gdLst/>
                  <a:ahLst/>
                  <a:cxnLst/>
                  <a:rect l="l" t="t" r="r" b="b"/>
                  <a:pathLst>
                    <a:path w="60887" h="94460" extrusionOk="0">
                      <a:moveTo>
                        <a:pt x="3564" y="36358"/>
                      </a:moveTo>
                      <a:cubicBezTo>
                        <a:pt x="8327" y="45883"/>
                        <a:pt x="18804" y="52551"/>
                        <a:pt x="21662" y="63028"/>
                      </a:cubicBezTo>
                      <a:cubicBezTo>
                        <a:pt x="23566" y="70648"/>
                        <a:pt x="19757" y="79221"/>
                        <a:pt x="23566" y="85888"/>
                      </a:cubicBezTo>
                      <a:cubicBezTo>
                        <a:pt x="27377" y="93508"/>
                        <a:pt x="38807" y="94461"/>
                        <a:pt x="47379" y="94461"/>
                      </a:cubicBezTo>
                      <a:cubicBezTo>
                        <a:pt x="48332" y="94461"/>
                        <a:pt x="50237" y="94461"/>
                        <a:pt x="51189" y="93508"/>
                      </a:cubicBezTo>
                      <a:cubicBezTo>
                        <a:pt x="54047" y="92556"/>
                        <a:pt x="55952" y="89698"/>
                        <a:pt x="56904" y="86841"/>
                      </a:cubicBezTo>
                      <a:cubicBezTo>
                        <a:pt x="61666" y="72553"/>
                        <a:pt x="50237" y="57313"/>
                        <a:pt x="54999" y="43026"/>
                      </a:cubicBezTo>
                      <a:cubicBezTo>
                        <a:pt x="55952" y="40168"/>
                        <a:pt x="57857" y="37311"/>
                        <a:pt x="58809" y="34453"/>
                      </a:cubicBezTo>
                      <a:cubicBezTo>
                        <a:pt x="75954" y="-14124"/>
                        <a:pt x="-19296" y="-9362"/>
                        <a:pt x="3564" y="363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29"/>
                <p:cNvSpPr/>
                <p:nvPr/>
              </p:nvSpPr>
              <p:spPr>
                <a:xfrm>
                  <a:off x="7658100" y="4197667"/>
                  <a:ext cx="22859" cy="22859"/>
                </a:xfrm>
                <a:custGeom>
                  <a:avLst/>
                  <a:gdLst/>
                  <a:ahLst/>
                  <a:cxnLst/>
                  <a:rect l="l" t="t" r="r" b="b"/>
                  <a:pathLst>
                    <a:path w="22859" h="22859" extrusionOk="0">
                      <a:moveTo>
                        <a:pt x="22860" y="11430"/>
                      </a:moveTo>
                      <a:cubicBezTo>
                        <a:pt x="22860" y="17743"/>
                        <a:pt x="17743" y="22860"/>
                        <a:pt x="11430" y="22860"/>
                      </a:cubicBezTo>
                      <a:cubicBezTo>
                        <a:pt x="5117" y="22860"/>
                        <a:pt x="0" y="17743"/>
                        <a:pt x="0" y="11430"/>
                      </a:cubicBezTo>
                      <a:cubicBezTo>
                        <a:pt x="0" y="5117"/>
                        <a:pt x="5117" y="0"/>
                        <a:pt x="11430" y="0"/>
                      </a:cubicBezTo>
                      <a:cubicBezTo>
                        <a:pt x="17743" y="0"/>
                        <a:pt x="22860" y="5117"/>
                        <a:pt x="22860" y="1143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7" name="Google Shape;1027;p29"/>
                <p:cNvSpPr/>
                <p:nvPr/>
              </p:nvSpPr>
              <p:spPr>
                <a:xfrm>
                  <a:off x="7594282" y="4240530"/>
                  <a:ext cx="3809" cy="3809"/>
                </a:xfrm>
                <a:custGeom>
                  <a:avLst/>
                  <a:gdLst/>
                  <a:ahLst/>
                  <a:cxnLst/>
                  <a:rect l="l" t="t" r="r" b="b"/>
                  <a:pathLst>
                    <a:path w="3809" h="3809" extrusionOk="0">
                      <a:moveTo>
                        <a:pt x="3810" y="1905"/>
                      </a:moveTo>
                      <a:cubicBezTo>
                        <a:pt x="3810" y="2957"/>
                        <a:pt x="2957" y="3810"/>
                        <a:pt x="1905" y="3810"/>
                      </a:cubicBezTo>
                      <a:cubicBezTo>
                        <a:pt x="853" y="3810"/>
                        <a:pt x="0" y="2957"/>
                        <a:pt x="0" y="1905"/>
                      </a:cubicBezTo>
                      <a:cubicBezTo>
                        <a:pt x="0" y="853"/>
                        <a:pt x="853" y="0"/>
                        <a:pt x="1905" y="0"/>
                      </a:cubicBezTo>
                      <a:cubicBezTo>
                        <a:pt x="2957" y="0"/>
                        <a:pt x="3810" y="853"/>
                        <a:pt x="3810" y="19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8" name="Google Shape;1028;p29"/>
                <p:cNvSpPr/>
                <p:nvPr/>
              </p:nvSpPr>
              <p:spPr>
                <a:xfrm>
                  <a:off x="7635240" y="4282440"/>
                  <a:ext cx="28575" cy="28575"/>
                </a:xfrm>
                <a:custGeom>
                  <a:avLst/>
                  <a:gdLst/>
                  <a:ahLst/>
                  <a:cxnLst/>
                  <a:rect l="l" t="t" r="r" b="b"/>
                  <a:pathLst>
                    <a:path w="28575" h="28575" extrusionOk="0">
                      <a:moveTo>
                        <a:pt x="28575" y="14288"/>
                      </a:moveTo>
                      <a:cubicBezTo>
                        <a:pt x="28575" y="22178"/>
                        <a:pt x="22178" y="28575"/>
                        <a:pt x="14288" y="28575"/>
                      </a:cubicBezTo>
                      <a:cubicBezTo>
                        <a:pt x="6397" y="28575"/>
                        <a:pt x="0" y="22178"/>
                        <a:pt x="0" y="14288"/>
                      </a:cubicBezTo>
                      <a:cubicBezTo>
                        <a:pt x="0" y="6397"/>
                        <a:pt x="6397" y="0"/>
                        <a:pt x="14288" y="0"/>
                      </a:cubicBezTo>
                      <a:cubicBezTo>
                        <a:pt x="22178" y="0"/>
                        <a:pt x="28575" y="6397"/>
                        <a:pt x="28575" y="1428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9" name="Google Shape;1029;p29"/>
                <p:cNvSpPr/>
                <p:nvPr/>
              </p:nvSpPr>
              <p:spPr>
                <a:xfrm>
                  <a:off x="7663815" y="4256722"/>
                  <a:ext cx="9525" cy="9525"/>
                </a:xfrm>
                <a:custGeom>
                  <a:avLst/>
                  <a:gdLst/>
                  <a:ahLst/>
                  <a:cxnLst/>
                  <a:rect l="l" t="t" r="r" b="b"/>
                  <a:pathLst>
                    <a:path w="9525" h="9525" extrusionOk="0">
                      <a:moveTo>
                        <a:pt x="9525" y="4763"/>
                      </a:moveTo>
                      <a:cubicBezTo>
                        <a:pt x="9525" y="7620"/>
                        <a:pt x="7620" y="9525"/>
                        <a:pt x="4763" y="9525"/>
                      </a:cubicBezTo>
                      <a:cubicBezTo>
                        <a:pt x="1905" y="9525"/>
                        <a:pt x="0" y="7620"/>
                        <a:pt x="0" y="4763"/>
                      </a:cubicBezTo>
                      <a:cubicBezTo>
                        <a:pt x="0" y="1905"/>
                        <a:pt x="1905" y="0"/>
                        <a:pt x="4763" y="0"/>
                      </a:cubicBezTo>
                      <a:cubicBezTo>
                        <a:pt x="7620" y="953"/>
                        <a:pt x="9525" y="2858"/>
                        <a:pt x="9525" y="47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30" name="Google Shape;1030;p29"/>
              <p:cNvGrpSpPr/>
              <p:nvPr/>
            </p:nvGrpSpPr>
            <p:grpSpPr>
              <a:xfrm>
                <a:off x="204977" y="1739020"/>
                <a:ext cx="938588" cy="468771"/>
                <a:chOff x="6739890" y="4709159"/>
                <a:chExt cx="852487" cy="425768"/>
              </a:xfrm>
            </p:grpSpPr>
            <p:sp>
              <p:nvSpPr>
                <p:cNvPr id="1031" name="Google Shape;1031;p29"/>
                <p:cNvSpPr/>
                <p:nvPr/>
              </p:nvSpPr>
              <p:spPr>
                <a:xfrm>
                  <a:off x="6739890" y="4709159"/>
                  <a:ext cx="749617" cy="425767"/>
                </a:xfrm>
                <a:custGeom>
                  <a:avLst/>
                  <a:gdLst/>
                  <a:ahLst/>
                  <a:cxnLst/>
                  <a:rect l="l" t="t" r="r" b="b"/>
                  <a:pathLst>
                    <a:path w="749617" h="425767" extrusionOk="0">
                      <a:moveTo>
                        <a:pt x="744855" y="425768"/>
                      </a:moveTo>
                      <a:lnTo>
                        <a:pt x="0" y="425768"/>
                      </a:lnTo>
                      <a:lnTo>
                        <a:pt x="0" y="0"/>
                      </a:lnTo>
                      <a:lnTo>
                        <a:pt x="235267" y="255270"/>
                      </a:lnTo>
                      <a:lnTo>
                        <a:pt x="235267" y="46672"/>
                      </a:lnTo>
                      <a:lnTo>
                        <a:pt x="520065" y="271463"/>
                      </a:lnTo>
                      <a:lnTo>
                        <a:pt x="520065" y="79058"/>
                      </a:lnTo>
                      <a:lnTo>
                        <a:pt x="749617" y="28765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2" name="Google Shape;1032;p29"/>
                <p:cNvSpPr/>
                <p:nvPr/>
              </p:nvSpPr>
              <p:spPr>
                <a:xfrm>
                  <a:off x="6739890" y="5002530"/>
                  <a:ext cx="749617" cy="9525"/>
                </a:xfrm>
                <a:custGeom>
                  <a:avLst/>
                  <a:gdLst/>
                  <a:ahLst/>
                  <a:cxnLst/>
                  <a:rect l="l" t="t" r="r" b="b"/>
                  <a:pathLst>
                    <a:path w="749617" h="9525" extrusionOk="0">
                      <a:moveTo>
                        <a:pt x="749617" y="0"/>
                      </a:moveTo>
                      <a:lnTo>
                        <a:pt x="0" y="0"/>
                      </a:lnTo>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3" name="Google Shape;1033;p29"/>
                <p:cNvSpPr/>
                <p:nvPr/>
              </p:nvSpPr>
              <p:spPr>
                <a:xfrm>
                  <a:off x="6774180" y="5028247"/>
                  <a:ext cx="25717" cy="105727"/>
                </a:xfrm>
                <a:custGeom>
                  <a:avLst/>
                  <a:gdLst/>
                  <a:ahLst/>
                  <a:cxnLst/>
                  <a:rect l="l" t="t" r="r" b="b"/>
                  <a:pathLst>
                    <a:path w="25717" h="105727" extrusionOk="0">
                      <a:moveTo>
                        <a:pt x="0" y="0"/>
                      </a:moveTo>
                      <a:lnTo>
                        <a:pt x="25718" y="0"/>
                      </a:lnTo>
                      <a:lnTo>
                        <a:pt x="25718" y="105728"/>
                      </a:lnTo>
                      <a:lnTo>
                        <a:pt x="0" y="1057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4" name="Google Shape;1034;p29"/>
                <p:cNvSpPr/>
                <p:nvPr/>
              </p:nvSpPr>
              <p:spPr>
                <a:xfrm>
                  <a:off x="7000875" y="5028247"/>
                  <a:ext cx="25717" cy="105727"/>
                </a:xfrm>
                <a:custGeom>
                  <a:avLst/>
                  <a:gdLst/>
                  <a:ahLst/>
                  <a:cxnLst/>
                  <a:rect l="l" t="t" r="r" b="b"/>
                  <a:pathLst>
                    <a:path w="25717" h="105727" extrusionOk="0">
                      <a:moveTo>
                        <a:pt x="0" y="0"/>
                      </a:moveTo>
                      <a:lnTo>
                        <a:pt x="25718" y="0"/>
                      </a:lnTo>
                      <a:lnTo>
                        <a:pt x="25718" y="105728"/>
                      </a:lnTo>
                      <a:lnTo>
                        <a:pt x="0" y="1057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5" name="Google Shape;1035;p29"/>
                <p:cNvSpPr/>
                <p:nvPr/>
              </p:nvSpPr>
              <p:spPr>
                <a:xfrm>
                  <a:off x="7269480" y="5028247"/>
                  <a:ext cx="25717" cy="105727"/>
                </a:xfrm>
                <a:custGeom>
                  <a:avLst/>
                  <a:gdLst/>
                  <a:ahLst/>
                  <a:cxnLst/>
                  <a:rect l="l" t="t" r="r" b="b"/>
                  <a:pathLst>
                    <a:path w="25717" h="105727" extrusionOk="0">
                      <a:moveTo>
                        <a:pt x="0" y="0"/>
                      </a:moveTo>
                      <a:lnTo>
                        <a:pt x="25718" y="0"/>
                      </a:lnTo>
                      <a:lnTo>
                        <a:pt x="25718" y="105728"/>
                      </a:lnTo>
                      <a:lnTo>
                        <a:pt x="0" y="10572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6" name="Google Shape;1036;p29"/>
                <p:cNvSpPr/>
                <p:nvPr/>
              </p:nvSpPr>
              <p:spPr>
                <a:xfrm>
                  <a:off x="6836092" y="5028247"/>
                  <a:ext cx="84772" cy="19050"/>
                </a:xfrm>
                <a:custGeom>
                  <a:avLst/>
                  <a:gdLst/>
                  <a:ahLst/>
                  <a:cxnLst/>
                  <a:rect l="l" t="t" r="r" b="b"/>
                  <a:pathLst>
                    <a:path w="84772" h="19050" extrusionOk="0">
                      <a:moveTo>
                        <a:pt x="0" y="0"/>
                      </a:moveTo>
                      <a:lnTo>
                        <a:pt x="84773" y="0"/>
                      </a:lnTo>
                      <a:lnTo>
                        <a:pt x="84773" y="19050"/>
                      </a:lnTo>
                      <a:lnTo>
                        <a:pt x="0" y="1905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7" name="Google Shape;1037;p29"/>
                <p:cNvSpPr/>
                <p:nvPr/>
              </p:nvSpPr>
              <p:spPr>
                <a:xfrm>
                  <a:off x="7072312" y="5028247"/>
                  <a:ext cx="84772" cy="19050"/>
                </a:xfrm>
                <a:custGeom>
                  <a:avLst/>
                  <a:gdLst/>
                  <a:ahLst/>
                  <a:cxnLst/>
                  <a:rect l="l" t="t" r="r" b="b"/>
                  <a:pathLst>
                    <a:path w="84772" h="19050" extrusionOk="0">
                      <a:moveTo>
                        <a:pt x="0" y="0"/>
                      </a:moveTo>
                      <a:lnTo>
                        <a:pt x="84772" y="0"/>
                      </a:lnTo>
                      <a:lnTo>
                        <a:pt x="84772" y="19050"/>
                      </a:lnTo>
                      <a:lnTo>
                        <a:pt x="0" y="1905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8" name="Google Shape;1038;p29"/>
                <p:cNvSpPr/>
                <p:nvPr/>
              </p:nvSpPr>
              <p:spPr>
                <a:xfrm>
                  <a:off x="7318057" y="5028247"/>
                  <a:ext cx="84772" cy="19050"/>
                </a:xfrm>
                <a:custGeom>
                  <a:avLst/>
                  <a:gdLst/>
                  <a:ahLst/>
                  <a:cxnLst/>
                  <a:rect l="l" t="t" r="r" b="b"/>
                  <a:pathLst>
                    <a:path w="84772" h="19050" extrusionOk="0">
                      <a:moveTo>
                        <a:pt x="0" y="0"/>
                      </a:moveTo>
                      <a:lnTo>
                        <a:pt x="84772" y="0"/>
                      </a:lnTo>
                      <a:lnTo>
                        <a:pt x="84772" y="19050"/>
                      </a:lnTo>
                      <a:lnTo>
                        <a:pt x="0" y="1905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9" name="Google Shape;1039;p29"/>
                <p:cNvSpPr/>
                <p:nvPr/>
              </p:nvSpPr>
              <p:spPr>
                <a:xfrm>
                  <a:off x="7072312" y="5073967"/>
                  <a:ext cx="84772" cy="19050"/>
                </a:xfrm>
                <a:custGeom>
                  <a:avLst/>
                  <a:gdLst/>
                  <a:ahLst/>
                  <a:cxnLst/>
                  <a:rect l="l" t="t" r="r" b="b"/>
                  <a:pathLst>
                    <a:path w="84772" h="19050" extrusionOk="0">
                      <a:moveTo>
                        <a:pt x="0" y="0"/>
                      </a:moveTo>
                      <a:lnTo>
                        <a:pt x="84772" y="0"/>
                      </a:lnTo>
                      <a:lnTo>
                        <a:pt x="84772" y="19050"/>
                      </a:lnTo>
                      <a:lnTo>
                        <a:pt x="0" y="1905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0" name="Google Shape;1040;p29"/>
                <p:cNvSpPr/>
                <p:nvPr/>
              </p:nvSpPr>
              <p:spPr>
                <a:xfrm>
                  <a:off x="7318057" y="5073967"/>
                  <a:ext cx="84772" cy="19050"/>
                </a:xfrm>
                <a:custGeom>
                  <a:avLst/>
                  <a:gdLst/>
                  <a:ahLst/>
                  <a:cxnLst/>
                  <a:rect l="l" t="t" r="r" b="b"/>
                  <a:pathLst>
                    <a:path w="84772" h="19050" extrusionOk="0">
                      <a:moveTo>
                        <a:pt x="0" y="0"/>
                      </a:moveTo>
                      <a:lnTo>
                        <a:pt x="84772" y="0"/>
                      </a:lnTo>
                      <a:lnTo>
                        <a:pt x="84772" y="19050"/>
                      </a:lnTo>
                      <a:lnTo>
                        <a:pt x="0" y="1905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1" name="Google Shape;1041;p29"/>
                <p:cNvSpPr/>
                <p:nvPr/>
              </p:nvSpPr>
              <p:spPr>
                <a:xfrm>
                  <a:off x="6836092" y="5073967"/>
                  <a:ext cx="84772" cy="19050"/>
                </a:xfrm>
                <a:custGeom>
                  <a:avLst/>
                  <a:gdLst/>
                  <a:ahLst/>
                  <a:cxnLst/>
                  <a:rect l="l" t="t" r="r" b="b"/>
                  <a:pathLst>
                    <a:path w="84772" h="19050" extrusionOk="0">
                      <a:moveTo>
                        <a:pt x="0" y="0"/>
                      </a:moveTo>
                      <a:lnTo>
                        <a:pt x="84773" y="0"/>
                      </a:lnTo>
                      <a:lnTo>
                        <a:pt x="84773" y="19050"/>
                      </a:lnTo>
                      <a:lnTo>
                        <a:pt x="0" y="1905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2" name="Google Shape;1042;p29"/>
                <p:cNvSpPr/>
                <p:nvPr/>
              </p:nvSpPr>
              <p:spPr>
                <a:xfrm>
                  <a:off x="6739890" y="4709159"/>
                  <a:ext cx="235267" cy="255270"/>
                </a:xfrm>
                <a:custGeom>
                  <a:avLst/>
                  <a:gdLst/>
                  <a:ahLst/>
                  <a:cxnLst/>
                  <a:rect l="l" t="t" r="r" b="b"/>
                  <a:pathLst>
                    <a:path w="235267" h="255270" extrusionOk="0">
                      <a:moveTo>
                        <a:pt x="0" y="0"/>
                      </a:moveTo>
                      <a:lnTo>
                        <a:pt x="235267" y="255270"/>
                      </a:lnTo>
                      <a:lnTo>
                        <a:pt x="235267" y="12763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3" name="Google Shape;1043;p29"/>
                <p:cNvSpPr/>
                <p:nvPr/>
              </p:nvSpPr>
              <p:spPr>
                <a:xfrm>
                  <a:off x="6975157" y="4755832"/>
                  <a:ext cx="284797" cy="224790"/>
                </a:xfrm>
                <a:custGeom>
                  <a:avLst/>
                  <a:gdLst/>
                  <a:ahLst/>
                  <a:cxnLst/>
                  <a:rect l="l" t="t" r="r" b="b"/>
                  <a:pathLst>
                    <a:path w="284797" h="224790" extrusionOk="0">
                      <a:moveTo>
                        <a:pt x="0" y="0"/>
                      </a:moveTo>
                      <a:lnTo>
                        <a:pt x="284798" y="224790"/>
                      </a:lnTo>
                      <a:lnTo>
                        <a:pt x="284798" y="11239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4" name="Google Shape;1044;p29"/>
                <p:cNvSpPr/>
                <p:nvPr/>
              </p:nvSpPr>
              <p:spPr>
                <a:xfrm>
                  <a:off x="7259955" y="4788217"/>
                  <a:ext cx="331469" cy="208597"/>
                </a:xfrm>
                <a:custGeom>
                  <a:avLst/>
                  <a:gdLst/>
                  <a:ahLst/>
                  <a:cxnLst/>
                  <a:rect l="l" t="t" r="r" b="b"/>
                  <a:pathLst>
                    <a:path w="331469" h="208597" extrusionOk="0">
                      <a:moveTo>
                        <a:pt x="0" y="0"/>
                      </a:moveTo>
                      <a:lnTo>
                        <a:pt x="229552" y="208597"/>
                      </a:lnTo>
                      <a:lnTo>
                        <a:pt x="331470" y="20859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5" name="Google Shape;1045;p29"/>
                <p:cNvSpPr/>
                <p:nvPr/>
              </p:nvSpPr>
              <p:spPr>
                <a:xfrm>
                  <a:off x="7482840" y="4996815"/>
                  <a:ext cx="109537" cy="138112"/>
                </a:xfrm>
                <a:custGeom>
                  <a:avLst/>
                  <a:gdLst/>
                  <a:ahLst/>
                  <a:cxnLst/>
                  <a:rect l="l" t="t" r="r" b="b"/>
                  <a:pathLst>
                    <a:path w="109537" h="138112" extrusionOk="0">
                      <a:moveTo>
                        <a:pt x="0" y="0"/>
                      </a:moveTo>
                      <a:lnTo>
                        <a:pt x="109538" y="0"/>
                      </a:lnTo>
                      <a:lnTo>
                        <a:pt x="109538" y="138113"/>
                      </a:lnTo>
                      <a:lnTo>
                        <a:pt x="0" y="138113"/>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046" name="Google Shape;1046;p29"/>
          <p:cNvGrpSpPr/>
          <p:nvPr/>
        </p:nvGrpSpPr>
        <p:grpSpPr>
          <a:xfrm>
            <a:off x="5545129" y="-1224137"/>
            <a:ext cx="5357774" cy="6903814"/>
            <a:chOff x="5545129" y="-1224137"/>
            <a:chExt cx="5357774" cy="6903814"/>
          </a:xfrm>
        </p:grpSpPr>
        <p:sp>
          <p:nvSpPr>
            <p:cNvPr id="1047" name="Google Shape;1047;p29"/>
            <p:cNvSpPr/>
            <p:nvPr/>
          </p:nvSpPr>
          <p:spPr>
            <a:xfrm rot="-188697">
              <a:off x="6440345" y="-1108384"/>
              <a:ext cx="4343789" cy="4381491"/>
            </a:xfrm>
            <a:custGeom>
              <a:avLst/>
              <a:gdLst/>
              <a:ahLst/>
              <a:cxnLst/>
              <a:rect l="l" t="t" r="r" b="b"/>
              <a:pathLst>
                <a:path w="3812964" h="3755096" extrusionOk="0">
                  <a:moveTo>
                    <a:pt x="100604" y="389728"/>
                  </a:moveTo>
                  <a:cubicBezTo>
                    <a:pt x="-23221" y="585943"/>
                    <a:pt x="-37508" y="852643"/>
                    <a:pt x="84412" y="1050763"/>
                  </a:cubicBezTo>
                  <a:cubicBezTo>
                    <a:pt x="262529" y="1340323"/>
                    <a:pt x="653054" y="1414618"/>
                    <a:pt x="895942" y="1652743"/>
                  </a:cubicBezTo>
                  <a:cubicBezTo>
                    <a:pt x="1155022" y="1908013"/>
                    <a:pt x="1202647" y="2300443"/>
                    <a:pt x="1269322" y="2658583"/>
                  </a:cubicBezTo>
                  <a:cubicBezTo>
                    <a:pt x="1335997" y="3015771"/>
                    <a:pt x="1471252" y="3412011"/>
                    <a:pt x="1804627" y="3557743"/>
                  </a:cubicBezTo>
                  <a:cubicBezTo>
                    <a:pt x="2093234" y="3683473"/>
                    <a:pt x="2431372" y="3575841"/>
                    <a:pt x="2739029" y="3639658"/>
                  </a:cubicBezTo>
                  <a:cubicBezTo>
                    <a:pt x="2897144" y="3672043"/>
                    <a:pt x="3047640" y="3750148"/>
                    <a:pt x="3208612" y="3754911"/>
                  </a:cubicBezTo>
                  <a:cubicBezTo>
                    <a:pt x="3417209" y="3760626"/>
                    <a:pt x="3619140" y="3633943"/>
                    <a:pt x="3722962" y="3452968"/>
                  </a:cubicBezTo>
                  <a:cubicBezTo>
                    <a:pt x="3826784" y="3271993"/>
                    <a:pt x="3837262" y="3045298"/>
                    <a:pt x="3772492" y="2847178"/>
                  </a:cubicBezTo>
                  <a:cubicBezTo>
                    <a:pt x="3710579" y="2658583"/>
                    <a:pt x="3584849" y="2491896"/>
                    <a:pt x="3556274" y="2295681"/>
                  </a:cubicBezTo>
                  <a:cubicBezTo>
                    <a:pt x="3507697" y="1963258"/>
                    <a:pt x="3748679" y="1655601"/>
                    <a:pt x="3777254" y="1320321"/>
                  </a:cubicBezTo>
                  <a:cubicBezTo>
                    <a:pt x="3800115" y="1051716"/>
                    <a:pt x="3675337" y="778348"/>
                    <a:pt x="3468644" y="604041"/>
                  </a:cubicBezTo>
                  <a:cubicBezTo>
                    <a:pt x="3261952" y="429733"/>
                    <a:pt x="2980012" y="354486"/>
                    <a:pt x="2711407" y="383061"/>
                  </a:cubicBezTo>
                  <a:cubicBezTo>
                    <a:pt x="2350409" y="421161"/>
                    <a:pt x="1981792" y="634521"/>
                    <a:pt x="1644607" y="498313"/>
                  </a:cubicBezTo>
                  <a:cubicBezTo>
                    <a:pt x="1470299" y="427828"/>
                    <a:pt x="1344569" y="275428"/>
                    <a:pt x="1201694" y="152556"/>
                  </a:cubicBezTo>
                  <a:cubicBezTo>
                    <a:pt x="860699" y="-141767"/>
                    <a:pt x="334919" y="18253"/>
                    <a:pt x="100604" y="38972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8" name="Google Shape;1048;p29"/>
            <p:cNvSpPr/>
            <p:nvPr/>
          </p:nvSpPr>
          <p:spPr>
            <a:xfrm rot="5119218">
              <a:off x="6186190" y="-70666"/>
              <a:ext cx="3213856" cy="3021629"/>
            </a:xfrm>
            <a:custGeom>
              <a:avLst/>
              <a:gdLst/>
              <a:ahLst/>
              <a:cxnLst/>
              <a:rect l="l" t="t" r="r" b="b"/>
              <a:pathLst>
                <a:path w="2834639" h="2665094" extrusionOk="0">
                  <a:moveTo>
                    <a:pt x="2834640" y="0"/>
                  </a:moveTo>
                  <a:cubicBezTo>
                    <a:pt x="2721293" y="91440"/>
                    <a:pt x="2607945" y="181927"/>
                    <a:pt x="2493645" y="273368"/>
                  </a:cubicBezTo>
                  <a:cubicBezTo>
                    <a:pt x="2463165" y="298133"/>
                    <a:pt x="2431733" y="322898"/>
                    <a:pt x="2410778" y="356235"/>
                  </a:cubicBezTo>
                  <a:cubicBezTo>
                    <a:pt x="2379345" y="406717"/>
                    <a:pt x="2376488" y="468630"/>
                    <a:pt x="2366010" y="526733"/>
                  </a:cubicBezTo>
                  <a:cubicBezTo>
                    <a:pt x="2308860" y="855345"/>
                    <a:pt x="2022158" y="1091565"/>
                    <a:pt x="1737360" y="1265873"/>
                  </a:cubicBezTo>
                  <a:cubicBezTo>
                    <a:pt x="1616392" y="1340168"/>
                    <a:pt x="1478280" y="1426845"/>
                    <a:pt x="1459230" y="1567815"/>
                  </a:cubicBezTo>
                  <a:cubicBezTo>
                    <a:pt x="1437323" y="1720215"/>
                    <a:pt x="1568767" y="1883093"/>
                    <a:pt x="1496378" y="2020253"/>
                  </a:cubicBezTo>
                  <a:cubicBezTo>
                    <a:pt x="1449705" y="2108835"/>
                    <a:pt x="1337310" y="2138363"/>
                    <a:pt x="1237298" y="2148840"/>
                  </a:cubicBezTo>
                  <a:cubicBezTo>
                    <a:pt x="1137285" y="2159318"/>
                    <a:pt x="1028700" y="2163128"/>
                    <a:pt x="951548" y="2227898"/>
                  </a:cubicBezTo>
                  <a:cubicBezTo>
                    <a:pt x="879158" y="2288858"/>
                    <a:pt x="849630" y="2393633"/>
                    <a:pt x="769620" y="2445068"/>
                  </a:cubicBezTo>
                  <a:cubicBezTo>
                    <a:pt x="670560" y="2507933"/>
                    <a:pt x="542925" y="2464118"/>
                    <a:pt x="425768" y="2454593"/>
                  </a:cubicBezTo>
                  <a:cubicBezTo>
                    <a:pt x="401003" y="2452688"/>
                    <a:pt x="375285" y="2452688"/>
                    <a:pt x="352425" y="2461260"/>
                  </a:cubicBezTo>
                  <a:cubicBezTo>
                    <a:pt x="320993" y="2473643"/>
                    <a:pt x="299085" y="2500313"/>
                    <a:pt x="276225" y="2524125"/>
                  </a:cubicBezTo>
                  <a:cubicBezTo>
                    <a:pt x="202883" y="2599373"/>
                    <a:pt x="103822" y="2649855"/>
                    <a:pt x="0" y="2665095"/>
                  </a:cubicBez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29"/>
            <p:cNvSpPr/>
            <p:nvPr/>
          </p:nvSpPr>
          <p:spPr>
            <a:xfrm>
              <a:off x="8128387" y="-24717"/>
              <a:ext cx="462572" cy="160238"/>
            </a:xfrm>
            <a:custGeom>
              <a:avLst/>
              <a:gdLst/>
              <a:ahLst/>
              <a:cxnLst/>
              <a:rect l="l" t="t" r="r" b="b"/>
              <a:pathLst>
                <a:path w="405765" h="140560" extrusionOk="0">
                  <a:moveTo>
                    <a:pt x="0" y="140561"/>
                  </a:moveTo>
                  <a:cubicBezTo>
                    <a:pt x="12383" y="108176"/>
                    <a:pt x="37147" y="82458"/>
                    <a:pt x="63818" y="59598"/>
                  </a:cubicBezTo>
                  <a:cubicBezTo>
                    <a:pt x="90488" y="35786"/>
                    <a:pt x="120015" y="13878"/>
                    <a:pt x="155258" y="4353"/>
                  </a:cubicBezTo>
                  <a:cubicBezTo>
                    <a:pt x="203835" y="-8030"/>
                    <a:pt x="256222" y="7211"/>
                    <a:pt x="299085" y="34833"/>
                  </a:cubicBezTo>
                  <a:cubicBezTo>
                    <a:pt x="340995" y="62455"/>
                    <a:pt x="374333" y="101508"/>
                    <a:pt x="405765" y="140561"/>
                  </a:cubicBezTo>
                  <a:lnTo>
                    <a:pt x="0" y="140561"/>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0" name="Google Shape;1050;p29"/>
            <p:cNvSpPr/>
            <p:nvPr/>
          </p:nvSpPr>
          <p:spPr>
            <a:xfrm>
              <a:off x="8967148" y="310574"/>
              <a:ext cx="339870" cy="118970"/>
            </a:xfrm>
            <a:custGeom>
              <a:avLst/>
              <a:gdLst/>
              <a:ahLst/>
              <a:cxnLst/>
              <a:rect l="l" t="t" r="r" b="b"/>
              <a:pathLst>
                <a:path w="298132" h="104360" extrusionOk="0">
                  <a:moveTo>
                    <a:pt x="0" y="103408"/>
                  </a:moveTo>
                  <a:cubicBezTo>
                    <a:pt x="9525" y="79596"/>
                    <a:pt x="27622" y="60546"/>
                    <a:pt x="46672" y="43400"/>
                  </a:cubicBezTo>
                  <a:cubicBezTo>
                    <a:pt x="66675" y="26256"/>
                    <a:pt x="88582" y="10063"/>
                    <a:pt x="113347" y="3396"/>
                  </a:cubicBezTo>
                  <a:cubicBezTo>
                    <a:pt x="149542" y="-6129"/>
                    <a:pt x="187642" y="5300"/>
                    <a:pt x="219075" y="26256"/>
                  </a:cubicBezTo>
                  <a:cubicBezTo>
                    <a:pt x="249555" y="46258"/>
                    <a:pt x="274320" y="75786"/>
                    <a:pt x="298132" y="104361"/>
                  </a:cubicBezTo>
                  <a:lnTo>
                    <a:pt x="0" y="103408"/>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1" name="Google Shape;1051;p29"/>
            <p:cNvSpPr/>
            <p:nvPr/>
          </p:nvSpPr>
          <p:spPr>
            <a:xfrm>
              <a:off x="8575436" y="484185"/>
              <a:ext cx="339870" cy="118970"/>
            </a:xfrm>
            <a:custGeom>
              <a:avLst/>
              <a:gdLst/>
              <a:ahLst/>
              <a:cxnLst/>
              <a:rect l="l" t="t" r="r" b="b"/>
              <a:pathLst>
                <a:path w="298132" h="104360" extrusionOk="0">
                  <a:moveTo>
                    <a:pt x="0" y="103408"/>
                  </a:moveTo>
                  <a:cubicBezTo>
                    <a:pt x="9525" y="79596"/>
                    <a:pt x="27622" y="60546"/>
                    <a:pt x="46672" y="43400"/>
                  </a:cubicBezTo>
                  <a:cubicBezTo>
                    <a:pt x="66675" y="26256"/>
                    <a:pt x="88582" y="10063"/>
                    <a:pt x="113347" y="3396"/>
                  </a:cubicBezTo>
                  <a:cubicBezTo>
                    <a:pt x="149542" y="-6129"/>
                    <a:pt x="187642" y="5300"/>
                    <a:pt x="219075" y="26256"/>
                  </a:cubicBezTo>
                  <a:cubicBezTo>
                    <a:pt x="249555" y="46258"/>
                    <a:pt x="274320" y="75786"/>
                    <a:pt x="298132" y="104361"/>
                  </a:cubicBezTo>
                  <a:lnTo>
                    <a:pt x="0" y="103408"/>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2" name="Google Shape;1052;p29"/>
            <p:cNvSpPr/>
            <p:nvPr/>
          </p:nvSpPr>
          <p:spPr>
            <a:xfrm>
              <a:off x="8430386" y="1456276"/>
              <a:ext cx="339870" cy="118970"/>
            </a:xfrm>
            <a:custGeom>
              <a:avLst/>
              <a:gdLst/>
              <a:ahLst/>
              <a:cxnLst/>
              <a:rect l="l" t="t" r="r" b="b"/>
              <a:pathLst>
                <a:path w="298132" h="104360" extrusionOk="0">
                  <a:moveTo>
                    <a:pt x="0" y="103408"/>
                  </a:moveTo>
                  <a:cubicBezTo>
                    <a:pt x="9525" y="79596"/>
                    <a:pt x="27622" y="60546"/>
                    <a:pt x="46672" y="43401"/>
                  </a:cubicBezTo>
                  <a:cubicBezTo>
                    <a:pt x="66675" y="26256"/>
                    <a:pt x="88582" y="10063"/>
                    <a:pt x="113347" y="3396"/>
                  </a:cubicBezTo>
                  <a:cubicBezTo>
                    <a:pt x="149542" y="-6129"/>
                    <a:pt x="187642" y="5301"/>
                    <a:pt x="219075" y="26256"/>
                  </a:cubicBezTo>
                  <a:cubicBezTo>
                    <a:pt x="249555" y="46258"/>
                    <a:pt x="274320" y="75786"/>
                    <a:pt x="298132" y="104361"/>
                  </a:cubicBezTo>
                  <a:lnTo>
                    <a:pt x="0" y="103408"/>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29"/>
            <p:cNvSpPr/>
            <p:nvPr/>
          </p:nvSpPr>
          <p:spPr>
            <a:xfrm>
              <a:off x="8290062" y="168403"/>
              <a:ext cx="567899" cy="197178"/>
            </a:xfrm>
            <a:custGeom>
              <a:avLst/>
              <a:gdLst/>
              <a:ahLst/>
              <a:cxnLst/>
              <a:rect l="l" t="t" r="r" b="b"/>
              <a:pathLst>
                <a:path w="498157" h="172963" extrusionOk="0">
                  <a:moveTo>
                    <a:pt x="0" y="172964"/>
                  </a:moveTo>
                  <a:cubicBezTo>
                    <a:pt x="15240" y="132959"/>
                    <a:pt x="45720" y="101526"/>
                    <a:pt x="78105" y="72951"/>
                  </a:cubicBezTo>
                  <a:cubicBezTo>
                    <a:pt x="111443" y="43424"/>
                    <a:pt x="147638" y="16754"/>
                    <a:pt x="190500" y="5324"/>
                  </a:cubicBezTo>
                  <a:cubicBezTo>
                    <a:pt x="250508" y="-9916"/>
                    <a:pt x="315278" y="9134"/>
                    <a:pt x="366713" y="42472"/>
                  </a:cubicBezTo>
                  <a:cubicBezTo>
                    <a:pt x="418148" y="76762"/>
                    <a:pt x="459105" y="124387"/>
                    <a:pt x="498158" y="172964"/>
                  </a:cubicBezTo>
                  <a:lnTo>
                    <a:pt x="0" y="172964"/>
                  </a:lnTo>
                  <a:close/>
                </a:path>
              </a:pathLst>
            </a:custGeom>
            <a:solidFill>
              <a:srgbClr val="A0992E">
                <a:alpha val="52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4" name="Google Shape;1054;p29"/>
            <p:cNvSpPr/>
            <p:nvPr/>
          </p:nvSpPr>
          <p:spPr>
            <a:xfrm>
              <a:off x="8599386" y="1630464"/>
              <a:ext cx="449813" cy="92552"/>
            </a:xfrm>
            <a:custGeom>
              <a:avLst/>
              <a:gdLst/>
              <a:ahLst/>
              <a:cxnLst/>
              <a:rect l="l" t="t" r="r" b="b"/>
              <a:pathLst>
                <a:path w="394573" h="81186" extrusionOk="0">
                  <a:moveTo>
                    <a:pt x="4048" y="78138"/>
                  </a:moveTo>
                  <a:cubicBezTo>
                    <a:pt x="5953" y="79090"/>
                    <a:pt x="3096" y="81948"/>
                    <a:pt x="1191" y="80995"/>
                  </a:cubicBezTo>
                  <a:cubicBezTo>
                    <a:pt x="-714" y="80043"/>
                    <a:pt x="238" y="77185"/>
                    <a:pt x="238" y="75280"/>
                  </a:cubicBezTo>
                  <a:cubicBezTo>
                    <a:pt x="14526" y="23845"/>
                    <a:pt x="72628" y="-10445"/>
                    <a:pt x="124063" y="2890"/>
                  </a:cubicBezTo>
                  <a:cubicBezTo>
                    <a:pt x="162163" y="12415"/>
                    <a:pt x="193596" y="43848"/>
                    <a:pt x="232648" y="47658"/>
                  </a:cubicBezTo>
                  <a:cubicBezTo>
                    <a:pt x="264081" y="50515"/>
                    <a:pt x="292656" y="34323"/>
                    <a:pt x="324088" y="29560"/>
                  </a:cubicBezTo>
                  <a:cubicBezTo>
                    <a:pt x="354568" y="24798"/>
                    <a:pt x="394573" y="40990"/>
                    <a:pt x="394573" y="71470"/>
                  </a:cubicBezTo>
                  <a:cubicBezTo>
                    <a:pt x="389811" y="73375"/>
                    <a:pt x="389811" y="77185"/>
                    <a:pt x="385048" y="77185"/>
                  </a:cubicBezTo>
                  <a:lnTo>
                    <a:pt x="4048" y="7813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5" name="Google Shape;1055;p29"/>
            <p:cNvSpPr/>
            <p:nvPr/>
          </p:nvSpPr>
          <p:spPr>
            <a:xfrm>
              <a:off x="8000427" y="1414535"/>
              <a:ext cx="449813" cy="92552"/>
            </a:xfrm>
            <a:custGeom>
              <a:avLst/>
              <a:gdLst/>
              <a:ahLst/>
              <a:cxnLst/>
              <a:rect l="l" t="t" r="r" b="b"/>
              <a:pathLst>
                <a:path w="394573" h="81186" extrusionOk="0">
                  <a:moveTo>
                    <a:pt x="4048" y="78138"/>
                  </a:moveTo>
                  <a:cubicBezTo>
                    <a:pt x="5953" y="79090"/>
                    <a:pt x="3096" y="81948"/>
                    <a:pt x="1191" y="80995"/>
                  </a:cubicBezTo>
                  <a:cubicBezTo>
                    <a:pt x="-714" y="80043"/>
                    <a:pt x="238" y="77185"/>
                    <a:pt x="238" y="75280"/>
                  </a:cubicBezTo>
                  <a:cubicBezTo>
                    <a:pt x="14526" y="23845"/>
                    <a:pt x="72628" y="-10445"/>
                    <a:pt x="124063" y="2890"/>
                  </a:cubicBezTo>
                  <a:cubicBezTo>
                    <a:pt x="162163" y="12415"/>
                    <a:pt x="193596" y="43848"/>
                    <a:pt x="232648" y="47658"/>
                  </a:cubicBezTo>
                  <a:cubicBezTo>
                    <a:pt x="264080" y="50515"/>
                    <a:pt x="292655" y="34323"/>
                    <a:pt x="324088" y="29560"/>
                  </a:cubicBezTo>
                  <a:cubicBezTo>
                    <a:pt x="354568" y="24798"/>
                    <a:pt x="394573" y="40990"/>
                    <a:pt x="394573" y="71470"/>
                  </a:cubicBezTo>
                  <a:cubicBezTo>
                    <a:pt x="389811" y="73375"/>
                    <a:pt x="389811" y="77185"/>
                    <a:pt x="385048" y="77185"/>
                  </a:cubicBezTo>
                  <a:lnTo>
                    <a:pt x="4048" y="7813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29"/>
            <p:cNvSpPr/>
            <p:nvPr/>
          </p:nvSpPr>
          <p:spPr>
            <a:xfrm>
              <a:off x="8091223" y="42052"/>
              <a:ext cx="449813" cy="92552"/>
            </a:xfrm>
            <a:custGeom>
              <a:avLst/>
              <a:gdLst/>
              <a:ahLst/>
              <a:cxnLst/>
              <a:rect l="l" t="t" r="r" b="b"/>
              <a:pathLst>
                <a:path w="394573" h="81186" extrusionOk="0">
                  <a:moveTo>
                    <a:pt x="4048" y="78138"/>
                  </a:moveTo>
                  <a:cubicBezTo>
                    <a:pt x="5953" y="79090"/>
                    <a:pt x="3096" y="81948"/>
                    <a:pt x="1191" y="80995"/>
                  </a:cubicBezTo>
                  <a:cubicBezTo>
                    <a:pt x="-714" y="80043"/>
                    <a:pt x="238" y="77185"/>
                    <a:pt x="238" y="75280"/>
                  </a:cubicBezTo>
                  <a:cubicBezTo>
                    <a:pt x="14526" y="23845"/>
                    <a:pt x="72628" y="-10445"/>
                    <a:pt x="124063" y="2890"/>
                  </a:cubicBezTo>
                  <a:cubicBezTo>
                    <a:pt x="162163" y="12415"/>
                    <a:pt x="193596" y="43848"/>
                    <a:pt x="232648" y="47658"/>
                  </a:cubicBezTo>
                  <a:cubicBezTo>
                    <a:pt x="264081" y="50515"/>
                    <a:pt x="292656" y="34323"/>
                    <a:pt x="324088" y="29560"/>
                  </a:cubicBezTo>
                  <a:cubicBezTo>
                    <a:pt x="354568" y="24798"/>
                    <a:pt x="394573" y="40990"/>
                    <a:pt x="394573" y="71470"/>
                  </a:cubicBezTo>
                  <a:cubicBezTo>
                    <a:pt x="389811" y="73375"/>
                    <a:pt x="389811" y="77185"/>
                    <a:pt x="385048" y="77185"/>
                  </a:cubicBezTo>
                  <a:lnTo>
                    <a:pt x="4048" y="7813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7" name="Google Shape;1057;p29"/>
            <p:cNvSpPr/>
            <p:nvPr/>
          </p:nvSpPr>
          <p:spPr>
            <a:xfrm>
              <a:off x="8830156" y="197218"/>
              <a:ext cx="449813" cy="92552"/>
            </a:xfrm>
            <a:custGeom>
              <a:avLst/>
              <a:gdLst/>
              <a:ahLst/>
              <a:cxnLst/>
              <a:rect l="l" t="t" r="r" b="b"/>
              <a:pathLst>
                <a:path w="394573" h="81186" extrusionOk="0">
                  <a:moveTo>
                    <a:pt x="4048" y="78138"/>
                  </a:moveTo>
                  <a:cubicBezTo>
                    <a:pt x="5953" y="79090"/>
                    <a:pt x="3096" y="81948"/>
                    <a:pt x="1191" y="80995"/>
                  </a:cubicBezTo>
                  <a:cubicBezTo>
                    <a:pt x="-714" y="80043"/>
                    <a:pt x="238" y="77185"/>
                    <a:pt x="238" y="75280"/>
                  </a:cubicBezTo>
                  <a:cubicBezTo>
                    <a:pt x="14526" y="23845"/>
                    <a:pt x="72628" y="-10445"/>
                    <a:pt x="124063" y="2890"/>
                  </a:cubicBezTo>
                  <a:cubicBezTo>
                    <a:pt x="162163" y="12415"/>
                    <a:pt x="193596" y="43848"/>
                    <a:pt x="232648" y="47657"/>
                  </a:cubicBezTo>
                  <a:cubicBezTo>
                    <a:pt x="264080" y="50515"/>
                    <a:pt x="292655" y="34323"/>
                    <a:pt x="324088" y="29560"/>
                  </a:cubicBezTo>
                  <a:cubicBezTo>
                    <a:pt x="354568" y="24798"/>
                    <a:pt x="394573" y="40990"/>
                    <a:pt x="394573" y="71470"/>
                  </a:cubicBezTo>
                  <a:cubicBezTo>
                    <a:pt x="389811" y="73375"/>
                    <a:pt x="389811" y="77185"/>
                    <a:pt x="385048" y="77185"/>
                  </a:cubicBezTo>
                  <a:lnTo>
                    <a:pt x="4048" y="7813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8" name="Google Shape;1058;p29"/>
            <p:cNvSpPr/>
            <p:nvPr/>
          </p:nvSpPr>
          <p:spPr>
            <a:xfrm>
              <a:off x="8236623" y="319830"/>
              <a:ext cx="449813" cy="92552"/>
            </a:xfrm>
            <a:custGeom>
              <a:avLst/>
              <a:gdLst/>
              <a:ahLst/>
              <a:cxnLst/>
              <a:rect l="l" t="t" r="r" b="b"/>
              <a:pathLst>
                <a:path w="394573" h="81186" extrusionOk="0">
                  <a:moveTo>
                    <a:pt x="4048" y="78138"/>
                  </a:moveTo>
                  <a:cubicBezTo>
                    <a:pt x="5953" y="79090"/>
                    <a:pt x="3096" y="81948"/>
                    <a:pt x="1191" y="80995"/>
                  </a:cubicBezTo>
                  <a:cubicBezTo>
                    <a:pt x="-714" y="80043"/>
                    <a:pt x="238" y="77185"/>
                    <a:pt x="238" y="75280"/>
                  </a:cubicBezTo>
                  <a:cubicBezTo>
                    <a:pt x="14526" y="23845"/>
                    <a:pt x="72628" y="-10445"/>
                    <a:pt x="124063" y="2890"/>
                  </a:cubicBezTo>
                  <a:cubicBezTo>
                    <a:pt x="162163" y="12415"/>
                    <a:pt x="193596" y="43848"/>
                    <a:pt x="232648" y="47658"/>
                  </a:cubicBezTo>
                  <a:cubicBezTo>
                    <a:pt x="264081" y="50515"/>
                    <a:pt x="292656" y="34323"/>
                    <a:pt x="324088" y="29560"/>
                  </a:cubicBezTo>
                  <a:cubicBezTo>
                    <a:pt x="354568" y="24798"/>
                    <a:pt x="394573" y="40990"/>
                    <a:pt x="394573" y="71470"/>
                  </a:cubicBezTo>
                  <a:cubicBezTo>
                    <a:pt x="389811" y="73375"/>
                    <a:pt x="389811" y="77185"/>
                    <a:pt x="385048" y="77185"/>
                  </a:cubicBezTo>
                  <a:lnTo>
                    <a:pt x="4048" y="7813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59" name="Google Shape;1059;p29"/>
            <p:cNvGrpSpPr/>
            <p:nvPr/>
          </p:nvGrpSpPr>
          <p:grpSpPr>
            <a:xfrm flipH="1">
              <a:off x="5545129" y="-740495"/>
              <a:ext cx="1846397" cy="1509621"/>
              <a:chOff x="4847385" y="4324522"/>
              <a:chExt cx="2249783" cy="1839431"/>
            </a:xfrm>
          </p:grpSpPr>
          <p:sp>
            <p:nvSpPr>
              <p:cNvPr id="1060" name="Google Shape;1060;p29"/>
              <p:cNvSpPr/>
              <p:nvPr/>
            </p:nvSpPr>
            <p:spPr>
              <a:xfrm>
                <a:off x="4847385" y="4324522"/>
                <a:ext cx="1697949" cy="1839431"/>
              </a:xfrm>
              <a:custGeom>
                <a:avLst/>
                <a:gdLst/>
                <a:ahLst/>
                <a:cxnLst/>
                <a:rect l="l" t="t" r="r" b="b"/>
                <a:pathLst>
                  <a:path w="1223747" h="1325716" extrusionOk="0">
                    <a:moveTo>
                      <a:pt x="410586" y="896380"/>
                    </a:moveTo>
                    <a:cubicBezTo>
                      <a:pt x="525838" y="982105"/>
                      <a:pt x="609658" y="1104025"/>
                      <a:pt x="718243" y="1198322"/>
                    </a:cubicBezTo>
                    <a:cubicBezTo>
                      <a:pt x="826828" y="1292620"/>
                      <a:pt x="980181" y="1360247"/>
                      <a:pt x="1113531" y="1306907"/>
                    </a:cubicBezTo>
                    <a:cubicBezTo>
                      <a:pt x="1149726" y="1292620"/>
                      <a:pt x="1182111" y="1269760"/>
                      <a:pt x="1202113" y="1236422"/>
                    </a:cubicBezTo>
                    <a:cubicBezTo>
                      <a:pt x="1236403" y="1179272"/>
                      <a:pt x="1223068" y="1105930"/>
                      <a:pt x="1208781" y="1040207"/>
                    </a:cubicBezTo>
                    <a:cubicBezTo>
                      <a:pt x="1118293" y="623012"/>
                      <a:pt x="1050666" y="-70408"/>
                      <a:pt x="454401" y="5792"/>
                    </a:cubicBezTo>
                    <a:cubicBezTo>
                      <a:pt x="263901" y="30557"/>
                      <a:pt x="79116" y="166765"/>
                      <a:pt x="19108" y="354407"/>
                    </a:cubicBezTo>
                    <a:cubicBezTo>
                      <a:pt x="-78047" y="658255"/>
                      <a:pt x="217228" y="752552"/>
                      <a:pt x="410586" y="89638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1" name="Google Shape;1061;p29"/>
              <p:cNvSpPr/>
              <p:nvPr/>
            </p:nvSpPr>
            <p:spPr>
              <a:xfrm>
                <a:off x="5245305" y="5252576"/>
                <a:ext cx="866964" cy="304744"/>
              </a:xfrm>
              <a:custGeom>
                <a:avLst/>
                <a:gdLst/>
                <a:ahLst/>
                <a:cxnLst/>
                <a:rect l="l" t="t" r="r" b="b"/>
                <a:pathLst>
                  <a:path w="624839" h="219635" extrusionOk="0">
                    <a:moveTo>
                      <a:pt x="624840" y="219636"/>
                    </a:moveTo>
                    <a:lnTo>
                      <a:pt x="0" y="219636"/>
                    </a:lnTo>
                    <a:cubicBezTo>
                      <a:pt x="3810" y="184393"/>
                      <a:pt x="27622" y="156771"/>
                      <a:pt x="60007" y="143436"/>
                    </a:cubicBezTo>
                    <a:cubicBezTo>
                      <a:pt x="93345" y="130100"/>
                      <a:pt x="133350" y="136768"/>
                      <a:pt x="160972" y="159628"/>
                    </a:cubicBezTo>
                    <a:cubicBezTo>
                      <a:pt x="165735" y="110098"/>
                      <a:pt x="185738" y="60568"/>
                      <a:pt x="222885" y="28183"/>
                    </a:cubicBezTo>
                    <a:cubicBezTo>
                      <a:pt x="264795" y="-8012"/>
                      <a:pt x="324802" y="-8012"/>
                      <a:pt x="370522" y="20563"/>
                    </a:cubicBezTo>
                    <a:cubicBezTo>
                      <a:pt x="424815" y="53900"/>
                      <a:pt x="435292" y="105336"/>
                      <a:pt x="430530" y="165343"/>
                    </a:cubicBezTo>
                    <a:cubicBezTo>
                      <a:pt x="431483" y="155818"/>
                      <a:pt x="469583" y="139625"/>
                      <a:pt x="478155" y="136768"/>
                    </a:cubicBezTo>
                    <a:cubicBezTo>
                      <a:pt x="498158" y="130100"/>
                      <a:pt x="518160" y="130100"/>
                      <a:pt x="538163" y="137721"/>
                    </a:cubicBezTo>
                    <a:cubicBezTo>
                      <a:pt x="575310" y="150103"/>
                      <a:pt x="605790" y="185346"/>
                      <a:pt x="624840" y="2196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29"/>
              <p:cNvSpPr/>
              <p:nvPr/>
            </p:nvSpPr>
            <p:spPr>
              <a:xfrm>
                <a:off x="6230204" y="4792371"/>
                <a:ext cx="866964" cy="304744"/>
              </a:xfrm>
              <a:custGeom>
                <a:avLst/>
                <a:gdLst/>
                <a:ahLst/>
                <a:cxnLst/>
                <a:rect l="l" t="t" r="r" b="b"/>
                <a:pathLst>
                  <a:path w="624839" h="219635" extrusionOk="0">
                    <a:moveTo>
                      <a:pt x="624840" y="219635"/>
                    </a:moveTo>
                    <a:lnTo>
                      <a:pt x="0" y="219635"/>
                    </a:lnTo>
                    <a:cubicBezTo>
                      <a:pt x="3810" y="184393"/>
                      <a:pt x="27622" y="156771"/>
                      <a:pt x="60007" y="143435"/>
                    </a:cubicBezTo>
                    <a:cubicBezTo>
                      <a:pt x="93345" y="130100"/>
                      <a:pt x="133350" y="136768"/>
                      <a:pt x="160972" y="159628"/>
                    </a:cubicBezTo>
                    <a:cubicBezTo>
                      <a:pt x="165735" y="110098"/>
                      <a:pt x="185738" y="60568"/>
                      <a:pt x="222885" y="28183"/>
                    </a:cubicBezTo>
                    <a:cubicBezTo>
                      <a:pt x="264795" y="-8012"/>
                      <a:pt x="324802" y="-8012"/>
                      <a:pt x="370522" y="20563"/>
                    </a:cubicBezTo>
                    <a:cubicBezTo>
                      <a:pt x="424815" y="53900"/>
                      <a:pt x="435292" y="105335"/>
                      <a:pt x="430530" y="165343"/>
                    </a:cubicBezTo>
                    <a:cubicBezTo>
                      <a:pt x="431483" y="155818"/>
                      <a:pt x="469583" y="139625"/>
                      <a:pt x="478155" y="136768"/>
                    </a:cubicBezTo>
                    <a:cubicBezTo>
                      <a:pt x="498158" y="130100"/>
                      <a:pt x="518160" y="130100"/>
                      <a:pt x="538163" y="137721"/>
                    </a:cubicBezTo>
                    <a:cubicBezTo>
                      <a:pt x="575310" y="150103"/>
                      <a:pt x="604838" y="185346"/>
                      <a:pt x="624840" y="21963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3" name="Google Shape;1063;p29"/>
              <p:cNvSpPr/>
              <p:nvPr/>
            </p:nvSpPr>
            <p:spPr>
              <a:xfrm>
                <a:off x="5529752" y="4907746"/>
                <a:ext cx="700445" cy="74009"/>
              </a:xfrm>
              <a:custGeom>
                <a:avLst/>
                <a:gdLst/>
                <a:ahLst/>
                <a:cxnLst/>
                <a:rect l="l" t="t" r="r" b="b"/>
                <a:pathLst>
                  <a:path w="504825" h="53340" extrusionOk="0">
                    <a:moveTo>
                      <a:pt x="0" y="0"/>
                    </a:moveTo>
                    <a:cubicBezTo>
                      <a:pt x="50482" y="0"/>
                      <a:pt x="50482" y="53340"/>
                      <a:pt x="100965" y="53340"/>
                    </a:cubicBezTo>
                    <a:cubicBezTo>
                      <a:pt x="151447" y="53340"/>
                      <a:pt x="151447" y="0"/>
                      <a:pt x="201930" y="0"/>
                    </a:cubicBezTo>
                    <a:cubicBezTo>
                      <a:pt x="252413" y="0"/>
                      <a:pt x="252413" y="53340"/>
                      <a:pt x="302895" y="53340"/>
                    </a:cubicBezTo>
                    <a:cubicBezTo>
                      <a:pt x="353377" y="53340"/>
                      <a:pt x="353377" y="0"/>
                      <a:pt x="403860" y="0"/>
                    </a:cubicBezTo>
                    <a:cubicBezTo>
                      <a:pt x="454342" y="0"/>
                      <a:pt x="454342"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4" name="Google Shape;1064;p29"/>
              <p:cNvSpPr/>
              <p:nvPr/>
            </p:nvSpPr>
            <p:spPr>
              <a:xfrm>
                <a:off x="5183319" y="4664451"/>
                <a:ext cx="700445" cy="74009"/>
              </a:xfrm>
              <a:custGeom>
                <a:avLst/>
                <a:gdLst/>
                <a:ahLst/>
                <a:cxnLst/>
                <a:rect l="l" t="t" r="r" b="b"/>
                <a:pathLst>
                  <a:path w="504825" h="53340" extrusionOk="0">
                    <a:moveTo>
                      <a:pt x="0" y="0"/>
                    </a:moveTo>
                    <a:cubicBezTo>
                      <a:pt x="50483" y="0"/>
                      <a:pt x="50483" y="53340"/>
                      <a:pt x="100965" y="53340"/>
                    </a:cubicBezTo>
                    <a:cubicBezTo>
                      <a:pt x="151448" y="53340"/>
                      <a:pt x="151448" y="0"/>
                      <a:pt x="201930" y="0"/>
                    </a:cubicBezTo>
                    <a:cubicBezTo>
                      <a:pt x="252413" y="0"/>
                      <a:pt x="252413" y="53340"/>
                      <a:pt x="302895" y="53340"/>
                    </a:cubicBezTo>
                    <a:cubicBezTo>
                      <a:pt x="353378" y="53340"/>
                      <a:pt x="353378" y="0"/>
                      <a:pt x="403860" y="0"/>
                    </a:cubicBezTo>
                    <a:cubicBezTo>
                      <a:pt x="454343" y="0"/>
                      <a:pt x="454343"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5" name="Google Shape;1065;p29"/>
              <p:cNvSpPr/>
              <p:nvPr/>
            </p:nvSpPr>
            <p:spPr>
              <a:xfrm>
                <a:off x="5732057" y="5613832"/>
                <a:ext cx="700445" cy="74009"/>
              </a:xfrm>
              <a:custGeom>
                <a:avLst/>
                <a:gdLst/>
                <a:ahLst/>
                <a:cxnLst/>
                <a:rect l="l" t="t" r="r" b="b"/>
                <a:pathLst>
                  <a:path w="504825" h="53340" extrusionOk="0">
                    <a:moveTo>
                      <a:pt x="0" y="0"/>
                    </a:moveTo>
                    <a:cubicBezTo>
                      <a:pt x="50483" y="0"/>
                      <a:pt x="50483" y="53340"/>
                      <a:pt x="100965" y="53340"/>
                    </a:cubicBezTo>
                    <a:cubicBezTo>
                      <a:pt x="151448" y="53340"/>
                      <a:pt x="151448" y="0"/>
                      <a:pt x="201930" y="0"/>
                    </a:cubicBezTo>
                    <a:cubicBezTo>
                      <a:pt x="252413" y="0"/>
                      <a:pt x="252413" y="53340"/>
                      <a:pt x="302895" y="53340"/>
                    </a:cubicBezTo>
                    <a:cubicBezTo>
                      <a:pt x="353378" y="53340"/>
                      <a:pt x="353378" y="0"/>
                      <a:pt x="403860" y="0"/>
                    </a:cubicBezTo>
                    <a:cubicBezTo>
                      <a:pt x="454343" y="0"/>
                      <a:pt x="454343" y="53340"/>
                      <a:pt x="504825" y="53340"/>
                    </a:cubicBezTo>
                  </a:path>
                </a:pathLst>
              </a:custGeom>
              <a:noFill/>
              <a:ln w="199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66" name="Google Shape;1066;p29"/>
            <p:cNvGrpSpPr/>
            <p:nvPr/>
          </p:nvGrpSpPr>
          <p:grpSpPr>
            <a:xfrm>
              <a:off x="9062415" y="1875616"/>
              <a:ext cx="149335" cy="331155"/>
              <a:chOff x="6993038" y="1344751"/>
              <a:chExt cx="131088" cy="290691"/>
            </a:xfrm>
          </p:grpSpPr>
          <p:sp>
            <p:nvSpPr>
              <p:cNvPr id="1067" name="Google Shape;1067;p29"/>
              <p:cNvSpPr/>
              <p:nvPr/>
            </p:nvSpPr>
            <p:spPr>
              <a:xfrm>
                <a:off x="6993038" y="1344751"/>
                <a:ext cx="131088" cy="245573"/>
              </a:xfrm>
              <a:custGeom>
                <a:avLst/>
                <a:gdLst/>
                <a:ahLst/>
                <a:cxnLst/>
                <a:rect l="l" t="t" r="r" b="b"/>
                <a:pathLst>
                  <a:path w="131088" h="245573" extrusionOk="0">
                    <a:moveTo>
                      <a:pt x="4027" y="111621"/>
                    </a:moveTo>
                    <a:cubicBezTo>
                      <a:pt x="-3593" y="152578"/>
                      <a:pt x="-2641" y="200203"/>
                      <a:pt x="26887" y="229731"/>
                    </a:cubicBezTo>
                    <a:cubicBezTo>
                      <a:pt x="34507" y="237351"/>
                      <a:pt x="44032" y="243066"/>
                      <a:pt x="54509" y="244971"/>
                    </a:cubicBezTo>
                    <a:cubicBezTo>
                      <a:pt x="70702" y="247828"/>
                      <a:pt x="86894" y="240208"/>
                      <a:pt x="97372" y="228778"/>
                    </a:cubicBezTo>
                    <a:cubicBezTo>
                      <a:pt x="108802" y="217348"/>
                      <a:pt x="115469" y="202108"/>
                      <a:pt x="120232" y="186868"/>
                    </a:cubicBezTo>
                    <a:cubicBezTo>
                      <a:pt x="135472" y="138291"/>
                      <a:pt x="141187" y="42088"/>
                      <a:pt x="92609" y="7798"/>
                    </a:cubicBezTo>
                    <a:cubicBezTo>
                      <a:pt x="37364" y="-29349"/>
                      <a:pt x="9742" y="76378"/>
                      <a:pt x="4027" y="11162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29"/>
              <p:cNvSpPr/>
              <p:nvPr/>
            </p:nvSpPr>
            <p:spPr>
              <a:xfrm>
                <a:off x="7041832" y="1460182"/>
                <a:ext cx="9525" cy="175260"/>
              </a:xfrm>
              <a:custGeom>
                <a:avLst/>
                <a:gdLst/>
                <a:ahLst/>
                <a:cxnLst/>
                <a:rect l="l" t="t" r="r" b="b"/>
                <a:pathLst>
                  <a:path w="9525" h="175260" extrusionOk="0">
                    <a:moveTo>
                      <a:pt x="0" y="0"/>
                    </a:moveTo>
                    <a:lnTo>
                      <a:pt x="0" y="17526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29"/>
              <p:cNvSpPr/>
              <p:nvPr/>
            </p:nvSpPr>
            <p:spPr>
              <a:xfrm>
                <a:off x="7041832" y="1430655"/>
                <a:ext cx="80962" cy="117157"/>
              </a:xfrm>
              <a:custGeom>
                <a:avLst/>
                <a:gdLst/>
                <a:ahLst/>
                <a:cxnLst/>
                <a:rect l="l" t="t" r="r" b="b"/>
                <a:pathLst>
                  <a:path w="80962" h="117157" extrusionOk="0">
                    <a:moveTo>
                      <a:pt x="80962" y="0"/>
                    </a:moveTo>
                    <a:lnTo>
                      <a:pt x="0" y="11715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29"/>
              <p:cNvSpPr/>
              <p:nvPr/>
            </p:nvSpPr>
            <p:spPr>
              <a:xfrm>
                <a:off x="7081837" y="1353502"/>
                <a:ext cx="3809" cy="135254"/>
              </a:xfrm>
              <a:custGeom>
                <a:avLst/>
                <a:gdLst/>
                <a:ahLst/>
                <a:cxnLst/>
                <a:rect l="l" t="t" r="r" b="b"/>
                <a:pathLst>
                  <a:path w="3809" h="135254" extrusionOk="0">
                    <a:moveTo>
                      <a:pt x="3810" y="0"/>
                    </a:moveTo>
                    <a:lnTo>
                      <a:pt x="0" y="13525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71" name="Google Shape;1071;p29"/>
            <p:cNvGrpSpPr/>
            <p:nvPr/>
          </p:nvGrpSpPr>
          <p:grpSpPr>
            <a:xfrm>
              <a:off x="8255316" y="1604581"/>
              <a:ext cx="887602" cy="975494"/>
              <a:chOff x="5747384" y="3630930"/>
              <a:chExt cx="779145" cy="856297"/>
            </a:xfrm>
          </p:grpSpPr>
          <p:sp>
            <p:nvSpPr>
              <p:cNvPr id="1072" name="Google Shape;1072;p29"/>
              <p:cNvSpPr/>
              <p:nvPr/>
            </p:nvSpPr>
            <p:spPr>
              <a:xfrm>
                <a:off x="5747384" y="4353877"/>
                <a:ext cx="779145" cy="133350"/>
              </a:xfrm>
              <a:custGeom>
                <a:avLst/>
                <a:gdLst/>
                <a:ahLst/>
                <a:cxnLst/>
                <a:rect l="l" t="t" r="r" b="b"/>
                <a:pathLst>
                  <a:path w="779145" h="133350" extrusionOk="0">
                    <a:moveTo>
                      <a:pt x="779145" y="66675"/>
                    </a:moveTo>
                    <a:cubicBezTo>
                      <a:pt x="779145" y="103822"/>
                      <a:pt x="604838" y="133350"/>
                      <a:pt x="389573" y="133350"/>
                    </a:cubicBezTo>
                    <a:cubicBezTo>
                      <a:pt x="174308" y="133350"/>
                      <a:pt x="0" y="103822"/>
                      <a:pt x="0" y="66675"/>
                    </a:cubicBezTo>
                    <a:cubicBezTo>
                      <a:pt x="0" y="29528"/>
                      <a:pt x="174308" y="0"/>
                      <a:pt x="389573" y="0"/>
                    </a:cubicBezTo>
                    <a:cubicBezTo>
                      <a:pt x="604838" y="0"/>
                      <a:pt x="779145" y="30480"/>
                      <a:pt x="779145" y="6667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073" name="Google Shape;1073;p29"/>
              <p:cNvGrpSpPr/>
              <p:nvPr/>
            </p:nvGrpSpPr>
            <p:grpSpPr>
              <a:xfrm>
                <a:off x="5876925" y="3630930"/>
                <a:ext cx="422909" cy="788669"/>
                <a:chOff x="5876925" y="3630930"/>
                <a:chExt cx="422909" cy="788669"/>
              </a:xfrm>
            </p:grpSpPr>
            <p:sp>
              <p:nvSpPr>
                <p:cNvPr id="1074" name="Google Shape;1074;p29"/>
                <p:cNvSpPr/>
                <p:nvPr/>
              </p:nvSpPr>
              <p:spPr>
                <a:xfrm>
                  <a:off x="5876925" y="3756659"/>
                  <a:ext cx="218122" cy="662940"/>
                </a:xfrm>
                <a:custGeom>
                  <a:avLst/>
                  <a:gdLst/>
                  <a:ahLst/>
                  <a:cxnLst/>
                  <a:rect l="l" t="t" r="r" b="b"/>
                  <a:pathLst>
                    <a:path w="218122" h="662940" extrusionOk="0">
                      <a:moveTo>
                        <a:pt x="0" y="173355"/>
                      </a:moveTo>
                      <a:lnTo>
                        <a:pt x="106680" y="0"/>
                      </a:lnTo>
                      <a:lnTo>
                        <a:pt x="218122" y="189547"/>
                      </a:lnTo>
                      <a:lnTo>
                        <a:pt x="218122" y="662940"/>
                      </a:lnTo>
                      <a:lnTo>
                        <a:pt x="0" y="66294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29"/>
                <p:cNvSpPr/>
                <p:nvPr/>
              </p:nvSpPr>
              <p:spPr>
                <a:xfrm>
                  <a:off x="6095047" y="3946207"/>
                  <a:ext cx="204787" cy="472440"/>
                </a:xfrm>
                <a:custGeom>
                  <a:avLst/>
                  <a:gdLst/>
                  <a:ahLst/>
                  <a:cxnLst/>
                  <a:rect l="l" t="t" r="r" b="b"/>
                  <a:pathLst>
                    <a:path w="204787" h="472440" extrusionOk="0">
                      <a:moveTo>
                        <a:pt x="0" y="0"/>
                      </a:moveTo>
                      <a:lnTo>
                        <a:pt x="204787" y="0"/>
                      </a:lnTo>
                      <a:lnTo>
                        <a:pt x="204787" y="472440"/>
                      </a:lnTo>
                      <a:lnTo>
                        <a:pt x="0" y="47244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29"/>
                <p:cNvSpPr/>
                <p:nvPr/>
              </p:nvSpPr>
              <p:spPr>
                <a:xfrm>
                  <a:off x="5983604" y="3756659"/>
                  <a:ext cx="316229" cy="189547"/>
                </a:xfrm>
                <a:custGeom>
                  <a:avLst/>
                  <a:gdLst/>
                  <a:ahLst/>
                  <a:cxnLst/>
                  <a:rect l="l" t="t" r="r" b="b"/>
                  <a:pathLst>
                    <a:path w="316229" h="189547" extrusionOk="0">
                      <a:moveTo>
                        <a:pt x="0" y="0"/>
                      </a:moveTo>
                      <a:lnTo>
                        <a:pt x="111442" y="189547"/>
                      </a:lnTo>
                      <a:lnTo>
                        <a:pt x="316230" y="189547"/>
                      </a:lnTo>
                      <a:lnTo>
                        <a:pt x="18288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29"/>
                <p:cNvSpPr/>
                <p:nvPr/>
              </p:nvSpPr>
              <p:spPr>
                <a:xfrm>
                  <a:off x="5972175" y="3874770"/>
                  <a:ext cx="12382" cy="95250"/>
                </a:xfrm>
                <a:custGeom>
                  <a:avLst/>
                  <a:gdLst/>
                  <a:ahLst/>
                  <a:cxnLst/>
                  <a:rect l="l" t="t" r="r" b="b"/>
                  <a:pathLst>
                    <a:path w="12382" h="95250" extrusionOk="0">
                      <a:moveTo>
                        <a:pt x="0" y="0"/>
                      </a:moveTo>
                      <a:lnTo>
                        <a:pt x="12383" y="0"/>
                      </a:lnTo>
                      <a:lnTo>
                        <a:pt x="12383" y="95250"/>
                      </a:lnTo>
                      <a:lnTo>
                        <a:pt x="0" y="952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29"/>
                <p:cNvSpPr/>
                <p:nvPr/>
              </p:nvSpPr>
              <p:spPr>
                <a:xfrm>
                  <a:off x="6151245" y="3987165"/>
                  <a:ext cx="12382" cy="95250"/>
                </a:xfrm>
                <a:custGeom>
                  <a:avLst/>
                  <a:gdLst/>
                  <a:ahLst/>
                  <a:cxnLst/>
                  <a:rect l="l" t="t" r="r" b="b"/>
                  <a:pathLst>
                    <a:path w="12382" h="95250" extrusionOk="0">
                      <a:moveTo>
                        <a:pt x="0" y="0"/>
                      </a:moveTo>
                      <a:lnTo>
                        <a:pt x="12383" y="0"/>
                      </a:lnTo>
                      <a:lnTo>
                        <a:pt x="12383" y="95250"/>
                      </a:lnTo>
                      <a:lnTo>
                        <a:pt x="0" y="952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29"/>
                <p:cNvSpPr/>
                <p:nvPr/>
              </p:nvSpPr>
              <p:spPr>
                <a:xfrm>
                  <a:off x="6151245" y="4172902"/>
                  <a:ext cx="12382" cy="95250"/>
                </a:xfrm>
                <a:custGeom>
                  <a:avLst/>
                  <a:gdLst/>
                  <a:ahLst/>
                  <a:cxnLst/>
                  <a:rect l="l" t="t" r="r" b="b"/>
                  <a:pathLst>
                    <a:path w="12382" h="95250" extrusionOk="0">
                      <a:moveTo>
                        <a:pt x="0" y="0"/>
                      </a:moveTo>
                      <a:lnTo>
                        <a:pt x="12383" y="0"/>
                      </a:lnTo>
                      <a:lnTo>
                        <a:pt x="12383" y="95250"/>
                      </a:lnTo>
                      <a:lnTo>
                        <a:pt x="0" y="952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29"/>
                <p:cNvSpPr/>
                <p:nvPr/>
              </p:nvSpPr>
              <p:spPr>
                <a:xfrm>
                  <a:off x="6239827" y="3987165"/>
                  <a:ext cx="12382" cy="95250"/>
                </a:xfrm>
                <a:custGeom>
                  <a:avLst/>
                  <a:gdLst/>
                  <a:ahLst/>
                  <a:cxnLst/>
                  <a:rect l="l" t="t" r="r" b="b"/>
                  <a:pathLst>
                    <a:path w="12382" h="95250" extrusionOk="0">
                      <a:moveTo>
                        <a:pt x="0" y="0"/>
                      </a:moveTo>
                      <a:lnTo>
                        <a:pt x="12382" y="0"/>
                      </a:lnTo>
                      <a:lnTo>
                        <a:pt x="12382" y="95250"/>
                      </a:lnTo>
                      <a:lnTo>
                        <a:pt x="0" y="952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29"/>
                <p:cNvSpPr/>
                <p:nvPr/>
              </p:nvSpPr>
              <p:spPr>
                <a:xfrm>
                  <a:off x="6239827" y="4172902"/>
                  <a:ext cx="12382" cy="95250"/>
                </a:xfrm>
                <a:custGeom>
                  <a:avLst/>
                  <a:gdLst/>
                  <a:ahLst/>
                  <a:cxnLst/>
                  <a:rect l="l" t="t" r="r" b="b"/>
                  <a:pathLst>
                    <a:path w="12382" h="95250" extrusionOk="0">
                      <a:moveTo>
                        <a:pt x="0" y="0"/>
                      </a:moveTo>
                      <a:lnTo>
                        <a:pt x="12382" y="0"/>
                      </a:lnTo>
                      <a:lnTo>
                        <a:pt x="12382" y="95250"/>
                      </a:lnTo>
                      <a:lnTo>
                        <a:pt x="0" y="952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29"/>
                <p:cNvSpPr/>
                <p:nvPr/>
              </p:nvSpPr>
              <p:spPr>
                <a:xfrm>
                  <a:off x="6126480" y="4289107"/>
                  <a:ext cx="24764" cy="130492"/>
                </a:xfrm>
                <a:custGeom>
                  <a:avLst/>
                  <a:gdLst/>
                  <a:ahLst/>
                  <a:cxnLst/>
                  <a:rect l="l" t="t" r="r" b="b"/>
                  <a:pathLst>
                    <a:path w="24764" h="130492" extrusionOk="0">
                      <a:moveTo>
                        <a:pt x="0" y="0"/>
                      </a:moveTo>
                      <a:lnTo>
                        <a:pt x="24765" y="0"/>
                      </a:lnTo>
                      <a:lnTo>
                        <a:pt x="24765" y="130493"/>
                      </a:lnTo>
                      <a:lnTo>
                        <a:pt x="0" y="13049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29"/>
                <p:cNvSpPr/>
                <p:nvPr/>
              </p:nvSpPr>
              <p:spPr>
                <a:xfrm>
                  <a:off x="6057900" y="3787140"/>
                  <a:ext cx="67627" cy="30479"/>
                </a:xfrm>
                <a:custGeom>
                  <a:avLst/>
                  <a:gdLst/>
                  <a:ahLst/>
                  <a:cxnLst/>
                  <a:rect l="l" t="t" r="r" b="b"/>
                  <a:pathLst>
                    <a:path w="67627" h="30479" extrusionOk="0">
                      <a:moveTo>
                        <a:pt x="0" y="0"/>
                      </a:moveTo>
                      <a:lnTo>
                        <a:pt x="67628" y="0"/>
                      </a:lnTo>
                      <a:lnTo>
                        <a:pt x="67628" y="30480"/>
                      </a:lnTo>
                      <a:lnTo>
                        <a:pt x="0" y="3048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29"/>
                <p:cNvSpPr/>
                <p:nvPr/>
              </p:nvSpPr>
              <p:spPr>
                <a:xfrm>
                  <a:off x="6129337" y="3835717"/>
                  <a:ext cx="67627" cy="30479"/>
                </a:xfrm>
                <a:custGeom>
                  <a:avLst/>
                  <a:gdLst/>
                  <a:ahLst/>
                  <a:cxnLst/>
                  <a:rect l="l" t="t" r="r" b="b"/>
                  <a:pathLst>
                    <a:path w="67627" h="30479" extrusionOk="0">
                      <a:moveTo>
                        <a:pt x="0" y="0"/>
                      </a:moveTo>
                      <a:lnTo>
                        <a:pt x="67628" y="0"/>
                      </a:lnTo>
                      <a:lnTo>
                        <a:pt x="67628" y="30480"/>
                      </a:lnTo>
                      <a:lnTo>
                        <a:pt x="0" y="3048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5" name="Google Shape;1085;p29"/>
                <p:cNvSpPr/>
                <p:nvPr/>
              </p:nvSpPr>
              <p:spPr>
                <a:xfrm>
                  <a:off x="6092190" y="3630930"/>
                  <a:ext cx="13335" cy="124777"/>
                </a:xfrm>
                <a:custGeom>
                  <a:avLst/>
                  <a:gdLst/>
                  <a:ahLst/>
                  <a:cxnLst/>
                  <a:rect l="l" t="t" r="r" b="b"/>
                  <a:pathLst>
                    <a:path w="13335" h="124777" extrusionOk="0">
                      <a:moveTo>
                        <a:pt x="0" y="0"/>
                      </a:moveTo>
                      <a:lnTo>
                        <a:pt x="13335" y="0"/>
                      </a:lnTo>
                      <a:lnTo>
                        <a:pt x="13335" y="124778"/>
                      </a:lnTo>
                      <a:lnTo>
                        <a:pt x="0" y="12477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29"/>
                <p:cNvSpPr/>
                <p:nvPr/>
              </p:nvSpPr>
              <p:spPr>
                <a:xfrm>
                  <a:off x="6122670" y="3630930"/>
                  <a:ext cx="13335" cy="124777"/>
                </a:xfrm>
                <a:custGeom>
                  <a:avLst/>
                  <a:gdLst/>
                  <a:ahLst/>
                  <a:cxnLst/>
                  <a:rect l="l" t="t" r="r" b="b"/>
                  <a:pathLst>
                    <a:path w="13335" h="124777" extrusionOk="0">
                      <a:moveTo>
                        <a:pt x="0" y="0"/>
                      </a:moveTo>
                      <a:lnTo>
                        <a:pt x="13335" y="0"/>
                      </a:lnTo>
                      <a:lnTo>
                        <a:pt x="13335" y="124778"/>
                      </a:lnTo>
                      <a:lnTo>
                        <a:pt x="0" y="12477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87" name="Google Shape;1087;p29"/>
            <p:cNvGrpSpPr/>
            <p:nvPr/>
          </p:nvGrpSpPr>
          <p:grpSpPr>
            <a:xfrm>
              <a:off x="7823462" y="185333"/>
              <a:ext cx="481778" cy="654307"/>
              <a:chOff x="6726555" y="1729740"/>
              <a:chExt cx="422909" cy="574357"/>
            </a:xfrm>
          </p:grpSpPr>
          <p:grpSp>
            <p:nvGrpSpPr>
              <p:cNvPr id="1088" name="Google Shape;1088;p29"/>
              <p:cNvGrpSpPr/>
              <p:nvPr/>
            </p:nvGrpSpPr>
            <p:grpSpPr>
              <a:xfrm>
                <a:off x="6726555" y="1729740"/>
                <a:ext cx="422909" cy="574357"/>
                <a:chOff x="6726555" y="1729740"/>
                <a:chExt cx="422909" cy="574357"/>
              </a:xfrm>
            </p:grpSpPr>
            <p:sp>
              <p:nvSpPr>
                <p:cNvPr id="1089" name="Google Shape;1089;p29"/>
                <p:cNvSpPr/>
                <p:nvPr/>
              </p:nvSpPr>
              <p:spPr>
                <a:xfrm>
                  <a:off x="6726555" y="1854517"/>
                  <a:ext cx="218122" cy="449579"/>
                </a:xfrm>
                <a:custGeom>
                  <a:avLst/>
                  <a:gdLst/>
                  <a:ahLst/>
                  <a:cxnLst/>
                  <a:rect l="l" t="t" r="r" b="b"/>
                  <a:pathLst>
                    <a:path w="218122" h="449579" extrusionOk="0">
                      <a:moveTo>
                        <a:pt x="218122" y="449580"/>
                      </a:moveTo>
                      <a:lnTo>
                        <a:pt x="218122" y="190500"/>
                      </a:lnTo>
                      <a:lnTo>
                        <a:pt x="106680" y="0"/>
                      </a:lnTo>
                      <a:lnTo>
                        <a:pt x="0" y="173355"/>
                      </a:lnTo>
                      <a:lnTo>
                        <a:pt x="0" y="44958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0" name="Google Shape;1090;p29"/>
                <p:cNvSpPr/>
                <p:nvPr/>
              </p:nvSpPr>
              <p:spPr>
                <a:xfrm>
                  <a:off x="6944677" y="2045017"/>
                  <a:ext cx="204787" cy="259080"/>
                </a:xfrm>
                <a:custGeom>
                  <a:avLst/>
                  <a:gdLst/>
                  <a:ahLst/>
                  <a:cxnLst/>
                  <a:rect l="l" t="t" r="r" b="b"/>
                  <a:pathLst>
                    <a:path w="204787" h="259080" extrusionOk="0">
                      <a:moveTo>
                        <a:pt x="0" y="0"/>
                      </a:moveTo>
                      <a:lnTo>
                        <a:pt x="204788" y="0"/>
                      </a:lnTo>
                      <a:lnTo>
                        <a:pt x="204788" y="259080"/>
                      </a:lnTo>
                      <a:lnTo>
                        <a:pt x="0" y="25908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1" name="Google Shape;1091;p29"/>
                <p:cNvSpPr/>
                <p:nvPr/>
              </p:nvSpPr>
              <p:spPr>
                <a:xfrm>
                  <a:off x="6833234" y="1854517"/>
                  <a:ext cx="316230" cy="190500"/>
                </a:xfrm>
                <a:custGeom>
                  <a:avLst/>
                  <a:gdLst/>
                  <a:ahLst/>
                  <a:cxnLst/>
                  <a:rect l="l" t="t" r="r" b="b"/>
                  <a:pathLst>
                    <a:path w="316230" h="190500" extrusionOk="0">
                      <a:moveTo>
                        <a:pt x="0" y="0"/>
                      </a:moveTo>
                      <a:lnTo>
                        <a:pt x="111443" y="190500"/>
                      </a:lnTo>
                      <a:lnTo>
                        <a:pt x="316230" y="190500"/>
                      </a:lnTo>
                      <a:lnTo>
                        <a:pt x="18288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29"/>
                <p:cNvSpPr/>
                <p:nvPr/>
              </p:nvSpPr>
              <p:spPr>
                <a:xfrm>
                  <a:off x="6820852" y="1973580"/>
                  <a:ext cx="12382" cy="95250"/>
                </a:xfrm>
                <a:custGeom>
                  <a:avLst/>
                  <a:gdLst/>
                  <a:ahLst/>
                  <a:cxnLst/>
                  <a:rect l="l" t="t" r="r" b="b"/>
                  <a:pathLst>
                    <a:path w="12382" h="95250" extrusionOk="0">
                      <a:moveTo>
                        <a:pt x="0" y="0"/>
                      </a:moveTo>
                      <a:lnTo>
                        <a:pt x="12382" y="0"/>
                      </a:lnTo>
                      <a:lnTo>
                        <a:pt x="12382" y="95250"/>
                      </a:lnTo>
                      <a:lnTo>
                        <a:pt x="0" y="9525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29"/>
                <p:cNvSpPr/>
                <p:nvPr/>
              </p:nvSpPr>
              <p:spPr>
                <a:xfrm>
                  <a:off x="6999922" y="2085975"/>
                  <a:ext cx="12382" cy="95250"/>
                </a:xfrm>
                <a:custGeom>
                  <a:avLst/>
                  <a:gdLst/>
                  <a:ahLst/>
                  <a:cxnLst/>
                  <a:rect l="l" t="t" r="r" b="b"/>
                  <a:pathLst>
                    <a:path w="12382" h="95250" extrusionOk="0">
                      <a:moveTo>
                        <a:pt x="0" y="0"/>
                      </a:moveTo>
                      <a:lnTo>
                        <a:pt x="12382" y="0"/>
                      </a:lnTo>
                      <a:lnTo>
                        <a:pt x="12382" y="95250"/>
                      </a:lnTo>
                      <a:lnTo>
                        <a:pt x="0" y="9525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29"/>
                <p:cNvSpPr/>
                <p:nvPr/>
              </p:nvSpPr>
              <p:spPr>
                <a:xfrm>
                  <a:off x="6907530" y="1884997"/>
                  <a:ext cx="67627" cy="30480"/>
                </a:xfrm>
                <a:custGeom>
                  <a:avLst/>
                  <a:gdLst/>
                  <a:ahLst/>
                  <a:cxnLst/>
                  <a:rect l="l" t="t" r="r" b="b"/>
                  <a:pathLst>
                    <a:path w="67627" h="30480" extrusionOk="0">
                      <a:moveTo>
                        <a:pt x="0" y="0"/>
                      </a:moveTo>
                      <a:lnTo>
                        <a:pt x="67628" y="0"/>
                      </a:lnTo>
                      <a:lnTo>
                        <a:pt x="67628" y="30480"/>
                      </a:lnTo>
                      <a:lnTo>
                        <a:pt x="0" y="3048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29"/>
                <p:cNvSpPr/>
                <p:nvPr/>
              </p:nvSpPr>
              <p:spPr>
                <a:xfrm>
                  <a:off x="6978967" y="1934527"/>
                  <a:ext cx="67627" cy="30480"/>
                </a:xfrm>
                <a:custGeom>
                  <a:avLst/>
                  <a:gdLst/>
                  <a:ahLst/>
                  <a:cxnLst/>
                  <a:rect l="l" t="t" r="r" b="b"/>
                  <a:pathLst>
                    <a:path w="67627" h="30480" extrusionOk="0">
                      <a:moveTo>
                        <a:pt x="0" y="0"/>
                      </a:moveTo>
                      <a:lnTo>
                        <a:pt x="67628" y="0"/>
                      </a:lnTo>
                      <a:lnTo>
                        <a:pt x="67628" y="30480"/>
                      </a:lnTo>
                      <a:lnTo>
                        <a:pt x="0" y="3048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29"/>
                <p:cNvSpPr/>
                <p:nvPr/>
              </p:nvSpPr>
              <p:spPr>
                <a:xfrm>
                  <a:off x="6875145" y="1729740"/>
                  <a:ext cx="13334" cy="124777"/>
                </a:xfrm>
                <a:custGeom>
                  <a:avLst/>
                  <a:gdLst/>
                  <a:ahLst/>
                  <a:cxnLst/>
                  <a:rect l="l" t="t" r="r" b="b"/>
                  <a:pathLst>
                    <a:path w="13334" h="124777" extrusionOk="0">
                      <a:moveTo>
                        <a:pt x="0" y="0"/>
                      </a:moveTo>
                      <a:lnTo>
                        <a:pt x="13335" y="0"/>
                      </a:lnTo>
                      <a:lnTo>
                        <a:pt x="13335" y="124777"/>
                      </a:lnTo>
                      <a:lnTo>
                        <a:pt x="0" y="12477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97" name="Google Shape;1097;p29"/>
              <p:cNvSpPr/>
              <p:nvPr/>
            </p:nvSpPr>
            <p:spPr>
              <a:xfrm>
                <a:off x="6757035" y="2133600"/>
                <a:ext cx="79057" cy="20002"/>
              </a:xfrm>
              <a:custGeom>
                <a:avLst/>
                <a:gdLst/>
                <a:ahLst/>
                <a:cxnLst/>
                <a:rect l="l" t="t" r="r" b="b"/>
                <a:pathLst>
                  <a:path w="79057" h="20002" extrusionOk="0">
                    <a:moveTo>
                      <a:pt x="0" y="0"/>
                    </a:moveTo>
                    <a:lnTo>
                      <a:pt x="79057" y="0"/>
                    </a:lnTo>
                    <a:lnTo>
                      <a:pt x="79057" y="20002"/>
                    </a:lnTo>
                    <a:lnTo>
                      <a:pt x="0" y="20002"/>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29"/>
              <p:cNvSpPr/>
              <p:nvPr/>
            </p:nvSpPr>
            <p:spPr>
              <a:xfrm>
                <a:off x="6820852" y="2170747"/>
                <a:ext cx="79057" cy="20002"/>
              </a:xfrm>
              <a:custGeom>
                <a:avLst/>
                <a:gdLst/>
                <a:ahLst/>
                <a:cxnLst/>
                <a:rect l="l" t="t" r="r" b="b"/>
                <a:pathLst>
                  <a:path w="79057" h="20002" extrusionOk="0">
                    <a:moveTo>
                      <a:pt x="0" y="0"/>
                    </a:moveTo>
                    <a:lnTo>
                      <a:pt x="79057" y="0"/>
                    </a:lnTo>
                    <a:lnTo>
                      <a:pt x="79057" y="20003"/>
                    </a:lnTo>
                    <a:lnTo>
                      <a:pt x="0" y="20003"/>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9" name="Google Shape;1099;p29"/>
            <p:cNvGrpSpPr/>
            <p:nvPr/>
          </p:nvGrpSpPr>
          <p:grpSpPr>
            <a:xfrm>
              <a:off x="8338879" y="591156"/>
              <a:ext cx="360249" cy="488288"/>
              <a:chOff x="7178992" y="2085975"/>
              <a:chExt cx="316230" cy="428624"/>
            </a:xfrm>
          </p:grpSpPr>
          <p:grpSp>
            <p:nvGrpSpPr>
              <p:cNvPr id="1100" name="Google Shape;1100;p29"/>
              <p:cNvGrpSpPr/>
              <p:nvPr/>
            </p:nvGrpSpPr>
            <p:grpSpPr>
              <a:xfrm>
                <a:off x="7178992" y="2085975"/>
                <a:ext cx="316230" cy="428624"/>
                <a:chOff x="7178992" y="2085975"/>
                <a:chExt cx="316230" cy="428624"/>
              </a:xfrm>
            </p:grpSpPr>
            <p:sp>
              <p:nvSpPr>
                <p:cNvPr id="1101" name="Google Shape;1101;p29"/>
                <p:cNvSpPr/>
                <p:nvPr/>
              </p:nvSpPr>
              <p:spPr>
                <a:xfrm>
                  <a:off x="7178992" y="2179320"/>
                  <a:ext cx="162877" cy="335279"/>
                </a:xfrm>
                <a:custGeom>
                  <a:avLst/>
                  <a:gdLst/>
                  <a:ahLst/>
                  <a:cxnLst/>
                  <a:rect l="l" t="t" r="r" b="b"/>
                  <a:pathLst>
                    <a:path w="162877" h="335279" extrusionOk="0">
                      <a:moveTo>
                        <a:pt x="162877" y="335280"/>
                      </a:moveTo>
                      <a:lnTo>
                        <a:pt x="162877" y="141922"/>
                      </a:lnTo>
                      <a:lnTo>
                        <a:pt x="80010" y="0"/>
                      </a:lnTo>
                      <a:lnTo>
                        <a:pt x="0" y="129540"/>
                      </a:lnTo>
                      <a:lnTo>
                        <a:pt x="0" y="33528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29"/>
                <p:cNvSpPr/>
                <p:nvPr/>
              </p:nvSpPr>
              <p:spPr>
                <a:xfrm>
                  <a:off x="7341870" y="2321242"/>
                  <a:ext cx="153352" cy="193357"/>
                </a:xfrm>
                <a:custGeom>
                  <a:avLst/>
                  <a:gdLst/>
                  <a:ahLst/>
                  <a:cxnLst/>
                  <a:rect l="l" t="t" r="r" b="b"/>
                  <a:pathLst>
                    <a:path w="153352" h="193357" extrusionOk="0">
                      <a:moveTo>
                        <a:pt x="0" y="0"/>
                      </a:moveTo>
                      <a:lnTo>
                        <a:pt x="153352" y="0"/>
                      </a:lnTo>
                      <a:lnTo>
                        <a:pt x="153352" y="193358"/>
                      </a:lnTo>
                      <a:lnTo>
                        <a:pt x="0" y="19335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29"/>
                <p:cNvSpPr/>
                <p:nvPr/>
              </p:nvSpPr>
              <p:spPr>
                <a:xfrm>
                  <a:off x="7259002" y="2179320"/>
                  <a:ext cx="236219" cy="141922"/>
                </a:xfrm>
                <a:custGeom>
                  <a:avLst/>
                  <a:gdLst/>
                  <a:ahLst/>
                  <a:cxnLst/>
                  <a:rect l="l" t="t" r="r" b="b"/>
                  <a:pathLst>
                    <a:path w="236219" h="141922" extrusionOk="0">
                      <a:moveTo>
                        <a:pt x="0" y="0"/>
                      </a:moveTo>
                      <a:lnTo>
                        <a:pt x="82867" y="141922"/>
                      </a:lnTo>
                      <a:lnTo>
                        <a:pt x="236220" y="141922"/>
                      </a:lnTo>
                      <a:lnTo>
                        <a:pt x="13716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29"/>
                <p:cNvSpPr/>
                <p:nvPr/>
              </p:nvSpPr>
              <p:spPr>
                <a:xfrm>
                  <a:off x="7249477" y="2267902"/>
                  <a:ext cx="9525" cy="71437"/>
                </a:xfrm>
                <a:custGeom>
                  <a:avLst/>
                  <a:gdLst/>
                  <a:ahLst/>
                  <a:cxnLst/>
                  <a:rect l="l" t="t" r="r" b="b"/>
                  <a:pathLst>
                    <a:path w="9525" h="71437" extrusionOk="0">
                      <a:moveTo>
                        <a:pt x="0" y="0"/>
                      </a:moveTo>
                      <a:lnTo>
                        <a:pt x="9525" y="0"/>
                      </a:lnTo>
                      <a:lnTo>
                        <a:pt x="9525" y="71438"/>
                      </a:lnTo>
                      <a:lnTo>
                        <a:pt x="0" y="71438"/>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29"/>
                <p:cNvSpPr/>
                <p:nvPr/>
              </p:nvSpPr>
              <p:spPr>
                <a:xfrm>
                  <a:off x="7383780" y="2351722"/>
                  <a:ext cx="9525" cy="71437"/>
                </a:xfrm>
                <a:custGeom>
                  <a:avLst/>
                  <a:gdLst/>
                  <a:ahLst/>
                  <a:cxnLst/>
                  <a:rect l="l" t="t" r="r" b="b"/>
                  <a:pathLst>
                    <a:path w="9525" h="71437" extrusionOk="0">
                      <a:moveTo>
                        <a:pt x="0" y="0"/>
                      </a:moveTo>
                      <a:lnTo>
                        <a:pt x="9525" y="0"/>
                      </a:lnTo>
                      <a:lnTo>
                        <a:pt x="9525" y="71437"/>
                      </a:lnTo>
                      <a:lnTo>
                        <a:pt x="0" y="7143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29"/>
                <p:cNvSpPr/>
                <p:nvPr/>
              </p:nvSpPr>
              <p:spPr>
                <a:xfrm>
                  <a:off x="7314247" y="2202180"/>
                  <a:ext cx="50482" cy="22860"/>
                </a:xfrm>
                <a:custGeom>
                  <a:avLst/>
                  <a:gdLst/>
                  <a:ahLst/>
                  <a:cxnLst/>
                  <a:rect l="l" t="t" r="r" b="b"/>
                  <a:pathLst>
                    <a:path w="50482" h="22860" extrusionOk="0">
                      <a:moveTo>
                        <a:pt x="0" y="0"/>
                      </a:moveTo>
                      <a:lnTo>
                        <a:pt x="50482" y="0"/>
                      </a:lnTo>
                      <a:lnTo>
                        <a:pt x="50482" y="22860"/>
                      </a:lnTo>
                      <a:lnTo>
                        <a:pt x="0" y="2286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29"/>
                <p:cNvSpPr/>
                <p:nvPr/>
              </p:nvSpPr>
              <p:spPr>
                <a:xfrm>
                  <a:off x="7367587" y="2239327"/>
                  <a:ext cx="50482" cy="22860"/>
                </a:xfrm>
                <a:custGeom>
                  <a:avLst/>
                  <a:gdLst/>
                  <a:ahLst/>
                  <a:cxnLst/>
                  <a:rect l="l" t="t" r="r" b="b"/>
                  <a:pathLst>
                    <a:path w="50482" h="22860" extrusionOk="0">
                      <a:moveTo>
                        <a:pt x="0" y="0"/>
                      </a:moveTo>
                      <a:lnTo>
                        <a:pt x="50482" y="0"/>
                      </a:lnTo>
                      <a:lnTo>
                        <a:pt x="50482" y="22860"/>
                      </a:lnTo>
                      <a:lnTo>
                        <a:pt x="0" y="22860"/>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29"/>
                <p:cNvSpPr/>
                <p:nvPr/>
              </p:nvSpPr>
              <p:spPr>
                <a:xfrm>
                  <a:off x="7290435" y="2085975"/>
                  <a:ext cx="10477" cy="93344"/>
                </a:xfrm>
                <a:custGeom>
                  <a:avLst/>
                  <a:gdLst/>
                  <a:ahLst/>
                  <a:cxnLst/>
                  <a:rect l="l" t="t" r="r" b="b"/>
                  <a:pathLst>
                    <a:path w="10477" h="93344" extrusionOk="0">
                      <a:moveTo>
                        <a:pt x="0" y="0"/>
                      </a:moveTo>
                      <a:lnTo>
                        <a:pt x="10478" y="0"/>
                      </a:lnTo>
                      <a:lnTo>
                        <a:pt x="10478" y="93345"/>
                      </a:lnTo>
                      <a:lnTo>
                        <a:pt x="0" y="933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09" name="Google Shape;1109;p29"/>
              <p:cNvSpPr/>
              <p:nvPr/>
            </p:nvSpPr>
            <p:spPr>
              <a:xfrm>
                <a:off x="7201852" y="2387917"/>
                <a:ext cx="59054" cy="15239"/>
              </a:xfrm>
              <a:custGeom>
                <a:avLst/>
                <a:gdLst/>
                <a:ahLst/>
                <a:cxnLst/>
                <a:rect l="l" t="t" r="r" b="b"/>
                <a:pathLst>
                  <a:path w="59054" h="15239" extrusionOk="0">
                    <a:moveTo>
                      <a:pt x="0" y="0"/>
                    </a:moveTo>
                    <a:lnTo>
                      <a:pt x="59055" y="0"/>
                    </a:lnTo>
                    <a:lnTo>
                      <a:pt x="59055" y="15240"/>
                    </a:lnTo>
                    <a:lnTo>
                      <a:pt x="0" y="1524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29"/>
              <p:cNvSpPr/>
              <p:nvPr/>
            </p:nvSpPr>
            <p:spPr>
              <a:xfrm>
                <a:off x="7249477" y="2415540"/>
                <a:ext cx="59054" cy="15239"/>
              </a:xfrm>
              <a:custGeom>
                <a:avLst/>
                <a:gdLst/>
                <a:ahLst/>
                <a:cxnLst/>
                <a:rect l="l" t="t" r="r" b="b"/>
                <a:pathLst>
                  <a:path w="59054" h="15239" extrusionOk="0">
                    <a:moveTo>
                      <a:pt x="0" y="0"/>
                    </a:moveTo>
                    <a:lnTo>
                      <a:pt x="59055" y="0"/>
                    </a:lnTo>
                    <a:lnTo>
                      <a:pt x="59055" y="15240"/>
                    </a:lnTo>
                    <a:lnTo>
                      <a:pt x="0" y="1524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1" name="Google Shape;1111;p29"/>
            <p:cNvGrpSpPr/>
            <p:nvPr/>
          </p:nvGrpSpPr>
          <p:grpSpPr>
            <a:xfrm>
              <a:off x="7986226" y="912342"/>
              <a:ext cx="282123" cy="383035"/>
              <a:chOff x="6869430" y="2367915"/>
              <a:chExt cx="247650" cy="336232"/>
            </a:xfrm>
          </p:grpSpPr>
          <p:grpSp>
            <p:nvGrpSpPr>
              <p:cNvPr id="1112" name="Google Shape;1112;p29"/>
              <p:cNvGrpSpPr/>
              <p:nvPr/>
            </p:nvGrpSpPr>
            <p:grpSpPr>
              <a:xfrm>
                <a:off x="6869430" y="2367915"/>
                <a:ext cx="247650" cy="336232"/>
                <a:chOff x="6869430" y="2367915"/>
                <a:chExt cx="247650" cy="336232"/>
              </a:xfrm>
            </p:grpSpPr>
            <p:sp>
              <p:nvSpPr>
                <p:cNvPr id="1113" name="Google Shape;1113;p29"/>
                <p:cNvSpPr/>
                <p:nvPr/>
              </p:nvSpPr>
              <p:spPr>
                <a:xfrm>
                  <a:off x="6869430" y="2441257"/>
                  <a:ext cx="127634" cy="262889"/>
                </a:xfrm>
                <a:custGeom>
                  <a:avLst/>
                  <a:gdLst/>
                  <a:ahLst/>
                  <a:cxnLst/>
                  <a:rect l="l" t="t" r="r" b="b"/>
                  <a:pathLst>
                    <a:path w="127634" h="262889" extrusionOk="0">
                      <a:moveTo>
                        <a:pt x="127635" y="262890"/>
                      </a:moveTo>
                      <a:lnTo>
                        <a:pt x="127635" y="111442"/>
                      </a:lnTo>
                      <a:lnTo>
                        <a:pt x="62865" y="0"/>
                      </a:lnTo>
                      <a:lnTo>
                        <a:pt x="0" y="100965"/>
                      </a:lnTo>
                      <a:lnTo>
                        <a:pt x="0" y="26289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29"/>
                <p:cNvSpPr/>
                <p:nvPr/>
              </p:nvSpPr>
              <p:spPr>
                <a:xfrm>
                  <a:off x="6997065" y="2552700"/>
                  <a:ext cx="120015" cy="151447"/>
                </a:xfrm>
                <a:custGeom>
                  <a:avLst/>
                  <a:gdLst/>
                  <a:ahLst/>
                  <a:cxnLst/>
                  <a:rect l="l" t="t" r="r" b="b"/>
                  <a:pathLst>
                    <a:path w="120015" h="151447" extrusionOk="0">
                      <a:moveTo>
                        <a:pt x="0" y="0"/>
                      </a:moveTo>
                      <a:lnTo>
                        <a:pt x="120015" y="0"/>
                      </a:lnTo>
                      <a:lnTo>
                        <a:pt x="120015" y="151447"/>
                      </a:lnTo>
                      <a:lnTo>
                        <a:pt x="0" y="1514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5" name="Google Shape;1115;p29"/>
                <p:cNvSpPr/>
                <p:nvPr/>
              </p:nvSpPr>
              <p:spPr>
                <a:xfrm>
                  <a:off x="6932294" y="2441257"/>
                  <a:ext cx="183832" cy="111442"/>
                </a:xfrm>
                <a:custGeom>
                  <a:avLst/>
                  <a:gdLst/>
                  <a:ahLst/>
                  <a:cxnLst/>
                  <a:rect l="l" t="t" r="r" b="b"/>
                  <a:pathLst>
                    <a:path w="183832" h="111442" extrusionOk="0">
                      <a:moveTo>
                        <a:pt x="0" y="0"/>
                      </a:moveTo>
                      <a:lnTo>
                        <a:pt x="64770" y="111442"/>
                      </a:lnTo>
                      <a:lnTo>
                        <a:pt x="183833" y="111442"/>
                      </a:lnTo>
                      <a:lnTo>
                        <a:pt x="10668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29"/>
                <p:cNvSpPr/>
                <p:nvPr/>
              </p:nvSpPr>
              <p:spPr>
                <a:xfrm>
                  <a:off x="6924675" y="2510790"/>
                  <a:ext cx="7620" cy="55245"/>
                </a:xfrm>
                <a:custGeom>
                  <a:avLst/>
                  <a:gdLst/>
                  <a:ahLst/>
                  <a:cxnLst/>
                  <a:rect l="l" t="t" r="r" b="b"/>
                  <a:pathLst>
                    <a:path w="7620" h="55245" extrusionOk="0">
                      <a:moveTo>
                        <a:pt x="0" y="0"/>
                      </a:moveTo>
                      <a:lnTo>
                        <a:pt x="7620" y="0"/>
                      </a:lnTo>
                      <a:lnTo>
                        <a:pt x="7620" y="55245"/>
                      </a:lnTo>
                      <a:lnTo>
                        <a:pt x="0" y="55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7" name="Google Shape;1117;p29"/>
                <p:cNvSpPr/>
                <p:nvPr/>
              </p:nvSpPr>
              <p:spPr>
                <a:xfrm>
                  <a:off x="7029450" y="2576512"/>
                  <a:ext cx="7620" cy="55245"/>
                </a:xfrm>
                <a:custGeom>
                  <a:avLst/>
                  <a:gdLst/>
                  <a:ahLst/>
                  <a:cxnLst/>
                  <a:rect l="l" t="t" r="r" b="b"/>
                  <a:pathLst>
                    <a:path w="7620" h="55245" extrusionOk="0">
                      <a:moveTo>
                        <a:pt x="0" y="0"/>
                      </a:moveTo>
                      <a:lnTo>
                        <a:pt x="7620" y="0"/>
                      </a:lnTo>
                      <a:lnTo>
                        <a:pt x="7620" y="55245"/>
                      </a:lnTo>
                      <a:lnTo>
                        <a:pt x="0" y="5524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8" name="Google Shape;1118;p29"/>
                <p:cNvSpPr/>
                <p:nvPr/>
              </p:nvSpPr>
              <p:spPr>
                <a:xfrm>
                  <a:off x="6975157" y="2459355"/>
                  <a:ext cx="40004" cy="18097"/>
                </a:xfrm>
                <a:custGeom>
                  <a:avLst/>
                  <a:gdLst/>
                  <a:ahLst/>
                  <a:cxnLst/>
                  <a:rect l="l" t="t" r="r" b="b"/>
                  <a:pathLst>
                    <a:path w="40004" h="18097" extrusionOk="0">
                      <a:moveTo>
                        <a:pt x="0" y="0"/>
                      </a:moveTo>
                      <a:lnTo>
                        <a:pt x="40005" y="0"/>
                      </a:lnTo>
                      <a:lnTo>
                        <a:pt x="40005" y="18097"/>
                      </a:lnTo>
                      <a:lnTo>
                        <a:pt x="0" y="1809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9" name="Google Shape;1119;p29"/>
                <p:cNvSpPr/>
                <p:nvPr/>
              </p:nvSpPr>
              <p:spPr>
                <a:xfrm>
                  <a:off x="7017067" y="2487930"/>
                  <a:ext cx="40004" cy="18097"/>
                </a:xfrm>
                <a:custGeom>
                  <a:avLst/>
                  <a:gdLst/>
                  <a:ahLst/>
                  <a:cxnLst/>
                  <a:rect l="l" t="t" r="r" b="b"/>
                  <a:pathLst>
                    <a:path w="40004" h="18097" extrusionOk="0">
                      <a:moveTo>
                        <a:pt x="0" y="0"/>
                      </a:moveTo>
                      <a:lnTo>
                        <a:pt x="40005" y="0"/>
                      </a:lnTo>
                      <a:lnTo>
                        <a:pt x="40005" y="18097"/>
                      </a:lnTo>
                      <a:lnTo>
                        <a:pt x="0" y="1809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0" name="Google Shape;1120;p29"/>
                <p:cNvSpPr/>
                <p:nvPr/>
              </p:nvSpPr>
              <p:spPr>
                <a:xfrm>
                  <a:off x="6956107" y="2367915"/>
                  <a:ext cx="7620" cy="73342"/>
                </a:xfrm>
                <a:custGeom>
                  <a:avLst/>
                  <a:gdLst/>
                  <a:ahLst/>
                  <a:cxnLst/>
                  <a:rect l="l" t="t" r="r" b="b"/>
                  <a:pathLst>
                    <a:path w="7620" h="73342" extrusionOk="0">
                      <a:moveTo>
                        <a:pt x="0" y="0"/>
                      </a:moveTo>
                      <a:lnTo>
                        <a:pt x="7620" y="0"/>
                      </a:lnTo>
                      <a:lnTo>
                        <a:pt x="7620" y="73343"/>
                      </a:lnTo>
                      <a:lnTo>
                        <a:pt x="0" y="733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21" name="Google Shape;1121;p29"/>
              <p:cNvSpPr/>
              <p:nvPr/>
            </p:nvSpPr>
            <p:spPr>
              <a:xfrm>
                <a:off x="6887527" y="2604135"/>
                <a:ext cx="45720" cy="11429"/>
              </a:xfrm>
              <a:custGeom>
                <a:avLst/>
                <a:gdLst/>
                <a:ahLst/>
                <a:cxnLst/>
                <a:rect l="l" t="t" r="r" b="b"/>
                <a:pathLst>
                  <a:path w="45720" h="11429" extrusionOk="0">
                    <a:moveTo>
                      <a:pt x="0" y="0"/>
                    </a:moveTo>
                    <a:lnTo>
                      <a:pt x="45720" y="0"/>
                    </a:lnTo>
                    <a:lnTo>
                      <a:pt x="45720" y="11430"/>
                    </a:lnTo>
                    <a:lnTo>
                      <a:pt x="0" y="114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29"/>
              <p:cNvSpPr/>
              <p:nvPr/>
            </p:nvSpPr>
            <p:spPr>
              <a:xfrm>
                <a:off x="6924675" y="2626042"/>
                <a:ext cx="45720" cy="11429"/>
              </a:xfrm>
              <a:custGeom>
                <a:avLst/>
                <a:gdLst/>
                <a:ahLst/>
                <a:cxnLst/>
                <a:rect l="l" t="t" r="r" b="b"/>
                <a:pathLst>
                  <a:path w="45720" h="11429" extrusionOk="0">
                    <a:moveTo>
                      <a:pt x="0" y="0"/>
                    </a:moveTo>
                    <a:lnTo>
                      <a:pt x="45720" y="0"/>
                    </a:lnTo>
                    <a:lnTo>
                      <a:pt x="45720" y="11430"/>
                    </a:lnTo>
                    <a:lnTo>
                      <a:pt x="0" y="114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3" name="Google Shape;1123;p29"/>
            <p:cNvGrpSpPr/>
            <p:nvPr/>
          </p:nvGrpSpPr>
          <p:grpSpPr>
            <a:xfrm>
              <a:off x="8000430" y="1795339"/>
              <a:ext cx="237953" cy="491682"/>
              <a:chOff x="6224257" y="1304803"/>
              <a:chExt cx="208877" cy="431603"/>
            </a:xfrm>
          </p:grpSpPr>
          <p:sp>
            <p:nvSpPr>
              <p:cNvPr id="1124" name="Google Shape;1124;p29"/>
              <p:cNvSpPr/>
              <p:nvPr/>
            </p:nvSpPr>
            <p:spPr>
              <a:xfrm>
                <a:off x="6224257" y="1304803"/>
                <a:ext cx="208877" cy="391671"/>
              </a:xfrm>
              <a:custGeom>
                <a:avLst/>
                <a:gdLst/>
                <a:ahLst/>
                <a:cxnLst/>
                <a:rect l="l" t="t" r="r" b="b"/>
                <a:pathLst>
                  <a:path w="208877" h="391671" extrusionOk="0">
                    <a:moveTo>
                      <a:pt x="6045" y="177286"/>
                    </a:moveTo>
                    <a:cubicBezTo>
                      <a:pt x="-5385" y="243009"/>
                      <a:pt x="-4432" y="319209"/>
                      <a:pt x="43193" y="365882"/>
                    </a:cubicBezTo>
                    <a:cubicBezTo>
                      <a:pt x="55575" y="378264"/>
                      <a:pt x="69863" y="387789"/>
                      <a:pt x="87008" y="390646"/>
                    </a:cubicBezTo>
                    <a:cubicBezTo>
                      <a:pt x="111773" y="395409"/>
                      <a:pt x="138443" y="383026"/>
                      <a:pt x="155588" y="364929"/>
                    </a:cubicBezTo>
                    <a:cubicBezTo>
                      <a:pt x="173685" y="346832"/>
                      <a:pt x="184163" y="322066"/>
                      <a:pt x="191783" y="298254"/>
                    </a:cubicBezTo>
                    <a:cubicBezTo>
                      <a:pt x="215595" y="221101"/>
                      <a:pt x="225120" y="67749"/>
                      <a:pt x="147968" y="13456"/>
                    </a:cubicBezTo>
                    <a:cubicBezTo>
                      <a:pt x="59385" y="-48456"/>
                      <a:pt x="16523" y="120136"/>
                      <a:pt x="6045" y="17728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29"/>
              <p:cNvSpPr/>
              <p:nvPr/>
            </p:nvSpPr>
            <p:spPr>
              <a:xfrm>
                <a:off x="6327457" y="1491614"/>
                <a:ext cx="952" cy="244792"/>
              </a:xfrm>
              <a:custGeom>
                <a:avLst/>
                <a:gdLst/>
                <a:ahLst/>
                <a:cxnLst/>
                <a:rect l="l" t="t" r="r" b="b"/>
                <a:pathLst>
                  <a:path w="952" h="244792" extrusionOk="0">
                    <a:moveTo>
                      <a:pt x="953" y="0"/>
                    </a:moveTo>
                    <a:lnTo>
                      <a:pt x="953" y="244793"/>
                    </a:lnTo>
                    <a:lnTo>
                      <a:pt x="0" y="244793"/>
                    </a:ln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29"/>
              <p:cNvSpPr/>
              <p:nvPr/>
            </p:nvSpPr>
            <p:spPr>
              <a:xfrm>
                <a:off x="6236017" y="1428750"/>
                <a:ext cx="196214" cy="167801"/>
              </a:xfrm>
              <a:custGeom>
                <a:avLst/>
                <a:gdLst/>
                <a:ahLst/>
                <a:cxnLst/>
                <a:rect l="l" t="t" r="r" b="b"/>
                <a:pathLst>
                  <a:path w="196214" h="167801" extrusionOk="0">
                    <a:moveTo>
                      <a:pt x="0" y="25718"/>
                    </a:moveTo>
                    <a:cubicBezTo>
                      <a:pt x="0" y="25718"/>
                      <a:pt x="92392" y="173355"/>
                      <a:pt x="92392" y="167640"/>
                    </a:cubicBezTo>
                    <a:cubicBezTo>
                      <a:pt x="92392" y="161925"/>
                      <a:pt x="196215" y="0"/>
                      <a:pt x="196215" y="0"/>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29"/>
              <p:cNvSpPr/>
              <p:nvPr/>
            </p:nvSpPr>
            <p:spPr>
              <a:xfrm>
                <a:off x="6379844" y="1350644"/>
                <a:ext cx="22964" cy="161925"/>
              </a:xfrm>
              <a:custGeom>
                <a:avLst/>
                <a:gdLst/>
                <a:ahLst/>
                <a:cxnLst/>
                <a:rect l="l" t="t" r="r" b="b"/>
                <a:pathLst>
                  <a:path w="22964" h="161925" extrusionOk="0">
                    <a:moveTo>
                      <a:pt x="22860" y="0"/>
                    </a:moveTo>
                    <a:cubicBezTo>
                      <a:pt x="24765" y="2857"/>
                      <a:pt x="0" y="161925"/>
                      <a:pt x="0" y="161925"/>
                    </a:cubicBezTo>
                  </a:path>
                </a:pathLst>
              </a:custGeom>
              <a:noFill/>
              <a:ln w="977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28" name="Google Shape;1128;p29"/>
            <p:cNvGrpSpPr/>
            <p:nvPr/>
          </p:nvGrpSpPr>
          <p:grpSpPr>
            <a:xfrm>
              <a:off x="8792408" y="912351"/>
              <a:ext cx="245811" cy="533354"/>
              <a:chOff x="7738110" y="1566784"/>
              <a:chExt cx="215775" cy="468183"/>
            </a:xfrm>
          </p:grpSpPr>
          <p:sp>
            <p:nvSpPr>
              <p:cNvPr id="1129" name="Google Shape;1129;p29"/>
              <p:cNvSpPr/>
              <p:nvPr/>
            </p:nvSpPr>
            <p:spPr>
              <a:xfrm>
                <a:off x="7738763" y="1566784"/>
                <a:ext cx="215122" cy="403482"/>
              </a:xfrm>
              <a:custGeom>
                <a:avLst/>
                <a:gdLst/>
                <a:ahLst/>
                <a:cxnLst/>
                <a:rect l="l" t="t" r="r" b="b"/>
                <a:pathLst>
                  <a:path w="215122" h="403482" extrusionOk="0">
                    <a:moveTo>
                      <a:pt x="6014" y="182433"/>
                    </a:moveTo>
                    <a:cubicBezTo>
                      <a:pt x="-5416" y="250061"/>
                      <a:pt x="-4463" y="329118"/>
                      <a:pt x="44114" y="377696"/>
                    </a:cubicBezTo>
                    <a:cubicBezTo>
                      <a:pt x="56497" y="390078"/>
                      <a:pt x="71737" y="399603"/>
                      <a:pt x="88882" y="402461"/>
                    </a:cubicBezTo>
                    <a:cubicBezTo>
                      <a:pt x="114599" y="407223"/>
                      <a:pt x="141269" y="394841"/>
                      <a:pt x="160319" y="375791"/>
                    </a:cubicBezTo>
                    <a:cubicBezTo>
                      <a:pt x="178417" y="356741"/>
                      <a:pt x="189847" y="331976"/>
                      <a:pt x="197467" y="307211"/>
                    </a:cubicBezTo>
                    <a:cubicBezTo>
                      <a:pt x="222232" y="227201"/>
                      <a:pt x="231757" y="69086"/>
                      <a:pt x="151747" y="13841"/>
                    </a:cubicBezTo>
                    <a:cubicBezTo>
                      <a:pt x="60307" y="-49977"/>
                      <a:pt x="15539" y="124331"/>
                      <a:pt x="6014" y="18243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29"/>
              <p:cNvSpPr/>
              <p:nvPr/>
            </p:nvSpPr>
            <p:spPr>
              <a:xfrm>
                <a:off x="7845742" y="1697783"/>
                <a:ext cx="9525" cy="337184"/>
              </a:xfrm>
              <a:custGeom>
                <a:avLst/>
                <a:gdLst/>
                <a:ahLst/>
                <a:cxnLst/>
                <a:rect l="l" t="t" r="r" b="b"/>
                <a:pathLst>
                  <a:path w="9525" h="337184" extrusionOk="0">
                    <a:moveTo>
                      <a:pt x="0" y="0"/>
                    </a:moveTo>
                    <a:lnTo>
                      <a:pt x="0" y="337185"/>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29"/>
              <p:cNvSpPr/>
              <p:nvPr/>
            </p:nvSpPr>
            <p:spPr>
              <a:xfrm>
                <a:off x="7738110" y="1723500"/>
                <a:ext cx="107632" cy="187642"/>
              </a:xfrm>
              <a:custGeom>
                <a:avLst/>
                <a:gdLst/>
                <a:ahLst/>
                <a:cxnLst/>
                <a:rect l="l" t="t" r="r" b="b"/>
                <a:pathLst>
                  <a:path w="107632" h="187642" extrusionOk="0">
                    <a:moveTo>
                      <a:pt x="0" y="0"/>
                    </a:moveTo>
                    <a:lnTo>
                      <a:pt x="107633" y="187642"/>
                    </a:ln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29"/>
              <p:cNvSpPr/>
              <p:nvPr/>
            </p:nvSpPr>
            <p:spPr>
              <a:xfrm>
                <a:off x="7845742" y="1694925"/>
                <a:ext cx="103822" cy="162877"/>
              </a:xfrm>
              <a:custGeom>
                <a:avLst/>
                <a:gdLst/>
                <a:ahLst/>
                <a:cxnLst/>
                <a:rect l="l" t="t" r="r" b="b"/>
                <a:pathLst>
                  <a:path w="103822" h="162877" extrusionOk="0">
                    <a:moveTo>
                      <a:pt x="103822" y="0"/>
                    </a:moveTo>
                    <a:cubicBezTo>
                      <a:pt x="103822" y="952"/>
                      <a:pt x="0" y="162877"/>
                      <a:pt x="0" y="162877"/>
                    </a:cubicBezTo>
                  </a:path>
                </a:pathLst>
              </a:custGeom>
              <a:noFill/>
              <a:ln w="122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33" name="Google Shape;1133;p29"/>
            <p:cNvGrpSpPr/>
            <p:nvPr/>
          </p:nvGrpSpPr>
          <p:grpSpPr>
            <a:xfrm>
              <a:off x="7454470" y="410032"/>
              <a:ext cx="228754" cy="310577"/>
              <a:chOff x="6869430" y="2367915"/>
              <a:chExt cx="247650" cy="336232"/>
            </a:xfrm>
          </p:grpSpPr>
          <p:grpSp>
            <p:nvGrpSpPr>
              <p:cNvPr id="1134" name="Google Shape;1134;p29"/>
              <p:cNvGrpSpPr/>
              <p:nvPr/>
            </p:nvGrpSpPr>
            <p:grpSpPr>
              <a:xfrm>
                <a:off x="6869430" y="2367915"/>
                <a:ext cx="247650" cy="336232"/>
                <a:chOff x="6869430" y="2367915"/>
                <a:chExt cx="247650" cy="336232"/>
              </a:xfrm>
            </p:grpSpPr>
            <p:sp>
              <p:nvSpPr>
                <p:cNvPr id="1135" name="Google Shape;1135;p29"/>
                <p:cNvSpPr/>
                <p:nvPr/>
              </p:nvSpPr>
              <p:spPr>
                <a:xfrm>
                  <a:off x="6869430" y="2441257"/>
                  <a:ext cx="127634" cy="262889"/>
                </a:xfrm>
                <a:custGeom>
                  <a:avLst/>
                  <a:gdLst/>
                  <a:ahLst/>
                  <a:cxnLst/>
                  <a:rect l="l" t="t" r="r" b="b"/>
                  <a:pathLst>
                    <a:path w="127634" h="262889" extrusionOk="0">
                      <a:moveTo>
                        <a:pt x="127635" y="262890"/>
                      </a:moveTo>
                      <a:lnTo>
                        <a:pt x="127635" y="111442"/>
                      </a:lnTo>
                      <a:lnTo>
                        <a:pt x="62865" y="0"/>
                      </a:lnTo>
                      <a:lnTo>
                        <a:pt x="0" y="100965"/>
                      </a:lnTo>
                      <a:lnTo>
                        <a:pt x="0" y="26289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29"/>
                <p:cNvSpPr/>
                <p:nvPr/>
              </p:nvSpPr>
              <p:spPr>
                <a:xfrm>
                  <a:off x="6997065" y="2552700"/>
                  <a:ext cx="120015" cy="151447"/>
                </a:xfrm>
                <a:custGeom>
                  <a:avLst/>
                  <a:gdLst/>
                  <a:ahLst/>
                  <a:cxnLst/>
                  <a:rect l="l" t="t" r="r" b="b"/>
                  <a:pathLst>
                    <a:path w="120015" h="151447" extrusionOk="0">
                      <a:moveTo>
                        <a:pt x="0" y="0"/>
                      </a:moveTo>
                      <a:lnTo>
                        <a:pt x="120015" y="0"/>
                      </a:lnTo>
                      <a:lnTo>
                        <a:pt x="120015" y="151447"/>
                      </a:lnTo>
                      <a:lnTo>
                        <a:pt x="0" y="151447"/>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29"/>
                <p:cNvSpPr/>
                <p:nvPr/>
              </p:nvSpPr>
              <p:spPr>
                <a:xfrm>
                  <a:off x="6932294" y="2441257"/>
                  <a:ext cx="183832" cy="111442"/>
                </a:xfrm>
                <a:custGeom>
                  <a:avLst/>
                  <a:gdLst/>
                  <a:ahLst/>
                  <a:cxnLst/>
                  <a:rect l="l" t="t" r="r" b="b"/>
                  <a:pathLst>
                    <a:path w="183832" h="111442" extrusionOk="0">
                      <a:moveTo>
                        <a:pt x="0" y="0"/>
                      </a:moveTo>
                      <a:lnTo>
                        <a:pt x="64770" y="111442"/>
                      </a:lnTo>
                      <a:lnTo>
                        <a:pt x="183833" y="111442"/>
                      </a:lnTo>
                      <a:lnTo>
                        <a:pt x="106680" y="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29"/>
                <p:cNvSpPr/>
                <p:nvPr/>
              </p:nvSpPr>
              <p:spPr>
                <a:xfrm>
                  <a:off x="6924675" y="2510790"/>
                  <a:ext cx="7620" cy="55245"/>
                </a:xfrm>
                <a:custGeom>
                  <a:avLst/>
                  <a:gdLst/>
                  <a:ahLst/>
                  <a:cxnLst/>
                  <a:rect l="l" t="t" r="r" b="b"/>
                  <a:pathLst>
                    <a:path w="7620" h="55245" extrusionOk="0">
                      <a:moveTo>
                        <a:pt x="0" y="0"/>
                      </a:moveTo>
                      <a:lnTo>
                        <a:pt x="7620" y="0"/>
                      </a:lnTo>
                      <a:lnTo>
                        <a:pt x="7620" y="55245"/>
                      </a:lnTo>
                      <a:lnTo>
                        <a:pt x="0" y="55245"/>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29"/>
                <p:cNvSpPr/>
                <p:nvPr/>
              </p:nvSpPr>
              <p:spPr>
                <a:xfrm>
                  <a:off x="7029450" y="2576512"/>
                  <a:ext cx="7620" cy="55245"/>
                </a:xfrm>
                <a:custGeom>
                  <a:avLst/>
                  <a:gdLst/>
                  <a:ahLst/>
                  <a:cxnLst/>
                  <a:rect l="l" t="t" r="r" b="b"/>
                  <a:pathLst>
                    <a:path w="7620" h="55245" extrusionOk="0">
                      <a:moveTo>
                        <a:pt x="0" y="0"/>
                      </a:moveTo>
                      <a:lnTo>
                        <a:pt x="7620" y="0"/>
                      </a:lnTo>
                      <a:lnTo>
                        <a:pt x="7620" y="55245"/>
                      </a:lnTo>
                      <a:lnTo>
                        <a:pt x="0" y="5524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29"/>
                <p:cNvSpPr/>
                <p:nvPr/>
              </p:nvSpPr>
              <p:spPr>
                <a:xfrm>
                  <a:off x="6975157" y="2459355"/>
                  <a:ext cx="40004" cy="18097"/>
                </a:xfrm>
                <a:custGeom>
                  <a:avLst/>
                  <a:gdLst/>
                  <a:ahLst/>
                  <a:cxnLst/>
                  <a:rect l="l" t="t" r="r" b="b"/>
                  <a:pathLst>
                    <a:path w="40004" h="18097" extrusionOk="0">
                      <a:moveTo>
                        <a:pt x="0" y="0"/>
                      </a:moveTo>
                      <a:lnTo>
                        <a:pt x="40005" y="0"/>
                      </a:lnTo>
                      <a:lnTo>
                        <a:pt x="40005" y="18097"/>
                      </a:lnTo>
                      <a:lnTo>
                        <a:pt x="0" y="1809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29"/>
                <p:cNvSpPr/>
                <p:nvPr/>
              </p:nvSpPr>
              <p:spPr>
                <a:xfrm>
                  <a:off x="7017067" y="2487930"/>
                  <a:ext cx="40004" cy="18097"/>
                </a:xfrm>
                <a:custGeom>
                  <a:avLst/>
                  <a:gdLst/>
                  <a:ahLst/>
                  <a:cxnLst/>
                  <a:rect l="l" t="t" r="r" b="b"/>
                  <a:pathLst>
                    <a:path w="40004" h="18097" extrusionOk="0">
                      <a:moveTo>
                        <a:pt x="0" y="0"/>
                      </a:moveTo>
                      <a:lnTo>
                        <a:pt x="40005" y="0"/>
                      </a:lnTo>
                      <a:lnTo>
                        <a:pt x="40005" y="18097"/>
                      </a:lnTo>
                      <a:lnTo>
                        <a:pt x="0" y="18097"/>
                      </a:lnTo>
                      <a:close/>
                    </a:path>
                  </a:pathLst>
                </a:custGeom>
                <a:noFill/>
                <a:ln w="9525" cap="flat" cmpd="sng">
                  <a:solidFill>
                    <a:schemeClr val="dk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29"/>
                <p:cNvSpPr/>
                <p:nvPr/>
              </p:nvSpPr>
              <p:spPr>
                <a:xfrm>
                  <a:off x="6956107" y="2367915"/>
                  <a:ext cx="7620" cy="73342"/>
                </a:xfrm>
                <a:custGeom>
                  <a:avLst/>
                  <a:gdLst/>
                  <a:ahLst/>
                  <a:cxnLst/>
                  <a:rect l="l" t="t" r="r" b="b"/>
                  <a:pathLst>
                    <a:path w="7620" h="73342" extrusionOk="0">
                      <a:moveTo>
                        <a:pt x="0" y="0"/>
                      </a:moveTo>
                      <a:lnTo>
                        <a:pt x="7620" y="0"/>
                      </a:lnTo>
                      <a:lnTo>
                        <a:pt x="7620" y="73343"/>
                      </a:lnTo>
                      <a:lnTo>
                        <a:pt x="0" y="73343"/>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3" name="Google Shape;1143;p29"/>
              <p:cNvSpPr/>
              <p:nvPr/>
            </p:nvSpPr>
            <p:spPr>
              <a:xfrm>
                <a:off x="6887527" y="2604135"/>
                <a:ext cx="45720" cy="11429"/>
              </a:xfrm>
              <a:custGeom>
                <a:avLst/>
                <a:gdLst/>
                <a:ahLst/>
                <a:cxnLst/>
                <a:rect l="l" t="t" r="r" b="b"/>
                <a:pathLst>
                  <a:path w="45720" h="11429" extrusionOk="0">
                    <a:moveTo>
                      <a:pt x="0" y="0"/>
                    </a:moveTo>
                    <a:lnTo>
                      <a:pt x="45720" y="0"/>
                    </a:lnTo>
                    <a:lnTo>
                      <a:pt x="45720" y="11430"/>
                    </a:lnTo>
                    <a:lnTo>
                      <a:pt x="0" y="114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4" name="Google Shape;1144;p29"/>
              <p:cNvSpPr/>
              <p:nvPr/>
            </p:nvSpPr>
            <p:spPr>
              <a:xfrm>
                <a:off x="6924675" y="2626042"/>
                <a:ext cx="45720" cy="11429"/>
              </a:xfrm>
              <a:custGeom>
                <a:avLst/>
                <a:gdLst/>
                <a:ahLst/>
                <a:cxnLst/>
                <a:rect l="l" t="t" r="r" b="b"/>
                <a:pathLst>
                  <a:path w="45720" h="11429" extrusionOk="0">
                    <a:moveTo>
                      <a:pt x="0" y="0"/>
                    </a:moveTo>
                    <a:lnTo>
                      <a:pt x="45720" y="0"/>
                    </a:lnTo>
                    <a:lnTo>
                      <a:pt x="45720" y="11430"/>
                    </a:lnTo>
                    <a:lnTo>
                      <a:pt x="0" y="1143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45" name="Google Shape;1145;p29"/>
            <p:cNvSpPr/>
            <p:nvPr/>
          </p:nvSpPr>
          <p:spPr>
            <a:xfrm rot="5618813">
              <a:off x="7186250" y="3746439"/>
              <a:ext cx="3025754" cy="796203"/>
            </a:xfrm>
            <a:custGeom>
              <a:avLst/>
              <a:gdLst/>
              <a:ahLst/>
              <a:cxnLst/>
              <a:rect l="l" t="t" r="r" b="b"/>
              <a:pathLst>
                <a:path w="2654617" h="698541" extrusionOk="0">
                  <a:moveTo>
                    <a:pt x="0" y="0"/>
                  </a:moveTo>
                  <a:lnTo>
                    <a:pt x="992505" y="379095"/>
                  </a:lnTo>
                  <a:cubicBezTo>
                    <a:pt x="1011555" y="385763"/>
                    <a:pt x="1028700" y="396240"/>
                    <a:pt x="1042988" y="409575"/>
                  </a:cubicBezTo>
                  <a:lnTo>
                    <a:pt x="1210628" y="558165"/>
                  </a:lnTo>
                  <a:cubicBezTo>
                    <a:pt x="1257300" y="599122"/>
                    <a:pt x="1313498" y="627697"/>
                    <a:pt x="1374457" y="639128"/>
                  </a:cubicBezTo>
                  <a:lnTo>
                    <a:pt x="1641157" y="691515"/>
                  </a:lnTo>
                  <a:cubicBezTo>
                    <a:pt x="1777365" y="718185"/>
                    <a:pt x="1916430" y="667703"/>
                    <a:pt x="2004060" y="561022"/>
                  </a:cubicBezTo>
                  <a:lnTo>
                    <a:pt x="2004060" y="561022"/>
                  </a:lnTo>
                  <a:cubicBezTo>
                    <a:pt x="2053590" y="501015"/>
                    <a:pt x="2123123" y="460057"/>
                    <a:pt x="2199323" y="447675"/>
                  </a:cubicBezTo>
                  <a:lnTo>
                    <a:pt x="2654618" y="373380"/>
                  </a:lnTo>
                </a:path>
              </a:pathLst>
            </a:custGeom>
            <a:noFill/>
            <a:ln w="952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grpSp>
        <p:nvGrpSpPr>
          <p:cNvPr id="10" name="Group 9">
            <a:extLst>
              <a:ext uri="{FF2B5EF4-FFF2-40B4-BE49-F238E27FC236}">
                <a16:creationId xmlns:a16="http://schemas.microsoft.com/office/drawing/2014/main" id="{78166A07-1F8F-AA6F-2D4D-082CCCE801EB}"/>
              </a:ext>
            </a:extLst>
          </p:cNvPr>
          <p:cNvGrpSpPr/>
          <p:nvPr/>
        </p:nvGrpSpPr>
        <p:grpSpPr>
          <a:xfrm>
            <a:off x="4260922" y="1995000"/>
            <a:ext cx="5770880" cy="2540024"/>
            <a:chOff x="201686" y="945501"/>
            <a:chExt cx="5770880" cy="2540024"/>
          </a:xfrm>
        </p:grpSpPr>
        <p:pic>
          <p:nvPicPr>
            <p:cNvPr id="5" name="Picture 4" descr="A cartoon character in a garment&#10;&#10;Description automatically generated">
              <a:extLst>
                <a:ext uri="{FF2B5EF4-FFF2-40B4-BE49-F238E27FC236}">
                  <a16:creationId xmlns:a16="http://schemas.microsoft.com/office/drawing/2014/main" id="{53471BFF-E356-D7A3-6308-EB7E4B7563F0}"/>
                </a:ext>
              </a:extLst>
            </p:cNvPr>
            <p:cNvPicPr>
              <a:picLocks noChangeAspect="1"/>
            </p:cNvPicPr>
            <p:nvPr/>
          </p:nvPicPr>
          <p:blipFill rotWithShape="1">
            <a:blip r:embed="rId3"/>
            <a:srcRect l="4307" r="3086"/>
            <a:stretch/>
          </p:blipFill>
          <p:spPr>
            <a:xfrm>
              <a:off x="1409212" y="945501"/>
              <a:ext cx="3355828" cy="2038331"/>
            </a:xfrm>
            <a:prstGeom prst="rect">
              <a:avLst/>
            </a:prstGeom>
          </p:spPr>
        </p:pic>
        <p:sp>
          <p:nvSpPr>
            <p:cNvPr id="9" name="TextBox 8">
              <a:extLst>
                <a:ext uri="{FF2B5EF4-FFF2-40B4-BE49-F238E27FC236}">
                  <a16:creationId xmlns:a16="http://schemas.microsoft.com/office/drawing/2014/main" id="{E5BACD33-AA5D-1010-4855-090F423678F2}"/>
                </a:ext>
              </a:extLst>
            </p:cNvPr>
            <p:cNvSpPr txBox="1"/>
            <p:nvPr/>
          </p:nvSpPr>
          <p:spPr>
            <a:xfrm>
              <a:off x="201686" y="3085415"/>
              <a:ext cx="5770880" cy="400110"/>
            </a:xfrm>
            <a:prstGeom prst="rect">
              <a:avLst/>
            </a:prstGeom>
            <a:noFill/>
          </p:spPr>
          <p:txBody>
            <a:bodyPr wrap="square">
              <a:spAutoFit/>
            </a:bodyPr>
            <a:lstStyle/>
            <a:p>
              <a:pPr algn="ctr"/>
              <a:r>
                <a:rPr lang="en-US" sz="2000" i="1" dirty="0">
                  <a:latin typeface="Arial" panose="020B0604020202020204" pitchFamily="34" charset="0"/>
                  <a:ea typeface="Aptos" panose="020B0004020202020204" pitchFamily="34" charset="0"/>
                  <a:cs typeface="Arial" panose="020B0604020202020204" pitchFamily="34" charset="0"/>
                </a:rPr>
                <a:t>L</a:t>
              </a:r>
              <a:r>
                <a:rPr lang="en-US" sz="2000" i="1" dirty="0">
                  <a:effectLst/>
                  <a:latin typeface="Arial" panose="020B0604020202020204" pitchFamily="34" charset="0"/>
                  <a:ea typeface="Aptos" panose="020B0004020202020204" pitchFamily="34" charset="0"/>
                  <a:cs typeface="Arial" panose="020B0604020202020204" pitchFamily="34" charset="0"/>
                </a:rPr>
                <a:t>inh </a:t>
              </a:r>
              <a:r>
                <a:rPr lang="en-US" sz="2000" i="1" dirty="0" err="1">
                  <a:effectLst/>
                  <a:latin typeface="Arial" panose="020B0604020202020204" pitchFamily="34" charset="0"/>
                  <a:ea typeface="Aptos" panose="020B0004020202020204" pitchFamily="34" charset="0"/>
                  <a:cs typeface="Arial" panose="020B0604020202020204" pitchFamily="34" charset="0"/>
                </a:rPr>
                <a:t>vật</a:t>
              </a:r>
              <a:r>
                <a:rPr lang="en-US" sz="2000" i="1" dirty="0">
                  <a:effectLst/>
                  <a:latin typeface="Arial" panose="020B0604020202020204" pitchFamily="34" charset="0"/>
                  <a:ea typeface="Aptos" panose="020B0004020202020204" pitchFamily="34" charset="0"/>
                  <a:cs typeface="Arial" panose="020B0604020202020204" pitchFamily="34" charset="0"/>
                </a:rPr>
                <a:t> World Cup 2022</a:t>
              </a:r>
              <a:r>
                <a:rPr lang="en-VN" sz="2000" i="1" dirty="0">
                  <a:effectLst/>
                  <a:latin typeface="Arial" panose="020B0604020202020204" pitchFamily="34" charset="0"/>
                  <a:cs typeface="Arial" panose="020B0604020202020204" pitchFamily="34" charset="0"/>
                </a:rPr>
                <a:t> </a:t>
              </a:r>
              <a:endParaRPr lang="en-VN" sz="2000" i="1" dirty="0">
                <a:latin typeface="Arial" panose="020B0604020202020204" pitchFamily="34" charset="0"/>
                <a:cs typeface="Arial" panose="020B0604020202020204" pitchFamily="34" charset="0"/>
              </a:endParaRPr>
            </a:p>
          </p:txBody>
        </p:sp>
      </p:grpSp>
      <p:sp>
        <p:nvSpPr>
          <p:cNvPr id="12" name="TextBox 11">
            <a:extLst>
              <a:ext uri="{FF2B5EF4-FFF2-40B4-BE49-F238E27FC236}">
                <a16:creationId xmlns:a16="http://schemas.microsoft.com/office/drawing/2014/main" id="{528B3FFC-092D-DF5B-9BE5-F0A8122AD233}"/>
              </a:ext>
            </a:extLst>
          </p:cNvPr>
          <p:cNvSpPr txBox="1"/>
          <p:nvPr/>
        </p:nvSpPr>
        <p:spPr>
          <a:xfrm>
            <a:off x="1685365" y="608476"/>
            <a:ext cx="5773270" cy="400110"/>
          </a:xfrm>
          <a:prstGeom prst="rect">
            <a:avLst/>
          </a:prstGeom>
          <a:noFill/>
        </p:spPr>
        <p:txBody>
          <a:bodyPr wrap="square">
            <a:spAutoFit/>
          </a:bodyPr>
          <a:lstStyle/>
          <a:p>
            <a:r>
              <a:rPr lang="en-US" sz="2000" i="1" dirty="0" err="1">
                <a:effectLst/>
                <a:latin typeface="Arial" panose="020B0604020202020204" pitchFamily="34" charset="0"/>
                <a:ea typeface="Aptos" panose="020B0004020202020204" pitchFamily="34" charset="0"/>
                <a:cs typeface="Arial" panose="020B0604020202020204" pitchFamily="34" charset="0"/>
              </a:rPr>
              <a:t>Các</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em</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hãy</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quan</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sát</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hình</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ảnh</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và</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trả</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lời</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câu</a:t>
            </a:r>
            <a:r>
              <a:rPr lang="en-US" sz="2000" i="1" dirty="0">
                <a:effectLst/>
                <a:latin typeface="Arial" panose="020B0604020202020204" pitchFamily="34" charset="0"/>
                <a:ea typeface="Aptos" panose="020B0004020202020204" pitchFamily="34" charset="0"/>
                <a:cs typeface="Arial" panose="020B0604020202020204" pitchFamily="34" charset="0"/>
              </a:rPr>
              <a:t> </a:t>
            </a:r>
            <a:r>
              <a:rPr lang="en-US" sz="2000" i="1" dirty="0" err="1">
                <a:effectLst/>
                <a:latin typeface="Arial" panose="020B0604020202020204" pitchFamily="34" charset="0"/>
                <a:ea typeface="Aptos" panose="020B0004020202020204" pitchFamily="34" charset="0"/>
                <a:cs typeface="Arial" panose="020B0604020202020204" pitchFamily="34" charset="0"/>
              </a:rPr>
              <a:t>hỏi</a:t>
            </a:r>
            <a:r>
              <a:rPr lang="en-VN" sz="2000" i="1" dirty="0">
                <a:effectLst/>
                <a:latin typeface="Arial" panose="020B0604020202020204" pitchFamily="34" charset="0"/>
                <a:cs typeface="Arial" panose="020B0604020202020204" pitchFamily="34" charset="0"/>
              </a:rPr>
              <a:t> </a:t>
            </a:r>
            <a:endParaRPr lang="en-VN" sz="2000" i="1" dirty="0">
              <a:latin typeface="Arial" panose="020B0604020202020204" pitchFamily="34" charset="0"/>
              <a:cs typeface="Arial" panose="020B0604020202020204" pitchFamily="34" charset="0"/>
            </a:endParaRPr>
          </a:p>
        </p:txBody>
      </p:sp>
      <p:sp>
        <p:nvSpPr>
          <p:cNvPr id="15" name="Snip Diagonal Corner Rectangle 14">
            <a:extLst>
              <a:ext uri="{FF2B5EF4-FFF2-40B4-BE49-F238E27FC236}">
                <a16:creationId xmlns:a16="http://schemas.microsoft.com/office/drawing/2014/main" id="{8B7B911B-941D-0A8A-07BA-85115024C272}"/>
              </a:ext>
            </a:extLst>
          </p:cNvPr>
          <p:cNvSpPr/>
          <p:nvPr/>
        </p:nvSpPr>
        <p:spPr>
          <a:xfrm>
            <a:off x="319724" y="1361515"/>
            <a:ext cx="5043584" cy="3305299"/>
          </a:xfrm>
          <a:prstGeom prst="snip2DiagRect">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just">
              <a:lnSpc>
                <a:spcPct val="150000"/>
              </a:lnSpc>
              <a:spcAft>
                <a:spcPts val="800"/>
              </a:spcAft>
              <a:buFont typeface="Wingdings" pitchFamily="2" charset="2"/>
              <a:buChar char="§"/>
            </a:pP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Những</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logo,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áp</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phích</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biển</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hiệu</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đề</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can,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nhãn</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mác</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hàng</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hoá</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in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trên</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bao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bì</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sản</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phẩm</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được</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ai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tạo</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ra</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p>
          <a:p>
            <a:pPr marL="342900" indent="-342900" algn="just">
              <a:lnSpc>
                <a:spcPct val="150000"/>
              </a:lnSpc>
              <a:spcAft>
                <a:spcPts val="800"/>
              </a:spcAft>
              <a:buFont typeface="Wingdings" pitchFamily="2" charset="2"/>
              <a:buChar char="§"/>
            </a:pP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Những</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đoạn</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video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mở</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đầu</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các</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chương</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trình</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ti</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vi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như</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VTV3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là</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sản</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phẩm</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của</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ngành</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nghề</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 </a:t>
            </a:r>
            <a:r>
              <a:rPr lang="en-US" sz="2000" kern="100" dirty="0" err="1">
                <a:solidFill>
                  <a:srgbClr val="080502"/>
                </a:solidFill>
                <a:effectLst/>
                <a:latin typeface="Arial" panose="020B0604020202020204" pitchFamily="34" charset="0"/>
                <a:ea typeface="Aptos" panose="020B0004020202020204" pitchFamily="34" charset="0"/>
                <a:cs typeface="Arial" panose="020B0604020202020204" pitchFamily="34" charset="0"/>
              </a:rPr>
              <a:t>nào</a:t>
            </a:r>
            <a:r>
              <a:rPr lang="en-US"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rPr>
              <a:t>?</a:t>
            </a:r>
            <a:endParaRPr lang="en-VN" sz="2000" kern="100" dirty="0">
              <a:solidFill>
                <a:srgbClr val="080502"/>
              </a:solidFill>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02291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3" name="Folded Corner 2">
            <a:extLst>
              <a:ext uri="{FF2B5EF4-FFF2-40B4-BE49-F238E27FC236}">
                <a16:creationId xmlns:a16="http://schemas.microsoft.com/office/drawing/2014/main" id="{95284CD9-4242-5D43-E408-01A90E2D52A6}"/>
              </a:ext>
            </a:extLst>
          </p:cNvPr>
          <p:cNvSpPr/>
          <p:nvPr/>
        </p:nvSpPr>
        <p:spPr>
          <a:xfrm>
            <a:off x="1036320" y="333361"/>
            <a:ext cx="7071360" cy="564243"/>
          </a:xfrm>
          <a:prstGeom prst="foldedCorner">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latin typeface="Arial" panose="020B0604020202020204" pitchFamily="34" charset="0"/>
                <a:cs typeface="Arial" panose="020B0604020202020204" pitchFamily="34" charset="0"/>
              </a:rPr>
              <a:t>CHUYÊN VIÊN THIẾT KẾ ĐỒ HOẠ</a:t>
            </a:r>
          </a:p>
        </p:txBody>
      </p:sp>
      <p:sp>
        <p:nvSpPr>
          <p:cNvPr id="6" name="TextBox 5">
            <a:extLst>
              <a:ext uri="{FF2B5EF4-FFF2-40B4-BE49-F238E27FC236}">
                <a16:creationId xmlns:a16="http://schemas.microsoft.com/office/drawing/2014/main" id="{DA12C213-4474-9DE5-8F3B-5F75CB2E7E93}"/>
              </a:ext>
            </a:extLst>
          </p:cNvPr>
          <p:cNvSpPr txBox="1"/>
          <p:nvPr/>
        </p:nvSpPr>
        <p:spPr>
          <a:xfrm>
            <a:off x="149290" y="901126"/>
            <a:ext cx="8845420" cy="3985386"/>
          </a:xfrm>
          <a:prstGeom prst="rect">
            <a:avLst/>
          </a:prstGeom>
          <a:noFill/>
        </p:spPr>
        <p:txBody>
          <a:bodyPr wrap="square">
            <a:spAutoFit/>
          </a:bodyPr>
          <a:lstStyle/>
          <a:p>
            <a:pPr algn="just">
              <a:lnSpc>
                <a:spcPct val="150000"/>
              </a:lnSpc>
            </a:pP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p>
          <a:p>
            <a:pPr marL="285750" indent="-285750" algn="just">
              <a:lnSpc>
                <a:spcPct val="150000"/>
              </a:lnSpc>
              <a:buFont typeface="Arial" panose="020B0604020202020204" pitchFamily="34" charset="0"/>
              <a:buChar char="•"/>
            </a:pP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ảnh</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báo</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tạp</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logo,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áp</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phích</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biển</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quảng</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cáo</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bao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bì</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1900" kern="1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50000"/>
              </a:lnSpc>
              <a:buFont typeface="Arial" panose="020B0604020202020204" pitchFamily="34" charset="0"/>
              <a:buChar char="•"/>
            </a:pP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trực</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tuyến</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website, game,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pP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900" b="1" kern="100" dirty="0" err="1">
                <a:latin typeface="Arial" panose="020B0604020202020204" pitchFamily="34" charset="0"/>
                <a:ea typeface="Times New Roman" panose="02020603050405020304" pitchFamily="18" charset="0"/>
                <a:cs typeface="Arial" panose="020B0604020202020204" pitchFamily="34" charset="0"/>
              </a:rPr>
              <a:t>Công</a:t>
            </a:r>
            <a:r>
              <a:rPr lang="en-US" sz="1900" b="1" kern="100" dirty="0">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latin typeface="Arial" panose="020B0604020202020204" pitchFamily="34" charset="0"/>
                <a:ea typeface="Times New Roman" panose="02020603050405020304" pitchFamily="18" charset="0"/>
                <a:cs typeface="Arial" panose="020B0604020202020204" pitchFamily="34" charset="0"/>
              </a:rPr>
              <a:t>việc</a:t>
            </a:r>
            <a:r>
              <a:rPr lang="en-US" sz="1900" b="1" kern="100" dirty="0">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latin typeface="Arial" panose="020B0604020202020204" pitchFamily="34" charset="0"/>
                <a:ea typeface="Times New Roman" panose="02020603050405020304" pitchFamily="18" charset="0"/>
                <a:cs typeface="Arial" panose="020B0604020202020204" pitchFamily="34" charset="0"/>
              </a:rPr>
              <a:t>đặc</a:t>
            </a:r>
            <a:r>
              <a:rPr lang="en-US" sz="1900" b="1" kern="100" dirty="0">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latin typeface="Arial" panose="020B0604020202020204" pitchFamily="34" charset="0"/>
                <a:ea typeface="Times New Roman" panose="02020603050405020304" pitchFamily="18" charset="0"/>
                <a:cs typeface="Arial" panose="020B0604020202020204" pitchFamily="34" charset="0"/>
              </a:rPr>
              <a:t>thù</a:t>
            </a:r>
            <a:r>
              <a:rPr lang="en-US" sz="1900" b="1" kern="100" dirty="0">
                <a:latin typeface="Arial" panose="020B0604020202020204" pitchFamily="34" charset="0"/>
                <a:ea typeface="Times New Roman" panose="02020603050405020304" pitchFamily="18" charset="0"/>
                <a:cs typeface="Arial" panose="020B0604020202020204" pitchFamily="34" charset="0"/>
              </a:rPr>
              <a:t>: </a:t>
            </a:r>
            <a:r>
              <a:rPr lang="vi-VN" sz="1900" kern="100" dirty="0">
                <a:latin typeface="Arial" panose="020B0604020202020204" pitchFamily="34" charset="0"/>
                <a:ea typeface="Times New Roman" panose="02020603050405020304" pitchFamily="18" charset="0"/>
                <a:cs typeface="Arial" panose="020B0604020202020204" pitchFamily="34" charset="0"/>
              </a:rPr>
              <a:t>Phối hợp những hình ảnh, kiểu chữ, hoạ tiết theo bố cục có tính thẩm mĩ nhằm truyền đạt một thông điệp nào đó tới người xem. </a:t>
            </a:r>
            <a:endPar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kĩ</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342900" indent="-342900" algn="just">
              <a:lnSpc>
                <a:spcPct val="150000"/>
              </a:lnSpc>
              <a:buFont typeface="Arial" panose="020B0604020202020204" pitchFamily="34" charset="0"/>
              <a:buChar char="•"/>
            </a:pPr>
            <a:r>
              <a:rPr lang="vi-VN" sz="1900" kern="100" dirty="0">
                <a:effectLst/>
                <a:latin typeface="Arial" panose="020B0604020202020204" pitchFamily="34" charset="0"/>
                <a:ea typeface="Aptos" panose="020B0004020202020204" pitchFamily="34" charset="0"/>
                <a:cs typeface="Arial" panose="020B0604020202020204" pitchFamily="34" charset="0"/>
              </a:rPr>
              <a:t>Được đào tạo về các nguyên tắc thiết kế đồ hoạ, </a:t>
            </a:r>
          </a:p>
          <a:p>
            <a:pPr marL="342900" indent="-342900" algn="just">
              <a:lnSpc>
                <a:spcPct val="150000"/>
              </a:lnSpc>
              <a:buFont typeface="Arial" panose="020B0604020202020204" pitchFamily="34" charset="0"/>
              <a:buChar char="•"/>
            </a:pPr>
            <a:r>
              <a:rPr lang="vi-VN" sz="1900" kern="100" dirty="0">
                <a:effectLst/>
                <a:latin typeface="Arial" panose="020B0604020202020204" pitchFamily="34" charset="0"/>
                <a:ea typeface="Aptos" panose="020B0004020202020204" pitchFamily="34" charset="0"/>
                <a:cs typeface="Arial" panose="020B0604020202020204" pitchFamily="34" charset="0"/>
              </a:rPr>
              <a:t>Có kĩ năng sử dụng phần mềm thiết kế đồ hoạ, </a:t>
            </a:r>
          </a:p>
          <a:p>
            <a:pPr marL="342900" indent="-342900" algn="just">
              <a:lnSpc>
                <a:spcPct val="150000"/>
              </a:lnSpc>
              <a:buFont typeface="Arial" panose="020B0604020202020204" pitchFamily="34" charset="0"/>
              <a:buChar char="•"/>
            </a:pPr>
            <a:r>
              <a:rPr lang="vi-VN" sz="1900" kern="100" dirty="0">
                <a:effectLst/>
                <a:latin typeface="Arial" panose="020B0604020202020204" pitchFamily="34" charset="0"/>
                <a:ea typeface="Aptos" panose="020B0004020202020204" pitchFamily="34" charset="0"/>
                <a:cs typeface="Arial" panose="020B0604020202020204" pitchFamily="34" charset="0"/>
              </a:rPr>
              <a:t>Có óc thẩm mĩ và sự sáng tạo.</a:t>
            </a:r>
            <a:endParaRPr lang="en-VN" sz="19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46835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linds(horizont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linds(horizontal)">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3" name="Folded Corner 2">
            <a:extLst>
              <a:ext uri="{FF2B5EF4-FFF2-40B4-BE49-F238E27FC236}">
                <a16:creationId xmlns:a16="http://schemas.microsoft.com/office/drawing/2014/main" id="{95284CD9-4242-5D43-E408-01A90E2D52A6}"/>
              </a:ext>
            </a:extLst>
          </p:cNvPr>
          <p:cNvSpPr/>
          <p:nvPr/>
        </p:nvSpPr>
        <p:spPr>
          <a:xfrm>
            <a:off x="1036320" y="333361"/>
            <a:ext cx="7071360" cy="564243"/>
          </a:xfrm>
          <a:prstGeom prst="foldedCorner">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latin typeface="Arial" panose="020B0604020202020204" pitchFamily="34" charset="0"/>
                <a:cs typeface="Arial" panose="020B0604020202020204" pitchFamily="34" charset="0"/>
              </a:rPr>
              <a:t>CHUYÊN VIÊN TRUYỀN THÔNG ĐA PHƯƠNG TIỆN</a:t>
            </a:r>
          </a:p>
        </p:txBody>
      </p:sp>
      <p:sp>
        <p:nvSpPr>
          <p:cNvPr id="6" name="TextBox 5">
            <a:extLst>
              <a:ext uri="{FF2B5EF4-FFF2-40B4-BE49-F238E27FC236}">
                <a16:creationId xmlns:a16="http://schemas.microsoft.com/office/drawing/2014/main" id="{DA12C213-4474-9DE5-8F3B-5F75CB2E7E93}"/>
              </a:ext>
            </a:extLst>
          </p:cNvPr>
          <p:cNvSpPr txBox="1"/>
          <p:nvPr/>
        </p:nvSpPr>
        <p:spPr>
          <a:xfrm>
            <a:off x="305564" y="1076108"/>
            <a:ext cx="8532871" cy="3546805"/>
          </a:xfrm>
          <a:prstGeom prst="rect">
            <a:avLst/>
          </a:prstGeom>
          <a:noFill/>
        </p:spPr>
        <p:txBody>
          <a:bodyPr wrap="square">
            <a:spAutoFit/>
          </a:bodyPr>
          <a:lstStyle/>
          <a:p>
            <a:pPr algn="just">
              <a:lnSpc>
                <a:spcPct val="150000"/>
              </a:lnSpc>
            </a:pP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Sản</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phẩm</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vi-VN"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 sản phẩm đa phương tiện (video clip, phim truyền hình, website) phục vụ nhiều lĩnh vực truyền thông </a:t>
            </a:r>
            <a:endParaRPr lang="en-US" sz="1900" kern="100"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900" b="1" kern="100" dirty="0" err="1">
                <a:latin typeface="Arial" panose="020B0604020202020204" pitchFamily="34" charset="0"/>
                <a:ea typeface="Times New Roman" panose="02020603050405020304" pitchFamily="18" charset="0"/>
                <a:cs typeface="Arial" panose="020B0604020202020204" pitchFamily="34" charset="0"/>
              </a:rPr>
              <a:t>Công</a:t>
            </a:r>
            <a:r>
              <a:rPr lang="en-US" sz="1900" b="1" kern="100" dirty="0">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latin typeface="Arial" panose="020B0604020202020204" pitchFamily="34" charset="0"/>
                <a:ea typeface="Times New Roman" panose="02020603050405020304" pitchFamily="18" charset="0"/>
                <a:cs typeface="Arial" panose="020B0604020202020204" pitchFamily="34" charset="0"/>
              </a:rPr>
              <a:t>việc</a:t>
            </a:r>
            <a:r>
              <a:rPr lang="en-US" sz="1900" b="1" kern="100" dirty="0">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latin typeface="Arial" panose="020B0604020202020204" pitchFamily="34" charset="0"/>
                <a:ea typeface="Times New Roman" panose="02020603050405020304" pitchFamily="18" charset="0"/>
                <a:cs typeface="Arial" panose="020B0604020202020204" pitchFamily="34" charset="0"/>
              </a:rPr>
              <a:t>đặc</a:t>
            </a:r>
            <a:r>
              <a:rPr lang="en-US" sz="1900" b="1" kern="100" dirty="0">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latin typeface="Arial" panose="020B0604020202020204" pitchFamily="34" charset="0"/>
                <a:ea typeface="Times New Roman" panose="02020603050405020304" pitchFamily="18" charset="0"/>
                <a:cs typeface="Arial" panose="020B0604020202020204" pitchFamily="34" charset="0"/>
              </a:rPr>
              <a:t>thù</a:t>
            </a:r>
            <a:r>
              <a:rPr lang="en-US" sz="1900" b="1" kern="100" dirty="0">
                <a:latin typeface="Arial" panose="020B0604020202020204" pitchFamily="34" charset="0"/>
                <a:ea typeface="Times New Roman" panose="02020603050405020304" pitchFamily="18" charset="0"/>
                <a:cs typeface="Arial" panose="020B0604020202020204" pitchFamily="34" charset="0"/>
              </a:rPr>
              <a:t>: </a:t>
            </a:r>
            <a:r>
              <a:rPr lang="vi-VN" sz="1900" kern="100" dirty="0">
                <a:latin typeface="Arial" panose="020B0604020202020204" pitchFamily="34" charset="0"/>
                <a:ea typeface="Times New Roman" panose="02020603050405020304" pitchFamily="18" charset="0"/>
                <a:cs typeface="Arial" panose="020B0604020202020204" pitchFamily="34" charset="0"/>
              </a:rPr>
              <a:t>Thiết kế giao diện game, website; làm kĩ xảo điện ảnh; làm phim hoạt hình, clip quảng cáo; xử lí âm thanh, hình ảnh và biên tập các chương trình truyền hình; thiết kế bao bì nhãn hiệu và logo sản phẩm. </a:t>
            </a:r>
          </a:p>
          <a:p>
            <a:pPr algn="just">
              <a:lnSpc>
                <a:spcPct val="150000"/>
              </a:lnSpc>
            </a:pPr>
            <a:r>
              <a:rPr lang="en-US" sz="19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kĩ</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900" b="1"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1900" b="1"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342900" indent="-342900" algn="just">
              <a:lnSpc>
                <a:spcPct val="150000"/>
              </a:lnSpc>
              <a:buFont typeface="Arial" panose="020B0604020202020204" pitchFamily="34" charset="0"/>
              <a:buChar char="•"/>
            </a:pPr>
            <a:r>
              <a:rPr lang="vi-VN" sz="1900" kern="100" dirty="0">
                <a:effectLst/>
                <a:latin typeface="Arial" panose="020B0604020202020204" pitchFamily="34" charset="0"/>
                <a:ea typeface="Aptos" panose="020B0004020202020204" pitchFamily="34" charset="0"/>
                <a:cs typeface="Arial" panose="020B0604020202020204" pitchFamily="34" charset="0"/>
              </a:rPr>
              <a:t>Kiến thức, khả năng sáng tạo trong lĩnh vực mĩ thuật báo chí truyền thông; </a:t>
            </a:r>
          </a:p>
          <a:p>
            <a:pPr marL="342900" indent="-342900" algn="just">
              <a:lnSpc>
                <a:spcPct val="150000"/>
              </a:lnSpc>
              <a:buFont typeface="Arial" panose="020B0604020202020204" pitchFamily="34" charset="0"/>
              <a:buChar char="•"/>
            </a:pPr>
            <a:r>
              <a:rPr lang="vi-VN" sz="1900" kern="100" dirty="0">
                <a:effectLst/>
                <a:latin typeface="Arial" panose="020B0604020202020204" pitchFamily="34" charset="0"/>
                <a:ea typeface="Aptos" panose="020B0004020202020204" pitchFamily="34" charset="0"/>
                <a:cs typeface="Arial" panose="020B0604020202020204" pitchFamily="34" charset="0"/>
              </a:rPr>
              <a:t>Kĩ năng xử lí hình ảnh ba chiều và âm thanh trên thiết bị công nghệ số.</a:t>
            </a:r>
          </a:p>
        </p:txBody>
      </p:sp>
    </p:spTree>
    <p:extLst>
      <p:ext uri="{BB962C8B-B14F-4D97-AF65-F5344CB8AC3E}">
        <p14:creationId xmlns:p14="http://schemas.microsoft.com/office/powerpoint/2010/main" val="80418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3" name="Folded Corner 2">
            <a:extLst>
              <a:ext uri="{FF2B5EF4-FFF2-40B4-BE49-F238E27FC236}">
                <a16:creationId xmlns:a16="http://schemas.microsoft.com/office/drawing/2014/main" id="{95284CD9-4242-5D43-E408-01A90E2D52A6}"/>
              </a:ext>
            </a:extLst>
          </p:cNvPr>
          <p:cNvSpPr/>
          <p:nvPr/>
        </p:nvSpPr>
        <p:spPr>
          <a:xfrm>
            <a:off x="4232082" y="388150"/>
            <a:ext cx="4409661" cy="1056630"/>
          </a:xfrm>
          <a:prstGeom prst="foldedCorner">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latin typeface="Arial" panose="020B0604020202020204" pitchFamily="34" charset="0"/>
                <a:cs typeface="Arial" panose="020B0604020202020204" pitchFamily="34" charset="0"/>
              </a:rPr>
              <a:t>CHUYÊN VIÊN TRUYỀN THÔNG ĐA PHƯƠNG TIỆN</a:t>
            </a:r>
          </a:p>
        </p:txBody>
      </p:sp>
      <p:sp>
        <p:nvSpPr>
          <p:cNvPr id="2" name="Folded Corner 1">
            <a:extLst>
              <a:ext uri="{FF2B5EF4-FFF2-40B4-BE49-F238E27FC236}">
                <a16:creationId xmlns:a16="http://schemas.microsoft.com/office/drawing/2014/main" id="{5401F92D-3983-B647-F75C-3E5D6688B4DE}"/>
              </a:ext>
            </a:extLst>
          </p:cNvPr>
          <p:cNvSpPr/>
          <p:nvPr/>
        </p:nvSpPr>
        <p:spPr>
          <a:xfrm>
            <a:off x="337931" y="388150"/>
            <a:ext cx="3476045" cy="1056630"/>
          </a:xfrm>
          <a:prstGeom prst="foldedCorner">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VN" sz="2000" b="1" dirty="0">
                <a:latin typeface="Arial" panose="020B0604020202020204" pitchFamily="34" charset="0"/>
                <a:cs typeface="Arial" panose="020B0604020202020204" pitchFamily="34" charset="0"/>
              </a:rPr>
              <a:t>CHUYÊN VIÊN THIẾT KẾ </a:t>
            </a:r>
          </a:p>
          <a:p>
            <a:pPr algn="ctr">
              <a:lnSpc>
                <a:spcPct val="150000"/>
              </a:lnSpc>
            </a:pPr>
            <a:r>
              <a:rPr lang="en-VN" sz="2000" b="1" dirty="0">
                <a:latin typeface="Arial" panose="020B0604020202020204" pitchFamily="34" charset="0"/>
                <a:cs typeface="Arial" panose="020B0604020202020204" pitchFamily="34" charset="0"/>
              </a:rPr>
              <a:t>ĐỒ HOẠ</a:t>
            </a:r>
          </a:p>
        </p:txBody>
      </p:sp>
      <p:sp>
        <p:nvSpPr>
          <p:cNvPr id="5" name="TextBox 4">
            <a:extLst>
              <a:ext uri="{FF2B5EF4-FFF2-40B4-BE49-F238E27FC236}">
                <a16:creationId xmlns:a16="http://schemas.microsoft.com/office/drawing/2014/main" id="{3CACEBB4-B8F5-AD3C-BE5E-CB85B976C417}"/>
              </a:ext>
            </a:extLst>
          </p:cNvPr>
          <p:cNvSpPr txBox="1"/>
          <p:nvPr/>
        </p:nvSpPr>
        <p:spPr>
          <a:xfrm>
            <a:off x="0" y="1906377"/>
            <a:ext cx="4151906" cy="496931"/>
          </a:xfrm>
          <a:prstGeom prst="rect">
            <a:avLst/>
          </a:prstGeom>
          <a:noFill/>
        </p:spPr>
        <p:txBody>
          <a:bodyPr wrap="square">
            <a:spAutoFit/>
          </a:bodyPr>
          <a:lstStyle/>
          <a:p>
            <a:pPr algn="ctr">
              <a:lnSpc>
                <a:spcPct val="150000"/>
              </a:lnSpc>
              <a:spcAft>
                <a:spcPts val="800"/>
              </a:spcAft>
            </a:pPr>
            <a:r>
              <a:rPr lang="en-US" sz="2000" kern="100" dirty="0" err="1">
                <a:latin typeface="Arial" panose="020B0604020202020204" pitchFamily="34" charset="0"/>
                <a:ea typeface="Times New Roman" panose="02020603050405020304" pitchFamily="18" charset="0"/>
                <a:cs typeface="Arial" panose="020B0604020202020204" pitchFamily="34" charset="0"/>
              </a:rPr>
              <a:t>X</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ử</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ảnh</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kern="1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chiều</a:t>
            </a:r>
            <a:r>
              <a:rPr lang="en-US" sz="2000" kern="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0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D6DFAC5-F026-F39F-54A3-146CAFE3F6D7}"/>
              </a:ext>
            </a:extLst>
          </p:cNvPr>
          <p:cNvSpPr txBox="1"/>
          <p:nvPr/>
        </p:nvSpPr>
        <p:spPr>
          <a:xfrm>
            <a:off x="4103204" y="1741474"/>
            <a:ext cx="4667416" cy="958596"/>
          </a:xfrm>
          <a:prstGeom prst="rect">
            <a:avLst/>
          </a:prstGeom>
          <a:noFill/>
        </p:spPr>
        <p:txBody>
          <a:bodyPr wrap="square">
            <a:spAutoFit/>
          </a:bodyPr>
          <a:lstStyle/>
          <a:p>
            <a:pPr algn="ctr">
              <a:lnSpc>
                <a:spcPct val="150000"/>
              </a:lnSpc>
            </a:pP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Xử</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lí</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ảnh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video,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kèm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âm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6A7CD95C-B88B-C90A-69F2-53E56F33FC4F}"/>
              </a:ext>
            </a:extLst>
          </p:cNvPr>
          <p:cNvCxnSpPr>
            <a:stCxn id="2" idx="2"/>
          </p:cNvCxnSpPr>
          <p:nvPr/>
        </p:nvCxnSpPr>
        <p:spPr>
          <a:xfrm flipH="1">
            <a:off x="2075953" y="1444780"/>
            <a:ext cx="1" cy="3825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529D797-4078-CD40-0BC8-6D29A261A88E}"/>
              </a:ext>
            </a:extLst>
          </p:cNvPr>
          <p:cNvCxnSpPr>
            <a:stCxn id="3" idx="2"/>
            <a:endCxn id="8" idx="0"/>
          </p:cNvCxnSpPr>
          <p:nvPr/>
        </p:nvCxnSpPr>
        <p:spPr>
          <a:xfrm flipH="1">
            <a:off x="6436912" y="1444780"/>
            <a:ext cx="1" cy="296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descr="A person using a graphic tablet&#10;&#10;Description automatically generated">
            <a:extLst>
              <a:ext uri="{FF2B5EF4-FFF2-40B4-BE49-F238E27FC236}">
                <a16:creationId xmlns:a16="http://schemas.microsoft.com/office/drawing/2014/main" id="{9220EF05-C248-45A9-E24B-14E341C186EA}"/>
              </a:ext>
            </a:extLst>
          </p:cNvPr>
          <p:cNvPicPr>
            <a:picLocks noChangeAspect="1"/>
          </p:cNvPicPr>
          <p:nvPr/>
        </p:nvPicPr>
        <p:blipFill rotWithShape="1">
          <a:blip r:embed="rId3"/>
          <a:srcRect l="18165" t="13221" r="587" b="14086"/>
          <a:stretch/>
        </p:blipFill>
        <p:spPr>
          <a:xfrm>
            <a:off x="337931" y="2798104"/>
            <a:ext cx="3476045" cy="2073338"/>
          </a:xfrm>
          <a:prstGeom prst="rect">
            <a:avLst/>
          </a:prstGeom>
        </p:spPr>
      </p:pic>
      <p:pic>
        <p:nvPicPr>
          <p:cNvPr id="17" name="Picture 16" descr="A group of people sitting at a desk with computers&#10;&#10;Description automatically generated">
            <a:extLst>
              <a:ext uri="{FF2B5EF4-FFF2-40B4-BE49-F238E27FC236}">
                <a16:creationId xmlns:a16="http://schemas.microsoft.com/office/drawing/2014/main" id="{F417CA27-9993-7588-5CB7-1E5E9A725ADA}"/>
              </a:ext>
            </a:extLst>
          </p:cNvPr>
          <p:cNvPicPr>
            <a:picLocks noChangeAspect="1"/>
          </p:cNvPicPr>
          <p:nvPr/>
        </p:nvPicPr>
        <p:blipFill rotWithShape="1">
          <a:blip r:embed="rId4"/>
          <a:srcRect l="-8869" t="13288" r="7596" b="12029"/>
          <a:stretch/>
        </p:blipFill>
        <p:spPr>
          <a:xfrm>
            <a:off x="4151906" y="2798104"/>
            <a:ext cx="4151903" cy="2041162"/>
          </a:xfrm>
          <a:prstGeom prst="rect">
            <a:avLst/>
          </a:prstGeom>
        </p:spPr>
      </p:pic>
    </p:spTree>
    <p:extLst>
      <p:ext uri="{BB962C8B-B14F-4D97-AF65-F5344CB8AC3E}">
        <p14:creationId xmlns:p14="http://schemas.microsoft.com/office/powerpoint/2010/main" val="16938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p:tgtEl>
                                          <p:spTgt spid="10"/>
                                        </p:tgtEl>
                                        <p:attrNameLst>
                                          <p:attrName>ppt_y</p:attrName>
                                        </p:attrNameLst>
                                      </p:cBhvr>
                                      <p:tavLst>
                                        <p:tav tm="0">
                                          <p:val>
                                            <p:strVal val="#ppt_y-#ppt_h*1.125000"/>
                                          </p:val>
                                        </p:tav>
                                        <p:tav tm="100000">
                                          <p:val>
                                            <p:strVal val="#ppt_y"/>
                                          </p:val>
                                        </p:tav>
                                      </p:tavLst>
                                    </p:anim>
                                    <p:animEffect transition="in" filter="wipe(down)">
                                      <p:cBhvr>
                                        <p:cTn id="13" dur="500"/>
                                        <p:tgtEl>
                                          <p:spTgt spid="10"/>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linds(horizont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p:tgtEl>
                                          <p:spTgt spid="12"/>
                                        </p:tgtEl>
                                        <p:attrNameLst>
                                          <p:attrName>ppt_y</p:attrName>
                                        </p:attrNameLst>
                                      </p:cBhvr>
                                      <p:tavLst>
                                        <p:tav tm="0">
                                          <p:val>
                                            <p:strVal val="#ppt_y-#ppt_h*1.125000"/>
                                          </p:val>
                                        </p:tav>
                                        <p:tav tm="100000">
                                          <p:val>
                                            <p:strVal val="#ppt_y"/>
                                          </p:val>
                                        </p:tav>
                                      </p:tavLst>
                                    </p:anim>
                                    <p:animEffect transition="in" filter="wipe(down)">
                                      <p:cBhvr>
                                        <p:cTn id="31" dur="500"/>
                                        <p:tgtEl>
                                          <p:spTgt spid="12"/>
                                        </p:tgtEl>
                                      </p:cBhvr>
                                    </p:animEffect>
                                  </p:childTnLst>
                                </p:cTn>
                              </p:par>
                            </p:childTnLst>
                          </p:cTn>
                        </p:par>
                        <p:par>
                          <p:cTn id="32" fill="hold">
                            <p:stCondLst>
                              <p:cond delay="500"/>
                            </p:stCondLst>
                            <p:childTnLst>
                              <p:par>
                                <p:cTn id="33" presetID="3"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linds(horizontal)">
                                      <p:cBhvr>
                                        <p:cTn id="35" dur="500"/>
                                        <p:tgtEl>
                                          <p:spTgt spid="8"/>
                                        </p:tgtEl>
                                      </p:cBhvr>
                                    </p:animEffect>
                                  </p:childTnLst>
                                </p:cTn>
                              </p:par>
                              <p:par>
                                <p:cTn id="36" presetID="3" presetClass="entr" presetSubtype="10"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blinds(horizontal)">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5" grpId="0"/>
      <p:bldP spid="8" grpId="0"/>
    </p:bldLst>
  </p:timing>
</p:sld>
</file>

<file path=ppt/theme/theme1.xml><?xml version="1.0" encoding="utf-8"?>
<a:theme xmlns:a="http://schemas.openxmlformats.org/drawingml/2006/main" name="Local History and Geography - 1st grade by Slidesgo">
  <a:themeElements>
    <a:clrScheme name="Simple Light">
      <a:dk1>
        <a:srgbClr val="31332F"/>
      </a:dk1>
      <a:lt1>
        <a:srgbClr val="F3F5DF"/>
      </a:lt1>
      <a:dk2>
        <a:srgbClr val="D7DD3F"/>
      </a:dk2>
      <a:lt2>
        <a:srgbClr val="A0992E"/>
      </a:lt2>
      <a:accent1>
        <a:srgbClr val="69641F"/>
      </a:accent1>
      <a:accent2>
        <a:srgbClr val="569891"/>
      </a:accent2>
      <a:accent3>
        <a:srgbClr val="A5E3D1"/>
      </a:accent3>
      <a:accent4>
        <a:srgbClr val="E1751E"/>
      </a:accent4>
      <a:accent5>
        <a:srgbClr val="E7CEAE"/>
      </a:accent5>
      <a:accent6>
        <a:srgbClr val="C2A689"/>
      </a:accent6>
      <a:hlink>
        <a:srgbClr val="31332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3512</TotalTime>
  <Words>2183</Words>
  <Application>Microsoft Office PowerPoint</Application>
  <PresentationFormat>On-screen Show (16:9)</PresentationFormat>
  <Paragraphs>142</Paragraphs>
  <Slides>32</Slides>
  <Notes>32</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Times New Roman</vt:lpstr>
      <vt:lpstr>Acme</vt:lpstr>
      <vt:lpstr>Wingdings</vt:lpstr>
      <vt:lpstr>Nunito ExtraBold</vt:lpstr>
      <vt:lpstr>Arial</vt:lpstr>
      <vt:lpstr>Bebas Neue</vt:lpstr>
      <vt:lpstr>Nunito</vt:lpstr>
      <vt:lpstr>Calibri</vt:lpstr>
      <vt:lpstr>Local History and Geography - 1st grade by Slidesgo</vt:lpstr>
      <vt:lpstr>PowerPoint Presentation</vt:lpstr>
      <vt:lpstr>KHỞI ĐỘNG</vt:lpstr>
      <vt:lpstr>BÀI 2. NHÓM NGHỀ ĐA PHƯƠNG TIỆN VÀ NHÓM NGHỀ VẬN HÀNH  HỆ THỐNG THÔNG TIN</vt:lpstr>
      <vt:lpstr>NỘI DUNG BÀI HỌC</vt:lpstr>
      <vt:lpstr>NHÓM NGHỀ ĐA PHƯƠNG TIỆN</vt:lpstr>
      <vt:lpstr>PowerPoint Presentation</vt:lpstr>
      <vt:lpstr>PowerPoint Presentation</vt:lpstr>
      <vt:lpstr>PowerPoint Presentation</vt:lpstr>
      <vt:lpstr>PowerPoint Presentation</vt:lpstr>
      <vt:lpstr>PowerPoint Presentation</vt:lpstr>
      <vt:lpstr>NHÓM NGHỀ VẬN HÀNH HỆ THỐNG THÔNG TIN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LUYỆN TẬP</vt:lpstr>
      <vt:lpstr>PowerPoint Presentation</vt:lpstr>
      <vt:lpstr>PowerPoint Presentation</vt:lpstr>
      <vt:lpstr>LUYỆN TẬP</vt:lpstr>
      <vt:lpstr>PowerPoint Presentation</vt:lpstr>
      <vt:lpstr>PowerPoint Presentation</vt:lpstr>
      <vt:lpstr>PowerPoint Presentation</vt:lpstr>
      <vt:lpstr>VẬN DỤNG</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 INPIRON</cp:lastModifiedBy>
  <cp:revision>13</cp:revision>
  <dcterms:modified xsi:type="dcterms:W3CDTF">2025-03-07T07:39:51Z</dcterms:modified>
</cp:coreProperties>
</file>