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97" r:id="rId3"/>
    <p:sldId id="258" r:id="rId4"/>
    <p:sldId id="296" r:id="rId5"/>
    <p:sldId id="259" r:id="rId6"/>
    <p:sldId id="260" r:id="rId7"/>
    <p:sldId id="261" r:id="rId8"/>
    <p:sldId id="298" r:id="rId9"/>
    <p:sldId id="300" r:id="rId10"/>
    <p:sldId id="301" r:id="rId11"/>
    <p:sldId id="305" r:id="rId12"/>
    <p:sldId id="304" r:id="rId13"/>
    <p:sldId id="303" r:id="rId14"/>
    <p:sldId id="306" r:id="rId15"/>
    <p:sldId id="274" r:id="rId16"/>
    <p:sldId id="307" r:id="rId17"/>
    <p:sldId id="262" r:id="rId18"/>
    <p:sldId id="299" r:id="rId19"/>
  </p:sldIdLst>
  <p:sldSz cx="9144000" cy="5143500" type="screen16x9"/>
  <p:notesSz cx="6858000" cy="9144000"/>
  <p:embeddedFontLst>
    <p:embeddedFont>
      <p:font typeface="Acme" panose="020B0604020202020204" charset="0"/>
      <p:regular r:id="rId21"/>
      <p:bold r:id="rId22"/>
      <p:italic r:id="rId23"/>
      <p:boldItalic r:id="rId24"/>
    </p:embeddedFont>
    <p:embeddedFont>
      <p:font typeface="Epilogue" panose="020B0604020202020204" charset="0"/>
      <p:regular r:id="rId25"/>
      <p:bold r:id="rId26"/>
      <p:italic r:id="rId27"/>
      <p:boldItalic r:id="rId28"/>
    </p:embeddedFont>
    <p:embeddedFont>
      <p:font typeface="Lexend Deca" panose="020B0604020202020204" charset="0"/>
      <p:regular r:id="rId29"/>
      <p:bold r:id="rId30"/>
    </p:embeddedFont>
    <p:embeddedFont>
      <p:font typeface="Nunito Light" panose="00000400000000000000" pitchFamily="2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039DFC-1B6B-447C-A3A1-23F70E9F2656}">
  <a:tblStyle styleId="{0F039DFC-1B6B-447C-A3A1-23F70E9F26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EF1836-369E-47F3-B502-67231ABD28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/>
    <p:restoredTop sz="94629"/>
  </p:normalViewPr>
  <p:slideViewPr>
    <p:cSldViewPr snapToGrid="0">
      <p:cViewPr varScale="1">
        <p:scale>
          <a:sx n="107" d="100"/>
          <a:sy n="107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35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98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79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88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4c1a1caa51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4c1a1caa51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55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551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4c1a1caa51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4c1a1caa51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88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10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c0a97315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4c0a973151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c0a97315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4c0a973151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69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c1a1caa51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4c1a1caa51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c0a973151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4c0a973151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4c1a1caa51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4c1a1caa51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c1a1caa51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4c1a1caa51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01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c00c3f14b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c00c3f14b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37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323988"/>
            <a:ext cx="5320800" cy="17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 b="1"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184650"/>
            <a:ext cx="41541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713225" y="3913875"/>
            <a:ext cx="4106400" cy="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4896775" y="3914000"/>
            <a:ext cx="3534000" cy="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1"/>
          </p:nvPr>
        </p:nvSpPr>
        <p:spPr>
          <a:xfrm>
            <a:off x="720000" y="2171599"/>
            <a:ext cx="22620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2"/>
          </p:nvPr>
        </p:nvSpPr>
        <p:spPr>
          <a:xfrm>
            <a:off x="3440998" y="2171599"/>
            <a:ext cx="22620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3"/>
          </p:nvPr>
        </p:nvSpPr>
        <p:spPr>
          <a:xfrm>
            <a:off x="6162002" y="2171599"/>
            <a:ext cx="22620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4"/>
          </p:nvPr>
        </p:nvSpPr>
        <p:spPr>
          <a:xfrm>
            <a:off x="720000" y="1788525"/>
            <a:ext cx="22620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5"/>
          </p:nvPr>
        </p:nvSpPr>
        <p:spPr>
          <a:xfrm>
            <a:off x="3441001" y="1788525"/>
            <a:ext cx="22620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6"/>
          </p:nvPr>
        </p:nvSpPr>
        <p:spPr>
          <a:xfrm>
            <a:off x="6162003" y="1788525"/>
            <a:ext cx="22620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5432983" y="201455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-8" y="4268037"/>
            <a:ext cx="687704" cy="153887"/>
            <a:chOff x="5906767" y="105437"/>
            <a:chExt cx="687704" cy="153887"/>
          </a:xfrm>
        </p:grpSpPr>
        <p:sp>
          <p:nvSpPr>
            <p:cNvPr id="176" name="Google Shape;176;p21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4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noFill/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27"/>
          <p:cNvGrpSpPr/>
          <p:nvPr/>
        </p:nvGrpSpPr>
        <p:grpSpPr>
          <a:xfrm>
            <a:off x="64365" y="2334801"/>
            <a:ext cx="9015277" cy="523932"/>
            <a:chOff x="62628" y="2334801"/>
            <a:chExt cx="9015277" cy="523932"/>
          </a:xfrm>
        </p:grpSpPr>
        <p:sp>
          <p:nvSpPr>
            <p:cNvPr id="246" name="Google Shape;246;p27"/>
            <p:cNvSpPr/>
            <p:nvPr/>
          </p:nvSpPr>
          <p:spPr>
            <a:xfrm>
              <a:off x="62628" y="2334801"/>
              <a:ext cx="243527" cy="523932"/>
            </a:xfrm>
            <a:custGeom>
              <a:avLst/>
              <a:gdLst/>
              <a:ahLst/>
              <a:cxnLst/>
              <a:rect l="l" t="t" r="r" b="b"/>
              <a:pathLst>
                <a:path w="5135" h="11047" extrusionOk="0">
                  <a:moveTo>
                    <a:pt x="2575" y="0"/>
                  </a:moveTo>
                  <a:lnTo>
                    <a:pt x="0" y="6598"/>
                  </a:lnTo>
                  <a:lnTo>
                    <a:pt x="2575" y="6598"/>
                  </a:lnTo>
                  <a:lnTo>
                    <a:pt x="2575" y="11046"/>
                  </a:lnTo>
                  <a:lnTo>
                    <a:pt x="5135" y="4434"/>
                  </a:lnTo>
                  <a:lnTo>
                    <a:pt x="2575" y="4434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 rot="10800000" flipH="1">
              <a:off x="8834378" y="2334801"/>
              <a:ext cx="243527" cy="523932"/>
            </a:xfrm>
            <a:custGeom>
              <a:avLst/>
              <a:gdLst/>
              <a:ahLst/>
              <a:cxnLst/>
              <a:rect l="l" t="t" r="r" b="b"/>
              <a:pathLst>
                <a:path w="5135" h="11047" extrusionOk="0">
                  <a:moveTo>
                    <a:pt x="2575" y="0"/>
                  </a:moveTo>
                  <a:lnTo>
                    <a:pt x="0" y="6598"/>
                  </a:lnTo>
                  <a:lnTo>
                    <a:pt x="2575" y="6598"/>
                  </a:lnTo>
                  <a:lnTo>
                    <a:pt x="2575" y="11046"/>
                  </a:lnTo>
                  <a:lnTo>
                    <a:pt x="5135" y="4434"/>
                  </a:lnTo>
                  <a:lnTo>
                    <a:pt x="2575" y="4434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91900" y="2241550"/>
            <a:ext cx="29508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05625" y="1235475"/>
            <a:ext cx="1250100" cy="841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6" name="Google Shape;16;p3"/>
          <p:cNvGrpSpPr/>
          <p:nvPr/>
        </p:nvGrpSpPr>
        <p:grpSpPr>
          <a:xfrm>
            <a:off x="-5" y="624227"/>
            <a:ext cx="754756" cy="168907"/>
            <a:chOff x="5906767" y="105437"/>
            <a:chExt cx="687704" cy="153887"/>
          </a:xfrm>
        </p:grpSpPr>
        <p:sp>
          <p:nvSpPr>
            <p:cNvPr id="17" name="Google Shape;17;p3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8494745" y="3569202"/>
            <a:ext cx="754756" cy="168907"/>
            <a:chOff x="5906767" y="105437"/>
            <a:chExt cx="687704" cy="153887"/>
          </a:xfrm>
        </p:grpSpPr>
        <p:sp>
          <p:nvSpPr>
            <p:cNvPr id="20" name="Google Shape;20;p3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5497678" y="1711275"/>
            <a:ext cx="26760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975063" y="1711275"/>
            <a:ext cx="26760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975063" y="1336275"/>
            <a:ext cx="26760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5497679" y="1336275"/>
            <a:ext cx="26760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079172" y="158057"/>
            <a:ext cx="338038" cy="337243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523783" y="783005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408083" y="416533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>
            <a:off x="6404367" y="4689699"/>
            <a:ext cx="687704" cy="153887"/>
            <a:chOff x="5906767" y="105437"/>
            <a:chExt cx="687704" cy="153887"/>
          </a:xfrm>
        </p:grpSpPr>
        <p:sp>
          <p:nvSpPr>
            <p:cNvPr id="41" name="Google Shape;41;p5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13225" y="1434150"/>
            <a:ext cx="3386400" cy="5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713225" y="2033249"/>
            <a:ext cx="3386400" cy="16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pic" idx="2"/>
          </p:nvPr>
        </p:nvSpPr>
        <p:spPr>
          <a:xfrm>
            <a:off x="4247375" y="242800"/>
            <a:ext cx="4550400" cy="46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437208" y="75673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183300" y="142800"/>
            <a:ext cx="8777400" cy="4857900"/>
          </a:xfrm>
          <a:prstGeom prst="roundRect">
            <a:avLst>
              <a:gd name="adj" fmla="val 3175"/>
            </a:avLst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183300" y="142800"/>
            <a:ext cx="8777400" cy="4857900"/>
          </a:xfrm>
          <a:prstGeom prst="roundRect">
            <a:avLst>
              <a:gd name="adj" fmla="val 38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" hasCustomPrompt="1"/>
          </p:nvPr>
        </p:nvSpPr>
        <p:spPr>
          <a:xfrm>
            <a:off x="818402" y="16332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3" hasCustomPrompt="1"/>
          </p:nvPr>
        </p:nvSpPr>
        <p:spPr>
          <a:xfrm>
            <a:off x="818402" y="30666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4" hasCustomPrompt="1"/>
          </p:nvPr>
        </p:nvSpPr>
        <p:spPr>
          <a:xfrm>
            <a:off x="3123902" y="16332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5" hasCustomPrompt="1"/>
          </p:nvPr>
        </p:nvSpPr>
        <p:spPr>
          <a:xfrm>
            <a:off x="3123902" y="30666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6" hasCustomPrompt="1"/>
          </p:nvPr>
        </p:nvSpPr>
        <p:spPr>
          <a:xfrm>
            <a:off x="5527802" y="1633283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 hasCustomPrompt="1"/>
          </p:nvPr>
        </p:nvSpPr>
        <p:spPr>
          <a:xfrm>
            <a:off x="5527802" y="3066691"/>
            <a:ext cx="734700" cy="44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20000" y="22332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8"/>
          </p:nvPr>
        </p:nvSpPr>
        <p:spPr>
          <a:xfrm>
            <a:off x="3025500" y="22332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9"/>
          </p:nvPr>
        </p:nvSpPr>
        <p:spPr>
          <a:xfrm>
            <a:off x="5429400" y="22332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3"/>
          </p:nvPr>
        </p:nvSpPr>
        <p:spPr>
          <a:xfrm>
            <a:off x="720000" y="36667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4"/>
          </p:nvPr>
        </p:nvSpPr>
        <p:spPr>
          <a:xfrm>
            <a:off x="3025500" y="36667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5"/>
          </p:nvPr>
        </p:nvSpPr>
        <p:spPr>
          <a:xfrm>
            <a:off x="5429400" y="366670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"/>
              <a:buNone/>
              <a:defRPr sz="24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8576633" y="891805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5674726" y="244225"/>
            <a:ext cx="716244" cy="160274"/>
            <a:chOff x="5906767" y="105437"/>
            <a:chExt cx="687704" cy="153887"/>
          </a:xfrm>
        </p:grpSpPr>
        <p:sp>
          <p:nvSpPr>
            <p:cNvPr id="92" name="Google Shape;92;p13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2407651" y="4749550"/>
            <a:ext cx="716244" cy="160274"/>
            <a:chOff x="5906767" y="105437"/>
            <a:chExt cx="687704" cy="153887"/>
          </a:xfrm>
        </p:grpSpPr>
        <p:sp>
          <p:nvSpPr>
            <p:cNvPr id="95" name="Google Shape;95;p13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Epilogue"/>
              <a:buNone/>
              <a:defRPr sz="3500" b="1">
                <a:solidFill>
                  <a:schemeClr val="accent4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●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○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■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●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○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■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●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Deca"/>
              <a:buChar char="○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exend Deca"/>
              <a:buChar char="■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4" r:id="rId10"/>
    <p:sldLayoutId id="2147483667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ctrTitle"/>
          </p:nvPr>
        </p:nvSpPr>
        <p:spPr>
          <a:xfrm>
            <a:off x="627833" y="1673850"/>
            <a:ext cx="7888334" cy="17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MỚI!</a:t>
            </a:r>
            <a:endParaRPr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0" name="Google Shape;260;p31"/>
          <p:cNvGrpSpPr/>
          <p:nvPr/>
        </p:nvGrpSpPr>
        <p:grpSpPr>
          <a:xfrm>
            <a:off x="836126" y="832600"/>
            <a:ext cx="716244" cy="160274"/>
            <a:chOff x="5906767" y="105437"/>
            <a:chExt cx="687704" cy="153887"/>
          </a:xfrm>
        </p:grpSpPr>
        <p:sp>
          <p:nvSpPr>
            <p:cNvPr id="261" name="Google Shape;261;p31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1"/>
          <p:cNvSpPr/>
          <p:nvPr/>
        </p:nvSpPr>
        <p:spPr>
          <a:xfrm>
            <a:off x="7172683" y="908505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/>
          <p:nvPr/>
        </p:nvSpPr>
        <p:spPr>
          <a:xfrm>
            <a:off x="1731310" y="3980907"/>
            <a:ext cx="338038" cy="337243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BBFD510-9D1E-B2B2-4055-EFEE7A5D6CD6}"/>
              </a:ext>
            </a:extLst>
          </p:cNvPr>
          <p:cNvGrpSpPr/>
          <p:nvPr/>
        </p:nvGrpSpPr>
        <p:grpSpPr>
          <a:xfrm>
            <a:off x="310551" y="1337600"/>
            <a:ext cx="8522898" cy="2468300"/>
            <a:chOff x="310551" y="103451"/>
            <a:chExt cx="8522898" cy="24683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05527E-E5E8-2D86-BCA5-20E0D0EF1A71}"/>
                </a:ext>
              </a:extLst>
            </p:cNvPr>
            <p:cNvSpPr/>
            <p:nvPr/>
          </p:nvSpPr>
          <p:spPr>
            <a:xfrm>
              <a:off x="327804" y="327805"/>
              <a:ext cx="8505645" cy="22439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Dùng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cấu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trúc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gì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hiện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hồng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liên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tục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chuyển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cách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: 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301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di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chuyển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hướng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ngẫu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nhiên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đoạn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rồi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đổi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hướng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ngẫu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nhiên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khác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chuyển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đoạn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cứ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1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19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...?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hồng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chuyển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liên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tục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cách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như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vậy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khi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nào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thì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dừng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hiện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điều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thuật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toán</a:t>
              </a:r>
              <a:r>
                <a:rPr kumimoji="0" lang="en-US" sz="19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ra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9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sao</a:t>
              </a:r>
              <a:r>
                <a:rPr kumimoji="0" lang="en-US" sz="19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Arial"/>
                </a:rPr>
                <a:t>?</a:t>
              </a:r>
              <a:endParaRPr kumimoji="0" lang="en-VN" sz="19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710EAD1-449B-7559-E6A4-4B2EA9CC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0551" y="103451"/>
              <a:ext cx="446463" cy="448707"/>
            </a:xfrm>
            <a:prstGeom prst="rect">
              <a:avLst/>
            </a:prstGeom>
          </p:spPr>
        </p:pic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27F59C4-5E69-BF10-3C98-265853A338AC}"/>
              </a:ext>
            </a:extLst>
          </p:cNvPr>
          <p:cNvSpPr/>
          <p:nvPr/>
        </p:nvSpPr>
        <p:spPr>
          <a:xfrm>
            <a:off x="1549830" y="624678"/>
            <a:ext cx="6044339" cy="712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3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 TOÁN ĐIỀU KHIỂN BÓNG HỒNG</a:t>
            </a:r>
          </a:p>
        </p:txBody>
      </p:sp>
    </p:spTree>
    <p:extLst>
      <p:ext uri="{BB962C8B-B14F-4D97-AF65-F5344CB8AC3E}">
        <p14:creationId xmlns:p14="http://schemas.microsoft.com/office/powerpoint/2010/main" val="39290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E522CCE-2B48-3791-12FD-05AEC66EA3EC}"/>
              </a:ext>
            </a:extLst>
          </p:cNvPr>
          <p:cNvGrpSpPr/>
          <p:nvPr/>
        </p:nvGrpSpPr>
        <p:grpSpPr>
          <a:xfrm>
            <a:off x="-759003" y="782991"/>
            <a:ext cx="10810862" cy="3284069"/>
            <a:chOff x="53785" y="2706964"/>
            <a:chExt cx="10810862" cy="3284069"/>
          </a:xfrm>
        </p:grpSpPr>
        <p:pic>
          <p:nvPicPr>
            <p:cNvPr id="23" name="Picture 22" descr="A paper with text and words&#10;&#10;Description automatically generated">
              <a:extLst>
                <a:ext uri="{FF2B5EF4-FFF2-40B4-BE49-F238E27FC236}">
                  <a16:creationId xmlns:a16="http://schemas.microsoft.com/office/drawing/2014/main" id="{3F564859-A8F9-74A8-5C40-E537253D7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193" b="58452"/>
            <a:stretch/>
          </p:blipFill>
          <p:spPr>
            <a:xfrm>
              <a:off x="53785" y="2706964"/>
              <a:ext cx="10810862" cy="278707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1F97FA-AEDF-9C20-D864-B21EA0C63598}"/>
                </a:ext>
              </a:extLst>
            </p:cNvPr>
            <p:cNvSpPr txBox="1"/>
            <p:nvPr/>
          </p:nvSpPr>
          <p:spPr>
            <a:xfrm>
              <a:off x="1900170" y="5494037"/>
              <a:ext cx="7420707" cy="496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bước</a:t>
              </a:r>
              <a:endParaRPr lang="en-VN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505527E-E5E8-2D86-BCA5-20E0D0EF1A71}"/>
              </a:ext>
            </a:extLst>
          </p:cNvPr>
          <p:cNvSpPr/>
          <p:nvPr/>
        </p:nvSpPr>
        <p:spPr>
          <a:xfrm>
            <a:off x="327804" y="327804"/>
            <a:ext cx="8505645" cy="2539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biên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khấu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khấu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khấu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VN" sz="2000" kern="100" dirty="0">
              <a:solidFill>
                <a:srgbClr val="0301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“di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buộc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"10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hay </a:t>
            </a:r>
            <a:r>
              <a:rPr lang="en-US" sz="2000" kern="100" dirty="0" err="1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kern="100" dirty="0">
                <a:solidFill>
                  <a:srgbClr val="0301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VN" sz="2000" kern="100" dirty="0">
              <a:solidFill>
                <a:srgbClr val="0301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7710EAD1-449B-7559-E6A4-4B2EA9CC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572" y="0"/>
            <a:ext cx="446463" cy="448707"/>
          </a:xfrm>
          <a:prstGeom prst="rect">
            <a:avLst/>
          </a:prstGeom>
        </p:spPr>
      </p:pic>
      <p:pic>
        <p:nvPicPr>
          <p:cNvPr id="2" name="Picture 17">
            <a:extLst>
              <a:ext uri="{FF2B5EF4-FFF2-40B4-BE49-F238E27FC236}">
                <a16:creationId xmlns:a16="http://schemas.microsoft.com/office/drawing/2014/main" id="{B6A4A671-F3CE-D4A3-DC99-20A446C8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0217" y="2890486"/>
            <a:ext cx="3840817" cy="1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269D4A-CCF0-54E1-1834-8BDACC695588}"/>
              </a:ext>
            </a:extLst>
          </p:cNvPr>
          <p:cNvSpPr/>
          <p:nvPr/>
        </p:nvSpPr>
        <p:spPr>
          <a:xfrm>
            <a:off x="1549830" y="624678"/>
            <a:ext cx="6044339" cy="712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3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 TOÁN ĐIỀU KHIỂN BÓNG XANH</a:t>
            </a: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3DB1787E-64B7-1C56-3BF7-7FFB4B345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3831" y="3620898"/>
            <a:ext cx="725101" cy="496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DA493-736B-B50D-ACF1-3C2FDB1E9D16}"/>
              </a:ext>
            </a:extLst>
          </p:cNvPr>
          <p:cNvSpPr txBox="1"/>
          <p:nvPr/>
        </p:nvSpPr>
        <p:spPr>
          <a:xfrm>
            <a:off x="1187069" y="3282893"/>
            <a:ext cx="7420707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chạm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suốt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dừng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5C721-8973-E946-BF7E-78F3EFE81442}"/>
              </a:ext>
            </a:extLst>
          </p:cNvPr>
          <p:cNvGrpSpPr/>
          <p:nvPr/>
        </p:nvGrpSpPr>
        <p:grpSpPr>
          <a:xfrm>
            <a:off x="-433641" y="1411297"/>
            <a:ext cx="10206352" cy="1652607"/>
            <a:chOff x="-433641" y="1411297"/>
            <a:chExt cx="10206352" cy="1652607"/>
          </a:xfrm>
        </p:grpSpPr>
        <p:pic>
          <p:nvPicPr>
            <p:cNvPr id="11" name="Picture 10" descr="A paper with text and words&#10;&#10;Description automatically generated">
              <a:extLst>
                <a:ext uri="{FF2B5EF4-FFF2-40B4-BE49-F238E27FC236}">
                  <a16:creationId xmlns:a16="http://schemas.microsoft.com/office/drawing/2014/main" id="{C1F956D2-3ACC-436E-8D4D-893C9F13A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1" b="43859"/>
            <a:stretch/>
          </p:blipFill>
          <p:spPr>
            <a:xfrm>
              <a:off x="-433641" y="1411297"/>
              <a:ext cx="10206352" cy="13144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EE0842-A583-3DB5-7967-FADDD4B99F77}"/>
                </a:ext>
              </a:extLst>
            </p:cNvPr>
            <p:cNvSpPr txBox="1"/>
            <p:nvPr/>
          </p:nvSpPr>
          <p:spPr>
            <a:xfrm>
              <a:off x="706382" y="2607369"/>
              <a:ext cx="7420707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800" i="1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bước</a:t>
              </a:r>
              <a:endParaRPr lang="en-VN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5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words&#10;&#10;Description automatically generated">
            <a:extLst>
              <a:ext uri="{FF2B5EF4-FFF2-40B4-BE49-F238E27FC236}">
                <a16:creationId xmlns:a16="http://schemas.microsoft.com/office/drawing/2014/main" id="{A0CCA926-B6C5-1FEF-8595-3E0120A78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552" b="2976"/>
          <a:stretch/>
        </p:blipFill>
        <p:spPr>
          <a:xfrm>
            <a:off x="3593792" y="133135"/>
            <a:ext cx="5891171" cy="4877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BEA6C-A531-9825-4E8F-C3112E3F2937}"/>
              </a:ext>
            </a:extLst>
          </p:cNvPr>
          <p:cNvSpPr txBox="1"/>
          <p:nvPr/>
        </p:nvSpPr>
        <p:spPr>
          <a:xfrm>
            <a:off x="278969" y="2092419"/>
            <a:ext cx="373509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ô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khiển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khối</a:t>
            </a:r>
            <a:endParaRPr lang="en-VN" sz="2000" i="1" dirty="0"/>
          </a:p>
        </p:txBody>
      </p:sp>
    </p:spTree>
    <p:extLst>
      <p:ext uri="{BB962C8B-B14F-4D97-AF65-F5344CB8AC3E}">
        <p14:creationId xmlns:p14="http://schemas.microsoft.com/office/powerpoint/2010/main" val="536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9"/>
          <p:cNvGrpSpPr/>
          <p:nvPr/>
        </p:nvGrpSpPr>
        <p:grpSpPr>
          <a:xfrm>
            <a:off x="8246845" y="4700477"/>
            <a:ext cx="754756" cy="168907"/>
            <a:chOff x="5906767" y="105437"/>
            <a:chExt cx="687704" cy="153887"/>
          </a:xfrm>
        </p:grpSpPr>
        <p:sp>
          <p:nvSpPr>
            <p:cNvPr id="2477" name="Google Shape;2477;p49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49"/>
          <p:cNvSpPr/>
          <p:nvPr/>
        </p:nvSpPr>
        <p:spPr>
          <a:xfrm>
            <a:off x="862233" y="470048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49"/>
          <p:cNvSpPr/>
          <p:nvPr/>
        </p:nvSpPr>
        <p:spPr>
          <a:xfrm>
            <a:off x="4916028" y="-120585"/>
            <a:ext cx="428486" cy="427449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94;p32">
            <a:extLst>
              <a:ext uri="{FF2B5EF4-FFF2-40B4-BE49-F238E27FC236}">
                <a16:creationId xmlns:a16="http://schemas.microsoft.com/office/drawing/2014/main" id="{94414530-7F58-D69C-6A24-2B3659FC67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698" y="3956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LUYỆN TẬP &amp; VẬN DỤNG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83387-7CC7-8DC0-3057-6F47E084484A}"/>
              </a:ext>
            </a:extLst>
          </p:cNvPr>
          <p:cNvSpPr txBox="1"/>
          <p:nvPr/>
        </p:nvSpPr>
        <p:spPr>
          <a:xfrm>
            <a:off x="340963" y="1200906"/>
            <a:ext cx="8499471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Giả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i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yên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di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liệt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CFBDB2-47A1-7B5A-5DE8-59948C0695FC}"/>
              </a:ext>
            </a:extLst>
          </p:cNvPr>
          <p:cNvSpPr txBox="1"/>
          <p:nvPr/>
        </p:nvSpPr>
        <p:spPr>
          <a:xfrm>
            <a:off x="451843" y="261593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VN" sz="20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58DD6-00CE-2AE6-2837-4479FB14FBF7}"/>
              </a:ext>
            </a:extLst>
          </p:cNvPr>
          <p:cNvSpPr txBox="1"/>
          <p:nvPr/>
        </p:nvSpPr>
        <p:spPr>
          <a:xfrm>
            <a:off x="451842" y="862723"/>
            <a:ext cx="7901813" cy="50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ở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6FF68-4715-5F7F-6A76-BCAD38AB716D}"/>
              </a:ext>
            </a:extLst>
          </p:cNvPr>
          <p:cNvSpPr txBox="1"/>
          <p:nvPr/>
        </p:nvSpPr>
        <p:spPr>
          <a:xfrm>
            <a:off x="451842" y="1475330"/>
            <a:ext cx="7901813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📍</a:t>
            </a:r>
            <a:r>
              <a:rPr lang="en-US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2. </a:t>
            </a:r>
            <a:r>
              <a:rPr lang="en-US" sz="20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Lặp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chạm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Di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Nếu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biên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quay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khấu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lặp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dừng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794;p47">
            <a:extLst>
              <a:ext uri="{FF2B5EF4-FFF2-40B4-BE49-F238E27FC236}">
                <a16:creationId xmlns:a16="http://schemas.microsoft.com/office/drawing/2014/main" id="{CF16C9D9-69D2-79BC-1007-D8FF733BB41E}"/>
              </a:ext>
            </a:extLst>
          </p:cNvPr>
          <p:cNvGrpSpPr/>
          <p:nvPr/>
        </p:nvGrpSpPr>
        <p:grpSpPr>
          <a:xfrm rot="2514685">
            <a:off x="7647227" y="422687"/>
            <a:ext cx="952121" cy="672529"/>
            <a:chOff x="1582903" y="1051290"/>
            <a:chExt cx="952093" cy="672509"/>
          </a:xfrm>
        </p:grpSpPr>
        <p:sp>
          <p:nvSpPr>
            <p:cNvPr id="889" name="Google Shape;795;p47">
              <a:extLst>
                <a:ext uri="{FF2B5EF4-FFF2-40B4-BE49-F238E27FC236}">
                  <a16:creationId xmlns:a16="http://schemas.microsoft.com/office/drawing/2014/main" id="{DB645F78-C9A5-4288-C3BF-818571C3256F}"/>
                </a:ext>
              </a:extLst>
            </p:cNvPr>
            <p:cNvSpPr/>
            <p:nvPr/>
          </p:nvSpPr>
          <p:spPr>
            <a:xfrm>
              <a:off x="2186857" y="1051290"/>
              <a:ext cx="273739" cy="169834"/>
            </a:xfrm>
            <a:custGeom>
              <a:avLst/>
              <a:gdLst/>
              <a:ahLst/>
              <a:cxnLst/>
              <a:rect l="l" t="t" r="r" b="b"/>
              <a:pathLst>
                <a:path w="373705" h="231855" extrusionOk="0">
                  <a:moveTo>
                    <a:pt x="372474" y="226769"/>
                  </a:moveTo>
                  <a:cubicBezTo>
                    <a:pt x="372474" y="226769"/>
                    <a:pt x="415019" y="-6876"/>
                    <a:pt x="0" y="156"/>
                  </a:cubicBezTo>
                  <a:cubicBezTo>
                    <a:pt x="0" y="156"/>
                    <a:pt x="144268" y="272043"/>
                    <a:pt x="372474" y="226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796;p47">
              <a:extLst>
                <a:ext uri="{FF2B5EF4-FFF2-40B4-BE49-F238E27FC236}">
                  <a16:creationId xmlns:a16="http://schemas.microsoft.com/office/drawing/2014/main" id="{F06F4FE6-8F2E-3FF9-5B60-470032BAF9C0}"/>
                </a:ext>
              </a:extLst>
            </p:cNvPr>
            <p:cNvSpPr/>
            <p:nvPr/>
          </p:nvSpPr>
          <p:spPr>
            <a:xfrm>
              <a:off x="2313338" y="1110740"/>
              <a:ext cx="160692" cy="131939"/>
            </a:xfrm>
            <a:custGeom>
              <a:avLst/>
              <a:gdLst/>
              <a:ahLst/>
              <a:cxnLst/>
              <a:rect l="l" t="t" r="r" b="b"/>
              <a:pathLst>
                <a:path w="219375" h="180121" extrusionOk="0">
                  <a:moveTo>
                    <a:pt x="0" y="0"/>
                  </a:moveTo>
                  <a:cubicBezTo>
                    <a:pt x="0" y="0"/>
                    <a:pt x="129418" y="75314"/>
                    <a:pt x="219375" y="180122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797;p47">
              <a:extLst>
                <a:ext uri="{FF2B5EF4-FFF2-40B4-BE49-F238E27FC236}">
                  <a16:creationId xmlns:a16="http://schemas.microsoft.com/office/drawing/2014/main" id="{0AC84371-03C0-D3E0-3337-92D1E24817D7}"/>
                </a:ext>
              </a:extLst>
            </p:cNvPr>
            <p:cNvSpPr/>
            <p:nvPr/>
          </p:nvSpPr>
          <p:spPr>
            <a:xfrm>
              <a:off x="1959849" y="1108808"/>
              <a:ext cx="304546" cy="152193"/>
            </a:xfrm>
            <a:custGeom>
              <a:avLst/>
              <a:gdLst/>
              <a:ahLst/>
              <a:cxnLst/>
              <a:rect l="l" t="t" r="r" b="b"/>
              <a:pathLst>
                <a:path w="415763" h="207772" extrusionOk="0">
                  <a:moveTo>
                    <a:pt x="415733" y="193098"/>
                  </a:moveTo>
                  <a:cubicBezTo>
                    <a:pt x="415733" y="193098"/>
                    <a:pt x="427299" y="-53889"/>
                    <a:pt x="0" y="10803"/>
                  </a:cubicBezTo>
                  <a:cubicBezTo>
                    <a:pt x="0" y="10803"/>
                    <a:pt x="186507" y="271405"/>
                    <a:pt x="415733" y="193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798;p47">
              <a:extLst>
                <a:ext uri="{FF2B5EF4-FFF2-40B4-BE49-F238E27FC236}">
                  <a16:creationId xmlns:a16="http://schemas.microsoft.com/office/drawing/2014/main" id="{E4592CE4-2CBA-43A5-BF81-7A227D8EB392}"/>
                </a:ext>
              </a:extLst>
            </p:cNvPr>
            <p:cNvSpPr/>
            <p:nvPr/>
          </p:nvSpPr>
          <p:spPr>
            <a:xfrm>
              <a:off x="2112869" y="1160450"/>
              <a:ext cx="197566" cy="130026"/>
            </a:xfrm>
            <a:custGeom>
              <a:avLst/>
              <a:gdLst/>
              <a:ahLst/>
              <a:cxnLst/>
              <a:rect l="l" t="t" r="r" b="b"/>
              <a:pathLst>
                <a:path w="269714" h="177510" extrusionOk="0">
                  <a:moveTo>
                    <a:pt x="0" y="0"/>
                  </a:moveTo>
                  <a:cubicBezTo>
                    <a:pt x="0" y="0"/>
                    <a:pt x="162378" y="81815"/>
                    <a:pt x="269714" y="177510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799;p47">
              <a:extLst>
                <a:ext uri="{FF2B5EF4-FFF2-40B4-BE49-F238E27FC236}">
                  <a16:creationId xmlns:a16="http://schemas.microsoft.com/office/drawing/2014/main" id="{0AD1AEBE-EC34-2739-BDBA-0AECDD4B31F4}"/>
                </a:ext>
              </a:extLst>
            </p:cNvPr>
            <p:cNvSpPr/>
            <p:nvPr/>
          </p:nvSpPr>
          <p:spPr>
            <a:xfrm>
              <a:off x="1786587" y="1230075"/>
              <a:ext cx="291040" cy="119827"/>
            </a:xfrm>
            <a:custGeom>
              <a:avLst/>
              <a:gdLst/>
              <a:ahLst/>
              <a:cxnLst/>
              <a:rect l="l" t="t" r="r" b="b"/>
              <a:pathLst>
                <a:path w="397324" h="163586" extrusionOk="0">
                  <a:moveTo>
                    <a:pt x="397325" y="131815"/>
                  </a:moveTo>
                  <a:cubicBezTo>
                    <a:pt x="397325" y="131815"/>
                    <a:pt x="366380" y="-88116"/>
                    <a:pt x="0" y="40191"/>
                  </a:cubicBezTo>
                  <a:cubicBezTo>
                    <a:pt x="0" y="40191"/>
                    <a:pt x="208049" y="239127"/>
                    <a:pt x="397325" y="13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00;p47">
              <a:extLst>
                <a:ext uri="{FF2B5EF4-FFF2-40B4-BE49-F238E27FC236}">
                  <a16:creationId xmlns:a16="http://schemas.microsoft.com/office/drawing/2014/main" id="{FCCEE14B-9811-E57E-9646-78165E0A5BB9}"/>
                </a:ext>
              </a:extLst>
            </p:cNvPr>
            <p:cNvSpPr/>
            <p:nvPr/>
          </p:nvSpPr>
          <p:spPr>
            <a:xfrm>
              <a:off x="1930607" y="1275002"/>
              <a:ext cx="197820" cy="84649"/>
            </a:xfrm>
            <a:custGeom>
              <a:avLst/>
              <a:gdLst/>
              <a:ahLst/>
              <a:cxnLst/>
              <a:rect l="l" t="t" r="r" b="b"/>
              <a:pathLst>
                <a:path w="270062" h="115562" extrusionOk="0">
                  <a:moveTo>
                    <a:pt x="0" y="0"/>
                  </a:moveTo>
                  <a:cubicBezTo>
                    <a:pt x="0" y="0"/>
                    <a:pt x="159376" y="48980"/>
                    <a:pt x="270063" y="115562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01;p47">
              <a:extLst>
                <a:ext uri="{FF2B5EF4-FFF2-40B4-BE49-F238E27FC236}">
                  <a16:creationId xmlns:a16="http://schemas.microsoft.com/office/drawing/2014/main" id="{0117A9CF-72A9-1138-0D57-4464EB6BD018}"/>
                </a:ext>
              </a:extLst>
            </p:cNvPr>
            <p:cNvSpPr/>
            <p:nvPr/>
          </p:nvSpPr>
          <p:spPr>
            <a:xfrm>
              <a:off x="2277898" y="1306973"/>
              <a:ext cx="143331" cy="317624"/>
            </a:xfrm>
            <a:custGeom>
              <a:avLst/>
              <a:gdLst/>
              <a:ahLst/>
              <a:cxnLst/>
              <a:rect l="l" t="t" r="r" b="b"/>
              <a:pathLst>
                <a:path w="195674" h="433617" extrusionOk="0">
                  <a:moveTo>
                    <a:pt x="134090" y="0"/>
                  </a:moveTo>
                  <a:cubicBezTo>
                    <a:pt x="134090" y="0"/>
                    <a:pt x="331998" y="143531"/>
                    <a:pt x="18254" y="433618"/>
                  </a:cubicBezTo>
                  <a:cubicBezTo>
                    <a:pt x="18254" y="433618"/>
                    <a:pt x="-67889" y="128705"/>
                    <a:pt x="134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02;p47">
              <a:extLst>
                <a:ext uri="{FF2B5EF4-FFF2-40B4-BE49-F238E27FC236}">
                  <a16:creationId xmlns:a16="http://schemas.microsoft.com/office/drawing/2014/main" id="{2FAC7121-FE15-1593-2D30-33CC4E538BCA}"/>
                </a:ext>
              </a:extLst>
            </p:cNvPr>
            <p:cNvSpPr/>
            <p:nvPr/>
          </p:nvSpPr>
          <p:spPr>
            <a:xfrm>
              <a:off x="2346318" y="1278022"/>
              <a:ext cx="26328" cy="212495"/>
            </a:xfrm>
            <a:custGeom>
              <a:avLst/>
              <a:gdLst/>
              <a:ahLst/>
              <a:cxnLst/>
              <a:rect l="l" t="t" r="r" b="b"/>
              <a:pathLst>
                <a:path w="35943" h="290095" extrusionOk="0">
                  <a:moveTo>
                    <a:pt x="0" y="290096"/>
                  </a:moveTo>
                  <a:cubicBezTo>
                    <a:pt x="0" y="290096"/>
                    <a:pt x="42678" y="141980"/>
                    <a:pt x="35024" y="0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03;p47">
              <a:extLst>
                <a:ext uri="{FF2B5EF4-FFF2-40B4-BE49-F238E27FC236}">
                  <a16:creationId xmlns:a16="http://schemas.microsoft.com/office/drawing/2014/main" id="{E0612BCD-5459-0959-0E0A-64303138C9C8}"/>
                </a:ext>
              </a:extLst>
            </p:cNvPr>
            <p:cNvSpPr/>
            <p:nvPr/>
          </p:nvSpPr>
          <p:spPr>
            <a:xfrm>
              <a:off x="2091739" y="1373195"/>
              <a:ext cx="160806" cy="332518"/>
            </a:xfrm>
            <a:custGeom>
              <a:avLst/>
              <a:gdLst/>
              <a:ahLst/>
              <a:cxnLst/>
              <a:rect l="l" t="t" r="r" b="b"/>
              <a:pathLst>
                <a:path w="219531" h="453949" extrusionOk="0">
                  <a:moveTo>
                    <a:pt x="174467" y="0"/>
                  </a:moveTo>
                  <a:cubicBezTo>
                    <a:pt x="174467" y="0"/>
                    <a:pt x="351397" y="205022"/>
                    <a:pt x="4096" y="453949"/>
                  </a:cubicBezTo>
                  <a:cubicBezTo>
                    <a:pt x="4096" y="453949"/>
                    <a:pt x="-41915" y="102652"/>
                    <a:pt x="174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04;p47">
              <a:extLst>
                <a:ext uri="{FF2B5EF4-FFF2-40B4-BE49-F238E27FC236}">
                  <a16:creationId xmlns:a16="http://schemas.microsoft.com/office/drawing/2014/main" id="{E8BB82A3-EE2C-8B00-0093-EA8CA347D9E0}"/>
                </a:ext>
              </a:extLst>
            </p:cNvPr>
            <p:cNvSpPr/>
            <p:nvPr/>
          </p:nvSpPr>
          <p:spPr>
            <a:xfrm>
              <a:off x="2162846" y="1318204"/>
              <a:ext cx="70108" cy="260884"/>
            </a:xfrm>
            <a:custGeom>
              <a:avLst/>
              <a:gdLst/>
              <a:ahLst/>
              <a:cxnLst/>
              <a:rect l="l" t="t" r="r" b="b"/>
              <a:pathLst>
                <a:path w="95711" h="356156" extrusionOk="0">
                  <a:moveTo>
                    <a:pt x="0" y="356156"/>
                  </a:moveTo>
                  <a:cubicBezTo>
                    <a:pt x="0" y="356156"/>
                    <a:pt x="85695" y="141831"/>
                    <a:pt x="95712" y="0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05;p47">
              <a:extLst>
                <a:ext uri="{FF2B5EF4-FFF2-40B4-BE49-F238E27FC236}">
                  <a16:creationId xmlns:a16="http://schemas.microsoft.com/office/drawing/2014/main" id="{FEFEB3D7-243F-F257-1B50-0701ADB282DD}"/>
                </a:ext>
              </a:extLst>
            </p:cNvPr>
            <p:cNvSpPr/>
            <p:nvPr/>
          </p:nvSpPr>
          <p:spPr>
            <a:xfrm>
              <a:off x="1869138" y="1450665"/>
              <a:ext cx="175764" cy="273135"/>
            </a:xfrm>
            <a:custGeom>
              <a:avLst/>
              <a:gdLst/>
              <a:ahLst/>
              <a:cxnLst/>
              <a:rect l="l" t="t" r="r" b="b"/>
              <a:pathLst>
                <a:path w="239951" h="372880" extrusionOk="0">
                  <a:moveTo>
                    <a:pt x="217891" y="0"/>
                  </a:moveTo>
                  <a:cubicBezTo>
                    <a:pt x="217891" y="0"/>
                    <a:pt x="342359" y="206622"/>
                    <a:pt x="0" y="372881"/>
                  </a:cubicBezTo>
                  <a:cubicBezTo>
                    <a:pt x="0" y="372881"/>
                    <a:pt x="12479" y="57553"/>
                    <a:pt x="217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06;p47">
              <a:extLst>
                <a:ext uri="{FF2B5EF4-FFF2-40B4-BE49-F238E27FC236}">
                  <a16:creationId xmlns:a16="http://schemas.microsoft.com/office/drawing/2014/main" id="{7DBA61AE-5768-9FC3-A23F-B0C7C7D32342}"/>
                </a:ext>
              </a:extLst>
            </p:cNvPr>
            <p:cNvSpPr/>
            <p:nvPr/>
          </p:nvSpPr>
          <p:spPr>
            <a:xfrm>
              <a:off x="1947993" y="1397029"/>
              <a:ext cx="98364" cy="225844"/>
            </a:xfrm>
            <a:custGeom>
              <a:avLst/>
              <a:gdLst/>
              <a:ahLst/>
              <a:cxnLst/>
              <a:rect l="l" t="t" r="r" b="b"/>
              <a:pathLst>
                <a:path w="134285" h="308320" extrusionOk="0">
                  <a:moveTo>
                    <a:pt x="0" y="308321"/>
                  </a:moveTo>
                  <a:cubicBezTo>
                    <a:pt x="0" y="308321"/>
                    <a:pt x="104145" y="123008"/>
                    <a:pt x="134285" y="0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07;p47">
              <a:extLst>
                <a:ext uri="{FF2B5EF4-FFF2-40B4-BE49-F238E27FC236}">
                  <a16:creationId xmlns:a16="http://schemas.microsoft.com/office/drawing/2014/main" id="{0E9CBEE1-0D92-ED86-6A8C-E5600685034E}"/>
                </a:ext>
              </a:extLst>
            </p:cNvPr>
            <p:cNvSpPr/>
            <p:nvPr/>
          </p:nvSpPr>
          <p:spPr>
            <a:xfrm>
              <a:off x="1663460" y="1340850"/>
              <a:ext cx="247631" cy="115899"/>
            </a:xfrm>
            <a:custGeom>
              <a:avLst/>
              <a:gdLst/>
              <a:ahLst/>
              <a:cxnLst/>
              <a:rect l="l" t="t" r="r" b="b"/>
              <a:pathLst>
                <a:path w="338063" h="158224" extrusionOk="0">
                  <a:moveTo>
                    <a:pt x="338063" y="123244"/>
                  </a:moveTo>
                  <a:cubicBezTo>
                    <a:pt x="338063" y="123244"/>
                    <a:pt x="298097" y="-120409"/>
                    <a:pt x="0" y="77465"/>
                  </a:cubicBezTo>
                  <a:cubicBezTo>
                    <a:pt x="0" y="77465"/>
                    <a:pt x="202327" y="223085"/>
                    <a:pt x="338063" y="123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08;p47">
              <a:extLst>
                <a:ext uri="{FF2B5EF4-FFF2-40B4-BE49-F238E27FC236}">
                  <a16:creationId xmlns:a16="http://schemas.microsoft.com/office/drawing/2014/main" id="{57628FE3-602F-FCC0-5F1F-5C9BEF7AE3F6}"/>
                </a:ext>
              </a:extLst>
            </p:cNvPr>
            <p:cNvSpPr/>
            <p:nvPr/>
          </p:nvSpPr>
          <p:spPr>
            <a:xfrm>
              <a:off x="1764649" y="1397655"/>
              <a:ext cx="185017" cy="43536"/>
            </a:xfrm>
            <a:custGeom>
              <a:avLst/>
              <a:gdLst/>
              <a:ahLst/>
              <a:cxnLst/>
              <a:rect l="l" t="t" r="r" b="b"/>
              <a:pathLst>
                <a:path w="252583" h="59435" extrusionOk="0">
                  <a:moveTo>
                    <a:pt x="0" y="0"/>
                  </a:moveTo>
                  <a:cubicBezTo>
                    <a:pt x="0" y="0"/>
                    <a:pt x="161366" y="18358"/>
                    <a:pt x="252584" y="59435"/>
                  </a:cubicBezTo>
                </a:path>
              </a:pathLst>
            </a:custGeom>
            <a:solidFill>
              <a:schemeClr val="accent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09;p47">
              <a:extLst>
                <a:ext uri="{FF2B5EF4-FFF2-40B4-BE49-F238E27FC236}">
                  <a16:creationId xmlns:a16="http://schemas.microsoft.com/office/drawing/2014/main" id="{4DE9E8F8-1CA9-B43A-2196-3913E5F8A1B8}"/>
                </a:ext>
              </a:extLst>
            </p:cNvPr>
            <p:cNvSpPr/>
            <p:nvPr/>
          </p:nvSpPr>
          <p:spPr>
            <a:xfrm>
              <a:off x="1582903" y="1506584"/>
              <a:ext cx="226713" cy="170062"/>
            </a:xfrm>
            <a:custGeom>
              <a:avLst/>
              <a:gdLst/>
              <a:ahLst/>
              <a:cxnLst/>
              <a:rect l="l" t="t" r="r" b="b"/>
              <a:pathLst>
                <a:path w="309506" h="232167" extrusionOk="0">
                  <a:moveTo>
                    <a:pt x="309507" y="27698"/>
                  </a:moveTo>
                  <a:cubicBezTo>
                    <a:pt x="309507" y="27698"/>
                    <a:pt x="117470" y="-109854"/>
                    <a:pt x="0" y="228110"/>
                  </a:cubicBezTo>
                  <a:cubicBezTo>
                    <a:pt x="0" y="228110"/>
                    <a:pt x="265370" y="278026"/>
                    <a:pt x="309507" y="276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10;p47">
              <a:extLst>
                <a:ext uri="{FF2B5EF4-FFF2-40B4-BE49-F238E27FC236}">
                  <a16:creationId xmlns:a16="http://schemas.microsoft.com/office/drawing/2014/main" id="{7C6F5F71-9ABB-55DC-610D-4FD8357D5273}"/>
                </a:ext>
              </a:extLst>
            </p:cNvPr>
            <p:cNvSpPr/>
            <p:nvPr/>
          </p:nvSpPr>
          <p:spPr>
            <a:xfrm>
              <a:off x="1654242" y="1228701"/>
              <a:ext cx="880755" cy="390928"/>
            </a:xfrm>
            <a:custGeom>
              <a:avLst/>
              <a:gdLst/>
              <a:ahLst/>
              <a:cxnLst/>
              <a:rect l="l" t="t" r="r" b="b"/>
              <a:pathLst>
                <a:path w="1202396" h="533690" extrusionOk="0">
                  <a:moveTo>
                    <a:pt x="0" y="533691"/>
                  </a:moveTo>
                  <a:cubicBezTo>
                    <a:pt x="0" y="533691"/>
                    <a:pt x="554669" y="136018"/>
                    <a:pt x="1202397" y="0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5" name="Title 2">
            <a:extLst>
              <a:ext uri="{FF2B5EF4-FFF2-40B4-BE49-F238E27FC236}">
                <a16:creationId xmlns:a16="http://schemas.microsoft.com/office/drawing/2014/main" id="{D1F4DDFA-CE4B-CB15-C47A-79366716EFEE}"/>
              </a:ext>
            </a:extLst>
          </p:cNvPr>
          <p:cNvSpPr txBox="1">
            <a:spLocks/>
          </p:cNvSpPr>
          <p:nvPr/>
        </p:nvSpPr>
        <p:spPr>
          <a:xfrm>
            <a:off x="2310261" y="60112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"/>
              <a:buNone/>
              <a:defRPr sz="32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06" name="Google Shape;1179;p32">
            <a:extLst>
              <a:ext uri="{FF2B5EF4-FFF2-40B4-BE49-F238E27FC236}">
                <a16:creationId xmlns:a16="http://schemas.microsoft.com/office/drawing/2014/main" id="{7F13A538-FEC1-35C5-4395-61855A7B9421}"/>
              </a:ext>
            </a:extLst>
          </p:cNvPr>
          <p:cNvSpPr/>
          <p:nvPr/>
        </p:nvSpPr>
        <p:spPr>
          <a:xfrm>
            <a:off x="871377" y="1403500"/>
            <a:ext cx="792412" cy="734759"/>
          </a:xfrm>
          <a:custGeom>
            <a:avLst/>
            <a:gdLst/>
            <a:ahLst/>
            <a:cxnLst/>
            <a:rect l="l" t="t" r="r" b="b"/>
            <a:pathLst>
              <a:path w="1283258" h="1189893" extrusionOk="0">
                <a:moveTo>
                  <a:pt x="62715" y="273997"/>
                </a:moveTo>
                <a:cubicBezTo>
                  <a:pt x="-55395" y="483547"/>
                  <a:pt x="6518" y="763583"/>
                  <a:pt x="138915" y="963608"/>
                </a:cubicBezTo>
                <a:cubicBezTo>
                  <a:pt x="198923" y="1054095"/>
                  <a:pt x="276075" y="1137915"/>
                  <a:pt x="375135" y="1172205"/>
                </a:cubicBezTo>
                <a:cubicBezTo>
                  <a:pt x="520868" y="1222687"/>
                  <a:pt x="677078" y="1156012"/>
                  <a:pt x="815191" y="1086480"/>
                </a:cubicBezTo>
                <a:cubicBezTo>
                  <a:pt x="1124753" y="930270"/>
                  <a:pt x="1488608" y="542602"/>
                  <a:pt x="1142850" y="201607"/>
                </a:cubicBezTo>
                <a:cubicBezTo>
                  <a:pt x="874245" y="-64140"/>
                  <a:pt x="270360" y="-93668"/>
                  <a:pt x="62715" y="2739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1180;p32">
            <a:extLst>
              <a:ext uri="{FF2B5EF4-FFF2-40B4-BE49-F238E27FC236}">
                <a16:creationId xmlns:a16="http://schemas.microsoft.com/office/drawing/2014/main" id="{70A2CC9C-53D1-8DE9-1137-2293EBDD464B}"/>
              </a:ext>
            </a:extLst>
          </p:cNvPr>
          <p:cNvSpPr/>
          <p:nvPr/>
        </p:nvSpPr>
        <p:spPr>
          <a:xfrm>
            <a:off x="871377" y="2465969"/>
            <a:ext cx="792412" cy="734759"/>
          </a:xfrm>
          <a:custGeom>
            <a:avLst/>
            <a:gdLst/>
            <a:ahLst/>
            <a:cxnLst/>
            <a:rect l="l" t="t" r="r" b="b"/>
            <a:pathLst>
              <a:path w="1283258" h="1189893" extrusionOk="0">
                <a:moveTo>
                  <a:pt x="62715" y="273997"/>
                </a:moveTo>
                <a:cubicBezTo>
                  <a:pt x="-55395" y="483547"/>
                  <a:pt x="6518" y="763583"/>
                  <a:pt x="138915" y="963608"/>
                </a:cubicBezTo>
                <a:cubicBezTo>
                  <a:pt x="198923" y="1054095"/>
                  <a:pt x="276075" y="1137915"/>
                  <a:pt x="375135" y="1172205"/>
                </a:cubicBezTo>
                <a:cubicBezTo>
                  <a:pt x="520868" y="1222687"/>
                  <a:pt x="677078" y="1156012"/>
                  <a:pt x="815191" y="1086480"/>
                </a:cubicBezTo>
                <a:cubicBezTo>
                  <a:pt x="1124753" y="930270"/>
                  <a:pt x="1488608" y="542602"/>
                  <a:pt x="1142850" y="201607"/>
                </a:cubicBezTo>
                <a:cubicBezTo>
                  <a:pt x="874245" y="-64140"/>
                  <a:pt x="270360" y="-93668"/>
                  <a:pt x="62715" y="2739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1181;p32">
            <a:extLst>
              <a:ext uri="{FF2B5EF4-FFF2-40B4-BE49-F238E27FC236}">
                <a16:creationId xmlns:a16="http://schemas.microsoft.com/office/drawing/2014/main" id="{1873659B-2043-1DC1-ACDC-22B0E8706EB6}"/>
              </a:ext>
            </a:extLst>
          </p:cNvPr>
          <p:cNvSpPr/>
          <p:nvPr/>
        </p:nvSpPr>
        <p:spPr>
          <a:xfrm>
            <a:off x="861851" y="3665942"/>
            <a:ext cx="792412" cy="734759"/>
          </a:xfrm>
          <a:custGeom>
            <a:avLst/>
            <a:gdLst/>
            <a:ahLst/>
            <a:cxnLst/>
            <a:rect l="l" t="t" r="r" b="b"/>
            <a:pathLst>
              <a:path w="1283258" h="1189893" extrusionOk="0">
                <a:moveTo>
                  <a:pt x="62715" y="273997"/>
                </a:moveTo>
                <a:cubicBezTo>
                  <a:pt x="-55395" y="483547"/>
                  <a:pt x="6518" y="763583"/>
                  <a:pt x="138915" y="963608"/>
                </a:cubicBezTo>
                <a:cubicBezTo>
                  <a:pt x="198923" y="1054095"/>
                  <a:pt x="276075" y="1137915"/>
                  <a:pt x="375135" y="1172205"/>
                </a:cubicBezTo>
                <a:cubicBezTo>
                  <a:pt x="520868" y="1222687"/>
                  <a:pt x="677078" y="1156012"/>
                  <a:pt x="815191" y="1086480"/>
                </a:cubicBezTo>
                <a:cubicBezTo>
                  <a:pt x="1124753" y="930270"/>
                  <a:pt x="1488608" y="542602"/>
                  <a:pt x="1142850" y="201607"/>
                </a:cubicBezTo>
                <a:cubicBezTo>
                  <a:pt x="874245" y="-64140"/>
                  <a:pt x="270360" y="-93668"/>
                  <a:pt x="62715" y="2739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9" name="Google Shape;1182;p32">
            <a:extLst>
              <a:ext uri="{FF2B5EF4-FFF2-40B4-BE49-F238E27FC236}">
                <a16:creationId xmlns:a16="http://schemas.microsoft.com/office/drawing/2014/main" id="{EBD32A08-1B7E-0DCE-2470-5CC2FF7A3D45}"/>
              </a:ext>
            </a:extLst>
          </p:cNvPr>
          <p:cNvGrpSpPr/>
          <p:nvPr/>
        </p:nvGrpSpPr>
        <p:grpSpPr>
          <a:xfrm>
            <a:off x="1081895" y="3863941"/>
            <a:ext cx="352349" cy="338760"/>
            <a:chOff x="3854700" y="249750"/>
            <a:chExt cx="500425" cy="481125"/>
          </a:xfrm>
        </p:grpSpPr>
        <p:sp>
          <p:nvSpPr>
            <p:cNvPr id="910" name="Google Shape;1183;p32">
              <a:extLst>
                <a:ext uri="{FF2B5EF4-FFF2-40B4-BE49-F238E27FC236}">
                  <a16:creationId xmlns:a16="http://schemas.microsoft.com/office/drawing/2014/main" id="{120A79ED-F135-0C19-8568-80C821A8706F}"/>
                </a:ext>
              </a:extLst>
            </p:cNvPr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1" name="Google Shape;1184;p32">
              <a:extLst>
                <a:ext uri="{FF2B5EF4-FFF2-40B4-BE49-F238E27FC236}">
                  <a16:creationId xmlns:a16="http://schemas.microsoft.com/office/drawing/2014/main" id="{05A254BA-9C05-5A64-47CF-6BA707792FC6}"/>
                </a:ext>
              </a:extLst>
            </p:cNvPr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2" name="Google Shape;1185;p32">
              <a:extLst>
                <a:ext uri="{FF2B5EF4-FFF2-40B4-BE49-F238E27FC236}">
                  <a16:creationId xmlns:a16="http://schemas.microsoft.com/office/drawing/2014/main" id="{4BF22C04-353F-36F3-B6E0-06E00AB94758}"/>
                </a:ext>
              </a:extLst>
            </p:cNvPr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3" name="Google Shape;1186;p32">
              <a:extLst>
                <a:ext uri="{FF2B5EF4-FFF2-40B4-BE49-F238E27FC236}">
                  <a16:creationId xmlns:a16="http://schemas.microsoft.com/office/drawing/2014/main" id="{1F7EC6C0-3D4B-4699-0610-BD8D9A8CD533}"/>
                </a:ext>
              </a:extLst>
            </p:cNvPr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4" name="Google Shape;1187;p32">
              <a:extLst>
                <a:ext uri="{FF2B5EF4-FFF2-40B4-BE49-F238E27FC236}">
                  <a16:creationId xmlns:a16="http://schemas.microsoft.com/office/drawing/2014/main" id="{1633EC91-921B-2400-94C2-DB65F146EF25}"/>
                </a:ext>
              </a:extLst>
            </p:cNvPr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5" name="Google Shape;1188;p32">
              <a:extLst>
                <a:ext uri="{FF2B5EF4-FFF2-40B4-BE49-F238E27FC236}">
                  <a16:creationId xmlns:a16="http://schemas.microsoft.com/office/drawing/2014/main" id="{20067E89-97B0-E4BA-6229-9E578C0D4CE4}"/>
                </a:ext>
              </a:extLst>
            </p:cNvPr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6" name="Google Shape;1189;p32">
              <a:extLst>
                <a:ext uri="{FF2B5EF4-FFF2-40B4-BE49-F238E27FC236}">
                  <a16:creationId xmlns:a16="http://schemas.microsoft.com/office/drawing/2014/main" id="{3A4A4475-E069-F651-9AD0-6E7E0481C0FD}"/>
                </a:ext>
              </a:extLst>
            </p:cNvPr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7" name="Google Shape;1190;p32">
              <a:extLst>
                <a:ext uri="{FF2B5EF4-FFF2-40B4-BE49-F238E27FC236}">
                  <a16:creationId xmlns:a16="http://schemas.microsoft.com/office/drawing/2014/main" id="{1F779927-F831-1E6B-5BD3-CD0642E1932C}"/>
                </a:ext>
              </a:extLst>
            </p:cNvPr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18" name="Google Shape;1191;p32">
            <a:extLst>
              <a:ext uri="{FF2B5EF4-FFF2-40B4-BE49-F238E27FC236}">
                <a16:creationId xmlns:a16="http://schemas.microsoft.com/office/drawing/2014/main" id="{A1B6E25F-8263-0D04-801F-589F34E683D4}"/>
              </a:ext>
            </a:extLst>
          </p:cNvPr>
          <p:cNvGrpSpPr/>
          <p:nvPr/>
        </p:nvGrpSpPr>
        <p:grpSpPr>
          <a:xfrm>
            <a:off x="1087763" y="2663790"/>
            <a:ext cx="340573" cy="339271"/>
            <a:chOff x="898875" y="4399275"/>
            <a:chExt cx="483700" cy="481850"/>
          </a:xfrm>
        </p:grpSpPr>
        <p:sp>
          <p:nvSpPr>
            <p:cNvPr id="919" name="Google Shape;1192;p32">
              <a:extLst>
                <a:ext uri="{FF2B5EF4-FFF2-40B4-BE49-F238E27FC236}">
                  <a16:creationId xmlns:a16="http://schemas.microsoft.com/office/drawing/2014/main" id="{C168E05D-8744-96EC-7BE1-75A2B8B499A0}"/>
                </a:ext>
              </a:extLst>
            </p:cNvPr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0" name="Google Shape;1193;p32">
              <a:extLst>
                <a:ext uri="{FF2B5EF4-FFF2-40B4-BE49-F238E27FC236}">
                  <a16:creationId xmlns:a16="http://schemas.microsoft.com/office/drawing/2014/main" id="{CC029099-AA92-8C4D-664F-AF040931CD7F}"/>
                </a:ext>
              </a:extLst>
            </p:cNvPr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1" name="Google Shape;1194;p32">
              <a:extLst>
                <a:ext uri="{FF2B5EF4-FFF2-40B4-BE49-F238E27FC236}">
                  <a16:creationId xmlns:a16="http://schemas.microsoft.com/office/drawing/2014/main" id="{478B8470-55B1-0C47-7006-EC57C8D47865}"/>
                </a:ext>
              </a:extLst>
            </p:cNvPr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" name="Google Shape;1195;p32">
              <a:extLst>
                <a:ext uri="{FF2B5EF4-FFF2-40B4-BE49-F238E27FC236}">
                  <a16:creationId xmlns:a16="http://schemas.microsoft.com/office/drawing/2014/main" id="{6378E63F-30C2-3234-3258-CCEE461D9498}"/>
                </a:ext>
              </a:extLst>
            </p:cNvPr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" name="Google Shape;1196;p32">
              <a:extLst>
                <a:ext uri="{FF2B5EF4-FFF2-40B4-BE49-F238E27FC236}">
                  <a16:creationId xmlns:a16="http://schemas.microsoft.com/office/drawing/2014/main" id="{9D9AF82D-7DD9-615A-FF27-F112F36E974F}"/>
                </a:ext>
              </a:extLst>
            </p:cNvPr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" name="Google Shape;1197;p32">
              <a:extLst>
                <a:ext uri="{FF2B5EF4-FFF2-40B4-BE49-F238E27FC236}">
                  <a16:creationId xmlns:a16="http://schemas.microsoft.com/office/drawing/2014/main" id="{9FFD08DA-E521-7343-CDCE-6AF5D86D7429}"/>
                </a:ext>
              </a:extLst>
            </p:cNvPr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" name="Google Shape;1198;p32">
              <a:extLst>
                <a:ext uri="{FF2B5EF4-FFF2-40B4-BE49-F238E27FC236}">
                  <a16:creationId xmlns:a16="http://schemas.microsoft.com/office/drawing/2014/main" id="{90EEABC9-38B9-DF59-669D-2AED46D33CF2}"/>
                </a:ext>
              </a:extLst>
            </p:cNvPr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" name="Google Shape;1199;p32">
              <a:extLst>
                <a:ext uri="{FF2B5EF4-FFF2-40B4-BE49-F238E27FC236}">
                  <a16:creationId xmlns:a16="http://schemas.microsoft.com/office/drawing/2014/main" id="{93A736F4-8A8F-BD58-2B6B-631CEA6035EF}"/>
                </a:ext>
              </a:extLst>
            </p:cNvPr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7" name="Google Shape;1200;p32">
            <a:extLst>
              <a:ext uri="{FF2B5EF4-FFF2-40B4-BE49-F238E27FC236}">
                <a16:creationId xmlns:a16="http://schemas.microsoft.com/office/drawing/2014/main" id="{EE7F4C0D-FB27-8723-4525-218D25044735}"/>
              </a:ext>
            </a:extLst>
          </p:cNvPr>
          <p:cNvGrpSpPr/>
          <p:nvPr/>
        </p:nvGrpSpPr>
        <p:grpSpPr>
          <a:xfrm>
            <a:off x="1157633" y="1601318"/>
            <a:ext cx="219890" cy="339095"/>
            <a:chOff x="5726350" y="2028150"/>
            <a:chExt cx="312300" cy="481600"/>
          </a:xfrm>
        </p:grpSpPr>
        <p:sp>
          <p:nvSpPr>
            <p:cNvPr id="928" name="Google Shape;1201;p32">
              <a:extLst>
                <a:ext uri="{FF2B5EF4-FFF2-40B4-BE49-F238E27FC236}">
                  <a16:creationId xmlns:a16="http://schemas.microsoft.com/office/drawing/2014/main" id="{4F116FF1-1C9F-E5E6-0452-2EC5DE4ABAF5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" name="Google Shape;1202;p32">
              <a:extLst>
                <a:ext uri="{FF2B5EF4-FFF2-40B4-BE49-F238E27FC236}">
                  <a16:creationId xmlns:a16="http://schemas.microsoft.com/office/drawing/2014/main" id="{6389A514-BAB5-9AEC-9032-6C6C470D58F8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" name="Google Shape;1203;p32">
              <a:extLst>
                <a:ext uri="{FF2B5EF4-FFF2-40B4-BE49-F238E27FC236}">
                  <a16:creationId xmlns:a16="http://schemas.microsoft.com/office/drawing/2014/main" id="{2885E580-FD7F-43DB-756A-B0892E2ADBCE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31" name="TextBox 930">
            <a:extLst>
              <a:ext uri="{FF2B5EF4-FFF2-40B4-BE49-F238E27FC236}">
                <a16:creationId xmlns:a16="http://schemas.microsoft.com/office/drawing/2014/main" id="{BD91AE89-D787-4321-6F52-1E73DD3DC62F}"/>
              </a:ext>
            </a:extLst>
          </p:cNvPr>
          <p:cNvSpPr txBox="1"/>
          <p:nvPr/>
        </p:nvSpPr>
        <p:spPr>
          <a:xfrm>
            <a:off x="1785938" y="1443482"/>
            <a:ext cx="5572124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35C8E833-7A7B-CBB1-ECB2-B5F24DB60AB5}"/>
              </a:ext>
            </a:extLst>
          </p:cNvPr>
          <p:cNvSpPr txBox="1"/>
          <p:nvPr/>
        </p:nvSpPr>
        <p:spPr>
          <a:xfrm>
            <a:off x="1781676" y="2537890"/>
            <a:ext cx="6486685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được giao.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89F78AAC-4C7A-802D-1709-FAC13F3C16AB}"/>
              </a:ext>
            </a:extLst>
          </p:cNvPr>
          <p:cNvSpPr txBox="1"/>
          <p:nvPr/>
        </p:nvSpPr>
        <p:spPr>
          <a:xfrm>
            <a:off x="1732045" y="3523597"/>
            <a:ext cx="649621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học tiếp theo: </a:t>
            </a:r>
            <a:r>
              <a:rPr lang="vi-VN" sz="2000" b="1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3: Thực hành tạo và chạy thử chương trình.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" grpId="0" animBg="1"/>
      <p:bldP spid="907" grpId="0" animBg="1"/>
      <p:bldP spid="908" grpId="0" animBg="1"/>
      <p:bldP spid="931" grpId="0"/>
      <p:bldP spid="932" grpId="0"/>
      <p:bldP spid="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ctrTitle"/>
          </p:nvPr>
        </p:nvSpPr>
        <p:spPr>
          <a:xfrm>
            <a:off x="430294" y="1673850"/>
            <a:ext cx="8283411" cy="17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THAM GIA BUỔI HỌC NGÀY HÔM NAY!</a:t>
            </a:r>
            <a:endParaRPr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0" name="Google Shape;260;p31"/>
          <p:cNvGrpSpPr/>
          <p:nvPr/>
        </p:nvGrpSpPr>
        <p:grpSpPr>
          <a:xfrm>
            <a:off x="836126" y="832600"/>
            <a:ext cx="716244" cy="160274"/>
            <a:chOff x="5906767" y="105437"/>
            <a:chExt cx="687704" cy="153887"/>
          </a:xfrm>
        </p:grpSpPr>
        <p:sp>
          <p:nvSpPr>
            <p:cNvPr id="261" name="Google Shape;261;p31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1"/>
          <p:cNvSpPr/>
          <p:nvPr/>
        </p:nvSpPr>
        <p:spPr>
          <a:xfrm>
            <a:off x="7172683" y="908505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/>
          <p:nvPr/>
        </p:nvSpPr>
        <p:spPr>
          <a:xfrm>
            <a:off x="1731310" y="3980907"/>
            <a:ext cx="338038" cy="337243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57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9"/>
          <p:cNvGrpSpPr/>
          <p:nvPr/>
        </p:nvGrpSpPr>
        <p:grpSpPr>
          <a:xfrm>
            <a:off x="8246845" y="4700477"/>
            <a:ext cx="754756" cy="168907"/>
            <a:chOff x="5906767" y="105437"/>
            <a:chExt cx="687704" cy="153887"/>
          </a:xfrm>
        </p:grpSpPr>
        <p:sp>
          <p:nvSpPr>
            <p:cNvPr id="2477" name="Google Shape;2477;p49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79" name="Google Shape;2479;p49"/>
          <p:cNvSpPr/>
          <p:nvPr/>
        </p:nvSpPr>
        <p:spPr>
          <a:xfrm>
            <a:off x="862233" y="470048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0" name="Google Shape;2480;p49"/>
          <p:cNvSpPr/>
          <p:nvPr/>
        </p:nvSpPr>
        <p:spPr>
          <a:xfrm>
            <a:off x="288780" y="210649"/>
            <a:ext cx="428486" cy="427449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" name="Google Shape;594;p32">
            <a:extLst>
              <a:ext uri="{FF2B5EF4-FFF2-40B4-BE49-F238E27FC236}">
                <a16:creationId xmlns:a16="http://schemas.microsoft.com/office/drawing/2014/main" id="{F2AF52A7-B3D4-CF85-29BB-B9C8743CD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64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B5BE4-FBE0-89B0-A3F2-FEC89C8728F9}"/>
              </a:ext>
            </a:extLst>
          </p:cNvPr>
          <p:cNvSpPr txBox="1"/>
          <p:nvPr/>
        </p:nvSpPr>
        <p:spPr>
          <a:xfrm>
            <a:off x="288780" y="644105"/>
            <a:ext cx="8539566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Scratch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1a.</a:t>
            </a:r>
            <a:endParaRPr lang="en-VN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yellow paper with text and blue and red balls&#10;&#10;Description automatically generated">
            <a:extLst>
              <a:ext uri="{FF2B5EF4-FFF2-40B4-BE49-F238E27FC236}">
                <a16:creationId xmlns:a16="http://schemas.microsoft.com/office/drawing/2014/main" id="{53B035DE-3691-ABAD-947B-3701DCDB8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68" r="43456" b="13755"/>
          <a:stretch/>
        </p:blipFill>
        <p:spPr>
          <a:xfrm>
            <a:off x="685801" y="1523732"/>
            <a:ext cx="3998634" cy="2762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DAFE5A-D77B-9D44-68DC-2C1C2DFDD706}"/>
              </a:ext>
            </a:extLst>
          </p:cNvPr>
          <p:cNvSpPr txBox="1"/>
          <p:nvPr/>
        </p:nvSpPr>
        <p:spPr>
          <a:xfrm>
            <a:off x="1785938" y="4286250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1a.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endParaRPr lang="en-VN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81821-13BB-D436-3AF1-32EEC39FA048}"/>
              </a:ext>
            </a:extLst>
          </p:cNvPr>
          <p:cNvSpPr txBox="1"/>
          <p:nvPr/>
        </p:nvSpPr>
        <p:spPr>
          <a:xfrm>
            <a:off x="5238372" y="4202854"/>
            <a:ext cx="2828736" cy="828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1b.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7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7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endParaRPr lang="en-VN" sz="1700" dirty="0"/>
          </a:p>
        </p:txBody>
      </p:sp>
      <p:pic>
        <p:nvPicPr>
          <p:cNvPr id="10" name="Picture 9" descr="A yellow paper with text and blue and red balls&#10;&#10;Description automatically generated">
            <a:extLst>
              <a:ext uri="{FF2B5EF4-FFF2-40B4-BE49-F238E27FC236}">
                <a16:creationId xmlns:a16="http://schemas.microsoft.com/office/drawing/2014/main" id="{35B06F19-D40A-2647-B16D-BBC988DEE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47" t="15668" b="13755"/>
          <a:stretch/>
        </p:blipFill>
        <p:spPr>
          <a:xfrm>
            <a:off x="5366311" y="1249976"/>
            <a:ext cx="3338512" cy="30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91;p30">
            <a:extLst>
              <a:ext uri="{FF2B5EF4-FFF2-40B4-BE49-F238E27FC236}">
                <a16:creationId xmlns:a16="http://schemas.microsoft.com/office/drawing/2014/main" id="{9DB3D8B0-B4A7-A19D-41C6-186D1ACB4A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3350" y="611912"/>
            <a:ext cx="9410700" cy="3919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F: GIẢI QUYẾT VẤN ĐỀN </a:t>
            </a:r>
            <a:b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SỰ TRỢ GIÚP CỦA MÁY TÍNH</a:t>
            </a:r>
            <a:br>
              <a:rPr lang="en" sz="4000" dirty="0">
                <a:solidFill>
                  <a:srgbClr val="0805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THỰC HÀNH XÁC ĐỊNH BÀI TOÁN VÀ TÌM THUẬT TOÁN</a:t>
            </a:r>
            <a:endParaRPr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392;p39">
            <a:extLst>
              <a:ext uri="{FF2B5EF4-FFF2-40B4-BE49-F238E27FC236}">
                <a16:creationId xmlns:a16="http://schemas.microsoft.com/office/drawing/2014/main" id="{F645EEE8-B881-044E-4A4F-49403BC07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895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649194-6917-1D42-384B-46946B6B87DA}"/>
              </a:ext>
            </a:extLst>
          </p:cNvPr>
          <p:cNvGrpSpPr/>
          <p:nvPr/>
        </p:nvGrpSpPr>
        <p:grpSpPr>
          <a:xfrm>
            <a:off x="1431545" y="2059022"/>
            <a:ext cx="3008762" cy="1655422"/>
            <a:chOff x="560847" y="1643955"/>
            <a:chExt cx="3166201" cy="1871782"/>
          </a:xfrm>
        </p:grpSpPr>
        <p:sp>
          <p:nvSpPr>
            <p:cNvPr id="30" name="Snip Diagonal Corner Rectangle 29">
              <a:extLst>
                <a:ext uri="{FF2B5EF4-FFF2-40B4-BE49-F238E27FC236}">
                  <a16:creationId xmlns:a16="http://schemas.microsoft.com/office/drawing/2014/main" id="{78865148-B0DF-9DD0-7A38-57EECAA80966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rgbClr val="69641F">
                <a:lumMod val="40000"/>
                <a:lumOff val="60000"/>
              </a:srgbClr>
            </a:solidFill>
            <a:ln w="25400" cap="flat" cmpd="sng" algn="ctr">
              <a:solidFill>
                <a:srgbClr val="69641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Snip Diagonal Corner Rectangle 30">
              <a:extLst>
                <a:ext uri="{FF2B5EF4-FFF2-40B4-BE49-F238E27FC236}">
                  <a16:creationId xmlns:a16="http://schemas.microsoft.com/office/drawing/2014/main" id="{B57B554D-CA4B-6C8F-1BB7-CF2857BD6479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rgbClr val="69641F">
                <a:lumMod val="20000"/>
                <a:lumOff val="80000"/>
              </a:srgbClr>
            </a:solidFill>
            <a:ln w="25400" cap="flat" cmpd="sng" algn="ctr">
              <a:solidFill>
                <a:srgbClr val="69641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Xác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định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toán</a:t>
              </a:r>
              <a:endParaRPr kumimoji="0" lang="en-VN" sz="2000" b="0" i="0" u="none" strike="noStrike" kern="100" cap="none" spc="0" normalizeH="0" baseline="0" noProof="0" dirty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B18473-3E01-E686-8D19-FB2C365DEEA0}"/>
              </a:ext>
            </a:extLst>
          </p:cNvPr>
          <p:cNvGrpSpPr/>
          <p:nvPr/>
        </p:nvGrpSpPr>
        <p:grpSpPr>
          <a:xfrm>
            <a:off x="4802257" y="2059022"/>
            <a:ext cx="3219473" cy="1655422"/>
            <a:chOff x="560847" y="1643955"/>
            <a:chExt cx="3166201" cy="1871782"/>
          </a:xfrm>
        </p:grpSpPr>
        <p:sp>
          <p:nvSpPr>
            <p:cNvPr id="33" name="Snip Diagonal Corner Rectangle 32">
              <a:extLst>
                <a:ext uri="{FF2B5EF4-FFF2-40B4-BE49-F238E27FC236}">
                  <a16:creationId xmlns:a16="http://schemas.microsoft.com/office/drawing/2014/main" id="{8DF2A427-C015-5243-E1AF-84FC094B318A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rgbClr val="69641F">
                <a:lumMod val="40000"/>
                <a:lumOff val="60000"/>
              </a:srgbClr>
            </a:solidFill>
            <a:ln w="25400" cap="flat" cmpd="sng" algn="ctr">
              <a:solidFill>
                <a:srgbClr val="69641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Snip Diagonal Corner Rectangle 33">
              <a:extLst>
                <a:ext uri="{FF2B5EF4-FFF2-40B4-BE49-F238E27FC236}">
                  <a16:creationId xmlns:a16="http://schemas.microsoft.com/office/drawing/2014/main" id="{9BBED777-6151-67C4-9171-2564B17B5C5A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rgbClr val="69641F">
                <a:lumMod val="20000"/>
                <a:lumOff val="80000"/>
              </a:srgbClr>
            </a:solidFill>
            <a:ln w="25400" cap="flat" cmpd="sng" algn="ctr">
              <a:solidFill>
                <a:srgbClr val="69641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thuật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00" cap="none" spc="0" normalizeH="0" baseline="0" noProof="0" dirty="0" err="1">
                  <a:ln>
                    <a:noFill/>
                  </a:ln>
                  <a:solidFill>
                    <a:srgbClr val="31332F"/>
                  </a:solidFill>
                  <a:effectLst/>
                  <a:uLnTx/>
                  <a:uFillTx/>
                  <a:latin typeface="Arial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endParaRPr kumimoji="0" lang="en-VN" sz="2000" b="0" i="0" u="none" strike="noStrike" kern="100" cap="none" spc="0" normalizeH="0" baseline="0" noProof="0" dirty="0">
                <a:ln>
                  <a:noFill/>
                </a:ln>
                <a:solidFill>
                  <a:srgbClr val="31332F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Google Shape;920;p27">
            <a:extLst>
              <a:ext uri="{FF2B5EF4-FFF2-40B4-BE49-F238E27FC236}">
                <a16:creationId xmlns:a16="http://schemas.microsoft.com/office/drawing/2014/main" id="{D6FCBA35-734A-84B8-9E96-AE2098DEAD51}"/>
              </a:ext>
            </a:extLst>
          </p:cNvPr>
          <p:cNvSpPr txBox="1">
            <a:spLocks/>
          </p:cNvSpPr>
          <p:nvPr/>
        </p:nvSpPr>
        <p:spPr>
          <a:xfrm>
            <a:off x="2644795" y="1718712"/>
            <a:ext cx="733500" cy="564110"/>
          </a:xfrm>
          <a:prstGeom prst="rect">
            <a:avLst/>
          </a:prstGeom>
          <a:solidFill>
            <a:srgbClr val="56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500" b="0" i="0" u="none" strike="noStrike" cap="none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2F"/>
              </a:buClr>
              <a:buSzPts val="3000"/>
              <a:buFont typeface="Acme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cme"/>
              </a:rPr>
              <a:t>01</a:t>
            </a: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rgbClr val="F3F5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cme"/>
            </a:endParaRPr>
          </a:p>
        </p:txBody>
      </p:sp>
      <p:sp>
        <p:nvSpPr>
          <p:cNvPr id="36" name="Google Shape;926;p27">
            <a:extLst>
              <a:ext uri="{FF2B5EF4-FFF2-40B4-BE49-F238E27FC236}">
                <a16:creationId xmlns:a16="http://schemas.microsoft.com/office/drawing/2014/main" id="{4201466B-FD19-DC2C-54B3-AFB6763C29AE}"/>
              </a:ext>
            </a:extLst>
          </p:cNvPr>
          <p:cNvSpPr txBox="1">
            <a:spLocks/>
          </p:cNvSpPr>
          <p:nvPr/>
        </p:nvSpPr>
        <p:spPr>
          <a:xfrm>
            <a:off x="6127209" y="1718112"/>
            <a:ext cx="731400" cy="564110"/>
          </a:xfrm>
          <a:prstGeom prst="rect">
            <a:avLst/>
          </a:prstGeom>
          <a:solidFill>
            <a:srgbClr val="E17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500" b="0" i="0" u="none" strike="noStrike" cap="none">
                <a:solidFill>
                  <a:schemeClr val="lt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32F"/>
              </a:buClr>
              <a:buSzPts val="3000"/>
              <a:buFont typeface="Acme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cme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866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>
            <a:spLocks noGrp="1"/>
          </p:cNvSpPr>
          <p:nvPr>
            <p:ph type="title"/>
          </p:nvPr>
        </p:nvSpPr>
        <p:spPr>
          <a:xfrm>
            <a:off x="2013946" y="1427174"/>
            <a:ext cx="3386400" cy="5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1"/>
          </p:nvPr>
        </p:nvSpPr>
        <p:spPr>
          <a:xfrm>
            <a:off x="1062465" y="1826465"/>
            <a:ext cx="2931833" cy="2294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XÁC ĐỊNH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TOÁN</a:t>
            </a:r>
          </a:p>
        </p:txBody>
      </p:sp>
      <p:grpSp>
        <p:nvGrpSpPr>
          <p:cNvPr id="655" name="Google Shape;655;p34"/>
          <p:cNvGrpSpPr/>
          <p:nvPr/>
        </p:nvGrpSpPr>
        <p:grpSpPr>
          <a:xfrm>
            <a:off x="1326242" y="4527062"/>
            <a:ext cx="687704" cy="153887"/>
            <a:chOff x="5906767" y="105437"/>
            <a:chExt cx="687704" cy="153887"/>
          </a:xfrm>
        </p:grpSpPr>
        <p:sp>
          <p:nvSpPr>
            <p:cNvPr id="656" name="Google Shape;656;p34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34"/>
          <p:cNvSpPr/>
          <p:nvPr/>
        </p:nvSpPr>
        <p:spPr>
          <a:xfrm>
            <a:off x="2827297" y="419482"/>
            <a:ext cx="338038" cy="337243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FE480B74-4A2B-9603-B43F-310A2983C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5403" y="1274650"/>
            <a:ext cx="4134181" cy="2594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30A207-8294-3068-40CB-39A1FEF21626}"/>
              </a:ext>
            </a:extLst>
          </p:cNvPr>
          <p:cNvGrpSpPr/>
          <p:nvPr/>
        </p:nvGrpSpPr>
        <p:grpSpPr>
          <a:xfrm>
            <a:off x="987516" y="603497"/>
            <a:ext cx="7645400" cy="496931"/>
            <a:chOff x="901960" y="587602"/>
            <a:chExt cx="7645400" cy="4969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BBEC9F-5FFF-F9E6-BAE6-1AFF961CB2EE}"/>
                </a:ext>
              </a:extLst>
            </p:cNvPr>
            <p:cNvSpPr txBox="1"/>
            <p:nvPr/>
          </p:nvSpPr>
          <p:spPr>
            <a:xfrm>
              <a:off x="901960" y="587602"/>
              <a:ext cx="7645400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:</a:t>
              </a:r>
              <a:endParaRPr lang="en-VN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39">
              <a:extLst>
                <a:ext uri="{FF2B5EF4-FFF2-40B4-BE49-F238E27FC236}">
                  <a16:creationId xmlns:a16="http://schemas.microsoft.com/office/drawing/2014/main" id="{248C94BB-0E89-38B7-857A-59ECBAE48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699224">
              <a:off x="1411939" y="746547"/>
              <a:ext cx="276964" cy="29694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92FF36-498C-F5AB-BC2E-99F8B33A721D}"/>
              </a:ext>
            </a:extLst>
          </p:cNvPr>
          <p:cNvGrpSpPr/>
          <p:nvPr/>
        </p:nvGrpSpPr>
        <p:grpSpPr>
          <a:xfrm>
            <a:off x="822972" y="1543633"/>
            <a:ext cx="3273459" cy="1655422"/>
            <a:chOff x="560847" y="1643955"/>
            <a:chExt cx="3166201" cy="1871782"/>
          </a:xfrm>
        </p:grpSpPr>
        <p:sp>
          <p:nvSpPr>
            <p:cNvPr id="12" name="Snip Diagonal Corner Rectangle 11">
              <a:extLst>
                <a:ext uri="{FF2B5EF4-FFF2-40B4-BE49-F238E27FC236}">
                  <a16:creationId xmlns:a16="http://schemas.microsoft.com/office/drawing/2014/main" id="{0083AAB4-980E-F7D5-A937-F5861BFEB8D9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rgbClr val="69641F">
                <a:lumMod val="40000"/>
                <a:lumOff val="60000"/>
              </a:srgbClr>
            </a:solidFill>
            <a:ln w="25400" cap="flat" cmpd="sng" algn="ctr">
              <a:solidFill>
                <a:srgbClr val="69641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Snip Diagonal Corner Rectangle 12">
              <a:extLst>
                <a:ext uri="{FF2B5EF4-FFF2-40B4-BE49-F238E27FC236}">
                  <a16:creationId xmlns:a16="http://schemas.microsoft.com/office/drawing/2014/main" id="{722D7B8C-F855-60CD-BE45-9BFFD7D23BC6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rgbClr val="69641F">
                <a:lumMod val="20000"/>
                <a:lumOff val="80000"/>
              </a:srgbClr>
            </a:solidFill>
            <a:ln w="25400" cap="flat" cmpd="sng" algn="ctr">
              <a:solidFill>
                <a:srgbClr val="69641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Input là gì? (Những dữ liệu nào đã được cho?) </a:t>
              </a:r>
              <a:endParaRPr kumimoji="0" lang="en-VN" sz="2000" b="0" i="0" u="none" strike="noStrike" kern="100" cap="none" spc="0" normalizeH="0" baseline="0" noProof="0" dirty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6770A0-5215-8414-A248-F5D1FBCBD938}"/>
              </a:ext>
            </a:extLst>
          </p:cNvPr>
          <p:cNvGrpSpPr/>
          <p:nvPr/>
        </p:nvGrpSpPr>
        <p:grpSpPr>
          <a:xfrm>
            <a:off x="4444869" y="1543633"/>
            <a:ext cx="3876159" cy="1655422"/>
            <a:chOff x="560847" y="1643955"/>
            <a:chExt cx="3166201" cy="1871782"/>
          </a:xfrm>
        </p:grpSpPr>
        <p:sp>
          <p:nvSpPr>
            <p:cNvPr id="15" name="Snip Diagonal Corner Rectangle 14">
              <a:extLst>
                <a:ext uri="{FF2B5EF4-FFF2-40B4-BE49-F238E27FC236}">
                  <a16:creationId xmlns:a16="http://schemas.microsoft.com/office/drawing/2014/main" id="{F0CA6F1E-4C71-6DE6-66C7-F43DC6CD1750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rgbClr val="69641F">
                <a:lumMod val="40000"/>
                <a:lumOff val="60000"/>
              </a:srgbClr>
            </a:solidFill>
            <a:ln w="25400" cap="flat" cmpd="sng" algn="ctr">
              <a:solidFill>
                <a:srgbClr val="69641F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Snip Diagonal Corner Rectangle 15">
              <a:extLst>
                <a:ext uri="{FF2B5EF4-FFF2-40B4-BE49-F238E27FC236}">
                  <a16:creationId xmlns:a16="http://schemas.microsoft.com/office/drawing/2014/main" id="{38B452EB-2920-1D85-EB6C-08BDED232BC8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rgbClr val="69641F">
                <a:lumMod val="20000"/>
                <a:lumOff val="80000"/>
              </a:srgbClr>
            </a:solidFill>
            <a:ln w="25400" cap="flat" cmpd="sng" algn="ctr">
              <a:solidFill>
                <a:srgbClr val="69641F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Output là gì? (Những gì xuất hiện trong đoạn hoạt hình?) </a:t>
              </a:r>
              <a:endParaRPr kumimoji="0" lang="en-VN" sz="2000" b="0" i="0" u="none" strike="noStrike" kern="100" cap="none" spc="0" normalizeH="0" baseline="0" noProof="0" dirty="0">
                <a:ln>
                  <a:noFill/>
                </a:ln>
                <a:solidFill>
                  <a:srgbClr val="F3F5DF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33">
            <a:extLst>
              <a:ext uri="{FF2B5EF4-FFF2-40B4-BE49-F238E27FC236}">
                <a16:creationId xmlns:a16="http://schemas.microsoft.com/office/drawing/2014/main" id="{9E04040A-73C3-489B-E949-64360DACD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78610" y="3056742"/>
            <a:ext cx="2386779" cy="171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E1975C-9AFA-8991-33FB-5195EFEF0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64533"/>
              </p:ext>
            </p:extLst>
          </p:nvPr>
        </p:nvGraphicFramePr>
        <p:xfrm>
          <a:off x="3208149" y="419926"/>
          <a:ext cx="5570091" cy="4282036"/>
        </p:xfrm>
        <a:graphic>
          <a:graphicData uri="http://schemas.openxmlformats.org/drawingml/2006/table">
            <a:tbl>
              <a:tblPr firstRow="1" firstCol="1" bandRow="1">
                <a:tableStyleId>{0F039DFC-1B6B-447C-A3A1-23F70E9F2656}</a:tableStyleId>
              </a:tblPr>
              <a:tblGrid>
                <a:gridCol w="5570091">
                  <a:extLst>
                    <a:ext uri="{9D8B030D-6E8A-4147-A177-3AD203B41FA5}">
                      <a16:colId xmlns:a16="http://schemas.microsoft.com/office/drawing/2014/main" val="746348072"/>
                    </a:ext>
                  </a:extLst>
                </a:gridCol>
              </a:tblGrid>
              <a:tr h="428203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VN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70" marR="6387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640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E803DBA-E170-DF36-CF9D-4F3169B0C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63408"/>
              </p:ext>
            </p:extLst>
          </p:nvPr>
        </p:nvGraphicFramePr>
        <p:xfrm>
          <a:off x="249380" y="419926"/>
          <a:ext cx="2958769" cy="4282036"/>
        </p:xfrm>
        <a:graphic>
          <a:graphicData uri="http://schemas.openxmlformats.org/drawingml/2006/table">
            <a:tbl>
              <a:tblPr firstRow="1" firstCol="1" bandRow="1">
                <a:tableStyleId>{0F039DFC-1B6B-447C-A3A1-23F70E9F2656}</a:tableStyleId>
              </a:tblPr>
              <a:tblGrid>
                <a:gridCol w="2958769">
                  <a:extLst>
                    <a:ext uri="{9D8B030D-6E8A-4147-A177-3AD203B41FA5}">
                      <a16:colId xmlns:a16="http://schemas.microsoft.com/office/drawing/2014/main" val="746348072"/>
                    </a:ext>
                  </a:extLst>
                </a:gridCol>
              </a:tblGrid>
              <a:tr h="428203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VN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70" marR="6387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640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07D8889-F9F7-AF81-598A-FF168E294D49}"/>
              </a:ext>
            </a:extLst>
          </p:cNvPr>
          <p:cNvSpPr txBox="1"/>
          <p:nvPr/>
        </p:nvSpPr>
        <p:spPr>
          <a:xfrm>
            <a:off x="253183" y="441538"/>
            <a:ext cx="2954966" cy="290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INPUT:</a:t>
            </a:r>
            <a:endParaRPr kumimoji="0" lang="en-VN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hồng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</a:t>
            </a:r>
            <a:endParaRPr kumimoji="0" lang="en-V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14</a:t>
            </a:r>
            <a:endParaRPr kumimoji="0" lang="en-V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kết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thúc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phím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“S”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phím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nhấn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V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8A68B8-7EF7-6F7E-049B-3677161F91A5}"/>
              </a:ext>
            </a:extLst>
          </p:cNvPr>
          <p:cNvSpPr txBox="1"/>
          <p:nvPr/>
        </p:nvSpPr>
        <p:spPr>
          <a:xfrm>
            <a:off x="3208149" y="409120"/>
            <a:ext cx="5570091" cy="383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OUTPUT:</a:t>
            </a:r>
            <a:endParaRPr kumimoji="0" lang="en-VN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xuất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hiện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kumimoji="0" lang="en-VN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hồng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rồi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đổi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cứ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tục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vậy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nếu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hồng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chạm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sẽ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xuyên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đồng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thời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bóng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sẽ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chuyển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hồng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V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>
            <a:spLocks noGrp="1"/>
          </p:cNvSpPr>
          <p:nvPr>
            <p:ph type="title"/>
          </p:nvPr>
        </p:nvSpPr>
        <p:spPr>
          <a:xfrm>
            <a:off x="2678637" y="1420363"/>
            <a:ext cx="3386400" cy="5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1"/>
          </p:nvPr>
        </p:nvSpPr>
        <p:spPr>
          <a:xfrm>
            <a:off x="660527" y="1826465"/>
            <a:ext cx="4739819" cy="2294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TÌM THUẬT TOÁN CHO BÀI TOÁN</a:t>
            </a:r>
          </a:p>
        </p:txBody>
      </p:sp>
      <p:grpSp>
        <p:nvGrpSpPr>
          <p:cNvPr id="655" name="Google Shape;655;p34"/>
          <p:cNvGrpSpPr/>
          <p:nvPr/>
        </p:nvGrpSpPr>
        <p:grpSpPr>
          <a:xfrm>
            <a:off x="1326242" y="4527062"/>
            <a:ext cx="687704" cy="153887"/>
            <a:chOff x="5906767" y="105437"/>
            <a:chExt cx="687704" cy="153887"/>
          </a:xfrm>
        </p:grpSpPr>
        <p:sp>
          <p:nvSpPr>
            <p:cNvPr id="656" name="Google Shape;656;p34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34"/>
          <p:cNvSpPr/>
          <p:nvPr/>
        </p:nvSpPr>
        <p:spPr>
          <a:xfrm>
            <a:off x="2827297" y="419482"/>
            <a:ext cx="338038" cy="337243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FE480B74-4A2B-9603-B43F-310A2983C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70269" y="1826465"/>
            <a:ext cx="3200229" cy="20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9"/>
          <p:cNvGrpSpPr/>
          <p:nvPr/>
        </p:nvGrpSpPr>
        <p:grpSpPr>
          <a:xfrm>
            <a:off x="8246845" y="4700477"/>
            <a:ext cx="754756" cy="168907"/>
            <a:chOff x="5906767" y="105437"/>
            <a:chExt cx="687704" cy="153887"/>
          </a:xfrm>
        </p:grpSpPr>
        <p:sp>
          <p:nvSpPr>
            <p:cNvPr id="2477" name="Google Shape;2477;p49"/>
            <p:cNvSpPr/>
            <p:nvPr/>
          </p:nvSpPr>
          <p:spPr>
            <a:xfrm>
              <a:off x="6053647" y="105437"/>
              <a:ext cx="540824" cy="73226"/>
            </a:xfrm>
            <a:custGeom>
              <a:avLst/>
              <a:gdLst/>
              <a:ahLst/>
              <a:cxnLst/>
              <a:rect l="l" t="t" r="r" b="b"/>
              <a:pathLst>
                <a:path w="17674" h="2393" extrusionOk="0">
                  <a:moveTo>
                    <a:pt x="305" y="1"/>
                  </a:moveTo>
                  <a:cubicBezTo>
                    <a:pt x="137" y="1"/>
                    <a:pt x="0" y="138"/>
                    <a:pt x="0" y="306"/>
                  </a:cubicBezTo>
                  <a:cubicBezTo>
                    <a:pt x="0" y="473"/>
                    <a:pt x="137" y="610"/>
                    <a:pt x="305" y="610"/>
                  </a:cubicBezTo>
                  <a:cubicBezTo>
                    <a:pt x="747" y="610"/>
                    <a:pt x="945" y="900"/>
                    <a:pt x="1280" y="1372"/>
                  </a:cubicBezTo>
                  <a:cubicBezTo>
                    <a:pt x="1585" y="1829"/>
                    <a:pt x="1981" y="2393"/>
                    <a:pt x="2743" y="2393"/>
                  </a:cubicBezTo>
                  <a:cubicBezTo>
                    <a:pt x="3504" y="2393"/>
                    <a:pt x="3901" y="1829"/>
                    <a:pt x="4205" y="1372"/>
                  </a:cubicBezTo>
                  <a:cubicBezTo>
                    <a:pt x="4525" y="900"/>
                    <a:pt x="4754" y="610"/>
                    <a:pt x="5180" y="610"/>
                  </a:cubicBezTo>
                  <a:cubicBezTo>
                    <a:pt x="5622" y="610"/>
                    <a:pt x="5820" y="900"/>
                    <a:pt x="6155" y="1372"/>
                  </a:cubicBezTo>
                  <a:cubicBezTo>
                    <a:pt x="6460" y="1829"/>
                    <a:pt x="6856" y="2393"/>
                    <a:pt x="7618" y="2393"/>
                  </a:cubicBezTo>
                  <a:cubicBezTo>
                    <a:pt x="8380" y="2393"/>
                    <a:pt x="8776" y="1829"/>
                    <a:pt x="9081" y="1372"/>
                  </a:cubicBezTo>
                  <a:cubicBezTo>
                    <a:pt x="9401" y="900"/>
                    <a:pt x="9629" y="610"/>
                    <a:pt x="10056" y="610"/>
                  </a:cubicBezTo>
                  <a:cubicBezTo>
                    <a:pt x="10498" y="610"/>
                    <a:pt x="10696" y="900"/>
                    <a:pt x="11031" y="1372"/>
                  </a:cubicBezTo>
                  <a:cubicBezTo>
                    <a:pt x="11336" y="1829"/>
                    <a:pt x="11732" y="2393"/>
                    <a:pt x="12494" y="2393"/>
                  </a:cubicBezTo>
                  <a:cubicBezTo>
                    <a:pt x="13255" y="2393"/>
                    <a:pt x="13652" y="1829"/>
                    <a:pt x="13956" y="1372"/>
                  </a:cubicBezTo>
                  <a:cubicBezTo>
                    <a:pt x="14276" y="900"/>
                    <a:pt x="14505" y="610"/>
                    <a:pt x="14931" y="610"/>
                  </a:cubicBezTo>
                  <a:cubicBezTo>
                    <a:pt x="15373" y="610"/>
                    <a:pt x="15571" y="900"/>
                    <a:pt x="15906" y="1372"/>
                  </a:cubicBezTo>
                  <a:cubicBezTo>
                    <a:pt x="16211" y="1829"/>
                    <a:pt x="16607" y="2393"/>
                    <a:pt x="17369" y="2393"/>
                  </a:cubicBezTo>
                  <a:cubicBezTo>
                    <a:pt x="17537" y="2393"/>
                    <a:pt x="17674" y="2271"/>
                    <a:pt x="17674" y="2088"/>
                  </a:cubicBezTo>
                  <a:cubicBezTo>
                    <a:pt x="17674" y="1921"/>
                    <a:pt x="17537" y="1783"/>
                    <a:pt x="17369" y="1783"/>
                  </a:cubicBezTo>
                  <a:cubicBezTo>
                    <a:pt x="16927" y="1783"/>
                    <a:pt x="16714" y="1494"/>
                    <a:pt x="16394" y="1022"/>
                  </a:cubicBezTo>
                  <a:cubicBezTo>
                    <a:pt x="16089" y="565"/>
                    <a:pt x="15693" y="1"/>
                    <a:pt x="14931" y="1"/>
                  </a:cubicBezTo>
                  <a:cubicBezTo>
                    <a:pt x="14170" y="1"/>
                    <a:pt x="13758" y="565"/>
                    <a:pt x="13469" y="1022"/>
                  </a:cubicBezTo>
                  <a:cubicBezTo>
                    <a:pt x="13134" y="1494"/>
                    <a:pt x="12905" y="1783"/>
                    <a:pt x="12494" y="1783"/>
                  </a:cubicBezTo>
                  <a:cubicBezTo>
                    <a:pt x="12052" y="1783"/>
                    <a:pt x="11838" y="1494"/>
                    <a:pt x="11519" y="1022"/>
                  </a:cubicBezTo>
                  <a:cubicBezTo>
                    <a:pt x="11214" y="565"/>
                    <a:pt x="10818" y="1"/>
                    <a:pt x="10056" y="1"/>
                  </a:cubicBezTo>
                  <a:cubicBezTo>
                    <a:pt x="9294" y="1"/>
                    <a:pt x="8898" y="565"/>
                    <a:pt x="8593" y="1022"/>
                  </a:cubicBezTo>
                  <a:cubicBezTo>
                    <a:pt x="8258" y="1494"/>
                    <a:pt x="8030" y="1783"/>
                    <a:pt x="7618" y="1783"/>
                  </a:cubicBezTo>
                  <a:cubicBezTo>
                    <a:pt x="7176" y="1783"/>
                    <a:pt x="6963" y="1494"/>
                    <a:pt x="6643" y="1022"/>
                  </a:cubicBezTo>
                  <a:cubicBezTo>
                    <a:pt x="6338" y="565"/>
                    <a:pt x="5942" y="1"/>
                    <a:pt x="5180" y="1"/>
                  </a:cubicBezTo>
                  <a:cubicBezTo>
                    <a:pt x="4419" y="1"/>
                    <a:pt x="4022" y="565"/>
                    <a:pt x="3718" y="1022"/>
                  </a:cubicBezTo>
                  <a:cubicBezTo>
                    <a:pt x="3383" y="1494"/>
                    <a:pt x="3154" y="1783"/>
                    <a:pt x="2743" y="1783"/>
                  </a:cubicBezTo>
                  <a:cubicBezTo>
                    <a:pt x="2301" y="1783"/>
                    <a:pt x="2087" y="1494"/>
                    <a:pt x="1768" y="1022"/>
                  </a:cubicBezTo>
                  <a:cubicBezTo>
                    <a:pt x="1463" y="565"/>
                    <a:pt x="1067" y="1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5906767" y="185639"/>
              <a:ext cx="540855" cy="73685"/>
            </a:xfrm>
            <a:custGeom>
              <a:avLst/>
              <a:gdLst/>
              <a:ahLst/>
              <a:cxnLst/>
              <a:rect l="l" t="t" r="r" b="b"/>
              <a:pathLst>
                <a:path w="17675" h="2408" extrusionOk="0">
                  <a:moveTo>
                    <a:pt x="306" y="0"/>
                  </a:moveTo>
                  <a:cubicBezTo>
                    <a:pt x="123" y="0"/>
                    <a:pt x="1" y="138"/>
                    <a:pt x="1" y="305"/>
                  </a:cubicBezTo>
                  <a:cubicBezTo>
                    <a:pt x="1" y="488"/>
                    <a:pt x="123" y="610"/>
                    <a:pt x="306" y="610"/>
                  </a:cubicBezTo>
                  <a:cubicBezTo>
                    <a:pt x="732" y="610"/>
                    <a:pt x="945" y="899"/>
                    <a:pt x="1265" y="1372"/>
                  </a:cubicBezTo>
                  <a:cubicBezTo>
                    <a:pt x="1570" y="1829"/>
                    <a:pt x="1982" y="2408"/>
                    <a:pt x="2743" y="2408"/>
                  </a:cubicBezTo>
                  <a:cubicBezTo>
                    <a:pt x="3505" y="2408"/>
                    <a:pt x="3901" y="1829"/>
                    <a:pt x="4206" y="1372"/>
                  </a:cubicBezTo>
                  <a:cubicBezTo>
                    <a:pt x="4526" y="899"/>
                    <a:pt x="4754" y="610"/>
                    <a:pt x="5181" y="610"/>
                  </a:cubicBezTo>
                  <a:cubicBezTo>
                    <a:pt x="5623" y="610"/>
                    <a:pt x="5821" y="899"/>
                    <a:pt x="6156" y="1372"/>
                  </a:cubicBezTo>
                  <a:cubicBezTo>
                    <a:pt x="6461" y="1829"/>
                    <a:pt x="6857" y="2408"/>
                    <a:pt x="7619" y="2408"/>
                  </a:cubicBezTo>
                  <a:cubicBezTo>
                    <a:pt x="8381" y="2408"/>
                    <a:pt x="8777" y="1829"/>
                    <a:pt x="9081" y="1372"/>
                  </a:cubicBezTo>
                  <a:cubicBezTo>
                    <a:pt x="9401" y="899"/>
                    <a:pt x="9630" y="610"/>
                    <a:pt x="10057" y="610"/>
                  </a:cubicBezTo>
                  <a:cubicBezTo>
                    <a:pt x="10498" y="610"/>
                    <a:pt x="10696" y="899"/>
                    <a:pt x="11032" y="1372"/>
                  </a:cubicBezTo>
                  <a:cubicBezTo>
                    <a:pt x="11336" y="1829"/>
                    <a:pt x="11733" y="2408"/>
                    <a:pt x="12494" y="2408"/>
                  </a:cubicBezTo>
                  <a:cubicBezTo>
                    <a:pt x="13256" y="2408"/>
                    <a:pt x="13652" y="1829"/>
                    <a:pt x="13957" y="1372"/>
                  </a:cubicBezTo>
                  <a:cubicBezTo>
                    <a:pt x="14277" y="899"/>
                    <a:pt x="14505" y="610"/>
                    <a:pt x="14932" y="610"/>
                  </a:cubicBezTo>
                  <a:cubicBezTo>
                    <a:pt x="15374" y="610"/>
                    <a:pt x="15572" y="899"/>
                    <a:pt x="15892" y="1372"/>
                  </a:cubicBezTo>
                  <a:cubicBezTo>
                    <a:pt x="16212" y="1829"/>
                    <a:pt x="16608" y="2408"/>
                    <a:pt x="17370" y="2408"/>
                  </a:cubicBezTo>
                  <a:cubicBezTo>
                    <a:pt x="17537" y="2408"/>
                    <a:pt x="17675" y="2271"/>
                    <a:pt x="17675" y="2103"/>
                  </a:cubicBezTo>
                  <a:cubicBezTo>
                    <a:pt x="17675" y="1935"/>
                    <a:pt x="17537" y="1798"/>
                    <a:pt x="17370" y="1798"/>
                  </a:cubicBezTo>
                  <a:cubicBezTo>
                    <a:pt x="16928" y="1798"/>
                    <a:pt x="16715" y="1509"/>
                    <a:pt x="16395" y="1036"/>
                  </a:cubicBezTo>
                  <a:cubicBezTo>
                    <a:pt x="16090" y="579"/>
                    <a:pt x="15694" y="0"/>
                    <a:pt x="14932" y="0"/>
                  </a:cubicBezTo>
                  <a:cubicBezTo>
                    <a:pt x="14170" y="0"/>
                    <a:pt x="13759" y="579"/>
                    <a:pt x="13469" y="1036"/>
                  </a:cubicBezTo>
                  <a:cubicBezTo>
                    <a:pt x="13134" y="1509"/>
                    <a:pt x="12906" y="1798"/>
                    <a:pt x="12494" y="1798"/>
                  </a:cubicBezTo>
                  <a:cubicBezTo>
                    <a:pt x="12052" y="1798"/>
                    <a:pt x="11839" y="1509"/>
                    <a:pt x="11519" y="1036"/>
                  </a:cubicBezTo>
                  <a:cubicBezTo>
                    <a:pt x="11214" y="579"/>
                    <a:pt x="10818" y="0"/>
                    <a:pt x="10057" y="0"/>
                  </a:cubicBezTo>
                  <a:cubicBezTo>
                    <a:pt x="9295" y="0"/>
                    <a:pt x="8899" y="579"/>
                    <a:pt x="8594" y="1036"/>
                  </a:cubicBezTo>
                  <a:cubicBezTo>
                    <a:pt x="8259" y="1509"/>
                    <a:pt x="8030" y="1798"/>
                    <a:pt x="7619" y="1798"/>
                  </a:cubicBezTo>
                  <a:cubicBezTo>
                    <a:pt x="7177" y="1798"/>
                    <a:pt x="6964" y="1509"/>
                    <a:pt x="6644" y="1036"/>
                  </a:cubicBezTo>
                  <a:cubicBezTo>
                    <a:pt x="6339" y="579"/>
                    <a:pt x="5943" y="0"/>
                    <a:pt x="5181" y="0"/>
                  </a:cubicBezTo>
                  <a:cubicBezTo>
                    <a:pt x="4419" y="0"/>
                    <a:pt x="4023" y="579"/>
                    <a:pt x="3703" y="1036"/>
                  </a:cubicBezTo>
                  <a:cubicBezTo>
                    <a:pt x="3383" y="1509"/>
                    <a:pt x="3155" y="1798"/>
                    <a:pt x="2743" y="1798"/>
                  </a:cubicBezTo>
                  <a:cubicBezTo>
                    <a:pt x="2301" y="1798"/>
                    <a:pt x="2088" y="1509"/>
                    <a:pt x="1768" y="1036"/>
                  </a:cubicBezTo>
                  <a:cubicBezTo>
                    <a:pt x="1463" y="579"/>
                    <a:pt x="1067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49"/>
          <p:cNvSpPr/>
          <p:nvPr/>
        </p:nvSpPr>
        <p:spPr>
          <a:xfrm>
            <a:off x="862233" y="4700480"/>
            <a:ext cx="157131" cy="338038"/>
          </a:xfrm>
          <a:custGeom>
            <a:avLst/>
            <a:gdLst/>
            <a:ahLst/>
            <a:cxnLst/>
            <a:rect l="l" t="t" r="r" b="b"/>
            <a:pathLst>
              <a:path w="5135" h="11047" extrusionOk="0">
                <a:moveTo>
                  <a:pt x="2575" y="0"/>
                </a:moveTo>
                <a:lnTo>
                  <a:pt x="0" y="6598"/>
                </a:lnTo>
                <a:lnTo>
                  <a:pt x="2575" y="6598"/>
                </a:lnTo>
                <a:lnTo>
                  <a:pt x="2575" y="11046"/>
                </a:lnTo>
                <a:lnTo>
                  <a:pt x="5135" y="4434"/>
                </a:lnTo>
                <a:lnTo>
                  <a:pt x="2575" y="4434"/>
                </a:lnTo>
                <a:lnTo>
                  <a:pt x="25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49"/>
          <p:cNvSpPr/>
          <p:nvPr/>
        </p:nvSpPr>
        <p:spPr>
          <a:xfrm>
            <a:off x="4916028" y="-120585"/>
            <a:ext cx="428486" cy="427449"/>
          </a:xfrm>
          <a:custGeom>
            <a:avLst/>
            <a:gdLst/>
            <a:ahLst/>
            <a:cxnLst/>
            <a:rect l="l" t="t" r="r" b="b"/>
            <a:pathLst>
              <a:path w="11047" h="11021" extrusionOk="0">
                <a:moveTo>
                  <a:pt x="4973" y="1"/>
                </a:moveTo>
                <a:cubicBezTo>
                  <a:pt x="4956" y="1"/>
                  <a:pt x="4939" y="2"/>
                  <a:pt x="4922" y="5"/>
                </a:cubicBezTo>
                <a:cubicBezTo>
                  <a:pt x="4724" y="20"/>
                  <a:pt x="4587" y="188"/>
                  <a:pt x="4617" y="386"/>
                </a:cubicBezTo>
                <a:lnTo>
                  <a:pt x="4755" y="1529"/>
                </a:lnTo>
                <a:cubicBezTo>
                  <a:pt x="4770" y="1696"/>
                  <a:pt x="4922" y="1833"/>
                  <a:pt x="5090" y="1833"/>
                </a:cubicBezTo>
                <a:lnTo>
                  <a:pt x="5135" y="1833"/>
                </a:lnTo>
                <a:cubicBezTo>
                  <a:pt x="5318" y="1803"/>
                  <a:pt x="5455" y="1635"/>
                  <a:pt x="5440" y="1452"/>
                </a:cubicBezTo>
                <a:lnTo>
                  <a:pt x="5303" y="310"/>
                </a:lnTo>
                <a:cubicBezTo>
                  <a:pt x="5289" y="130"/>
                  <a:pt x="5138" y="1"/>
                  <a:pt x="4973" y="1"/>
                </a:cubicBezTo>
                <a:close/>
                <a:moveTo>
                  <a:pt x="7598" y="402"/>
                </a:moveTo>
                <a:cubicBezTo>
                  <a:pt x="7464" y="402"/>
                  <a:pt x="7344" y="479"/>
                  <a:pt x="7299" y="614"/>
                </a:cubicBezTo>
                <a:lnTo>
                  <a:pt x="6842" y="1650"/>
                </a:lnTo>
                <a:cubicBezTo>
                  <a:pt x="6766" y="1833"/>
                  <a:pt x="6842" y="2031"/>
                  <a:pt x="7009" y="2107"/>
                </a:cubicBezTo>
                <a:cubicBezTo>
                  <a:pt x="7055" y="2138"/>
                  <a:pt x="7116" y="2138"/>
                  <a:pt x="7147" y="2138"/>
                </a:cubicBezTo>
                <a:cubicBezTo>
                  <a:pt x="7284" y="2138"/>
                  <a:pt x="7390" y="2062"/>
                  <a:pt x="7451" y="1925"/>
                </a:cubicBezTo>
                <a:lnTo>
                  <a:pt x="7908" y="873"/>
                </a:lnTo>
                <a:cubicBezTo>
                  <a:pt x="7985" y="706"/>
                  <a:pt x="7908" y="492"/>
                  <a:pt x="7741" y="432"/>
                </a:cubicBezTo>
                <a:cubicBezTo>
                  <a:pt x="7693" y="412"/>
                  <a:pt x="7645" y="402"/>
                  <a:pt x="7598" y="402"/>
                </a:cubicBezTo>
                <a:close/>
                <a:moveTo>
                  <a:pt x="2446" y="996"/>
                </a:moveTo>
                <a:cubicBezTo>
                  <a:pt x="2376" y="996"/>
                  <a:pt x="2304" y="1021"/>
                  <a:pt x="2241" y="1071"/>
                </a:cubicBezTo>
                <a:cubicBezTo>
                  <a:pt x="2088" y="1178"/>
                  <a:pt x="2043" y="1391"/>
                  <a:pt x="2164" y="1544"/>
                </a:cubicBezTo>
                <a:lnTo>
                  <a:pt x="2850" y="2458"/>
                </a:lnTo>
                <a:cubicBezTo>
                  <a:pt x="2896" y="2549"/>
                  <a:pt x="3018" y="2595"/>
                  <a:pt x="3109" y="2595"/>
                </a:cubicBezTo>
                <a:cubicBezTo>
                  <a:pt x="3185" y="2595"/>
                  <a:pt x="3246" y="2565"/>
                  <a:pt x="3322" y="2534"/>
                </a:cubicBezTo>
                <a:cubicBezTo>
                  <a:pt x="3475" y="2412"/>
                  <a:pt x="3505" y="2214"/>
                  <a:pt x="3399" y="2047"/>
                </a:cubicBezTo>
                <a:lnTo>
                  <a:pt x="2713" y="1132"/>
                </a:lnTo>
                <a:cubicBezTo>
                  <a:pt x="2642" y="1044"/>
                  <a:pt x="2545" y="996"/>
                  <a:pt x="2446" y="996"/>
                </a:cubicBezTo>
                <a:close/>
                <a:moveTo>
                  <a:pt x="9705" y="2083"/>
                </a:moveTo>
                <a:cubicBezTo>
                  <a:pt x="9637" y="2083"/>
                  <a:pt x="9568" y="2105"/>
                  <a:pt x="9508" y="2153"/>
                </a:cubicBezTo>
                <a:lnTo>
                  <a:pt x="8594" y="2839"/>
                </a:lnTo>
                <a:cubicBezTo>
                  <a:pt x="8442" y="2945"/>
                  <a:pt x="8411" y="3159"/>
                  <a:pt x="8518" y="3311"/>
                </a:cubicBezTo>
                <a:cubicBezTo>
                  <a:pt x="8594" y="3387"/>
                  <a:pt x="8685" y="3448"/>
                  <a:pt x="8792" y="3448"/>
                </a:cubicBezTo>
                <a:cubicBezTo>
                  <a:pt x="8868" y="3448"/>
                  <a:pt x="8914" y="3433"/>
                  <a:pt x="8990" y="3387"/>
                </a:cubicBezTo>
                <a:lnTo>
                  <a:pt x="9904" y="2702"/>
                </a:lnTo>
                <a:cubicBezTo>
                  <a:pt x="10057" y="2595"/>
                  <a:pt x="10102" y="2382"/>
                  <a:pt x="9980" y="2229"/>
                </a:cubicBezTo>
                <a:cubicBezTo>
                  <a:pt x="9916" y="2137"/>
                  <a:pt x="9811" y="2083"/>
                  <a:pt x="9705" y="2083"/>
                </a:cubicBezTo>
                <a:close/>
                <a:moveTo>
                  <a:pt x="761" y="3099"/>
                </a:moveTo>
                <a:cubicBezTo>
                  <a:pt x="630" y="3099"/>
                  <a:pt x="503" y="3173"/>
                  <a:pt x="458" y="3296"/>
                </a:cubicBezTo>
                <a:cubicBezTo>
                  <a:pt x="382" y="3463"/>
                  <a:pt x="458" y="3677"/>
                  <a:pt x="641" y="3753"/>
                </a:cubicBezTo>
                <a:lnTo>
                  <a:pt x="1677" y="4210"/>
                </a:lnTo>
                <a:cubicBezTo>
                  <a:pt x="1723" y="4225"/>
                  <a:pt x="1784" y="4225"/>
                  <a:pt x="1814" y="4225"/>
                </a:cubicBezTo>
                <a:cubicBezTo>
                  <a:pt x="1951" y="4225"/>
                  <a:pt x="2058" y="4149"/>
                  <a:pt x="2119" y="4012"/>
                </a:cubicBezTo>
                <a:cubicBezTo>
                  <a:pt x="2195" y="3844"/>
                  <a:pt x="2119" y="3631"/>
                  <a:pt x="1951" y="3570"/>
                </a:cubicBezTo>
                <a:lnTo>
                  <a:pt x="900" y="3128"/>
                </a:lnTo>
                <a:cubicBezTo>
                  <a:pt x="856" y="3108"/>
                  <a:pt x="808" y="3099"/>
                  <a:pt x="761" y="3099"/>
                </a:cubicBezTo>
                <a:close/>
                <a:moveTo>
                  <a:pt x="10684" y="4590"/>
                </a:moveTo>
                <a:cubicBezTo>
                  <a:pt x="10673" y="4590"/>
                  <a:pt x="10662" y="4590"/>
                  <a:pt x="10651" y="4591"/>
                </a:cubicBezTo>
                <a:lnTo>
                  <a:pt x="9508" y="4713"/>
                </a:lnTo>
                <a:cubicBezTo>
                  <a:pt x="9325" y="4743"/>
                  <a:pt x="9188" y="4911"/>
                  <a:pt x="9203" y="5094"/>
                </a:cubicBezTo>
                <a:cubicBezTo>
                  <a:pt x="9219" y="5277"/>
                  <a:pt x="9371" y="5414"/>
                  <a:pt x="9554" y="5414"/>
                </a:cubicBezTo>
                <a:lnTo>
                  <a:pt x="9584" y="5414"/>
                </a:lnTo>
                <a:lnTo>
                  <a:pt x="10727" y="5277"/>
                </a:lnTo>
                <a:cubicBezTo>
                  <a:pt x="10925" y="5231"/>
                  <a:pt x="11047" y="5063"/>
                  <a:pt x="11032" y="4896"/>
                </a:cubicBezTo>
                <a:cubicBezTo>
                  <a:pt x="11017" y="4709"/>
                  <a:pt x="10867" y="4590"/>
                  <a:pt x="10684" y="4590"/>
                </a:cubicBezTo>
                <a:close/>
                <a:moveTo>
                  <a:pt x="1507" y="5611"/>
                </a:moveTo>
                <a:cubicBezTo>
                  <a:pt x="1497" y="5611"/>
                  <a:pt x="1488" y="5611"/>
                  <a:pt x="1479" y="5612"/>
                </a:cubicBezTo>
                <a:lnTo>
                  <a:pt x="336" y="5749"/>
                </a:lnTo>
                <a:cubicBezTo>
                  <a:pt x="138" y="5764"/>
                  <a:pt x="1" y="5947"/>
                  <a:pt x="31" y="6130"/>
                </a:cubicBezTo>
                <a:cubicBezTo>
                  <a:pt x="47" y="6297"/>
                  <a:pt x="199" y="6434"/>
                  <a:pt x="367" y="6434"/>
                </a:cubicBezTo>
                <a:lnTo>
                  <a:pt x="412" y="6434"/>
                </a:lnTo>
                <a:lnTo>
                  <a:pt x="1555" y="6297"/>
                </a:lnTo>
                <a:cubicBezTo>
                  <a:pt x="1738" y="6282"/>
                  <a:pt x="1875" y="6115"/>
                  <a:pt x="1860" y="5916"/>
                </a:cubicBezTo>
                <a:cubicBezTo>
                  <a:pt x="1831" y="5743"/>
                  <a:pt x="1678" y="5611"/>
                  <a:pt x="1507" y="5611"/>
                </a:cubicBezTo>
                <a:close/>
                <a:moveTo>
                  <a:pt x="5532" y="3220"/>
                </a:moveTo>
                <a:cubicBezTo>
                  <a:pt x="6050" y="3220"/>
                  <a:pt x="6537" y="3387"/>
                  <a:pt x="6964" y="3707"/>
                </a:cubicBezTo>
                <a:cubicBezTo>
                  <a:pt x="7436" y="4088"/>
                  <a:pt x="7741" y="4637"/>
                  <a:pt x="7817" y="5261"/>
                </a:cubicBezTo>
                <a:cubicBezTo>
                  <a:pt x="7954" y="6511"/>
                  <a:pt x="7055" y="7653"/>
                  <a:pt x="5791" y="7790"/>
                </a:cubicBezTo>
                <a:cubicBezTo>
                  <a:pt x="5694" y="7802"/>
                  <a:pt x="5598" y="7808"/>
                  <a:pt x="5503" y="7808"/>
                </a:cubicBezTo>
                <a:cubicBezTo>
                  <a:pt x="4992" y="7808"/>
                  <a:pt x="4497" y="7639"/>
                  <a:pt x="4099" y="7318"/>
                </a:cubicBezTo>
                <a:cubicBezTo>
                  <a:pt x="3627" y="6937"/>
                  <a:pt x="3322" y="6374"/>
                  <a:pt x="3246" y="5764"/>
                </a:cubicBezTo>
                <a:cubicBezTo>
                  <a:pt x="3109" y="4515"/>
                  <a:pt x="4008" y="3372"/>
                  <a:pt x="5257" y="3235"/>
                </a:cubicBezTo>
                <a:cubicBezTo>
                  <a:pt x="5349" y="3220"/>
                  <a:pt x="5440" y="3220"/>
                  <a:pt x="5532" y="3220"/>
                </a:cubicBezTo>
                <a:close/>
                <a:moveTo>
                  <a:pt x="9233" y="6786"/>
                </a:moveTo>
                <a:cubicBezTo>
                  <a:pt x="9103" y="6786"/>
                  <a:pt x="8978" y="6860"/>
                  <a:pt x="8944" y="6983"/>
                </a:cubicBezTo>
                <a:cubicBezTo>
                  <a:pt x="8868" y="7166"/>
                  <a:pt x="8944" y="7364"/>
                  <a:pt x="9112" y="7425"/>
                </a:cubicBezTo>
                <a:lnTo>
                  <a:pt x="10163" y="7882"/>
                </a:lnTo>
                <a:cubicBezTo>
                  <a:pt x="10194" y="7897"/>
                  <a:pt x="10255" y="7897"/>
                  <a:pt x="10285" y="7897"/>
                </a:cubicBezTo>
                <a:cubicBezTo>
                  <a:pt x="10422" y="7897"/>
                  <a:pt x="10544" y="7821"/>
                  <a:pt x="10590" y="7699"/>
                </a:cubicBezTo>
                <a:cubicBezTo>
                  <a:pt x="10697" y="7547"/>
                  <a:pt x="10590" y="7349"/>
                  <a:pt x="10422" y="7272"/>
                </a:cubicBezTo>
                <a:lnTo>
                  <a:pt x="9371" y="6815"/>
                </a:lnTo>
                <a:cubicBezTo>
                  <a:pt x="9327" y="6795"/>
                  <a:pt x="9279" y="6786"/>
                  <a:pt x="9233" y="6786"/>
                </a:cubicBezTo>
                <a:close/>
                <a:moveTo>
                  <a:pt x="5554" y="2530"/>
                </a:moveTo>
                <a:cubicBezTo>
                  <a:pt x="5441" y="2530"/>
                  <a:pt x="5326" y="2536"/>
                  <a:pt x="5212" y="2549"/>
                </a:cubicBezTo>
                <a:cubicBezTo>
                  <a:pt x="3566" y="2747"/>
                  <a:pt x="2408" y="4210"/>
                  <a:pt x="2576" y="5840"/>
                </a:cubicBezTo>
                <a:cubicBezTo>
                  <a:pt x="2667" y="6633"/>
                  <a:pt x="3048" y="7349"/>
                  <a:pt x="3688" y="7851"/>
                </a:cubicBezTo>
                <a:cubicBezTo>
                  <a:pt x="4206" y="8263"/>
                  <a:pt x="4861" y="8491"/>
                  <a:pt x="5532" y="8491"/>
                </a:cubicBezTo>
                <a:cubicBezTo>
                  <a:pt x="5638" y="8491"/>
                  <a:pt x="5760" y="8491"/>
                  <a:pt x="5867" y="8476"/>
                </a:cubicBezTo>
                <a:cubicBezTo>
                  <a:pt x="6659" y="8385"/>
                  <a:pt x="7375" y="7973"/>
                  <a:pt x="7878" y="7364"/>
                </a:cubicBezTo>
                <a:cubicBezTo>
                  <a:pt x="8365" y="6739"/>
                  <a:pt x="8594" y="5977"/>
                  <a:pt x="8503" y="5185"/>
                </a:cubicBezTo>
                <a:cubicBezTo>
                  <a:pt x="8411" y="4393"/>
                  <a:pt x="8030" y="3677"/>
                  <a:pt x="7390" y="3174"/>
                </a:cubicBezTo>
                <a:cubicBezTo>
                  <a:pt x="6856" y="2757"/>
                  <a:pt x="6222" y="2530"/>
                  <a:pt x="5554" y="2530"/>
                </a:cubicBezTo>
                <a:close/>
                <a:moveTo>
                  <a:pt x="2275" y="7582"/>
                </a:moveTo>
                <a:cubicBezTo>
                  <a:pt x="2205" y="7582"/>
                  <a:pt x="2138" y="7601"/>
                  <a:pt x="2088" y="7638"/>
                </a:cubicBezTo>
                <a:lnTo>
                  <a:pt x="1174" y="8324"/>
                </a:lnTo>
                <a:cubicBezTo>
                  <a:pt x="1022" y="8430"/>
                  <a:pt x="976" y="8644"/>
                  <a:pt x="1098" y="8796"/>
                </a:cubicBezTo>
                <a:cubicBezTo>
                  <a:pt x="1144" y="8887"/>
                  <a:pt x="1266" y="8933"/>
                  <a:pt x="1357" y="8933"/>
                </a:cubicBezTo>
                <a:cubicBezTo>
                  <a:pt x="1433" y="8933"/>
                  <a:pt x="1494" y="8918"/>
                  <a:pt x="1570" y="8872"/>
                </a:cubicBezTo>
                <a:lnTo>
                  <a:pt x="2484" y="8187"/>
                </a:lnTo>
                <a:cubicBezTo>
                  <a:pt x="2637" y="8080"/>
                  <a:pt x="2667" y="7867"/>
                  <a:pt x="2561" y="7714"/>
                </a:cubicBezTo>
                <a:cubicBezTo>
                  <a:pt x="2488" y="7624"/>
                  <a:pt x="2378" y="7582"/>
                  <a:pt x="2275" y="7582"/>
                </a:cubicBezTo>
                <a:close/>
                <a:moveTo>
                  <a:pt x="7941" y="8428"/>
                </a:moveTo>
                <a:cubicBezTo>
                  <a:pt x="7872" y="8428"/>
                  <a:pt x="7801" y="8449"/>
                  <a:pt x="7741" y="8491"/>
                </a:cubicBezTo>
                <a:cubicBezTo>
                  <a:pt x="7588" y="8613"/>
                  <a:pt x="7543" y="8811"/>
                  <a:pt x="7665" y="8964"/>
                </a:cubicBezTo>
                <a:lnTo>
                  <a:pt x="8350" y="9878"/>
                </a:lnTo>
                <a:cubicBezTo>
                  <a:pt x="8396" y="9984"/>
                  <a:pt x="8518" y="10015"/>
                  <a:pt x="8609" y="10015"/>
                </a:cubicBezTo>
                <a:cubicBezTo>
                  <a:pt x="8685" y="10015"/>
                  <a:pt x="8746" y="10000"/>
                  <a:pt x="8823" y="9954"/>
                </a:cubicBezTo>
                <a:cubicBezTo>
                  <a:pt x="8975" y="9847"/>
                  <a:pt x="9005" y="9634"/>
                  <a:pt x="8899" y="9482"/>
                </a:cubicBezTo>
                <a:lnTo>
                  <a:pt x="8213" y="8567"/>
                </a:lnTo>
                <a:cubicBezTo>
                  <a:pt x="8149" y="8476"/>
                  <a:pt x="8046" y="8428"/>
                  <a:pt x="7941" y="8428"/>
                </a:cubicBezTo>
                <a:close/>
                <a:moveTo>
                  <a:pt x="3900" y="8888"/>
                </a:moveTo>
                <a:cubicBezTo>
                  <a:pt x="3770" y="8888"/>
                  <a:pt x="3645" y="8962"/>
                  <a:pt x="3612" y="9086"/>
                </a:cubicBezTo>
                <a:lnTo>
                  <a:pt x="3155" y="10137"/>
                </a:lnTo>
                <a:cubicBezTo>
                  <a:pt x="3063" y="10304"/>
                  <a:pt x="3155" y="10518"/>
                  <a:pt x="3322" y="10563"/>
                </a:cubicBezTo>
                <a:cubicBezTo>
                  <a:pt x="3353" y="10594"/>
                  <a:pt x="3414" y="10594"/>
                  <a:pt x="3459" y="10594"/>
                </a:cubicBezTo>
                <a:cubicBezTo>
                  <a:pt x="3581" y="10594"/>
                  <a:pt x="3703" y="10518"/>
                  <a:pt x="3764" y="10381"/>
                </a:cubicBezTo>
                <a:lnTo>
                  <a:pt x="4221" y="9329"/>
                </a:lnTo>
                <a:cubicBezTo>
                  <a:pt x="4313" y="9177"/>
                  <a:pt x="4206" y="8994"/>
                  <a:pt x="4038" y="8918"/>
                </a:cubicBezTo>
                <a:cubicBezTo>
                  <a:pt x="3994" y="8898"/>
                  <a:pt x="3947" y="8888"/>
                  <a:pt x="3900" y="8888"/>
                </a:cubicBezTo>
                <a:close/>
                <a:moveTo>
                  <a:pt x="5973" y="9191"/>
                </a:moveTo>
                <a:cubicBezTo>
                  <a:pt x="5963" y="9191"/>
                  <a:pt x="5953" y="9191"/>
                  <a:pt x="5943" y="9192"/>
                </a:cubicBezTo>
                <a:cubicBezTo>
                  <a:pt x="5760" y="9223"/>
                  <a:pt x="5623" y="9390"/>
                  <a:pt x="5638" y="9573"/>
                </a:cubicBezTo>
                <a:lnTo>
                  <a:pt x="5775" y="10716"/>
                </a:lnTo>
                <a:cubicBezTo>
                  <a:pt x="5791" y="10883"/>
                  <a:pt x="5943" y="11020"/>
                  <a:pt x="6126" y="11020"/>
                </a:cubicBezTo>
                <a:lnTo>
                  <a:pt x="6156" y="11020"/>
                </a:lnTo>
                <a:cubicBezTo>
                  <a:pt x="6354" y="11005"/>
                  <a:pt x="6476" y="10838"/>
                  <a:pt x="6461" y="10640"/>
                </a:cubicBezTo>
                <a:lnTo>
                  <a:pt x="6324" y="9497"/>
                </a:lnTo>
                <a:cubicBezTo>
                  <a:pt x="6309" y="9323"/>
                  <a:pt x="6158" y="9191"/>
                  <a:pt x="5973" y="9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D922AD-6871-966C-52EE-DCFA709BE46A}"/>
              </a:ext>
            </a:extLst>
          </p:cNvPr>
          <p:cNvGrpSpPr/>
          <p:nvPr/>
        </p:nvGrpSpPr>
        <p:grpSpPr>
          <a:xfrm>
            <a:off x="344686" y="625187"/>
            <a:ext cx="8495748" cy="1129034"/>
            <a:chOff x="560847" y="1643955"/>
            <a:chExt cx="3166201" cy="1871782"/>
          </a:xfrm>
        </p:grpSpPr>
        <p:sp>
          <p:nvSpPr>
            <p:cNvPr id="5" name="Snip Diagonal Corner Rectangle 4">
              <a:extLst>
                <a:ext uri="{FF2B5EF4-FFF2-40B4-BE49-F238E27FC236}">
                  <a16:creationId xmlns:a16="http://schemas.microsoft.com/office/drawing/2014/main" id="{C39B98D5-B114-13C2-7056-1E4CFDCD05AC}"/>
                </a:ext>
              </a:extLst>
            </p:cNvPr>
            <p:cNvSpPr/>
            <p:nvPr/>
          </p:nvSpPr>
          <p:spPr>
            <a:xfrm>
              <a:off x="560847" y="1643955"/>
              <a:ext cx="3007048" cy="1710869"/>
            </a:xfrm>
            <a:prstGeom prst="snip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Snip Diagonal Corner Rectangle 5">
              <a:extLst>
                <a:ext uri="{FF2B5EF4-FFF2-40B4-BE49-F238E27FC236}">
                  <a16:creationId xmlns:a16="http://schemas.microsoft.com/office/drawing/2014/main" id="{FE34D250-5AD2-4ABF-AC35-0148D0BC71A0}"/>
                </a:ext>
              </a:extLst>
            </p:cNvPr>
            <p:cNvSpPr/>
            <p:nvPr/>
          </p:nvSpPr>
          <p:spPr>
            <a:xfrm>
              <a:off x="720000" y="1804868"/>
              <a:ext cx="3007048" cy="1710869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14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, ta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000" kern="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" name="Picture 24">
            <a:extLst>
              <a:ext uri="{FF2B5EF4-FFF2-40B4-BE49-F238E27FC236}">
                <a16:creationId xmlns:a16="http://schemas.microsoft.com/office/drawing/2014/main" id="{AAFBA6BA-DF8E-3FB3-BCD7-0578FDF1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5873" y="-52373"/>
            <a:ext cx="1344984" cy="1007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FEA0EC-B435-AD4E-4EEC-67C091F0FAE9}"/>
              </a:ext>
            </a:extLst>
          </p:cNvPr>
          <p:cNvSpPr txBox="1"/>
          <p:nvPr/>
        </p:nvSpPr>
        <p:spPr>
          <a:xfrm>
            <a:off x="247963" y="1895222"/>
            <a:ext cx="4668065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ở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kern="1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i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Bởi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  <a:endParaRPr lang="en-VN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aper with text and words&#10;&#10;Description automatically generated">
            <a:extLst>
              <a:ext uri="{FF2B5EF4-FFF2-40B4-BE49-F238E27FC236}">
                <a16:creationId xmlns:a16="http://schemas.microsoft.com/office/drawing/2014/main" id="{63636044-7894-1774-A76D-CD12E9181B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85" t="11876" r="12042" b="79944"/>
          <a:stretch/>
        </p:blipFill>
        <p:spPr>
          <a:xfrm>
            <a:off x="5010586" y="2105035"/>
            <a:ext cx="3829847" cy="1748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C1CA3F-1A4B-7DA0-CC37-8F8C29080CEC}"/>
              </a:ext>
            </a:extLst>
          </p:cNvPr>
          <p:cNvSpPr txBox="1"/>
          <p:nvPr/>
        </p:nvSpPr>
        <p:spPr>
          <a:xfrm>
            <a:off x="5062571" y="3841268"/>
            <a:ext cx="3725875" cy="67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2.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Sơ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đồ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chia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việc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việc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tìm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thuật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bài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toán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tạo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hoạt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hình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bóng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35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350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màu</a:t>
            </a:r>
            <a:endParaRPr lang="en-VN" sz="1350" i="1" dirty="0"/>
          </a:p>
        </p:txBody>
      </p:sp>
    </p:spTree>
    <p:extLst>
      <p:ext uri="{BB962C8B-B14F-4D97-AF65-F5344CB8AC3E}">
        <p14:creationId xmlns:p14="http://schemas.microsoft.com/office/powerpoint/2010/main" val="15919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Solar Power Meeting by Slidesgo">
  <a:themeElements>
    <a:clrScheme name="Simple Light">
      <a:dk1>
        <a:srgbClr val="0E101C"/>
      </a:dk1>
      <a:lt1>
        <a:srgbClr val="FFFADF"/>
      </a:lt1>
      <a:dk2>
        <a:srgbClr val="D0D861"/>
      </a:dk2>
      <a:lt2>
        <a:srgbClr val="A3B700"/>
      </a:lt2>
      <a:accent1>
        <a:srgbClr val="FFF140"/>
      </a:accent1>
      <a:accent2>
        <a:srgbClr val="A9DCFF"/>
      </a:accent2>
      <a:accent3>
        <a:srgbClr val="8E88FF"/>
      </a:accent3>
      <a:accent4>
        <a:srgbClr val="034381"/>
      </a:accent4>
      <a:accent5>
        <a:srgbClr val="4E4E50"/>
      </a:accent5>
      <a:accent6>
        <a:srgbClr val="FFFFFF"/>
      </a:accent6>
      <a:hlink>
        <a:srgbClr val="0E10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801</Words>
  <Application>Microsoft Office PowerPoint</Application>
  <PresentationFormat>On-screen Show (16:9)</PresentationFormat>
  <Paragraphs>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Epilogue</vt:lpstr>
      <vt:lpstr>Lexend Deca</vt:lpstr>
      <vt:lpstr>Nunito Light</vt:lpstr>
      <vt:lpstr>Acme</vt:lpstr>
      <vt:lpstr>Arial</vt:lpstr>
      <vt:lpstr>Calibri</vt:lpstr>
      <vt:lpstr>Solar Power Meeting by Slidesgo</vt:lpstr>
      <vt:lpstr>NHIỆT LIỆT CHÀO MỪNG CÁC EM ĐẾN VỚI BÀI HỌC MỚI!</vt:lpstr>
      <vt:lpstr>KHỞI ĐỘNG</vt:lpstr>
      <vt:lpstr>CHỦ ĐỀ F: GIẢI QUYẾT VẤN ĐỀN  VỚI SỰ TRỢ GIÚP CỦA MÁY TÍNH BÀI 2: THỰC HÀNH XÁC ĐỊNH BÀI TOÁN VÀ TÌM THUẬT TOÁN</vt:lpstr>
      <vt:lpstr>NỘI DUNG BÀI HỌC</vt:lpstr>
      <vt:lpstr>01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&amp; VẬN DỤNG</vt:lpstr>
      <vt:lpstr>PowerPoint Presentation</vt:lpstr>
      <vt:lpstr>PowerPoint Presentation</vt:lpstr>
      <vt:lpstr>CẢM ƠN CÁC EM ĐÃ THAM GIA BUỔI HỌC NGÀY HÔM NAY!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dc:creator>DELL</dc:creator>
  <cp:lastModifiedBy>DELL INPIRON</cp:lastModifiedBy>
  <cp:revision>6</cp:revision>
  <dcterms:modified xsi:type="dcterms:W3CDTF">2025-03-07T07:34:30Z</dcterms:modified>
</cp:coreProperties>
</file>