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256" r:id="rId2"/>
    <p:sldId id="258" r:id="rId3"/>
    <p:sldId id="257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60" r:id="rId14"/>
    <p:sldId id="291" r:id="rId15"/>
    <p:sldId id="292" r:id="rId16"/>
  </p:sldIdLst>
  <p:sldSz cx="9144000" cy="5143500" type="screen16x9"/>
  <p:notesSz cx="6858000" cy="9144000"/>
  <p:embeddedFontLst>
    <p:embeddedFont>
      <p:font typeface="Zen Kaku Gothic New" panose="020B0604020202020204" charset="-128"/>
      <p:regular r:id="rId18"/>
      <p:bold r:id="rId19"/>
    </p:embeddedFont>
    <p:embeddedFont>
      <p:font typeface="Archivo Medium" panose="020B0604020202020204" charset="0"/>
      <p:regular r:id="rId20"/>
      <p:bold r:id="rId21"/>
      <p:italic r:id="rId22"/>
      <p:boldItalic r:id="rId23"/>
    </p:embeddedFont>
    <p:embeddedFont>
      <p:font typeface="Bebas Neue" panose="020B0606020202050201" pitchFamily="34" charset="0"/>
      <p:regular r:id="rId24"/>
    </p:embeddedFont>
    <p:embeddedFont>
      <p:font typeface="Cambria Math" panose="02040503050406030204" pitchFamily="18" charset="0"/>
      <p:regular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23BE83-1D97-4703-8D1D-E19379B9ABA9}">
  <a:tblStyle styleId="{9D23BE83-1D97-4703-8D1D-E19379B9AB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/>
    <p:restoredTop sz="94637"/>
  </p:normalViewPr>
  <p:slideViewPr>
    <p:cSldViewPr snapToGrid="0">
      <p:cViewPr varScale="1">
        <p:scale>
          <a:sx n="107" d="100"/>
          <a:sy n="107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91c15748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91c15748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9a6481218f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9a6481218f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950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9a6481218f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9a6481218f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260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9a6481218f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9a6481218f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08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9a6481218f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9a6481218f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9a6481218f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9a6481218f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675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91c15748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91c15748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67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91e0d64e03_0_1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91e0d64e03_0_1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91e0d64e03_0_1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91e0d64e03_0_1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9a6481218f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9a6481218f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00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9a6481218f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9a6481218f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824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9a6481218f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9a6481218f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757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9a6481218f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9a6481218f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360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9a6481218f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9a6481218f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81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9a6481218f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9a6481218f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05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46700" y="120600"/>
            <a:ext cx="8850600" cy="4773000"/>
          </a:xfrm>
          <a:prstGeom prst="roundRect">
            <a:avLst>
              <a:gd name="adj" fmla="val 3603"/>
            </a:avLst>
          </a:prstGeom>
          <a:solidFill>
            <a:schemeClr val="dk2"/>
          </a:solidFill>
          <a:ln>
            <a:noFill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50623" y="332850"/>
            <a:ext cx="192600" cy="1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9138" y="332850"/>
            <a:ext cx="192600" cy="19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27652" y="332879"/>
            <a:ext cx="192600" cy="19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70288" y="263775"/>
            <a:ext cx="323100" cy="323100"/>
          </a:xfrm>
          <a:prstGeom prst="mathMultiply">
            <a:avLst>
              <a:gd name="adj1" fmla="val 3124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813575" y="1166900"/>
            <a:ext cx="4438500" cy="22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13575" y="3500800"/>
            <a:ext cx="4438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146700" y="120600"/>
            <a:ext cx="8850600" cy="4773000"/>
          </a:xfrm>
          <a:prstGeom prst="roundRect">
            <a:avLst>
              <a:gd name="adj" fmla="val 3603"/>
            </a:avLst>
          </a:prstGeom>
          <a:solidFill>
            <a:schemeClr val="dk2"/>
          </a:solidFill>
          <a:ln>
            <a:noFill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450623" y="332850"/>
            <a:ext cx="192600" cy="1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39138" y="332850"/>
            <a:ext cx="192600" cy="19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027652" y="332879"/>
            <a:ext cx="192600" cy="19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370288" y="263775"/>
            <a:ext cx="323100" cy="323100"/>
          </a:xfrm>
          <a:prstGeom prst="mathMultiply">
            <a:avLst>
              <a:gd name="adj1" fmla="val 3124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095100"/>
            <a:ext cx="770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146700" y="120600"/>
            <a:ext cx="8850600" cy="4773000"/>
          </a:xfrm>
          <a:prstGeom prst="roundRect">
            <a:avLst>
              <a:gd name="adj" fmla="val 3603"/>
            </a:avLst>
          </a:prstGeom>
          <a:solidFill>
            <a:schemeClr val="dk2"/>
          </a:solidFill>
          <a:ln>
            <a:noFill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450623" y="332850"/>
            <a:ext cx="192600" cy="1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739138" y="332850"/>
            <a:ext cx="192600" cy="19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1027652" y="332879"/>
            <a:ext cx="192600" cy="19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8370288" y="263775"/>
            <a:ext cx="323100" cy="323100"/>
          </a:xfrm>
          <a:prstGeom prst="mathMultiply">
            <a:avLst>
              <a:gd name="adj1" fmla="val 3124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854975" y="1963238"/>
            <a:ext cx="24723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2"/>
          </p:nvPr>
        </p:nvSpPr>
        <p:spPr>
          <a:xfrm>
            <a:off x="5666402" y="1958000"/>
            <a:ext cx="24723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3"/>
          </p:nvPr>
        </p:nvSpPr>
        <p:spPr>
          <a:xfrm>
            <a:off x="1854975" y="3658650"/>
            <a:ext cx="24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4"/>
          </p:nvPr>
        </p:nvSpPr>
        <p:spPr>
          <a:xfrm>
            <a:off x="5666402" y="3658650"/>
            <a:ext cx="24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5" hasCustomPrompt="1"/>
          </p:nvPr>
        </p:nvSpPr>
        <p:spPr>
          <a:xfrm>
            <a:off x="934903" y="1694300"/>
            <a:ext cx="788400" cy="51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6" hasCustomPrompt="1"/>
          </p:nvPr>
        </p:nvSpPr>
        <p:spPr>
          <a:xfrm>
            <a:off x="934903" y="3394900"/>
            <a:ext cx="788400" cy="51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7" hasCustomPrompt="1"/>
          </p:nvPr>
        </p:nvSpPr>
        <p:spPr>
          <a:xfrm>
            <a:off x="4746328" y="1689900"/>
            <a:ext cx="788400" cy="51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8" hasCustomPrompt="1"/>
          </p:nvPr>
        </p:nvSpPr>
        <p:spPr>
          <a:xfrm>
            <a:off x="4746328" y="3425200"/>
            <a:ext cx="7884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9"/>
          </p:nvPr>
        </p:nvSpPr>
        <p:spPr>
          <a:xfrm>
            <a:off x="1854978" y="1591625"/>
            <a:ext cx="24723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3"/>
          </p:nvPr>
        </p:nvSpPr>
        <p:spPr>
          <a:xfrm>
            <a:off x="5666403" y="1587200"/>
            <a:ext cx="24723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4"/>
          </p:nvPr>
        </p:nvSpPr>
        <p:spPr>
          <a:xfrm>
            <a:off x="1854978" y="3287800"/>
            <a:ext cx="24723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5"/>
          </p:nvPr>
        </p:nvSpPr>
        <p:spPr>
          <a:xfrm>
            <a:off x="5666403" y="3287800"/>
            <a:ext cx="24723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146700" y="120600"/>
            <a:ext cx="8850600" cy="4773000"/>
          </a:xfrm>
          <a:prstGeom prst="roundRect">
            <a:avLst>
              <a:gd name="adj" fmla="val 3603"/>
            </a:avLst>
          </a:prstGeom>
          <a:solidFill>
            <a:schemeClr val="dk2"/>
          </a:solidFill>
          <a:ln>
            <a:noFill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450623" y="332850"/>
            <a:ext cx="192600" cy="1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739138" y="332850"/>
            <a:ext cx="192600" cy="19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1027652" y="332879"/>
            <a:ext cx="192600" cy="19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8370288" y="263775"/>
            <a:ext cx="323100" cy="323100"/>
          </a:xfrm>
          <a:prstGeom prst="mathMultiply">
            <a:avLst>
              <a:gd name="adj1" fmla="val 3124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3765850" y="2854400"/>
            <a:ext cx="46650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1"/>
          </p:nvPr>
        </p:nvSpPr>
        <p:spPr>
          <a:xfrm>
            <a:off x="3765850" y="1757200"/>
            <a:ext cx="4665000" cy="10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>
            <a:off x="146700" y="120600"/>
            <a:ext cx="8850600" cy="4773000"/>
          </a:xfrm>
          <a:prstGeom prst="roundRect">
            <a:avLst>
              <a:gd name="adj" fmla="val 3603"/>
            </a:avLst>
          </a:prstGeom>
          <a:solidFill>
            <a:schemeClr val="dk2"/>
          </a:solidFill>
          <a:ln>
            <a:noFill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450623" y="332850"/>
            <a:ext cx="192600" cy="1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739138" y="332850"/>
            <a:ext cx="192600" cy="19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1027652" y="332879"/>
            <a:ext cx="192600" cy="19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8370288" y="263775"/>
            <a:ext cx="323100" cy="323100"/>
          </a:xfrm>
          <a:prstGeom prst="mathMultiply">
            <a:avLst>
              <a:gd name="adj1" fmla="val 3124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1"/>
          </p:nvPr>
        </p:nvSpPr>
        <p:spPr>
          <a:xfrm>
            <a:off x="1873600" y="1673077"/>
            <a:ext cx="37572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2"/>
          </p:nvPr>
        </p:nvSpPr>
        <p:spPr>
          <a:xfrm>
            <a:off x="1873600" y="1362525"/>
            <a:ext cx="3757200" cy="39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Medium"/>
              <a:buNone/>
              <a:defRPr sz="22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3"/>
          </p:nvPr>
        </p:nvSpPr>
        <p:spPr>
          <a:xfrm>
            <a:off x="1873600" y="2650301"/>
            <a:ext cx="37572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4"/>
          </p:nvPr>
        </p:nvSpPr>
        <p:spPr>
          <a:xfrm>
            <a:off x="1873600" y="2339749"/>
            <a:ext cx="3757200" cy="39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Medium"/>
              <a:buNone/>
              <a:defRPr sz="22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5"/>
          </p:nvPr>
        </p:nvSpPr>
        <p:spPr>
          <a:xfrm>
            <a:off x="1873600" y="3627525"/>
            <a:ext cx="37572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6"/>
          </p:nvPr>
        </p:nvSpPr>
        <p:spPr>
          <a:xfrm>
            <a:off x="1873600" y="3316974"/>
            <a:ext cx="3757200" cy="39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Medium"/>
              <a:buNone/>
              <a:defRPr sz="22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/>
          <p:nvPr/>
        </p:nvSpPr>
        <p:spPr>
          <a:xfrm>
            <a:off x="146700" y="185250"/>
            <a:ext cx="8850600" cy="4773000"/>
          </a:xfrm>
          <a:prstGeom prst="roundRect">
            <a:avLst>
              <a:gd name="adj" fmla="val 3603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450623" y="397500"/>
            <a:ext cx="192600" cy="192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"/>
          <p:cNvSpPr/>
          <p:nvPr/>
        </p:nvSpPr>
        <p:spPr>
          <a:xfrm>
            <a:off x="739138" y="397500"/>
            <a:ext cx="192600" cy="19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1027652" y="397529"/>
            <a:ext cx="192600" cy="19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8370288" y="328425"/>
            <a:ext cx="323100" cy="323100"/>
          </a:xfrm>
          <a:prstGeom prst="mathMultiply">
            <a:avLst>
              <a:gd name="adj1" fmla="val 3124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/>
          <p:nvPr/>
        </p:nvSpPr>
        <p:spPr>
          <a:xfrm>
            <a:off x="146700" y="185250"/>
            <a:ext cx="8850600" cy="4773000"/>
          </a:xfrm>
          <a:prstGeom prst="roundRect">
            <a:avLst>
              <a:gd name="adj" fmla="val 3603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450623" y="397500"/>
            <a:ext cx="192600" cy="1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739138" y="397500"/>
            <a:ext cx="192600" cy="1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1027652" y="397529"/>
            <a:ext cx="192600" cy="19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8370288" y="328425"/>
            <a:ext cx="323100" cy="323100"/>
          </a:xfrm>
          <a:prstGeom prst="mathMultiply">
            <a:avLst>
              <a:gd name="adj1" fmla="val 3124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vo Medium"/>
              <a:buNone/>
              <a:defRPr sz="3000"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vo Medium"/>
              <a:buNone/>
              <a:defRPr sz="3000"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vo Medium"/>
              <a:buNone/>
              <a:defRPr sz="3000"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vo Medium"/>
              <a:buNone/>
              <a:defRPr sz="3000"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vo Medium"/>
              <a:buNone/>
              <a:defRPr sz="3000"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vo Medium"/>
              <a:buNone/>
              <a:defRPr sz="3000"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vo Medium"/>
              <a:buNone/>
              <a:defRPr sz="3000"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vo Medium"/>
              <a:buNone/>
              <a:defRPr sz="3000"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vo Medium"/>
              <a:buNone/>
              <a:defRPr sz="3000">
                <a:solidFill>
                  <a:schemeClr val="l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en Kaku Gothic New"/>
              <a:buChar char="●"/>
              <a:defRPr>
                <a:solidFill>
                  <a:schemeClr val="lt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en Kaku Gothic New"/>
              <a:buChar char="○"/>
              <a:defRPr>
                <a:solidFill>
                  <a:schemeClr val="lt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en Kaku Gothic New"/>
              <a:buChar char="■"/>
              <a:defRPr>
                <a:solidFill>
                  <a:schemeClr val="lt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en Kaku Gothic New"/>
              <a:buChar char="●"/>
              <a:defRPr>
                <a:solidFill>
                  <a:schemeClr val="lt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en Kaku Gothic New"/>
              <a:buChar char="○"/>
              <a:defRPr>
                <a:solidFill>
                  <a:schemeClr val="lt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en Kaku Gothic New"/>
              <a:buChar char="■"/>
              <a:defRPr>
                <a:solidFill>
                  <a:schemeClr val="lt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en Kaku Gothic New"/>
              <a:buChar char="●"/>
              <a:defRPr>
                <a:solidFill>
                  <a:schemeClr val="lt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en Kaku Gothic New"/>
              <a:buChar char="○"/>
              <a:defRPr>
                <a:solidFill>
                  <a:schemeClr val="lt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en Kaku Gothic New"/>
              <a:buChar char="■"/>
              <a:defRPr>
                <a:solidFill>
                  <a:schemeClr val="lt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665" r:id="rId6"/>
    <p:sldLayoutId id="2147483677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A1C0A4-8172-EBA3-9205-A88A673DB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" y="1459650"/>
            <a:ext cx="8782049" cy="2224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latin typeface="Arial" panose="020B0604020202020204" pitchFamily="34" charset="0"/>
                <a:cs typeface="Arial" panose="020B0604020202020204" pitchFamily="34" charset="0"/>
              </a:rPr>
              <a:t>NHIỆT LIỆT </a:t>
            </a:r>
            <a: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</a:t>
            </a:r>
            <a:r>
              <a:rPr lang="en-VN" sz="4000" b="1" dirty="0">
                <a:latin typeface="Arial" panose="020B0604020202020204" pitchFamily="34" charset="0"/>
                <a:cs typeface="Arial" panose="020B0604020202020204" pitchFamily="34" charset="0"/>
              </a:rPr>
              <a:t>MÔN TIN HỌC!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3DF8287-6416-1978-B184-A7D238FBC048}"/>
              </a:ext>
            </a:extLst>
          </p:cNvPr>
          <p:cNvSpPr/>
          <p:nvPr/>
        </p:nvSpPr>
        <p:spPr>
          <a:xfrm>
            <a:off x="765937" y="445078"/>
            <a:ext cx="8077200" cy="7276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NHIỆM VỤ 2: </a:t>
            </a:r>
            <a:r>
              <a:rPr lang="vi-VN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CHẠY THỬ CHƯƠNG TRINH</a:t>
            </a:r>
            <a:endParaRPr lang="vi-VN" sz="20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F273B-A9B5-4DD4-7CDE-4FD58210DAC4}"/>
              </a:ext>
            </a:extLst>
          </p:cNvPr>
          <p:cNvSpPr txBox="1"/>
          <p:nvPr/>
        </p:nvSpPr>
        <p:spPr>
          <a:xfrm>
            <a:off x="190500" y="1200150"/>
            <a:ext cx="8763000" cy="347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Hãy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chạy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thử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trình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số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lần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quan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sát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mỗi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lần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bắt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đầu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đoạn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hoạt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hình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thì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số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lượng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đúng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với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yêu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cầu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mô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tả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đề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bài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hay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endParaRPr lang="en-VN" sz="175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các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quả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vẻ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tự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nhiên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nó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vẻ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xoay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tròn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do di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số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ngắn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rồi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đã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đổi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175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Làm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thế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nào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để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tránh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hiện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tượng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dịch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chậm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khỏi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vị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trí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cũ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vì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gần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như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xoay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tròn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quanh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vị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trí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cũ</a:t>
            </a:r>
            <a:r>
              <a:rPr lang="en-US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)?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750" kern="100" dirty="0">
                <a:solidFill>
                  <a:srgbClr val="05010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Mặc dù tăng số bước di chuyển trước khi đổi hướng đi, nhưng bóng chuyển động có vẻ nhanh. </a:t>
            </a:r>
            <a:r>
              <a:rPr lang="vi-VN" sz="175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 cách nào để làm bóng di chuyển với tốc độ chậm hơn? </a:t>
            </a:r>
            <a:endParaRPr lang="en-VN" sz="1750" b="1" i="1" kern="100" dirty="0">
              <a:solidFill>
                <a:srgbClr val="0070C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84D13A-D49A-86C1-EC8D-5853EBF6374D}"/>
                  </a:ext>
                </a:extLst>
              </p:cNvPr>
              <p:cNvSpPr txBox="1"/>
              <p:nvPr/>
            </p:nvSpPr>
            <p:spPr>
              <a:xfrm>
                <a:off x="171450" y="512240"/>
                <a:ext cx="5200650" cy="4292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chạy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bắt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hoạt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ngoài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hồng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di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còn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hồng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đứng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yên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Lỗi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chạy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trước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sang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phục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hồng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rồi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VN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vi-VN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khiển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bắt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hoạt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phục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màu-xanh</a:t>
                </a:r>
                <a:endParaRPr lang="en-VN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84D13A-D49A-86C1-EC8D-5853EBF63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12240"/>
                <a:ext cx="5200650" cy="4292842"/>
              </a:xfrm>
              <a:prstGeom prst="rect">
                <a:avLst/>
              </a:prstGeom>
              <a:blipFill>
                <a:blip r:embed="rId3"/>
                <a:stretch>
                  <a:fillRect l="-1220" r="-1463" b="-147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EAADD05-73B3-557B-75FC-BC68289E423A}"/>
              </a:ext>
            </a:extLst>
          </p:cNvPr>
          <p:cNvGrpSpPr/>
          <p:nvPr/>
        </p:nvGrpSpPr>
        <p:grpSpPr>
          <a:xfrm>
            <a:off x="5372100" y="675806"/>
            <a:ext cx="3619436" cy="3965709"/>
            <a:chOff x="5372100" y="567462"/>
            <a:chExt cx="3619436" cy="3965709"/>
          </a:xfrm>
        </p:grpSpPr>
        <p:pic>
          <p:nvPicPr>
            <p:cNvPr id="7" name="Picture 6" descr="A group of text boxes&#10;&#10;Description automatically generated">
              <a:extLst>
                <a:ext uri="{FF2B5EF4-FFF2-40B4-BE49-F238E27FC236}">
                  <a16:creationId xmlns:a16="http://schemas.microsoft.com/office/drawing/2014/main" id="{3E087164-EAF7-BE89-EC93-EA5DB6B6D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704" b="16539"/>
            <a:stretch/>
          </p:blipFill>
          <p:spPr>
            <a:xfrm>
              <a:off x="5372100" y="567462"/>
              <a:ext cx="3619436" cy="31370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A3DA34-883E-2BBB-2B96-575C43C51D42}"/>
                </a:ext>
              </a:extLst>
            </p:cNvPr>
            <p:cNvSpPr txBox="1"/>
            <p:nvPr/>
          </p:nvSpPr>
          <p:spPr>
            <a:xfrm>
              <a:off x="5553043" y="3704483"/>
              <a:ext cx="3257550" cy="828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Thêm</a:t>
              </a:r>
              <a:r>
                <a:rPr lang="en-US" sz="17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lệnh</a:t>
              </a:r>
              <a:r>
                <a:rPr lang="en-US" sz="17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17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chương</a:t>
              </a:r>
              <a:r>
                <a:rPr lang="en-US" sz="17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trình</a:t>
              </a:r>
              <a:r>
                <a:rPr lang="en-US" sz="17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điều</a:t>
              </a:r>
              <a:r>
                <a:rPr lang="en-US" sz="17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khiển</a:t>
              </a:r>
              <a:r>
                <a:rPr lang="en-US" sz="17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bóng</a:t>
              </a:r>
              <a:r>
                <a:rPr lang="en-US" sz="17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xanh</a:t>
              </a:r>
              <a:r>
                <a:rPr lang="en-US" sz="17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17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sửa</a:t>
              </a:r>
              <a:r>
                <a:rPr lang="en-US" sz="17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lỗi</a:t>
              </a:r>
              <a:endParaRPr lang="en-VN" sz="17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6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A3DA34-883E-2BBB-2B96-575C43C51D42}"/>
              </a:ext>
            </a:extLst>
          </p:cNvPr>
          <p:cNvSpPr txBox="1"/>
          <p:nvPr/>
        </p:nvSpPr>
        <p:spPr>
          <a:xfrm>
            <a:off x="4924393" y="3829089"/>
            <a:ext cx="3257550" cy="828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chỉnh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khiển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endParaRPr lang="en-VN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976664-9782-3B66-D1AD-79C18B301FDF}"/>
                  </a:ext>
                </a:extLst>
              </p:cNvPr>
              <p:cNvSpPr txBox="1"/>
              <p:nvPr/>
            </p:nvSpPr>
            <p:spPr>
              <a:xfrm>
                <a:off x="333407" y="692189"/>
                <a:ext cx="4238593" cy="3831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cài đặt để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hồng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di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chậm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di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rồi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mới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hướng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VN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thể thay đổi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chờ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(wait),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hồng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phù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ý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muốn</a:t>
                </a:r>
                <a:r>
                  <a:rPr lang="vi-VN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976664-9782-3B66-D1AD-79C18B301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07" y="692189"/>
                <a:ext cx="4238593" cy="3831177"/>
              </a:xfrm>
              <a:prstGeom prst="rect">
                <a:avLst/>
              </a:prstGeom>
              <a:blipFill>
                <a:blip r:embed="rId3"/>
                <a:stretch>
                  <a:fillRect l="-1497" r="-1497" b="-198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olorful text boxes&#10;&#10;Description automatically generated with medium confidence">
            <a:extLst>
              <a:ext uri="{FF2B5EF4-FFF2-40B4-BE49-F238E27FC236}">
                <a16:creationId xmlns:a16="http://schemas.microsoft.com/office/drawing/2014/main" id="{0D12A9A1-0B31-B07C-E5A5-75E3ED73D3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13" b="18399"/>
          <a:stretch/>
        </p:blipFill>
        <p:spPr>
          <a:xfrm>
            <a:off x="4727504" y="692189"/>
            <a:ext cx="4416496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26;p38">
            <a:extLst>
              <a:ext uri="{FF2B5EF4-FFF2-40B4-BE49-F238E27FC236}">
                <a16:creationId xmlns:a16="http://schemas.microsoft.com/office/drawing/2014/main" id="{CF3287AA-7930-5395-8833-ACB13A12E5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34136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LUYỆN TẬP &amp; VẬN DỤNG</a:t>
            </a:r>
            <a:endParaRPr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0F544-B5D4-53A0-B300-362AB564F07E}"/>
              </a:ext>
            </a:extLst>
          </p:cNvPr>
          <p:cNvSpPr txBox="1"/>
          <p:nvPr/>
        </p:nvSpPr>
        <p:spPr>
          <a:xfrm>
            <a:off x="293914" y="1006836"/>
            <a:ext cx="4278086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ở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yên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tức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screenshot of a chat&#10;&#10;Description automatically generated">
            <a:extLst>
              <a:ext uri="{FF2B5EF4-FFF2-40B4-BE49-F238E27FC236}">
                <a16:creationId xmlns:a16="http://schemas.microsoft.com/office/drawing/2014/main" id="{E8CE59C7-6AF8-30AE-5CAC-833B6F4BE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r="4179" b="4900"/>
          <a:stretch/>
        </p:blipFill>
        <p:spPr>
          <a:xfrm>
            <a:off x="5995374" y="1006836"/>
            <a:ext cx="2854712" cy="368815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6047D2-7D3D-E1D6-E74B-7EAF1D22FAFE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4572000" y="2850912"/>
            <a:ext cx="1423374" cy="202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3F7355-7D97-C4F3-4F8F-1415F2A6F644}"/>
              </a:ext>
            </a:extLst>
          </p:cNvPr>
          <p:cNvSpPr txBox="1"/>
          <p:nvPr/>
        </p:nvSpPr>
        <p:spPr>
          <a:xfrm>
            <a:off x="2997687" y="24178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 </a:t>
            </a:r>
            <a:r>
              <a:rPr lang="en-US" b="1" kern="100" dirty="0">
                <a:solidFill>
                  <a:srgbClr val="C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DẪN</a:t>
            </a:r>
            <a:endParaRPr lang="en-VN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6"/>
          <p:cNvSpPr txBox="1">
            <a:spLocks noGrp="1"/>
          </p:cNvSpPr>
          <p:nvPr>
            <p:ph type="title"/>
          </p:nvPr>
        </p:nvSpPr>
        <p:spPr>
          <a:xfrm>
            <a:off x="720000" y="7535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3" name="Google Shape;863;p46"/>
          <p:cNvSpPr/>
          <p:nvPr/>
        </p:nvSpPr>
        <p:spPr>
          <a:xfrm>
            <a:off x="857662" y="1419825"/>
            <a:ext cx="729300" cy="72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6"/>
          <p:cNvSpPr/>
          <p:nvPr/>
        </p:nvSpPr>
        <p:spPr>
          <a:xfrm>
            <a:off x="857662" y="2397050"/>
            <a:ext cx="729300" cy="72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6"/>
          <p:cNvSpPr/>
          <p:nvPr/>
        </p:nvSpPr>
        <p:spPr>
          <a:xfrm>
            <a:off x="857662" y="3374275"/>
            <a:ext cx="729300" cy="72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6"/>
          <p:cNvSpPr/>
          <p:nvPr/>
        </p:nvSpPr>
        <p:spPr>
          <a:xfrm>
            <a:off x="1064534" y="1645040"/>
            <a:ext cx="315552" cy="278863"/>
          </a:xfrm>
          <a:custGeom>
            <a:avLst/>
            <a:gdLst/>
            <a:ahLst/>
            <a:cxnLst/>
            <a:rect l="l" t="t" r="r" b="b"/>
            <a:pathLst>
              <a:path w="8962" h="7920" extrusionOk="0">
                <a:moveTo>
                  <a:pt x="4201" y="1125"/>
                </a:moveTo>
                <a:cubicBezTo>
                  <a:pt x="4128" y="1125"/>
                  <a:pt x="4069" y="1184"/>
                  <a:pt x="4069" y="1257"/>
                </a:cubicBezTo>
                <a:cubicBezTo>
                  <a:pt x="4069" y="1329"/>
                  <a:pt x="4128" y="1388"/>
                  <a:pt x="4201" y="1388"/>
                </a:cubicBezTo>
                <a:cubicBezTo>
                  <a:pt x="4273" y="1388"/>
                  <a:pt x="4332" y="1329"/>
                  <a:pt x="4332" y="1257"/>
                </a:cubicBezTo>
                <a:cubicBezTo>
                  <a:pt x="4332" y="1184"/>
                  <a:pt x="4273" y="1125"/>
                  <a:pt x="4201" y="1125"/>
                </a:cubicBezTo>
                <a:close/>
                <a:moveTo>
                  <a:pt x="4725" y="1125"/>
                </a:moveTo>
                <a:cubicBezTo>
                  <a:pt x="4653" y="1125"/>
                  <a:pt x="4595" y="1184"/>
                  <a:pt x="4595" y="1257"/>
                </a:cubicBezTo>
                <a:cubicBezTo>
                  <a:pt x="4595" y="1329"/>
                  <a:pt x="4653" y="1388"/>
                  <a:pt x="4725" y="1388"/>
                </a:cubicBezTo>
                <a:cubicBezTo>
                  <a:pt x="4798" y="1388"/>
                  <a:pt x="4857" y="1329"/>
                  <a:pt x="4857" y="1257"/>
                </a:cubicBezTo>
                <a:cubicBezTo>
                  <a:pt x="4857" y="1184"/>
                  <a:pt x="4799" y="1125"/>
                  <a:pt x="4725" y="1125"/>
                </a:cubicBezTo>
                <a:close/>
                <a:moveTo>
                  <a:pt x="5251" y="1125"/>
                </a:moveTo>
                <a:cubicBezTo>
                  <a:pt x="5179" y="1125"/>
                  <a:pt x="5120" y="1184"/>
                  <a:pt x="5120" y="1257"/>
                </a:cubicBezTo>
                <a:cubicBezTo>
                  <a:pt x="5120" y="1329"/>
                  <a:pt x="5179" y="1388"/>
                  <a:pt x="5251" y="1388"/>
                </a:cubicBezTo>
                <a:cubicBezTo>
                  <a:pt x="5324" y="1388"/>
                  <a:pt x="5383" y="1329"/>
                  <a:pt x="5383" y="1257"/>
                </a:cubicBezTo>
                <a:cubicBezTo>
                  <a:pt x="5383" y="1184"/>
                  <a:pt x="5324" y="1125"/>
                  <a:pt x="5251" y="1125"/>
                </a:cubicBezTo>
                <a:close/>
                <a:moveTo>
                  <a:pt x="4725" y="263"/>
                </a:moveTo>
                <a:cubicBezTo>
                  <a:pt x="4989" y="263"/>
                  <a:pt x="5237" y="365"/>
                  <a:pt x="5424" y="549"/>
                </a:cubicBezTo>
                <a:cubicBezTo>
                  <a:pt x="5614" y="737"/>
                  <a:pt x="5720" y="989"/>
                  <a:pt x="5720" y="1257"/>
                </a:cubicBezTo>
                <a:cubicBezTo>
                  <a:pt x="5720" y="1526"/>
                  <a:pt x="5619" y="1767"/>
                  <a:pt x="5435" y="1954"/>
                </a:cubicBezTo>
                <a:cubicBezTo>
                  <a:pt x="5252" y="2141"/>
                  <a:pt x="5007" y="2246"/>
                  <a:pt x="4746" y="2251"/>
                </a:cubicBezTo>
                <a:lnTo>
                  <a:pt x="4097" y="2251"/>
                </a:lnTo>
                <a:cubicBezTo>
                  <a:pt x="4154" y="2178"/>
                  <a:pt x="4143" y="2068"/>
                  <a:pt x="4072" y="2006"/>
                </a:cubicBezTo>
                <a:cubicBezTo>
                  <a:pt x="3854" y="1816"/>
                  <a:pt x="3730" y="1540"/>
                  <a:pt x="3732" y="1251"/>
                </a:cubicBezTo>
                <a:cubicBezTo>
                  <a:pt x="3735" y="714"/>
                  <a:pt x="4174" y="271"/>
                  <a:pt x="4711" y="263"/>
                </a:cubicBezTo>
                <a:close/>
                <a:moveTo>
                  <a:pt x="2898" y="2538"/>
                </a:moveTo>
                <a:cubicBezTo>
                  <a:pt x="3069" y="2538"/>
                  <a:pt x="3206" y="2677"/>
                  <a:pt x="3206" y="2846"/>
                </a:cubicBezTo>
                <a:lnTo>
                  <a:pt x="3206" y="3161"/>
                </a:lnTo>
                <a:cubicBezTo>
                  <a:pt x="3059" y="3071"/>
                  <a:pt x="2893" y="3025"/>
                  <a:pt x="2725" y="3025"/>
                </a:cubicBezTo>
                <a:cubicBezTo>
                  <a:pt x="2627" y="3025"/>
                  <a:pt x="2529" y="3040"/>
                  <a:pt x="2432" y="3072"/>
                </a:cubicBezTo>
                <a:lnTo>
                  <a:pt x="1968" y="3224"/>
                </a:lnTo>
                <a:lnTo>
                  <a:pt x="1968" y="2846"/>
                </a:lnTo>
                <a:cubicBezTo>
                  <a:pt x="1968" y="2677"/>
                  <a:pt x="2107" y="2538"/>
                  <a:pt x="2277" y="2538"/>
                </a:cubicBezTo>
                <a:close/>
                <a:moveTo>
                  <a:pt x="6684" y="2538"/>
                </a:moveTo>
                <a:cubicBezTo>
                  <a:pt x="6854" y="2538"/>
                  <a:pt x="6993" y="2677"/>
                  <a:pt x="6993" y="2846"/>
                </a:cubicBezTo>
                <a:lnTo>
                  <a:pt x="6993" y="3161"/>
                </a:lnTo>
                <a:cubicBezTo>
                  <a:pt x="6845" y="3071"/>
                  <a:pt x="6679" y="3025"/>
                  <a:pt x="6511" y="3025"/>
                </a:cubicBezTo>
                <a:cubicBezTo>
                  <a:pt x="6413" y="3025"/>
                  <a:pt x="6315" y="3040"/>
                  <a:pt x="6219" y="3072"/>
                </a:cubicBezTo>
                <a:lnTo>
                  <a:pt x="5755" y="3224"/>
                </a:lnTo>
                <a:lnTo>
                  <a:pt x="5755" y="2846"/>
                </a:lnTo>
                <a:cubicBezTo>
                  <a:pt x="5755" y="2677"/>
                  <a:pt x="5894" y="2538"/>
                  <a:pt x="6064" y="2538"/>
                </a:cubicBezTo>
                <a:close/>
                <a:moveTo>
                  <a:pt x="2725" y="3287"/>
                </a:moveTo>
                <a:cubicBezTo>
                  <a:pt x="2856" y="3287"/>
                  <a:pt x="2984" y="3326"/>
                  <a:pt x="3096" y="3401"/>
                </a:cubicBezTo>
                <a:lnTo>
                  <a:pt x="3206" y="3476"/>
                </a:lnTo>
                <a:lnTo>
                  <a:pt x="3206" y="3761"/>
                </a:lnTo>
                <a:cubicBezTo>
                  <a:pt x="3206" y="4103"/>
                  <a:pt x="2929" y="4381"/>
                  <a:pt x="2587" y="4381"/>
                </a:cubicBezTo>
                <a:cubicBezTo>
                  <a:pt x="2246" y="4381"/>
                  <a:pt x="1968" y="4103"/>
                  <a:pt x="1968" y="3761"/>
                </a:cubicBezTo>
                <a:lnTo>
                  <a:pt x="1968" y="3501"/>
                </a:lnTo>
                <a:lnTo>
                  <a:pt x="2514" y="3321"/>
                </a:lnTo>
                <a:cubicBezTo>
                  <a:pt x="2583" y="3299"/>
                  <a:pt x="2654" y="3287"/>
                  <a:pt x="2725" y="3287"/>
                </a:cubicBezTo>
                <a:close/>
                <a:moveTo>
                  <a:pt x="6512" y="3287"/>
                </a:moveTo>
                <a:cubicBezTo>
                  <a:pt x="6642" y="3287"/>
                  <a:pt x="6771" y="3326"/>
                  <a:pt x="6882" y="3401"/>
                </a:cubicBezTo>
                <a:lnTo>
                  <a:pt x="6993" y="3476"/>
                </a:lnTo>
                <a:lnTo>
                  <a:pt x="6993" y="3761"/>
                </a:lnTo>
                <a:cubicBezTo>
                  <a:pt x="6993" y="4103"/>
                  <a:pt x="6715" y="4381"/>
                  <a:pt x="6374" y="4381"/>
                </a:cubicBezTo>
                <a:cubicBezTo>
                  <a:pt x="6032" y="4381"/>
                  <a:pt x="5755" y="4103"/>
                  <a:pt x="5755" y="3761"/>
                </a:cubicBezTo>
                <a:lnTo>
                  <a:pt x="5755" y="3501"/>
                </a:lnTo>
                <a:lnTo>
                  <a:pt x="6300" y="3321"/>
                </a:lnTo>
                <a:cubicBezTo>
                  <a:pt x="6370" y="3299"/>
                  <a:pt x="6441" y="3287"/>
                  <a:pt x="6512" y="3287"/>
                </a:cubicBezTo>
                <a:close/>
                <a:moveTo>
                  <a:pt x="4560" y="4800"/>
                </a:moveTo>
                <a:cubicBezTo>
                  <a:pt x="4516" y="4800"/>
                  <a:pt x="4473" y="4822"/>
                  <a:pt x="4448" y="4862"/>
                </a:cubicBezTo>
                <a:cubicBezTo>
                  <a:pt x="4410" y="4925"/>
                  <a:pt x="4430" y="5005"/>
                  <a:pt x="4492" y="5044"/>
                </a:cubicBezTo>
                <a:cubicBezTo>
                  <a:pt x="4631" y="5121"/>
                  <a:pt x="4512" y="5210"/>
                  <a:pt x="4467" y="5301"/>
                </a:cubicBezTo>
                <a:cubicBezTo>
                  <a:pt x="4455" y="5319"/>
                  <a:pt x="4438" y="5325"/>
                  <a:pt x="4420" y="5325"/>
                </a:cubicBezTo>
                <a:cubicBezTo>
                  <a:pt x="4392" y="5325"/>
                  <a:pt x="4360" y="5311"/>
                  <a:pt x="4337" y="5298"/>
                </a:cubicBezTo>
                <a:cubicBezTo>
                  <a:pt x="4316" y="5285"/>
                  <a:pt x="4293" y="5279"/>
                  <a:pt x="4269" y="5279"/>
                </a:cubicBezTo>
                <a:cubicBezTo>
                  <a:pt x="4225" y="5279"/>
                  <a:pt x="4181" y="5302"/>
                  <a:pt x="4156" y="5343"/>
                </a:cubicBezTo>
                <a:cubicBezTo>
                  <a:pt x="4119" y="5405"/>
                  <a:pt x="4139" y="5485"/>
                  <a:pt x="4201" y="5523"/>
                </a:cubicBezTo>
                <a:cubicBezTo>
                  <a:pt x="4264" y="5564"/>
                  <a:pt x="4341" y="5586"/>
                  <a:pt x="4416" y="5586"/>
                </a:cubicBezTo>
                <a:cubicBezTo>
                  <a:pt x="4525" y="5586"/>
                  <a:pt x="4632" y="5539"/>
                  <a:pt x="4691" y="5437"/>
                </a:cubicBezTo>
                <a:lnTo>
                  <a:pt x="4778" y="5294"/>
                </a:lnTo>
                <a:cubicBezTo>
                  <a:pt x="4840" y="5192"/>
                  <a:pt x="4838" y="5061"/>
                  <a:pt x="4774" y="4962"/>
                </a:cubicBezTo>
                <a:lnTo>
                  <a:pt x="4772" y="4959"/>
                </a:lnTo>
                <a:cubicBezTo>
                  <a:pt x="4736" y="4902"/>
                  <a:pt x="4686" y="4854"/>
                  <a:pt x="4628" y="4819"/>
                </a:cubicBezTo>
                <a:cubicBezTo>
                  <a:pt x="4607" y="4806"/>
                  <a:pt x="4583" y="4800"/>
                  <a:pt x="4560" y="4800"/>
                </a:cubicBezTo>
                <a:close/>
                <a:moveTo>
                  <a:pt x="3026" y="4526"/>
                </a:moveTo>
                <a:cubicBezTo>
                  <a:pt x="3177" y="4581"/>
                  <a:pt x="3318" y="4666"/>
                  <a:pt x="3438" y="4773"/>
                </a:cubicBezTo>
                <a:cubicBezTo>
                  <a:pt x="3386" y="4904"/>
                  <a:pt x="3357" y="5046"/>
                  <a:pt x="3357" y="5194"/>
                </a:cubicBezTo>
                <a:cubicBezTo>
                  <a:pt x="3357" y="5539"/>
                  <a:pt x="3514" y="5849"/>
                  <a:pt x="3760" y="6055"/>
                </a:cubicBezTo>
                <a:lnTo>
                  <a:pt x="1313" y="6055"/>
                </a:lnTo>
                <a:lnTo>
                  <a:pt x="1313" y="5722"/>
                </a:lnTo>
                <a:cubicBezTo>
                  <a:pt x="1313" y="5183"/>
                  <a:pt x="1647" y="4709"/>
                  <a:pt x="2149" y="4526"/>
                </a:cubicBezTo>
                <a:cubicBezTo>
                  <a:pt x="2278" y="4601"/>
                  <a:pt x="2428" y="4643"/>
                  <a:pt x="2587" y="4643"/>
                </a:cubicBezTo>
                <a:cubicBezTo>
                  <a:pt x="2748" y="4643"/>
                  <a:pt x="2897" y="4601"/>
                  <a:pt x="3026" y="4526"/>
                </a:cubicBezTo>
                <a:close/>
                <a:moveTo>
                  <a:pt x="4481" y="4333"/>
                </a:moveTo>
                <a:cubicBezTo>
                  <a:pt x="4956" y="4333"/>
                  <a:pt x="5342" y="4719"/>
                  <a:pt x="5342" y="5194"/>
                </a:cubicBezTo>
                <a:cubicBezTo>
                  <a:pt x="5342" y="5669"/>
                  <a:pt x="4957" y="6054"/>
                  <a:pt x="4483" y="6055"/>
                </a:cubicBezTo>
                <a:lnTo>
                  <a:pt x="4479" y="6055"/>
                </a:lnTo>
                <a:cubicBezTo>
                  <a:pt x="4005" y="6054"/>
                  <a:pt x="3619" y="5668"/>
                  <a:pt x="3619" y="5194"/>
                </a:cubicBezTo>
                <a:cubicBezTo>
                  <a:pt x="3619" y="4720"/>
                  <a:pt x="4006" y="4333"/>
                  <a:pt x="4481" y="4333"/>
                </a:cubicBezTo>
                <a:close/>
                <a:moveTo>
                  <a:pt x="6813" y="4526"/>
                </a:moveTo>
                <a:cubicBezTo>
                  <a:pt x="6986" y="4589"/>
                  <a:pt x="7144" y="4691"/>
                  <a:pt x="7275" y="4822"/>
                </a:cubicBezTo>
                <a:cubicBezTo>
                  <a:pt x="7515" y="5062"/>
                  <a:pt x="7649" y="5382"/>
                  <a:pt x="7649" y="5722"/>
                </a:cubicBezTo>
                <a:lnTo>
                  <a:pt x="7649" y="6055"/>
                </a:lnTo>
                <a:lnTo>
                  <a:pt x="5201" y="6055"/>
                </a:lnTo>
                <a:cubicBezTo>
                  <a:pt x="5448" y="5849"/>
                  <a:pt x="5605" y="5539"/>
                  <a:pt x="5605" y="5194"/>
                </a:cubicBezTo>
                <a:cubicBezTo>
                  <a:pt x="5605" y="5046"/>
                  <a:pt x="5576" y="4904"/>
                  <a:pt x="5523" y="4774"/>
                </a:cubicBezTo>
                <a:cubicBezTo>
                  <a:pt x="5644" y="4666"/>
                  <a:pt x="5784" y="4581"/>
                  <a:pt x="5935" y="4526"/>
                </a:cubicBezTo>
                <a:cubicBezTo>
                  <a:pt x="6065" y="4601"/>
                  <a:pt x="6215" y="4643"/>
                  <a:pt x="6374" y="4643"/>
                </a:cubicBezTo>
                <a:cubicBezTo>
                  <a:pt x="6533" y="4643"/>
                  <a:pt x="6683" y="4601"/>
                  <a:pt x="6813" y="4526"/>
                </a:cubicBezTo>
                <a:close/>
                <a:moveTo>
                  <a:pt x="6274" y="1595"/>
                </a:moveTo>
                <a:cubicBezTo>
                  <a:pt x="6201" y="1595"/>
                  <a:pt x="6142" y="1654"/>
                  <a:pt x="6142" y="1727"/>
                </a:cubicBezTo>
                <a:cubicBezTo>
                  <a:pt x="6142" y="1799"/>
                  <a:pt x="6201" y="1858"/>
                  <a:pt x="6274" y="1858"/>
                </a:cubicBezTo>
                <a:lnTo>
                  <a:pt x="7649" y="1858"/>
                </a:lnTo>
                <a:lnTo>
                  <a:pt x="7649" y="4863"/>
                </a:lnTo>
                <a:cubicBezTo>
                  <a:pt x="7594" y="4783"/>
                  <a:pt x="7531" y="4706"/>
                  <a:pt x="7461" y="4636"/>
                </a:cubicBezTo>
                <a:cubicBezTo>
                  <a:pt x="7338" y="4514"/>
                  <a:pt x="7196" y="4412"/>
                  <a:pt x="7040" y="4338"/>
                </a:cubicBezTo>
                <a:cubicBezTo>
                  <a:pt x="7174" y="4184"/>
                  <a:pt x="7256" y="3982"/>
                  <a:pt x="7256" y="3762"/>
                </a:cubicBezTo>
                <a:lnTo>
                  <a:pt x="7256" y="2846"/>
                </a:lnTo>
                <a:cubicBezTo>
                  <a:pt x="7256" y="2532"/>
                  <a:pt x="6999" y="2275"/>
                  <a:pt x="6684" y="2275"/>
                </a:cubicBezTo>
                <a:lnTo>
                  <a:pt x="6064" y="2275"/>
                </a:lnTo>
                <a:cubicBezTo>
                  <a:pt x="5749" y="2275"/>
                  <a:pt x="5492" y="2532"/>
                  <a:pt x="5492" y="2846"/>
                </a:cubicBezTo>
                <a:lnTo>
                  <a:pt x="5492" y="3762"/>
                </a:lnTo>
                <a:cubicBezTo>
                  <a:pt x="5492" y="3982"/>
                  <a:pt x="5574" y="4184"/>
                  <a:pt x="5708" y="4338"/>
                </a:cubicBezTo>
                <a:cubicBezTo>
                  <a:pt x="5596" y="4392"/>
                  <a:pt x="5490" y="4460"/>
                  <a:pt x="5394" y="4540"/>
                </a:cubicBezTo>
                <a:cubicBezTo>
                  <a:pt x="5190" y="4256"/>
                  <a:pt x="4857" y="4070"/>
                  <a:pt x="4481" y="4070"/>
                </a:cubicBezTo>
                <a:cubicBezTo>
                  <a:pt x="4106" y="4070"/>
                  <a:pt x="3772" y="4256"/>
                  <a:pt x="3568" y="4540"/>
                </a:cubicBezTo>
                <a:cubicBezTo>
                  <a:pt x="3472" y="4460"/>
                  <a:pt x="3367" y="4393"/>
                  <a:pt x="3254" y="4338"/>
                </a:cubicBezTo>
                <a:cubicBezTo>
                  <a:pt x="3388" y="4184"/>
                  <a:pt x="3469" y="3982"/>
                  <a:pt x="3469" y="3762"/>
                </a:cubicBezTo>
                <a:lnTo>
                  <a:pt x="3469" y="2846"/>
                </a:lnTo>
                <a:cubicBezTo>
                  <a:pt x="3469" y="2532"/>
                  <a:pt x="3213" y="2275"/>
                  <a:pt x="2898" y="2275"/>
                </a:cubicBezTo>
                <a:lnTo>
                  <a:pt x="2278" y="2275"/>
                </a:lnTo>
                <a:cubicBezTo>
                  <a:pt x="1962" y="2275"/>
                  <a:pt x="1707" y="2532"/>
                  <a:pt x="1707" y="2846"/>
                </a:cubicBezTo>
                <a:lnTo>
                  <a:pt x="1707" y="3762"/>
                </a:lnTo>
                <a:cubicBezTo>
                  <a:pt x="1707" y="3982"/>
                  <a:pt x="1787" y="4183"/>
                  <a:pt x="1921" y="4338"/>
                </a:cubicBezTo>
                <a:cubicBezTo>
                  <a:pt x="1671" y="4457"/>
                  <a:pt x="1463" y="4639"/>
                  <a:pt x="1313" y="4861"/>
                </a:cubicBezTo>
                <a:lnTo>
                  <a:pt x="1313" y="1858"/>
                </a:lnTo>
                <a:lnTo>
                  <a:pt x="3178" y="1858"/>
                </a:lnTo>
                <a:cubicBezTo>
                  <a:pt x="3251" y="1858"/>
                  <a:pt x="3310" y="1800"/>
                  <a:pt x="3310" y="1727"/>
                </a:cubicBezTo>
                <a:cubicBezTo>
                  <a:pt x="3310" y="1654"/>
                  <a:pt x="3251" y="1596"/>
                  <a:pt x="3178" y="1596"/>
                </a:cubicBezTo>
                <a:lnTo>
                  <a:pt x="1266" y="1596"/>
                </a:lnTo>
                <a:cubicBezTo>
                  <a:pt x="1148" y="1596"/>
                  <a:pt x="1051" y="1693"/>
                  <a:pt x="1051" y="1811"/>
                </a:cubicBezTo>
                <a:lnTo>
                  <a:pt x="1051" y="6186"/>
                </a:lnTo>
                <a:cubicBezTo>
                  <a:pt x="1051" y="6258"/>
                  <a:pt x="1110" y="6317"/>
                  <a:pt x="1182" y="6317"/>
                </a:cubicBezTo>
                <a:lnTo>
                  <a:pt x="7780" y="6317"/>
                </a:lnTo>
                <a:cubicBezTo>
                  <a:pt x="7853" y="6317"/>
                  <a:pt x="7912" y="6258"/>
                  <a:pt x="7912" y="6186"/>
                </a:cubicBezTo>
                <a:lnTo>
                  <a:pt x="7912" y="1811"/>
                </a:lnTo>
                <a:cubicBezTo>
                  <a:pt x="7912" y="1693"/>
                  <a:pt x="7815" y="1596"/>
                  <a:pt x="7697" y="1596"/>
                </a:cubicBezTo>
                <a:lnTo>
                  <a:pt x="7696" y="1595"/>
                </a:lnTo>
                <a:close/>
                <a:moveTo>
                  <a:pt x="7749" y="1296"/>
                </a:moveTo>
                <a:cubicBezTo>
                  <a:pt x="7983" y="1296"/>
                  <a:pt x="8174" y="1486"/>
                  <a:pt x="8174" y="1719"/>
                </a:cubicBezTo>
                <a:lnTo>
                  <a:pt x="8174" y="6606"/>
                </a:lnTo>
                <a:lnTo>
                  <a:pt x="788" y="6606"/>
                </a:lnTo>
                <a:lnTo>
                  <a:pt x="788" y="1719"/>
                </a:lnTo>
                <a:cubicBezTo>
                  <a:pt x="788" y="1487"/>
                  <a:pt x="978" y="1296"/>
                  <a:pt x="1212" y="1296"/>
                </a:cubicBezTo>
                <a:lnTo>
                  <a:pt x="3470" y="1296"/>
                </a:lnTo>
                <a:cubicBezTo>
                  <a:pt x="3479" y="1608"/>
                  <a:pt x="3604" y="1903"/>
                  <a:pt x="3819" y="2126"/>
                </a:cubicBezTo>
                <a:lnTo>
                  <a:pt x="3700" y="2197"/>
                </a:lnTo>
                <a:cubicBezTo>
                  <a:pt x="3634" y="2236"/>
                  <a:pt x="3602" y="2314"/>
                  <a:pt x="3622" y="2388"/>
                </a:cubicBezTo>
                <a:cubicBezTo>
                  <a:pt x="3643" y="2464"/>
                  <a:pt x="3709" y="2514"/>
                  <a:pt x="3787" y="2514"/>
                </a:cubicBezTo>
                <a:lnTo>
                  <a:pt x="4747" y="2513"/>
                </a:lnTo>
                <a:lnTo>
                  <a:pt x="4749" y="2513"/>
                </a:lnTo>
                <a:cubicBezTo>
                  <a:pt x="5080" y="2507"/>
                  <a:pt x="5390" y="2374"/>
                  <a:pt x="5623" y="2138"/>
                </a:cubicBezTo>
                <a:cubicBezTo>
                  <a:pt x="5845" y="1911"/>
                  <a:pt x="5972" y="1613"/>
                  <a:pt x="5982" y="1296"/>
                </a:cubicBezTo>
                <a:close/>
                <a:moveTo>
                  <a:pt x="5261" y="6869"/>
                </a:moveTo>
                <a:lnTo>
                  <a:pt x="5156" y="7078"/>
                </a:lnTo>
                <a:cubicBezTo>
                  <a:pt x="5140" y="7111"/>
                  <a:pt x="5107" y="7132"/>
                  <a:pt x="5070" y="7132"/>
                </a:cubicBezTo>
                <a:lnTo>
                  <a:pt x="3891" y="7132"/>
                </a:lnTo>
                <a:cubicBezTo>
                  <a:pt x="3854" y="7132"/>
                  <a:pt x="3822" y="7111"/>
                  <a:pt x="3805" y="7078"/>
                </a:cubicBezTo>
                <a:lnTo>
                  <a:pt x="3701" y="6869"/>
                </a:lnTo>
                <a:close/>
                <a:moveTo>
                  <a:pt x="8690" y="6869"/>
                </a:moveTo>
                <a:cubicBezTo>
                  <a:pt x="8694" y="6869"/>
                  <a:pt x="8698" y="6873"/>
                  <a:pt x="8698" y="6878"/>
                </a:cubicBezTo>
                <a:lnTo>
                  <a:pt x="8698" y="7263"/>
                </a:lnTo>
                <a:cubicBezTo>
                  <a:pt x="8698" y="7480"/>
                  <a:pt x="8522" y="7657"/>
                  <a:pt x="8305" y="7657"/>
                </a:cubicBezTo>
                <a:lnTo>
                  <a:pt x="657" y="7657"/>
                </a:lnTo>
                <a:cubicBezTo>
                  <a:pt x="440" y="7657"/>
                  <a:pt x="263" y="7480"/>
                  <a:pt x="263" y="7263"/>
                </a:cubicBezTo>
                <a:lnTo>
                  <a:pt x="263" y="6878"/>
                </a:lnTo>
                <a:cubicBezTo>
                  <a:pt x="263" y="6873"/>
                  <a:pt x="267" y="6869"/>
                  <a:pt x="272" y="6869"/>
                </a:cubicBezTo>
                <a:lnTo>
                  <a:pt x="3407" y="6869"/>
                </a:lnTo>
                <a:lnTo>
                  <a:pt x="3570" y="7196"/>
                </a:lnTo>
                <a:cubicBezTo>
                  <a:pt x="3632" y="7318"/>
                  <a:pt x="3755" y="7395"/>
                  <a:pt x="3891" y="7395"/>
                </a:cubicBezTo>
                <a:lnTo>
                  <a:pt x="5070" y="7395"/>
                </a:lnTo>
                <a:cubicBezTo>
                  <a:pt x="5207" y="7395"/>
                  <a:pt x="5330" y="7318"/>
                  <a:pt x="5391" y="7196"/>
                </a:cubicBezTo>
                <a:lnTo>
                  <a:pt x="5554" y="6869"/>
                </a:lnTo>
                <a:close/>
                <a:moveTo>
                  <a:pt x="4724" y="0"/>
                </a:moveTo>
                <a:cubicBezTo>
                  <a:pt x="4718" y="0"/>
                  <a:pt x="4713" y="0"/>
                  <a:pt x="4708" y="1"/>
                </a:cubicBezTo>
                <a:cubicBezTo>
                  <a:pt x="4102" y="9"/>
                  <a:pt x="3595" y="456"/>
                  <a:pt x="3490" y="1033"/>
                </a:cubicBezTo>
                <a:lnTo>
                  <a:pt x="1212" y="1033"/>
                </a:lnTo>
                <a:cubicBezTo>
                  <a:pt x="833" y="1033"/>
                  <a:pt x="526" y="1342"/>
                  <a:pt x="526" y="1719"/>
                </a:cubicBezTo>
                <a:lnTo>
                  <a:pt x="526" y="6607"/>
                </a:lnTo>
                <a:lnTo>
                  <a:pt x="272" y="6607"/>
                </a:lnTo>
                <a:cubicBezTo>
                  <a:pt x="122" y="6607"/>
                  <a:pt x="0" y="6728"/>
                  <a:pt x="0" y="6878"/>
                </a:cubicBezTo>
                <a:lnTo>
                  <a:pt x="0" y="7263"/>
                </a:lnTo>
                <a:cubicBezTo>
                  <a:pt x="0" y="7625"/>
                  <a:pt x="295" y="7919"/>
                  <a:pt x="657" y="7919"/>
                </a:cubicBezTo>
                <a:lnTo>
                  <a:pt x="8305" y="7919"/>
                </a:lnTo>
                <a:cubicBezTo>
                  <a:pt x="8666" y="7919"/>
                  <a:pt x="8961" y="7625"/>
                  <a:pt x="8961" y="7263"/>
                </a:cubicBezTo>
                <a:lnTo>
                  <a:pt x="8961" y="6878"/>
                </a:lnTo>
                <a:cubicBezTo>
                  <a:pt x="8961" y="6728"/>
                  <a:pt x="8839" y="6607"/>
                  <a:pt x="8690" y="6607"/>
                </a:cubicBezTo>
                <a:lnTo>
                  <a:pt x="8435" y="6607"/>
                </a:lnTo>
                <a:lnTo>
                  <a:pt x="8435" y="1719"/>
                </a:lnTo>
                <a:cubicBezTo>
                  <a:pt x="8435" y="1342"/>
                  <a:pt x="8128" y="1033"/>
                  <a:pt x="7749" y="1033"/>
                </a:cubicBezTo>
                <a:lnTo>
                  <a:pt x="5962" y="1033"/>
                </a:lnTo>
                <a:cubicBezTo>
                  <a:pt x="5918" y="780"/>
                  <a:pt x="5795" y="547"/>
                  <a:pt x="5608" y="362"/>
                </a:cubicBezTo>
                <a:cubicBezTo>
                  <a:pt x="5370" y="127"/>
                  <a:pt x="5056" y="0"/>
                  <a:pt x="47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46"/>
          <p:cNvSpPr/>
          <p:nvPr/>
        </p:nvSpPr>
        <p:spPr>
          <a:xfrm>
            <a:off x="1064522" y="2632312"/>
            <a:ext cx="315552" cy="258794"/>
          </a:xfrm>
          <a:custGeom>
            <a:avLst/>
            <a:gdLst/>
            <a:ahLst/>
            <a:cxnLst/>
            <a:rect l="l" t="t" r="r" b="b"/>
            <a:pathLst>
              <a:path w="8962" h="7350" extrusionOk="0">
                <a:moveTo>
                  <a:pt x="6341" y="1653"/>
                </a:moveTo>
                <a:cubicBezTo>
                  <a:pt x="6260" y="1653"/>
                  <a:pt x="6195" y="1718"/>
                  <a:pt x="6195" y="1798"/>
                </a:cubicBezTo>
                <a:cubicBezTo>
                  <a:pt x="6195" y="1878"/>
                  <a:pt x="6260" y="1944"/>
                  <a:pt x="6341" y="1944"/>
                </a:cubicBezTo>
                <a:cubicBezTo>
                  <a:pt x="6420" y="1944"/>
                  <a:pt x="6486" y="1878"/>
                  <a:pt x="6486" y="1798"/>
                </a:cubicBezTo>
                <a:cubicBezTo>
                  <a:pt x="6486" y="1718"/>
                  <a:pt x="6420" y="1653"/>
                  <a:pt x="6341" y="1653"/>
                </a:cubicBezTo>
                <a:close/>
                <a:moveTo>
                  <a:pt x="6921" y="1653"/>
                </a:moveTo>
                <a:cubicBezTo>
                  <a:pt x="6842" y="1653"/>
                  <a:pt x="6776" y="1718"/>
                  <a:pt x="6776" y="1798"/>
                </a:cubicBezTo>
                <a:cubicBezTo>
                  <a:pt x="6776" y="1878"/>
                  <a:pt x="6842" y="1944"/>
                  <a:pt x="6921" y="1944"/>
                </a:cubicBezTo>
                <a:cubicBezTo>
                  <a:pt x="7002" y="1944"/>
                  <a:pt x="7067" y="1878"/>
                  <a:pt x="7067" y="1798"/>
                </a:cubicBezTo>
                <a:cubicBezTo>
                  <a:pt x="7067" y="1718"/>
                  <a:pt x="7002" y="1653"/>
                  <a:pt x="6921" y="1653"/>
                </a:cubicBezTo>
                <a:close/>
                <a:moveTo>
                  <a:pt x="7503" y="1653"/>
                </a:moveTo>
                <a:cubicBezTo>
                  <a:pt x="7423" y="1653"/>
                  <a:pt x="7358" y="1718"/>
                  <a:pt x="7358" y="1798"/>
                </a:cubicBezTo>
                <a:cubicBezTo>
                  <a:pt x="7358" y="1878"/>
                  <a:pt x="7423" y="1944"/>
                  <a:pt x="7503" y="1944"/>
                </a:cubicBezTo>
                <a:cubicBezTo>
                  <a:pt x="7584" y="1944"/>
                  <a:pt x="7649" y="1878"/>
                  <a:pt x="7649" y="1798"/>
                </a:cubicBezTo>
                <a:cubicBezTo>
                  <a:pt x="7649" y="1718"/>
                  <a:pt x="7584" y="1653"/>
                  <a:pt x="7503" y="1653"/>
                </a:cubicBezTo>
                <a:close/>
                <a:moveTo>
                  <a:pt x="7911" y="1404"/>
                </a:moveTo>
                <a:lnTo>
                  <a:pt x="7911" y="2192"/>
                </a:lnTo>
                <a:lnTo>
                  <a:pt x="4192" y="2192"/>
                </a:lnTo>
                <a:lnTo>
                  <a:pt x="4192" y="1404"/>
                </a:lnTo>
                <a:close/>
                <a:moveTo>
                  <a:pt x="4149" y="1142"/>
                </a:moveTo>
                <a:cubicBezTo>
                  <a:pt x="4028" y="1142"/>
                  <a:pt x="3929" y="1240"/>
                  <a:pt x="3929" y="1360"/>
                </a:cubicBezTo>
                <a:lnTo>
                  <a:pt x="3929" y="2235"/>
                </a:lnTo>
                <a:cubicBezTo>
                  <a:pt x="3929" y="2357"/>
                  <a:pt x="4028" y="2454"/>
                  <a:pt x="4149" y="2454"/>
                </a:cubicBezTo>
                <a:lnTo>
                  <a:pt x="7955" y="2454"/>
                </a:lnTo>
                <a:cubicBezTo>
                  <a:pt x="8075" y="2454"/>
                  <a:pt x="8173" y="2356"/>
                  <a:pt x="8173" y="2235"/>
                </a:cubicBezTo>
                <a:lnTo>
                  <a:pt x="8173" y="1360"/>
                </a:lnTo>
                <a:cubicBezTo>
                  <a:pt x="8173" y="1240"/>
                  <a:pt x="8075" y="1142"/>
                  <a:pt x="7955" y="1142"/>
                </a:cubicBezTo>
                <a:close/>
                <a:moveTo>
                  <a:pt x="4061" y="2795"/>
                </a:moveTo>
                <a:cubicBezTo>
                  <a:pt x="3988" y="2795"/>
                  <a:pt x="3929" y="2854"/>
                  <a:pt x="3929" y="2927"/>
                </a:cubicBezTo>
                <a:cubicBezTo>
                  <a:pt x="3929" y="2999"/>
                  <a:pt x="3988" y="3058"/>
                  <a:pt x="4061" y="3058"/>
                </a:cubicBezTo>
                <a:lnTo>
                  <a:pt x="4848" y="3058"/>
                </a:lnTo>
                <a:cubicBezTo>
                  <a:pt x="4921" y="3058"/>
                  <a:pt x="4980" y="2999"/>
                  <a:pt x="4980" y="2927"/>
                </a:cubicBezTo>
                <a:cubicBezTo>
                  <a:pt x="4980" y="2854"/>
                  <a:pt x="4921" y="2795"/>
                  <a:pt x="4848" y="2795"/>
                </a:cubicBezTo>
                <a:close/>
                <a:moveTo>
                  <a:pt x="5636" y="2795"/>
                </a:moveTo>
                <a:cubicBezTo>
                  <a:pt x="5563" y="2795"/>
                  <a:pt x="5505" y="2854"/>
                  <a:pt x="5505" y="2927"/>
                </a:cubicBezTo>
                <a:cubicBezTo>
                  <a:pt x="5505" y="2999"/>
                  <a:pt x="5563" y="3058"/>
                  <a:pt x="5636" y="3058"/>
                </a:cubicBezTo>
                <a:lnTo>
                  <a:pt x="6423" y="3058"/>
                </a:lnTo>
                <a:cubicBezTo>
                  <a:pt x="6496" y="3058"/>
                  <a:pt x="6555" y="2999"/>
                  <a:pt x="6555" y="2927"/>
                </a:cubicBezTo>
                <a:cubicBezTo>
                  <a:pt x="6555" y="2854"/>
                  <a:pt x="6496" y="2795"/>
                  <a:pt x="6423" y="2795"/>
                </a:cubicBezTo>
                <a:close/>
                <a:moveTo>
                  <a:pt x="7211" y="2795"/>
                </a:moveTo>
                <a:cubicBezTo>
                  <a:pt x="7139" y="2795"/>
                  <a:pt x="7080" y="2854"/>
                  <a:pt x="7080" y="2927"/>
                </a:cubicBezTo>
                <a:cubicBezTo>
                  <a:pt x="7080" y="2999"/>
                  <a:pt x="7139" y="3058"/>
                  <a:pt x="7211" y="3058"/>
                </a:cubicBezTo>
                <a:lnTo>
                  <a:pt x="7999" y="3058"/>
                </a:lnTo>
                <a:cubicBezTo>
                  <a:pt x="8071" y="3058"/>
                  <a:pt x="8130" y="2999"/>
                  <a:pt x="8130" y="2927"/>
                </a:cubicBezTo>
                <a:cubicBezTo>
                  <a:pt x="8130" y="2854"/>
                  <a:pt x="8071" y="2795"/>
                  <a:pt x="7999" y="2795"/>
                </a:cubicBezTo>
                <a:close/>
                <a:moveTo>
                  <a:pt x="4717" y="3583"/>
                </a:moveTo>
                <a:lnTo>
                  <a:pt x="4717" y="3846"/>
                </a:lnTo>
                <a:lnTo>
                  <a:pt x="4192" y="3846"/>
                </a:lnTo>
                <a:lnTo>
                  <a:pt x="4192" y="3583"/>
                </a:lnTo>
                <a:close/>
                <a:moveTo>
                  <a:pt x="6292" y="3583"/>
                </a:moveTo>
                <a:lnTo>
                  <a:pt x="6292" y="3846"/>
                </a:lnTo>
                <a:lnTo>
                  <a:pt x="5767" y="3846"/>
                </a:lnTo>
                <a:lnTo>
                  <a:pt x="5767" y="3583"/>
                </a:lnTo>
                <a:close/>
                <a:moveTo>
                  <a:pt x="7867" y="3583"/>
                </a:moveTo>
                <a:lnTo>
                  <a:pt x="7867" y="3846"/>
                </a:lnTo>
                <a:lnTo>
                  <a:pt x="7342" y="3846"/>
                </a:lnTo>
                <a:lnTo>
                  <a:pt x="7342" y="3583"/>
                </a:lnTo>
                <a:close/>
                <a:moveTo>
                  <a:pt x="5724" y="3320"/>
                </a:moveTo>
                <a:cubicBezTo>
                  <a:pt x="5603" y="3320"/>
                  <a:pt x="5505" y="3418"/>
                  <a:pt x="5505" y="3539"/>
                </a:cubicBezTo>
                <a:lnTo>
                  <a:pt x="5505" y="3889"/>
                </a:lnTo>
                <a:cubicBezTo>
                  <a:pt x="5505" y="4010"/>
                  <a:pt x="5603" y="4108"/>
                  <a:pt x="5724" y="4108"/>
                </a:cubicBezTo>
                <a:lnTo>
                  <a:pt x="6336" y="4108"/>
                </a:lnTo>
                <a:cubicBezTo>
                  <a:pt x="6457" y="4108"/>
                  <a:pt x="6555" y="4010"/>
                  <a:pt x="6555" y="3889"/>
                </a:cubicBezTo>
                <a:lnTo>
                  <a:pt x="6555" y="3539"/>
                </a:lnTo>
                <a:cubicBezTo>
                  <a:pt x="6555" y="3418"/>
                  <a:pt x="6457" y="3320"/>
                  <a:pt x="6336" y="3320"/>
                </a:cubicBezTo>
                <a:close/>
                <a:moveTo>
                  <a:pt x="7298" y="3320"/>
                </a:moveTo>
                <a:cubicBezTo>
                  <a:pt x="7178" y="3320"/>
                  <a:pt x="7080" y="3418"/>
                  <a:pt x="7080" y="3539"/>
                </a:cubicBezTo>
                <a:lnTo>
                  <a:pt x="7080" y="3889"/>
                </a:lnTo>
                <a:cubicBezTo>
                  <a:pt x="7080" y="4010"/>
                  <a:pt x="7178" y="4108"/>
                  <a:pt x="7298" y="4108"/>
                </a:cubicBezTo>
                <a:lnTo>
                  <a:pt x="7911" y="4108"/>
                </a:lnTo>
                <a:cubicBezTo>
                  <a:pt x="8032" y="4108"/>
                  <a:pt x="8130" y="4009"/>
                  <a:pt x="8130" y="3889"/>
                </a:cubicBezTo>
                <a:lnTo>
                  <a:pt x="8130" y="3539"/>
                </a:lnTo>
                <a:cubicBezTo>
                  <a:pt x="8130" y="3418"/>
                  <a:pt x="8032" y="3320"/>
                  <a:pt x="7911" y="3320"/>
                </a:cubicBezTo>
                <a:close/>
                <a:moveTo>
                  <a:pt x="4149" y="3321"/>
                </a:moveTo>
                <a:cubicBezTo>
                  <a:pt x="4028" y="3321"/>
                  <a:pt x="3929" y="3419"/>
                  <a:pt x="3929" y="3539"/>
                </a:cubicBezTo>
                <a:lnTo>
                  <a:pt x="3929" y="3889"/>
                </a:lnTo>
                <a:cubicBezTo>
                  <a:pt x="3929" y="4010"/>
                  <a:pt x="4028" y="4109"/>
                  <a:pt x="4149" y="4109"/>
                </a:cubicBezTo>
                <a:lnTo>
                  <a:pt x="4760" y="4109"/>
                </a:lnTo>
                <a:cubicBezTo>
                  <a:pt x="4882" y="4109"/>
                  <a:pt x="4980" y="4010"/>
                  <a:pt x="4980" y="3889"/>
                </a:cubicBezTo>
                <a:lnTo>
                  <a:pt x="4980" y="3539"/>
                </a:lnTo>
                <a:cubicBezTo>
                  <a:pt x="4980" y="3418"/>
                  <a:pt x="4882" y="3321"/>
                  <a:pt x="4760" y="3321"/>
                </a:cubicBezTo>
                <a:close/>
                <a:moveTo>
                  <a:pt x="4717" y="4633"/>
                </a:moveTo>
                <a:lnTo>
                  <a:pt x="4717" y="4895"/>
                </a:lnTo>
                <a:lnTo>
                  <a:pt x="4192" y="4895"/>
                </a:lnTo>
                <a:lnTo>
                  <a:pt x="4192" y="4633"/>
                </a:lnTo>
                <a:close/>
                <a:moveTo>
                  <a:pt x="6292" y="4633"/>
                </a:moveTo>
                <a:lnTo>
                  <a:pt x="6292" y="4896"/>
                </a:lnTo>
                <a:lnTo>
                  <a:pt x="5767" y="4896"/>
                </a:lnTo>
                <a:lnTo>
                  <a:pt x="5767" y="4633"/>
                </a:lnTo>
                <a:close/>
                <a:moveTo>
                  <a:pt x="7867" y="4633"/>
                </a:moveTo>
                <a:lnTo>
                  <a:pt x="7867" y="4896"/>
                </a:lnTo>
                <a:lnTo>
                  <a:pt x="7342" y="4896"/>
                </a:lnTo>
                <a:lnTo>
                  <a:pt x="7342" y="4633"/>
                </a:lnTo>
                <a:close/>
                <a:moveTo>
                  <a:pt x="4149" y="4370"/>
                </a:moveTo>
                <a:cubicBezTo>
                  <a:pt x="4028" y="4370"/>
                  <a:pt x="3929" y="4469"/>
                  <a:pt x="3929" y="4590"/>
                </a:cubicBezTo>
                <a:lnTo>
                  <a:pt x="3929" y="4940"/>
                </a:lnTo>
                <a:cubicBezTo>
                  <a:pt x="3929" y="5060"/>
                  <a:pt x="4028" y="5158"/>
                  <a:pt x="4149" y="5158"/>
                </a:cubicBezTo>
                <a:lnTo>
                  <a:pt x="4760" y="5158"/>
                </a:lnTo>
                <a:cubicBezTo>
                  <a:pt x="4882" y="5158"/>
                  <a:pt x="4980" y="5060"/>
                  <a:pt x="4980" y="4940"/>
                </a:cubicBezTo>
                <a:lnTo>
                  <a:pt x="4980" y="4590"/>
                </a:lnTo>
                <a:cubicBezTo>
                  <a:pt x="4980" y="4469"/>
                  <a:pt x="4882" y="4370"/>
                  <a:pt x="4760" y="4370"/>
                </a:cubicBezTo>
                <a:close/>
                <a:moveTo>
                  <a:pt x="5723" y="4370"/>
                </a:moveTo>
                <a:cubicBezTo>
                  <a:pt x="5603" y="4370"/>
                  <a:pt x="5505" y="4469"/>
                  <a:pt x="5505" y="4590"/>
                </a:cubicBezTo>
                <a:lnTo>
                  <a:pt x="5505" y="4940"/>
                </a:lnTo>
                <a:cubicBezTo>
                  <a:pt x="5505" y="5061"/>
                  <a:pt x="5603" y="5158"/>
                  <a:pt x="5723" y="5158"/>
                </a:cubicBezTo>
                <a:lnTo>
                  <a:pt x="6336" y="5158"/>
                </a:lnTo>
                <a:cubicBezTo>
                  <a:pt x="6457" y="5158"/>
                  <a:pt x="6555" y="5060"/>
                  <a:pt x="6555" y="4940"/>
                </a:cubicBezTo>
                <a:lnTo>
                  <a:pt x="6555" y="4590"/>
                </a:lnTo>
                <a:cubicBezTo>
                  <a:pt x="6555" y="4469"/>
                  <a:pt x="6457" y="4370"/>
                  <a:pt x="6336" y="4370"/>
                </a:cubicBezTo>
                <a:close/>
                <a:moveTo>
                  <a:pt x="7298" y="4370"/>
                </a:moveTo>
                <a:cubicBezTo>
                  <a:pt x="7178" y="4370"/>
                  <a:pt x="7080" y="4469"/>
                  <a:pt x="7080" y="4590"/>
                </a:cubicBezTo>
                <a:lnTo>
                  <a:pt x="7080" y="4940"/>
                </a:lnTo>
                <a:cubicBezTo>
                  <a:pt x="7080" y="5060"/>
                  <a:pt x="7178" y="5158"/>
                  <a:pt x="7298" y="5158"/>
                </a:cubicBezTo>
                <a:lnTo>
                  <a:pt x="7911" y="5158"/>
                </a:lnTo>
                <a:cubicBezTo>
                  <a:pt x="8032" y="5158"/>
                  <a:pt x="8130" y="5060"/>
                  <a:pt x="8130" y="4940"/>
                </a:cubicBezTo>
                <a:lnTo>
                  <a:pt x="8130" y="4590"/>
                </a:lnTo>
                <a:cubicBezTo>
                  <a:pt x="8130" y="4469"/>
                  <a:pt x="8032" y="4370"/>
                  <a:pt x="7911" y="4370"/>
                </a:cubicBezTo>
                <a:close/>
                <a:moveTo>
                  <a:pt x="4717" y="5684"/>
                </a:moveTo>
                <a:lnTo>
                  <a:pt x="4717" y="5946"/>
                </a:lnTo>
                <a:lnTo>
                  <a:pt x="4192" y="5946"/>
                </a:lnTo>
                <a:lnTo>
                  <a:pt x="4192" y="5684"/>
                </a:lnTo>
                <a:close/>
                <a:moveTo>
                  <a:pt x="6292" y="5684"/>
                </a:moveTo>
                <a:lnTo>
                  <a:pt x="6292" y="5946"/>
                </a:lnTo>
                <a:lnTo>
                  <a:pt x="5767" y="5946"/>
                </a:lnTo>
                <a:lnTo>
                  <a:pt x="5767" y="5684"/>
                </a:lnTo>
                <a:close/>
                <a:moveTo>
                  <a:pt x="7867" y="5684"/>
                </a:moveTo>
                <a:lnTo>
                  <a:pt x="7867" y="5946"/>
                </a:lnTo>
                <a:lnTo>
                  <a:pt x="7342" y="5946"/>
                </a:lnTo>
                <a:lnTo>
                  <a:pt x="7342" y="5684"/>
                </a:lnTo>
                <a:close/>
                <a:moveTo>
                  <a:pt x="4149" y="5421"/>
                </a:moveTo>
                <a:cubicBezTo>
                  <a:pt x="4028" y="5421"/>
                  <a:pt x="3929" y="5519"/>
                  <a:pt x="3929" y="5639"/>
                </a:cubicBezTo>
                <a:lnTo>
                  <a:pt x="3929" y="5990"/>
                </a:lnTo>
                <a:cubicBezTo>
                  <a:pt x="3929" y="6110"/>
                  <a:pt x="4028" y="6208"/>
                  <a:pt x="4149" y="6208"/>
                </a:cubicBezTo>
                <a:lnTo>
                  <a:pt x="4760" y="6208"/>
                </a:lnTo>
                <a:cubicBezTo>
                  <a:pt x="4882" y="6208"/>
                  <a:pt x="4980" y="6110"/>
                  <a:pt x="4980" y="5990"/>
                </a:cubicBezTo>
                <a:lnTo>
                  <a:pt x="4980" y="5639"/>
                </a:lnTo>
                <a:cubicBezTo>
                  <a:pt x="4980" y="5519"/>
                  <a:pt x="4882" y="5421"/>
                  <a:pt x="4760" y="5421"/>
                </a:cubicBezTo>
                <a:close/>
                <a:moveTo>
                  <a:pt x="5724" y="5421"/>
                </a:moveTo>
                <a:cubicBezTo>
                  <a:pt x="5603" y="5421"/>
                  <a:pt x="5505" y="5519"/>
                  <a:pt x="5505" y="5639"/>
                </a:cubicBezTo>
                <a:lnTo>
                  <a:pt x="5505" y="5989"/>
                </a:lnTo>
                <a:cubicBezTo>
                  <a:pt x="5505" y="6110"/>
                  <a:pt x="5603" y="6208"/>
                  <a:pt x="5724" y="6208"/>
                </a:cubicBezTo>
                <a:lnTo>
                  <a:pt x="6336" y="6208"/>
                </a:lnTo>
                <a:cubicBezTo>
                  <a:pt x="6457" y="6208"/>
                  <a:pt x="6555" y="6110"/>
                  <a:pt x="6555" y="5989"/>
                </a:cubicBezTo>
                <a:lnTo>
                  <a:pt x="6555" y="5639"/>
                </a:lnTo>
                <a:cubicBezTo>
                  <a:pt x="6555" y="5519"/>
                  <a:pt x="6457" y="5421"/>
                  <a:pt x="6336" y="5421"/>
                </a:cubicBezTo>
                <a:close/>
                <a:moveTo>
                  <a:pt x="7298" y="5421"/>
                </a:moveTo>
                <a:cubicBezTo>
                  <a:pt x="7178" y="5421"/>
                  <a:pt x="7080" y="5519"/>
                  <a:pt x="7080" y="5639"/>
                </a:cubicBezTo>
                <a:lnTo>
                  <a:pt x="7080" y="5990"/>
                </a:lnTo>
                <a:cubicBezTo>
                  <a:pt x="7080" y="6110"/>
                  <a:pt x="7178" y="6208"/>
                  <a:pt x="7298" y="6208"/>
                </a:cubicBezTo>
                <a:lnTo>
                  <a:pt x="7911" y="6208"/>
                </a:lnTo>
                <a:cubicBezTo>
                  <a:pt x="8032" y="6208"/>
                  <a:pt x="8130" y="6110"/>
                  <a:pt x="8130" y="5990"/>
                </a:cubicBezTo>
                <a:lnTo>
                  <a:pt x="8130" y="5639"/>
                </a:lnTo>
                <a:cubicBezTo>
                  <a:pt x="8130" y="5519"/>
                  <a:pt x="8032" y="5421"/>
                  <a:pt x="7911" y="5421"/>
                </a:cubicBezTo>
                <a:close/>
                <a:moveTo>
                  <a:pt x="2749" y="263"/>
                </a:moveTo>
                <a:cubicBezTo>
                  <a:pt x="2965" y="263"/>
                  <a:pt x="3142" y="439"/>
                  <a:pt x="3142" y="656"/>
                </a:cubicBezTo>
                <a:lnTo>
                  <a:pt x="3142" y="6694"/>
                </a:lnTo>
                <a:cubicBezTo>
                  <a:pt x="3142" y="6911"/>
                  <a:pt x="2965" y="7088"/>
                  <a:pt x="2749" y="7088"/>
                </a:cubicBezTo>
                <a:lnTo>
                  <a:pt x="1693" y="7088"/>
                </a:lnTo>
                <a:cubicBezTo>
                  <a:pt x="1476" y="7088"/>
                  <a:pt x="1300" y="6911"/>
                  <a:pt x="1300" y="6694"/>
                </a:cubicBezTo>
                <a:lnTo>
                  <a:pt x="1300" y="656"/>
                </a:lnTo>
                <a:cubicBezTo>
                  <a:pt x="1300" y="439"/>
                  <a:pt x="1476" y="263"/>
                  <a:pt x="1693" y="263"/>
                </a:cubicBezTo>
                <a:close/>
                <a:moveTo>
                  <a:pt x="1693" y="0"/>
                </a:moveTo>
                <a:cubicBezTo>
                  <a:pt x="1441" y="0"/>
                  <a:pt x="1220" y="144"/>
                  <a:pt x="1110" y="354"/>
                </a:cubicBezTo>
                <a:lnTo>
                  <a:pt x="657" y="354"/>
                </a:lnTo>
                <a:cubicBezTo>
                  <a:pt x="295" y="354"/>
                  <a:pt x="1" y="649"/>
                  <a:pt x="1" y="1011"/>
                </a:cubicBezTo>
                <a:lnTo>
                  <a:pt x="1" y="6340"/>
                </a:lnTo>
                <a:cubicBezTo>
                  <a:pt x="1" y="6702"/>
                  <a:pt x="295" y="6996"/>
                  <a:pt x="657" y="6996"/>
                </a:cubicBezTo>
                <a:cubicBezTo>
                  <a:pt x="730" y="6996"/>
                  <a:pt x="789" y="6937"/>
                  <a:pt x="789" y="6865"/>
                </a:cubicBezTo>
                <a:cubicBezTo>
                  <a:pt x="789" y="6792"/>
                  <a:pt x="730" y="6733"/>
                  <a:pt x="657" y="6733"/>
                </a:cubicBezTo>
                <a:cubicBezTo>
                  <a:pt x="440" y="6733"/>
                  <a:pt x="263" y="6557"/>
                  <a:pt x="263" y="6340"/>
                </a:cubicBezTo>
                <a:lnTo>
                  <a:pt x="263" y="1010"/>
                </a:lnTo>
                <a:cubicBezTo>
                  <a:pt x="263" y="794"/>
                  <a:pt x="440" y="617"/>
                  <a:pt x="657" y="617"/>
                </a:cubicBezTo>
                <a:lnTo>
                  <a:pt x="1038" y="617"/>
                </a:lnTo>
                <a:cubicBezTo>
                  <a:pt x="1037" y="630"/>
                  <a:pt x="1037" y="643"/>
                  <a:pt x="1037" y="656"/>
                </a:cubicBezTo>
                <a:lnTo>
                  <a:pt x="1037" y="6694"/>
                </a:lnTo>
                <a:cubicBezTo>
                  <a:pt x="1037" y="7056"/>
                  <a:pt x="1331" y="7350"/>
                  <a:pt x="1693" y="7350"/>
                </a:cubicBezTo>
                <a:lnTo>
                  <a:pt x="2748" y="7350"/>
                </a:lnTo>
                <a:cubicBezTo>
                  <a:pt x="3001" y="7350"/>
                  <a:pt x="3221" y="7206"/>
                  <a:pt x="3330" y="6996"/>
                </a:cubicBezTo>
                <a:lnTo>
                  <a:pt x="8305" y="6996"/>
                </a:lnTo>
                <a:cubicBezTo>
                  <a:pt x="8666" y="6996"/>
                  <a:pt x="8961" y="6701"/>
                  <a:pt x="8961" y="6340"/>
                </a:cubicBezTo>
                <a:lnTo>
                  <a:pt x="8961" y="1010"/>
                </a:lnTo>
                <a:cubicBezTo>
                  <a:pt x="8961" y="649"/>
                  <a:pt x="8666" y="354"/>
                  <a:pt x="8305" y="354"/>
                </a:cubicBezTo>
                <a:lnTo>
                  <a:pt x="3770" y="354"/>
                </a:lnTo>
                <a:cubicBezTo>
                  <a:pt x="3698" y="354"/>
                  <a:pt x="3639" y="413"/>
                  <a:pt x="3639" y="485"/>
                </a:cubicBezTo>
                <a:cubicBezTo>
                  <a:pt x="3639" y="558"/>
                  <a:pt x="3698" y="617"/>
                  <a:pt x="3770" y="617"/>
                </a:cubicBezTo>
                <a:lnTo>
                  <a:pt x="8305" y="617"/>
                </a:lnTo>
                <a:cubicBezTo>
                  <a:pt x="8522" y="617"/>
                  <a:pt x="8698" y="794"/>
                  <a:pt x="8698" y="1010"/>
                </a:cubicBezTo>
                <a:lnTo>
                  <a:pt x="8698" y="6340"/>
                </a:lnTo>
                <a:cubicBezTo>
                  <a:pt x="8698" y="6557"/>
                  <a:pt x="8522" y="6733"/>
                  <a:pt x="8305" y="6733"/>
                </a:cubicBezTo>
                <a:lnTo>
                  <a:pt x="3403" y="6733"/>
                </a:lnTo>
                <a:cubicBezTo>
                  <a:pt x="3404" y="6721"/>
                  <a:pt x="3405" y="6707"/>
                  <a:pt x="3405" y="6694"/>
                </a:cubicBezTo>
                <a:lnTo>
                  <a:pt x="3405" y="656"/>
                </a:lnTo>
                <a:cubicBezTo>
                  <a:pt x="3405" y="295"/>
                  <a:pt x="3110" y="0"/>
                  <a:pt x="27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6"/>
          <p:cNvSpPr/>
          <p:nvPr/>
        </p:nvSpPr>
        <p:spPr>
          <a:xfrm>
            <a:off x="1064513" y="3581158"/>
            <a:ext cx="315552" cy="315552"/>
          </a:xfrm>
          <a:custGeom>
            <a:avLst/>
            <a:gdLst/>
            <a:ahLst/>
            <a:cxnLst/>
            <a:rect l="l" t="t" r="r" b="b"/>
            <a:pathLst>
              <a:path w="8962" h="8962" extrusionOk="0">
                <a:moveTo>
                  <a:pt x="3371" y="2697"/>
                </a:moveTo>
                <a:cubicBezTo>
                  <a:pt x="3460" y="2697"/>
                  <a:pt x="3532" y="2769"/>
                  <a:pt x="3532" y="2858"/>
                </a:cubicBezTo>
                <a:cubicBezTo>
                  <a:pt x="3532" y="2946"/>
                  <a:pt x="3460" y="3019"/>
                  <a:pt x="3371" y="3019"/>
                </a:cubicBezTo>
                <a:cubicBezTo>
                  <a:pt x="3282" y="3019"/>
                  <a:pt x="3209" y="2946"/>
                  <a:pt x="3209" y="2858"/>
                </a:cubicBezTo>
                <a:cubicBezTo>
                  <a:pt x="3209" y="2769"/>
                  <a:pt x="3282" y="2697"/>
                  <a:pt x="3371" y="2697"/>
                </a:cubicBezTo>
                <a:close/>
                <a:moveTo>
                  <a:pt x="4481" y="2697"/>
                </a:moveTo>
                <a:cubicBezTo>
                  <a:pt x="4569" y="2697"/>
                  <a:pt x="4642" y="2769"/>
                  <a:pt x="4642" y="2858"/>
                </a:cubicBezTo>
                <a:cubicBezTo>
                  <a:pt x="4642" y="2946"/>
                  <a:pt x="4569" y="3019"/>
                  <a:pt x="4481" y="3019"/>
                </a:cubicBezTo>
                <a:cubicBezTo>
                  <a:pt x="4392" y="3019"/>
                  <a:pt x="4320" y="2946"/>
                  <a:pt x="4320" y="2858"/>
                </a:cubicBezTo>
                <a:cubicBezTo>
                  <a:pt x="4320" y="2769"/>
                  <a:pt x="4392" y="2697"/>
                  <a:pt x="4481" y="2697"/>
                </a:cubicBezTo>
                <a:close/>
                <a:moveTo>
                  <a:pt x="5590" y="2697"/>
                </a:moveTo>
                <a:cubicBezTo>
                  <a:pt x="5679" y="2697"/>
                  <a:pt x="5752" y="2769"/>
                  <a:pt x="5752" y="2858"/>
                </a:cubicBezTo>
                <a:cubicBezTo>
                  <a:pt x="5752" y="2946"/>
                  <a:pt x="5679" y="3019"/>
                  <a:pt x="5590" y="3019"/>
                </a:cubicBezTo>
                <a:cubicBezTo>
                  <a:pt x="5501" y="3019"/>
                  <a:pt x="5429" y="2946"/>
                  <a:pt x="5429" y="2858"/>
                </a:cubicBezTo>
                <a:cubicBezTo>
                  <a:pt x="5429" y="2769"/>
                  <a:pt x="5501" y="2697"/>
                  <a:pt x="5590" y="2697"/>
                </a:cubicBezTo>
                <a:close/>
                <a:moveTo>
                  <a:pt x="3371" y="2434"/>
                </a:moveTo>
                <a:cubicBezTo>
                  <a:pt x="3137" y="2434"/>
                  <a:pt x="2947" y="2624"/>
                  <a:pt x="2947" y="2858"/>
                </a:cubicBezTo>
                <a:cubicBezTo>
                  <a:pt x="2947" y="3091"/>
                  <a:pt x="3137" y="3282"/>
                  <a:pt x="3371" y="3282"/>
                </a:cubicBezTo>
                <a:cubicBezTo>
                  <a:pt x="3605" y="3282"/>
                  <a:pt x="3794" y="3091"/>
                  <a:pt x="3794" y="2858"/>
                </a:cubicBezTo>
                <a:cubicBezTo>
                  <a:pt x="3794" y="2624"/>
                  <a:pt x="3605" y="2434"/>
                  <a:pt x="3371" y="2434"/>
                </a:cubicBezTo>
                <a:close/>
                <a:moveTo>
                  <a:pt x="4481" y="2434"/>
                </a:moveTo>
                <a:cubicBezTo>
                  <a:pt x="4247" y="2434"/>
                  <a:pt x="4057" y="2624"/>
                  <a:pt x="4057" y="2858"/>
                </a:cubicBezTo>
                <a:cubicBezTo>
                  <a:pt x="4057" y="3091"/>
                  <a:pt x="4247" y="3282"/>
                  <a:pt x="4481" y="3282"/>
                </a:cubicBezTo>
                <a:cubicBezTo>
                  <a:pt x="4714" y="3282"/>
                  <a:pt x="4904" y="3091"/>
                  <a:pt x="4904" y="2858"/>
                </a:cubicBezTo>
                <a:cubicBezTo>
                  <a:pt x="4904" y="2624"/>
                  <a:pt x="4714" y="2434"/>
                  <a:pt x="4481" y="2434"/>
                </a:cubicBezTo>
                <a:close/>
                <a:moveTo>
                  <a:pt x="5590" y="2434"/>
                </a:moveTo>
                <a:cubicBezTo>
                  <a:pt x="5357" y="2434"/>
                  <a:pt x="5167" y="2624"/>
                  <a:pt x="5167" y="2858"/>
                </a:cubicBezTo>
                <a:cubicBezTo>
                  <a:pt x="5167" y="3091"/>
                  <a:pt x="5357" y="3282"/>
                  <a:pt x="5590" y="3282"/>
                </a:cubicBezTo>
                <a:cubicBezTo>
                  <a:pt x="5824" y="3282"/>
                  <a:pt x="6014" y="3091"/>
                  <a:pt x="6014" y="2858"/>
                </a:cubicBezTo>
                <a:cubicBezTo>
                  <a:pt x="6014" y="2624"/>
                  <a:pt x="5824" y="2434"/>
                  <a:pt x="5590" y="2434"/>
                </a:cubicBezTo>
                <a:close/>
                <a:moveTo>
                  <a:pt x="4481" y="5093"/>
                </a:moveTo>
                <a:cubicBezTo>
                  <a:pt x="4408" y="5093"/>
                  <a:pt x="4350" y="5151"/>
                  <a:pt x="4350" y="5224"/>
                </a:cubicBezTo>
                <a:cubicBezTo>
                  <a:pt x="4350" y="5296"/>
                  <a:pt x="4408" y="5354"/>
                  <a:pt x="4481" y="5354"/>
                </a:cubicBezTo>
                <a:cubicBezTo>
                  <a:pt x="4554" y="5354"/>
                  <a:pt x="4611" y="5296"/>
                  <a:pt x="4611" y="5224"/>
                </a:cubicBezTo>
                <a:cubicBezTo>
                  <a:pt x="4611" y="5151"/>
                  <a:pt x="4554" y="5093"/>
                  <a:pt x="4481" y="5093"/>
                </a:cubicBezTo>
                <a:close/>
                <a:moveTo>
                  <a:pt x="4481" y="5617"/>
                </a:moveTo>
                <a:cubicBezTo>
                  <a:pt x="4408" y="5617"/>
                  <a:pt x="4350" y="5676"/>
                  <a:pt x="4350" y="5749"/>
                </a:cubicBezTo>
                <a:lnTo>
                  <a:pt x="4350" y="6682"/>
                </a:lnTo>
                <a:cubicBezTo>
                  <a:pt x="4350" y="6755"/>
                  <a:pt x="4408" y="6814"/>
                  <a:pt x="4481" y="6814"/>
                </a:cubicBezTo>
                <a:cubicBezTo>
                  <a:pt x="4554" y="6814"/>
                  <a:pt x="4611" y="6755"/>
                  <a:pt x="4611" y="6682"/>
                </a:cubicBezTo>
                <a:lnTo>
                  <a:pt x="4611" y="5749"/>
                </a:lnTo>
                <a:cubicBezTo>
                  <a:pt x="4611" y="5676"/>
                  <a:pt x="4554" y="5617"/>
                  <a:pt x="4481" y="5617"/>
                </a:cubicBezTo>
                <a:close/>
                <a:moveTo>
                  <a:pt x="4481" y="4603"/>
                </a:moveTo>
                <a:cubicBezTo>
                  <a:pt x="3967" y="4603"/>
                  <a:pt x="3504" y="4889"/>
                  <a:pt x="3273" y="5349"/>
                </a:cubicBezTo>
                <a:cubicBezTo>
                  <a:pt x="3241" y="5413"/>
                  <a:pt x="3267" y="5493"/>
                  <a:pt x="3332" y="5525"/>
                </a:cubicBezTo>
                <a:cubicBezTo>
                  <a:pt x="3351" y="5535"/>
                  <a:pt x="3371" y="5539"/>
                  <a:pt x="3390" y="5539"/>
                </a:cubicBezTo>
                <a:cubicBezTo>
                  <a:pt x="3438" y="5539"/>
                  <a:pt x="3485" y="5512"/>
                  <a:pt x="3508" y="5466"/>
                </a:cubicBezTo>
                <a:cubicBezTo>
                  <a:pt x="3694" y="5096"/>
                  <a:pt x="4066" y="4866"/>
                  <a:pt x="4481" y="4866"/>
                </a:cubicBezTo>
                <a:cubicBezTo>
                  <a:pt x="5080" y="4866"/>
                  <a:pt x="5568" y="5353"/>
                  <a:pt x="5568" y="5953"/>
                </a:cubicBezTo>
                <a:cubicBezTo>
                  <a:pt x="5568" y="6552"/>
                  <a:pt x="5080" y="7040"/>
                  <a:pt x="4481" y="7040"/>
                </a:cubicBezTo>
                <a:cubicBezTo>
                  <a:pt x="3882" y="7040"/>
                  <a:pt x="3393" y="6552"/>
                  <a:pt x="3393" y="5953"/>
                </a:cubicBezTo>
                <a:cubicBezTo>
                  <a:pt x="3393" y="5880"/>
                  <a:pt x="3335" y="5821"/>
                  <a:pt x="3262" y="5821"/>
                </a:cubicBezTo>
                <a:cubicBezTo>
                  <a:pt x="3190" y="5821"/>
                  <a:pt x="3132" y="5880"/>
                  <a:pt x="3132" y="5953"/>
                </a:cubicBezTo>
                <a:cubicBezTo>
                  <a:pt x="3132" y="6697"/>
                  <a:pt x="3737" y="7302"/>
                  <a:pt x="4481" y="7302"/>
                </a:cubicBezTo>
                <a:cubicBezTo>
                  <a:pt x="5225" y="7302"/>
                  <a:pt x="5831" y="6697"/>
                  <a:pt x="5831" y="5953"/>
                </a:cubicBezTo>
                <a:cubicBezTo>
                  <a:pt x="5831" y="5209"/>
                  <a:pt x="5225" y="4603"/>
                  <a:pt x="4481" y="4603"/>
                </a:cubicBezTo>
                <a:close/>
                <a:moveTo>
                  <a:pt x="1569" y="4562"/>
                </a:moveTo>
                <a:lnTo>
                  <a:pt x="1569" y="7344"/>
                </a:lnTo>
                <a:lnTo>
                  <a:pt x="691" y="7344"/>
                </a:lnTo>
                <a:cubicBezTo>
                  <a:pt x="455" y="7344"/>
                  <a:pt x="263" y="7152"/>
                  <a:pt x="263" y="6915"/>
                </a:cubicBezTo>
                <a:lnTo>
                  <a:pt x="263" y="4990"/>
                </a:lnTo>
                <a:cubicBezTo>
                  <a:pt x="263" y="4754"/>
                  <a:pt x="455" y="4562"/>
                  <a:pt x="691" y="4562"/>
                </a:cubicBezTo>
                <a:close/>
                <a:moveTo>
                  <a:pt x="8270" y="4562"/>
                </a:moveTo>
                <a:cubicBezTo>
                  <a:pt x="8506" y="4562"/>
                  <a:pt x="8698" y="4754"/>
                  <a:pt x="8698" y="4990"/>
                </a:cubicBezTo>
                <a:lnTo>
                  <a:pt x="8698" y="6915"/>
                </a:lnTo>
                <a:cubicBezTo>
                  <a:pt x="8698" y="7152"/>
                  <a:pt x="8506" y="7345"/>
                  <a:pt x="8270" y="7345"/>
                </a:cubicBezTo>
                <a:lnTo>
                  <a:pt x="7392" y="7345"/>
                </a:lnTo>
                <a:lnTo>
                  <a:pt x="7392" y="4562"/>
                </a:lnTo>
                <a:close/>
                <a:moveTo>
                  <a:pt x="2220" y="4299"/>
                </a:moveTo>
                <a:cubicBezTo>
                  <a:pt x="2292" y="4299"/>
                  <a:pt x="2351" y="4358"/>
                  <a:pt x="2351" y="4430"/>
                </a:cubicBezTo>
                <a:lnTo>
                  <a:pt x="2351" y="7475"/>
                </a:lnTo>
                <a:cubicBezTo>
                  <a:pt x="2351" y="7547"/>
                  <a:pt x="2292" y="7606"/>
                  <a:pt x="2220" y="7606"/>
                </a:cubicBezTo>
                <a:lnTo>
                  <a:pt x="1963" y="7606"/>
                </a:lnTo>
                <a:cubicBezTo>
                  <a:pt x="1891" y="7606"/>
                  <a:pt x="1832" y="7547"/>
                  <a:pt x="1832" y="7475"/>
                </a:cubicBezTo>
                <a:lnTo>
                  <a:pt x="1832" y="4430"/>
                </a:lnTo>
                <a:cubicBezTo>
                  <a:pt x="1832" y="4358"/>
                  <a:pt x="1891" y="4299"/>
                  <a:pt x="1963" y="4299"/>
                </a:cubicBezTo>
                <a:close/>
                <a:moveTo>
                  <a:pt x="6998" y="4299"/>
                </a:moveTo>
                <a:cubicBezTo>
                  <a:pt x="7070" y="4299"/>
                  <a:pt x="7129" y="4358"/>
                  <a:pt x="7129" y="4430"/>
                </a:cubicBezTo>
                <a:lnTo>
                  <a:pt x="7129" y="7475"/>
                </a:lnTo>
                <a:cubicBezTo>
                  <a:pt x="7129" y="7547"/>
                  <a:pt x="7070" y="7606"/>
                  <a:pt x="6998" y="7606"/>
                </a:cubicBezTo>
                <a:lnTo>
                  <a:pt x="6742" y="7606"/>
                </a:lnTo>
                <a:cubicBezTo>
                  <a:pt x="6670" y="7606"/>
                  <a:pt x="6611" y="7547"/>
                  <a:pt x="6611" y="7475"/>
                </a:cubicBezTo>
                <a:lnTo>
                  <a:pt x="6611" y="4430"/>
                </a:lnTo>
                <a:cubicBezTo>
                  <a:pt x="6611" y="4358"/>
                  <a:pt x="6670" y="4299"/>
                  <a:pt x="6742" y="4299"/>
                </a:cubicBezTo>
                <a:close/>
                <a:moveTo>
                  <a:pt x="4744" y="8016"/>
                </a:moveTo>
                <a:cubicBezTo>
                  <a:pt x="4934" y="8016"/>
                  <a:pt x="5090" y="8169"/>
                  <a:pt x="5090" y="8358"/>
                </a:cubicBezTo>
                <a:cubicBezTo>
                  <a:pt x="5090" y="8546"/>
                  <a:pt x="4934" y="8698"/>
                  <a:pt x="4744" y="8698"/>
                </a:cubicBezTo>
                <a:lnTo>
                  <a:pt x="4164" y="8698"/>
                </a:lnTo>
                <a:cubicBezTo>
                  <a:pt x="3973" y="8698"/>
                  <a:pt x="3818" y="8546"/>
                  <a:pt x="3818" y="8358"/>
                </a:cubicBezTo>
                <a:cubicBezTo>
                  <a:pt x="3818" y="8169"/>
                  <a:pt x="3973" y="8016"/>
                  <a:pt x="4164" y="8016"/>
                </a:cubicBezTo>
                <a:close/>
                <a:moveTo>
                  <a:pt x="4522" y="1"/>
                </a:moveTo>
                <a:cubicBezTo>
                  <a:pt x="3465" y="1"/>
                  <a:pt x="2470" y="413"/>
                  <a:pt x="1723" y="1160"/>
                </a:cubicBezTo>
                <a:cubicBezTo>
                  <a:pt x="975" y="1908"/>
                  <a:pt x="563" y="2903"/>
                  <a:pt x="563" y="3960"/>
                </a:cubicBezTo>
                <a:lnTo>
                  <a:pt x="563" y="4311"/>
                </a:lnTo>
                <a:cubicBezTo>
                  <a:pt x="243" y="4371"/>
                  <a:pt x="0" y="4653"/>
                  <a:pt x="0" y="4990"/>
                </a:cubicBezTo>
                <a:lnTo>
                  <a:pt x="0" y="6915"/>
                </a:lnTo>
                <a:cubicBezTo>
                  <a:pt x="0" y="7296"/>
                  <a:pt x="311" y="7606"/>
                  <a:pt x="691" y="7606"/>
                </a:cubicBezTo>
                <a:lnTo>
                  <a:pt x="1592" y="7606"/>
                </a:lnTo>
                <a:cubicBezTo>
                  <a:pt x="1647" y="7760"/>
                  <a:pt x="1792" y="7869"/>
                  <a:pt x="1963" y="7869"/>
                </a:cubicBezTo>
                <a:lnTo>
                  <a:pt x="2220" y="7869"/>
                </a:lnTo>
                <a:cubicBezTo>
                  <a:pt x="2436" y="7869"/>
                  <a:pt x="2613" y="7692"/>
                  <a:pt x="2613" y="7475"/>
                </a:cubicBezTo>
                <a:lnTo>
                  <a:pt x="2613" y="4430"/>
                </a:lnTo>
                <a:cubicBezTo>
                  <a:pt x="2613" y="4213"/>
                  <a:pt x="2436" y="4036"/>
                  <a:pt x="2220" y="4036"/>
                </a:cubicBezTo>
                <a:lnTo>
                  <a:pt x="1963" y="4036"/>
                </a:lnTo>
                <a:cubicBezTo>
                  <a:pt x="1791" y="4036"/>
                  <a:pt x="1646" y="4146"/>
                  <a:pt x="1592" y="4299"/>
                </a:cubicBezTo>
                <a:lnTo>
                  <a:pt x="1439" y="4299"/>
                </a:lnTo>
                <a:lnTo>
                  <a:pt x="1439" y="3960"/>
                </a:lnTo>
                <a:cubicBezTo>
                  <a:pt x="1439" y="2259"/>
                  <a:pt x="2822" y="875"/>
                  <a:pt x="4522" y="875"/>
                </a:cubicBezTo>
                <a:cubicBezTo>
                  <a:pt x="6224" y="875"/>
                  <a:pt x="7607" y="2259"/>
                  <a:pt x="7607" y="3960"/>
                </a:cubicBezTo>
                <a:lnTo>
                  <a:pt x="7607" y="4299"/>
                </a:lnTo>
                <a:lnTo>
                  <a:pt x="7369" y="4299"/>
                </a:lnTo>
                <a:cubicBezTo>
                  <a:pt x="7316" y="4146"/>
                  <a:pt x="7170" y="4036"/>
                  <a:pt x="6998" y="4036"/>
                </a:cubicBezTo>
                <a:lnTo>
                  <a:pt x="6742" y="4036"/>
                </a:lnTo>
                <a:cubicBezTo>
                  <a:pt x="6525" y="4036"/>
                  <a:pt x="6348" y="4213"/>
                  <a:pt x="6348" y="4430"/>
                </a:cubicBezTo>
                <a:lnTo>
                  <a:pt x="6348" y="7475"/>
                </a:lnTo>
                <a:cubicBezTo>
                  <a:pt x="6348" y="7685"/>
                  <a:pt x="6514" y="7858"/>
                  <a:pt x="6721" y="7868"/>
                </a:cubicBezTo>
                <a:cubicBezTo>
                  <a:pt x="6664" y="8074"/>
                  <a:pt x="6474" y="8226"/>
                  <a:pt x="6251" y="8226"/>
                </a:cubicBezTo>
                <a:lnTo>
                  <a:pt x="5338" y="8226"/>
                </a:lnTo>
                <a:cubicBezTo>
                  <a:pt x="5277" y="7956"/>
                  <a:pt x="5034" y="7754"/>
                  <a:pt x="4744" y="7754"/>
                </a:cubicBezTo>
                <a:lnTo>
                  <a:pt x="4164" y="7754"/>
                </a:lnTo>
                <a:cubicBezTo>
                  <a:pt x="3828" y="7754"/>
                  <a:pt x="3555" y="8024"/>
                  <a:pt x="3555" y="8358"/>
                </a:cubicBezTo>
                <a:cubicBezTo>
                  <a:pt x="3555" y="8690"/>
                  <a:pt x="3828" y="8961"/>
                  <a:pt x="4164" y="8961"/>
                </a:cubicBezTo>
                <a:lnTo>
                  <a:pt x="4744" y="8961"/>
                </a:lnTo>
                <a:cubicBezTo>
                  <a:pt x="5034" y="8961"/>
                  <a:pt x="5277" y="8758"/>
                  <a:pt x="5338" y="8489"/>
                </a:cubicBezTo>
                <a:lnTo>
                  <a:pt x="6251" y="8489"/>
                </a:lnTo>
                <a:cubicBezTo>
                  <a:pt x="6619" y="8489"/>
                  <a:pt x="6928" y="8221"/>
                  <a:pt x="6990" y="7869"/>
                </a:cubicBezTo>
                <a:lnTo>
                  <a:pt x="6998" y="7869"/>
                </a:lnTo>
                <a:cubicBezTo>
                  <a:pt x="7170" y="7869"/>
                  <a:pt x="7316" y="7760"/>
                  <a:pt x="7369" y="7606"/>
                </a:cubicBezTo>
                <a:lnTo>
                  <a:pt x="8270" y="7606"/>
                </a:lnTo>
                <a:cubicBezTo>
                  <a:pt x="8651" y="7606"/>
                  <a:pt x="8961" y="7297"/>
                  <a:pt x="8961" y="6915"/>
                </a:cubicBezTo>
                <a:lnTo>
                  <a:pt x="8961" y="4990"/>
                </a:lnTo>
                <a:cubicBezTo>
                  <a:pt x="8961" y="4684"/>
                  <a:pt x="8760" y="4423"/>
                  <a:pt x="8483" y="4333"/>
                </a:cubicBezTo>
                <a:lnTo>
                  <a:pt x="8483" y="3960"/>
                </a:lnTo>
                <a:cubicBezTo>
                  <a:pt x="8483" y="2903"/>
                  <a:pt x="8071" y="1908"/>
                  <a:pt x="7323" y="1160"/>
                </a:cubicBezTo>
                <a:cubicBezTo>
                  <a:pt x="7298" y="1135"/>
                  <a:pt x="7264" y="1122"/>
                  <a:pt x="7230" y="1122"/>
                </a:cubicBezTo>
                <a:cubicBezTo>
                  <a:pt x="7197" y="1122"/>
                  <a:pt x="7163" y="1135"/>
                  <a:pt x="7138" y="1160"/>
                </a:cubicBezTo>
                <a:cubicBezTo>
                  <a:pt x="7086" y="1212"/>
                  <a:pt x="7086" y="1295"/>
                  <a:pt x="7138" y="1346"/>
                </a:cubicBezTo>
                <a:cubicBezTo>
                  <a:pt x="7836" y="2045"/>
                  <a:pt x="8220" y="2973"/>
                  <a:pt x="8220" y="3960"/>
                </a:cubicBezTo>
                <a:lnTo>
                  <a:pt x="8220" y="4299"/>
                </a:lnTo>
                <a:lnTo>
                  <a:pt x="7870" y="4299"/>
                </a:lnTo>
                <a:lnTo>
                  <a:pt x="7870" y="3960"/>
                </a:lnTo>
                <a:cubicBezTo>
                  <a:pt x="7870" y="2114"/>
                  <a:pt x="6369" y="614"/>
                  <a:pt x="4522" y="614"/>
                </a:cubicBezTo>
                <a:cubicBezTo>
                  <a:pt x="2677" y="614"/>
                  <a:pt x="1176" y="2115"/>
                  <a:pt x="1176" y="3960"/>
                </a:cubicBezTo>
                <a:lnTo>
                  <a:pt x="1176" y="4299"/>
                </a:lnTo>
                <a:lnTo>
                  <a:pt x="826" y="4299"/>
                </a:lnTo>
                <a:lnTo>
                  <a:pt x="826" y="3960"/>
                </a:lnTo>
                <a:cubicBezTo>
                  <a:pt x="826" y="2973"/>
                  <a:pt x="1210" y="2044"/>
                  <a:pt x="1908" y="1346"/>
                </a:cubicBezTo>
                <a:cubicBezTo>
                  <a:pt x="2607" y="648"/>
                  <a:pt x="3535" y="263"/>
                  <a:pt x="4522" y="263"/>
                </a:cubicBezTo>
                <a:cubicBezTo>
                  <a:pt x="5344" y="263"/>
                  <a:pt x="6120" y="526"/>
                  <a:pt x="6767" y="1021"/>
                </a:cubicBezTo>
                <a:cubicBezTo>
                  <a:pt x="6791" y="1039"/>
                  <a:pt x="6819" y="1048"/>
                  <a:pt x="6847" y="1048"/>
                </a:cubicBezTo>
                <a:cubicBezTo>
                  <a:pt x="6886" y="1048"/>
                  <a:pt x="6925" y="1031"/>
                  <a:pt x="6951" y="997"/>
                </a:cubicBezTo>
                <a:cubicBezTo>
                  <a:pt x="6995" y="940"/>
                  <a:pt x="6984" y="857"/>
                  <a:pt x="6927" y="812"/>
                </a:cubicBezTo>
                <a:cubicBezTo>
                  <a:pt x="6234" y="281"/>
                  <a:pt x="5402" y="1"/>
                  <a:pt x="45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DF2425-C668-AAA7-9A5E-88EBC7A66787}"/>
              </a:ext>
            </a:extLst>
          </p:cNvPr>
          <p:cNvSpPr txBox="1"/>
          <p:nvPr/>
        </p:nvSpPr>
        <p:spPr>
          <a:xfrm>
            <a:off x="1793822" y="158441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V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F9F87-028C-C4C0-F30C-7157C48AFFFD}"/>
              </a:ext>
            </a:extLst>
          </p:cNvPr>
          <p:cNvSpPr txBox="1"/>
          <p:nvPr/>
        </p:nvSpPr>
        <p:spPr>
          <a:xfrm>
            <a:off x="1793822" y="2556494"/>
            <a:ext cx="3658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được giao.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3B60E3-851A-FD55-2C88-C54EE1EDAA05}"/>
              </a:ext>
            </a:extLst>
          </p:cNvPr>
          <p:cNvSpPr txBox="1"/>
          <p:nvPr/>
        </p:nvSpPr>
        <p:spPr>
          <a:xfrm>
            <a:off x="1793813" y="3259595"/>
            <a:ext cx="663018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b="1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lang="en-US" sz="2000" b="1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A1C0A4-8172-EBA3-9205-A88A673DB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62" y="1459650"/>
            <a:ext cx="8143875" cy="2224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NGHE,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429268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8"/>
          <p:cNvSpPr txBox="1">
            <a:spLocks noGrp="1"/>
          </p:cNvSpPr>
          <p:nvPr>
            <p:ph type="title"/>
          </p:nvPr>
        </p:nvSpPr>
        <p:spPr>
          <a:xfrm>
            <a:off x="720000" y="139798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oogle Shape;2476;p49">
            <a:extLst>
              <a:ext uri="{FF2B5EF4-FFF2-40B4-BE49-F238E27FC236}">
                <a16:creationId xmlns:a16="http://schemas.microsoft.com/office/drawing/2014/main" id="{E892216B-3C38-0DCE-8F91-22B7CED4F395}"/>
              </a:ext>
            </a:extLst>
          </p:cNvPr>
          <p:cNvGrpSpPr/>
          <p:nvPr/>
        </p:nvGrpSpPr>
        <p:grpSpPr>
          <a:xfrm>
            <a:off x="8246845" y="4700477"/>
            <a:ext cx="754756" cy="168907"/>
            <a:chOff x="5906767" y="105437"/>
            <a:chExt cx="687704" cy="153887"/>
          </a:xfrm>
        </p:grpSpPr>
        <p:sp>
          <p:nvSpPr>
            <p:cNvPr id="27" name="Google Shape;2477;p49">
              <a:extLst>
                <a:ext uri="{FF2B5EF4-FFF2-40B4-BE49-F238E27FC236}">
                  <a16:creationId xmlns:a16="http://schemas.microsoft.com/office/drawing/2014/main" id="{0C26AA67-6FAC-ECA0-83E3-AD8D1F0331EA}"/>
                </a:ext>
              </a:extLst>
            </p:cNvPr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478;p49">
              <a:extLst>
                <a:ext uri="{FF2B5EF4-FFF2-40B4-BE49-F238E27FC236}">
                  <a16:creationId xmlns:a16="http://schemas.microsoft.com/office/drawing/2014/main" id="{B992CC89-5DD8-6718-EFF8-564E9285356E}"/>
                </a:ext>
              </a:extLst>
            </p:cNvPr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9" name="Google Shape;2479;p49">
            <a:extLst>
              <a:ext uri="{FF2B5EF4-FFF2-40B4-BE49-F238E27FC236}">
                <a16:creationId xmlns:a16="http://schemas.microsoft.com/office/drawing/2014/main" id="{12B1AC9E-7BBE-8C75-C4D8-3E0F0A8886A3}"/>
              </a:ext>
            </a:extLst>
          </p:cNvPr>
          <p:cNvSpPr/>
          <p:nvPr/>
        </p:nvSpPr>
        <p:spPr>
          <a:xfrm>
            <a:off x="862233" y="4700480"/>
            <a:ext cx="157131" cy="338038"/>
          </a:xfrm>
          <a:custGeom>
            <a:avLst/>
            <a:gdLst/>
            <a:ahLst/>
            <a:cxnLst/>
            <a:rect l="l" t="t" r="r" b="b"/>
            <a:pathLst>
              <a:path w="5135" h="11047" extrusionOk="0">
                <a:moveTo>
                  <a:pt x="2575" y="0"/>
                </a:moveTo>
                <a:lnTo>
                  <a:pt x="0" y="6598"/>
                </a:lnTo>
                <a:lnTo>
                  <a:pt x="2575" y="6598"/>
                </a:lnTo>
                <a:lnTo>
                  <a:pt x="2575" y="11046"/>
                </a:lnTo>
                <a:lnTo>
                  <a:pt x="5135" y="4434"/>
                </a:lnTo>
                <a:lnTo>
                  <a:pt x="2575" y="4434"/>
                </a:lnTo>
                <a:lnTo>
                  <a:pt x="25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397F2D-9B57-76DD-4416-EB038ED2E755}"/>
              </a:ext>
            </a:extLst>
          </p:cNvPr>
          <p:cNvSpPr txBox="1"/>
          <p:nvPr/>
        </p:nvSpPr>
        <p:spPr>
          <a:xfrm>
            <a:off x="288780" y="644105"/>
            <a:ext cx="8539566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Scratch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1a.</a:t>
            </a:r>
            <a:endParaRPr lang="en-VN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yellow paper with text and blue and red balls&#10;&#10;Description automatically generated">
            <a:extLst>
              <a:ext uri="{FF2B5EF4-FFF2-40B4-BE49-F238E27FC236}">
                <a16:creationId xmlns:a16="http://schemas.microsoft.com/office/drawing/2014/main" id="{F95FED98-A89F-B2EF-B9D4-A128EF7D8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68" r="43456" b="13755"/>
          <a:stretch/>
        </p:blipFill>
        <p:spPr>
          <a:xfrm>
            <a:off x="685801" y="1523732"/>
            <a:ext cx="3998634" cy="27625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57CC533-F1FD-5C20-B940-CBA78C91A6CE}"/>
              </a:ext>
            </a:extLst>
          </p:cNvPr>
          <p:cNvSpPr txBox="1"/>
          <p:nvPr/>
        </p:nvSpPr>
        <p:spPr>
          <a:xfrm>
            <a:off x="1785938" y="4286250"/>
            <a:ext cx="457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1a.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endParaRPr lang="en-VN" sz="1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A9FF98-B959-70EE-850E-59924D0920F1}"/>
              </a:ext>
            </a:extLst>
          </p:cNvPr>
          <p:cNvSpPr txBox="1"/>
          <p:nvPr/>
        </p:nvSpPr>
        <p:spPr>
          <a:xfrm>
            <a:off x="5150582" y="3862057"/>
            <a:ext cx="2828736" cy="828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1b.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endParaRPr lang="en-VN" sz="1700" dirty="0"/>
          </a:p>
        </p:txBody>
      </p:sp>
      <p:pic>
        <p:nvPicPr>
          <p:cNvPr id="34" name="Picture 33" descr="A yellow paper with text and blue and red balls&#10;&#10;Description automatically generated">
            <a:extLst>
              <a:ext uri="{FF2B5EF4-FFF2-40B4-BE49-F238E27FC236}">
                <a16:creationId xmlns:a16="http://schemas.microsoft.com/office/drawing/2014/main" id="{48EAD987-01D3-D644-4D18-A013F5BB5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47" t="15668" b="13755"/>
          <a:stretch/>
        </p:blipFill>
        <p:spPr>
          <a:xfrm>
            <a:off x="5278521" y="909179"/>
            <a:ext cx="3338512" cy="303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1;p30">
            <a:extLst>
              <a:ext uri="{FF2B5EF4-FFF2-40B4-BE49-F238E27FC236}">
                <a16:creationId xmlns:a16="http://schemas.microsoft.com/office/drawing/2014/main" id="{712A4840-A157-5164-0A23-0DC4A3A162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33350" y="611912"/>
            <a:ext cx="9410700" cy="3919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F: </a:t>
            </a:r>
            <a:r>
              <a:rPr lang="e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VẤN ĐỀN </a:t>
            </a:r>
            <a:br>
              <a:rPr lang="e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SỰ TRỢ GIÚP CỦA MÁY TÍNH</a:t>
            </a:r>
            <a:br>
              <a:rPr lang="en" sz="4000" dirty="0">
                <a:solidFill>
                  <a:srgbClr val="0805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  <a:r>
              <a:rPr lang="e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TẠO VÀ CHẠY THỬ CHƯƠNG TRÌNH</a:t>
            </a:r>
            <a:endParaRPr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3DF8287-6416-1978-B184-A7D238FBC048}"/>
              </a:ext>
            </a:extLst>
          </p:cNvPr>
          <p:cNvSpPr/>
          <p:nvPr/>
        </p:nvSpPr>
        <p:spPr>
          <a:xfrm>
            <a:off x="533400" y="777997"/>
            <a:ext cx="8077200" cy="6826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NHIỆM VỤ 1: 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TẠO CHƯƠNG TRÌNH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42D87-55BF-5353-6803-BAE6E65FA459}"/>
              </a:ext>
            </a:extLst>
          </p:cNvPr>
          <p:cNvSpPr txBox="1"/>
          <p:nvPr/>
        </p:nvSpPr>
        <p:spPr>
          <a:xfrm>
            <a:off x="533401" y="1716383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dẫn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VN" sz="20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6DB30-6989-4503-7620-8F893DF62519}"/>
              </a:ext>
            </a:extLst>
          </p:cNvPr>
          <p:cNvSpPr txBox="1"/>
          <p:nvPr/>
        </p:nvSpPr>
        <p:spPr>
          <a:xfrm>
            <a:off x="533400" y="2317513"/>
            <a:ext cx="7901813" cy="508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1.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1. </a:t>
            </a:r>
            <a:endParaRPr lang="en-VN" sz="2000" b="1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E7258-2EA8-40B3-E7F9-37849E9F8799}"/>
              </a:ext>
            </a:extLst>
          </p:cNvPr>
          <p:cNvSpPr txBox="1"/>
          <p:nvPr/>
        </p:nvSpPr>
        <p:spPr>
          <a:xfrm>
            <a:off x="533399" y="2869390"/>
            <a:ext cx="7901813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2.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VN" sz="2000" b="1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37BFD0-7488-860D-E3C0-86A355333C78}"/>
              </a:ext>
            </a:extLst>
          </p:cNvPr>
          <p:cNvGrpSpPr/>
          <p:nvPr/>
        </p:nvGrpSpPr>
        <p:grpSpPr>
          <a:xfrm>
            <a:off x="6134100" y="3481996"/>
            <a:ext cx="2628899" cy="1432903"/>
            <a:chOff x="2192988" y="1336200"/>
            <a:chExt cx="4763331" cy="2521204"/>
          </a:xfrm>
        </p:grpSpPr>
        <p:grpSp>
          <p:nvGrpSpPr>
            <p:cNvPr id="11" name="Google Shape;1101;p53">
              <a:extLst>
                <a:ext uri="{FF2B5EF4-FFF2-40B4-BE49-F238E27FC236}">
                  <a16:creationId xmlns:a16="http://schemas.microsoft.com/office/drawing/2014/main" id="{5D12062B-66EF-092B-C1B4-CCD87329D0B1}"/>
                </a:ext>
              </a:extLst>
            </p:cNvPr>
            <p:cNvGrpSpPr/>
            <p:nvPr/>
          </p:nvGrpSpPr>
          <p:grpSpPr>
            <a:xfrm>
              <a:off x="3250829" y="1336200"/>
              <a:ext cx="3115200" cy="2350616"/>
              <a:chOff x="6388467" y="271050"/>
              <a:chExt cx="3115200" cy="2350616"/>
            </a:xfrm>
          </p:grpSpPr>
          <p:sp>
            <p:nvSpPr>
              <p:cNvPr id="17" name="Google Shape;1102;p53">
                <a:extLst>
                  <a:ext uri="{FF2B5EF4-FFF2-40B4-BE49-F238E27FC236}">
                    <a16:creationId xmlns:a16="http://schemas.microsoft.com/office/drawing/2014/main" id="{C4704C60-8574-1F5E-22DA-5C616B49E1CA}"/>
                  </a:ext>
                </a:extLst>
              </p:cNvPr>
              <p:cNvSpPr/>
              <p:nvPr/>
            </p:nvSpPr>
            <p:spPr>
              <a:xfrm>
                <a:off x="6388467" y="271050"/>
                <a:ext cx="3115200" cy="1911900"/>
              </a:xfrm>
              <a:prstGeom prst="rect">
                <a:avLst/>
              </a:prstGeom>
              <a:solidFill>
                <a:schemeClr val="dk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3;p53">
                <a:extLst>
                  <a:ext uri="{FF2B5EF4-FFF2-40B4-BE49-F238E27FC236}">
                    <a16:creationId xmlns:a16="http://schemas.microsoft.com/office/drawing/2014/main" id="{22656A4A-9E2D-5864-9797-026B75439B34}"/>
                  </a:ext>
                </a:extLst>
              </p:cNvPr>
              <p:cNvSpPr/>
              <p:nvPr/>
            </p:nvSpPr>
            <p:spPr>
              <a:xfrm rot="10800000">
                <a:off x="7630523" y="2182956"/>
                <a:ext cx="631094" cy="438709"/>
              </a:xfrm>
              <a:prstGeom prst="flowChartManualOperation">
                <a:avLst/>
              </a:prstGeom>
              <a:solidFill>
                <a:schemeClr val="dk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2" name="Google Shape;1104;p53">
              <a:extLst>
                <a:ext uri="{FF2B5EF4-FFF2-40B4-BE49-F238E27FC236}">
                  <a16:creationId xmlns:a16="http://schemas.microsoft.com/office/drawing/2014/main" id="{586F537F-8A2F-ACD0-36F6-AA282BBF52D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63725" y="1493050"/>
              <a:ext cx="2689399" cy="1512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105;p53">
              <a:extLst>
                <a:ext uri="{FF2B5EF4-FFF2-40B4-BE49-F238E27FC236}">
                  <a16:creationId xmlns:a16="http://schemas.microsoft.com/office/drawing/2014/main" id="{D91B4967-63E3-B9E2-5EDB-C4F11FC3D41F}"/>
                </a:ext>
              </a:extLst>
            </p:cNvPr>
            <p:cNvSpPr/>
            <p:nvPr/>
          </p:nvSpPr>
          <p:spPr>
            <a:xfrm>
              <a:off x="2192988" y="2009990"/>
              <a:ext cx="1315200" cy="1847400"/>
            </a:xfrm>
            <a:prstGeom prst="roundRect">
              <a:avLst>
                <a:gd name="adj" fmla="val 10781"/>
              </a:avLst>
            </a:prstGeom>
            <a:solidFill>
              <a:schemeClr val="dk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06;p53">
              <a:extLst>
                <a:ext uri="{FF2B5EF4-FFF2-40B4-BE49-F238E27FC236}">
                  <a16:creationId xmlns:a16="http://schemas.microsoft.com/office/drawing/2014/main" id="{0893B581-CEB7-2FE9-7D37-EEFEA14DBC4C}"/>
                </a:ext>
              </a:extLst>
            </p:cNvPr>
            <p:cNvSpPr/>
            <p:nvPr/>
          </p:nvSpPr>
          <p:spPr>
            <a:xfrm>
              <a:off x="6157419" y="2423404"/>
              <a:ext cx="798900" cy="14340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" name="Google Shape;1107;p53">
              <a:extLst>
                <a:ext uri="{FF2B5EF4-FFF2-40B4-BE49-F238E27FC236}">
                  <a16:creationId xmlns:a16="http://schemas.microsoft.com/office/drawing/2014/main" id="{646F92B8-1597-656A-83C3-7FE06DEB3A5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54644"/>
            <a:stretch/>
          </p:blipFill>
          <p:spPr>
            <a:xfrm>
              <a:off x="2272474" y="2216700"/>
              <a:ext cx="1156250" cy="143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108;p53">
              <a:extLst>
                <a:ext uri="{FF2B5EF4-FFF2-40B4-BE49-F238E27FC236}">
                  <a16:creationId xmlns:a16="http://schemas.microsoft.com/office/drawing/2014/main" id="{17FF72C9-EC06-729D-18B1-755AA841403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66002" t="3141" r="3726" b="7866"/>
            <a:stretch/>
          </p:blipFill>
          <p:spPr>
            <a:xfrm>
              <a:off x="6216325" y="2571800"/>
              <a:ext cx="681101" cy="11263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373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7A5391-4CD0-7DB7-3090-CE1F85D57D91}"/>
              </a:ext>
            </a:extLst>
          </p:cNvPr>
          <p:cNvSpPr txBox="1"/>
          <p:nvPr/>
        </p:nvSpPr>
        <p:spPr>
          <a:xfrm>
            <a:off x="380999" y="570112"/>
            <a:ext cx="838200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2.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1.</a:t>
            </a:r>
          </a:p>
        </p:txBody>
      </p:sp>
      <p:pic>
        <p:nvPicPr>
          <p:cNvPr id="4" name="Picture 3" descr="A page of a book&#10;&#10;Description automatically generated">
            <a:extLst>
              <a:ext uri="{FF2B5EF4-FFF2-40B4-BE49-F238E27FC236}">
                <a16:creationId xmlns:a16="http://schemas.microsoft.com/office/drawing/2014/main" id="{C4AD813B-0D00-0F80-D3D0-5E822E375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92" b="61265"/>
          <a:stretch/>
        </p:blipFill>
        <p:spPr>
          <a:xfrm>
            <a:off x="1502492" y="1705743"/>
            <a:ext cx="7019550" cy="2524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3CD31E-045E-4CAB-65B4-877ED01B8F87}"/>
              </a:ext>
            </a:extLst>
          </p:cNvPr>
          <p:cNvSpPr txBox="1"/>
          <p:nvPr/>
        </p:nvSpPr>
        <p:spPr>
          <a:xfrm>
            <a:off x="2726267" y="4281506"/>
            <a:ext cx="457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Đổi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tên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trang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phục</a:t>
            </a:r>
            <a:endParaRPr lang="en-VN" sz="1700" i="1" dirty="0"/>
          </a:p>
        </p:txBody>
      </p:sp>
    </p:spTree>
    <p:extLst>
      <p:ext uri="{BB962C8B-B14F-4D97-AF65-F5344CB8AC3E}">
        <p14:creationId xmlns:p14="http://schemas.microsoft.com/office/powerpoint/2010/main" val="4184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7A5391-4CD0-7DB7-3090-CE1F85D57D91}"/>
              </a:ext>
            </a:extLst>
          </p:cNvPr>
          <p:cNvSpPr txBox="1"/>
          <p:nvPr/>
        </p:nvSpPr>
        <p:spPr>
          <a:xfrm>
            <a:off x="380999" y="570112"/>
            <a:ext cx="8382001" cy="106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3. </a:t>
            </a:r>
            <a:r>
              <a:rPr lang="vi-VN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Tạo chương trình điều khiển nhân vật </a:t>
            </a:r>
            <a:r>
              <a:rPr lang="vi-VN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 hồng.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b="1" i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CD31E-045E-4CAB-65B4-877ED01B8F87}"/>
              </a:ext>
            </a:extLst>
          </p:cNvPr>
          <p:cNvSpPr txBox="1"/>
          <p:nvPr/>
        </p:nvSpPr>
        <p:spPr>
          <a:xfrm>
            <a:off x="2726267" y="4281506"/>
            <a:ext cx="457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trình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17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endParaRPr lang="en-VN" sz="1700" b="1" i="1" dirty="0"/>
          </a:p>
        </p:txBody>
      </p:sp>
      <p:pic>
        <p:nvPicPr>
          <p:cNvPr id="5" name="Picture 4" descr="A page of a book&#10;&#10;Description automatically generated">
            <a:extLst>
              <a:ext uri="{FF2B5EF4-FFF2-40B4-BE49-F238E27FC236}">
                <a16:creationId xmlns:a16="http://schemas.microsoft.com/office/drawing/2014/main" id="{04FAC15B-F4EE-7E46-8282-A6477E224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741" b="36000"/>
          <a:stretch/>
        </p:blipFill>
        <p:spPr>
          <a:xfrm>
            <a:off x="929865" y="1100738"/>
            <a:ext cx="7284268" cy="31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7A5391-4CD0-7DB7-3090-CE1F85D57D91}"/>
              </a:ext>
            </a:extLst>
          </p:cNvPr>
          <p:cNvSpPr txBox="1"/>
          <p:nvPr/>
        </p:nvSpPr>
        <p:spPr>
          <a:xfrm>
            <a:off x="380999" y="570112"/>
            <a:ext cx="8382001" cy="106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4. </a:t>
            </a:r>
            <a:r>
              <a:rPr lang="vi-VN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Tạo chương trình điều khiển nhân vật </a:t>
            </a:r>
            <a:r>
              <a:rPr lang="vi-VN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 xanh 1.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b="1" i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C624CA-82A4-A228-A0AF-E0C9AC7D4C2E}"/>
              </a:ext>
            </a:extLst>
          </p:cNvPr>
          <p:cNvGrpSpPr/>
          <p:nvPr/>
        </p:nvGrpSpPr>
        <p:grpSpPr>
          <a:xfrm>
            <a:off x="2285999" y="1186445"/>
            <a:ext cx="4723335" cy="3449005"/>
            <a:chOff x="2285999" y="1186445"/>
            <a:chExt cx="4723335" cy="34490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3CD31E-045E-4CAB-65B4-877ED01B8F87}"/>
                </a:ext>
              </a:extLst>
            </p:cNvPr>
            <p:cNvSpPr txBox="1"/>
            <p:nvPr/>
          </p:nvSpPr>
          <p:spPr>
            <a:xfrm>
              <a:off x="2285999" y="4281507"/>
              <a:ext cx="457200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i="1" kern="100" dirty="0" err="1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1700" i="1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1700" i="1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1700" i="1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kern="100" dirty="0" err="1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1700" i="1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i="1" kern="100" dirty="0" err="1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1700" b="1" i="1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i="1" kern="100" dirty="0" err="1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1700" b="1" i="1" kern="1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1</a:t>
              </a:r>
              <a:endParaRPr lang="en-VN" sz="1700" b="1" i="1" dirty="0"/>
            </a:p>
          </p:txBody>
        </p:sp>
        <p:pic>
          <p:nvPicPr>
            <p:cNvPr id="7" name="Picture 6" descr="A page of a book&#10;&#10;Description automatically generated">
              <a:extLst>
                <a:ext uri="{FF2B5EF4-FFF2-40B4-BE49-F238E27FC236}">
                  <a16:creationId xmlns:a16="http://schemas.microsoft.com/office/drawing/2014/main" id="{489D8F47-427F-36FD-F8BC-294C6286F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475" t="66509" b="19463"/>
            <a:stretch/>
          </p:blipFill>
          <p:spPr>
            <a:xfrm>
              <a:off x="2726268" y="1186445"/>
              <a:ext cx="4283066" cy="3095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70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7A5391-4CD0-7DB7-3090-CE1F85D57D91}"/>
              </a:ext>
            </a:extLst>
          </p:cNvPr>
          <p:cNvSpPr txBox="1"/>
          <p:nvPr/>
        </p:nvSpPr>
        <p:spPr>
          <a:xfrm>
            <a:off x="380999" y="570112"/>
            <a:ext cx="8382001" cy="508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5. </a:t>
            </a:r>
            <a:r>
              <a:rPr lang="vi-VN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Nhân bản </a:t>
            </a:r>
            <a:r>
              <a:rPr lang="vi-VN" sz="20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 xanh 1 </a:t>
            </a:r>
            <a:r>
              <a:rPr lang="vi-VN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để có tất cả 14 bóng xanh </a:t>
            </a:r>
            <a:endParaRPr lang="en-US" sz="2000" b="1" i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CD31E-045E-4CAB-65B4-877ED01B8F87}"/>
              </a:ext>
            </a:extLst>
          </p:cNvPr>
          <p:cNvSpPr txBox="1"/>
          <p:nvPr/>
        </p:nvSpPr>
        <p:spPr>
          <a:xfrm>
            <a:off x="2285999" y="4281507"/>
            <a:ext cx="457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trình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</a:t>
            </a:r>
            <a:r>
              <a:rPr lang="en-US" sz="17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17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17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</a:t>
            </a:r>
            <a:endParaRPr lang="en-VN" sz="1700" b="1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ED20F6-77F2-94D6-6E7F-E9B7ED5D74DD}"/>
              </a:ext>
            </a:extLst>
          </p:cNvPr>
          <p:cNvGrpSpPr/>
          <p:nvPr/>
        </p:nvGrpSpPr>
        <p:grpSpPr>
          <a:xfrm>
            <a:off x="1186420" y="1206385"/>
            <a:ext cx="7576579" cy="3075121"/>
            <a:chOff x="3130488" y="2695594"/>
            <a:chExt cx="2276283" cy="907525"/>
          </a:xfrm>
        </p:grpSpPr>
        <p:pic>
          <p:nvPicPr>
            <p:cNvPr id="4" name="Picture 3" descr="A page of a book&#10;&#10;Description automatically generated">
              <a:extLst>
                <a:ext uri="{FF2B5EF4-FFF2-40B4-BE49-F238E27FC236}">
                  <a16:creationId xmlns:a16="http://schemas.microsoft.com/office/drawing/2014/main" id="{BEE6EFE2-0107-D15A-DD9A-2EE503C7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 t="85483" b="7636"/>
            <a:stretch/>
          </p:blipFill>
          <p:spPr>
            <a:xfrm>
              <a:off x="4259747" y="3249176"/>
              <a:ext cx="1147024" cy="353943"/>
            </a:xfrm>
            <a:prstGeom prst="rect">
              <a:avLst/>
            </a:prstGeom>
          </p:spPr>
        </p:pic>
        <p:pic>
          <p:nvPicPr>
            <p:cNvPr id="5" name="Picture 4" descr="A page of a book&#10;&#10;Description automatically generated">
              <a:extLst>
                <a:ext uri="{FF2B5EF4-FFF2-40B4-BE49-F238E27FC236}">
                  <a16:creationId xmlns:a16="http://schemas.microsoft.com/office/drawing/2014/main" id="{5B1438DE-CD46-B333-AFDB-E18D4394D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4720" r="48551" b="7636"/>
            <a:stretch/>
          </p:blipFill>
          <p:spPr>
            <a:xfrm>
              <a:off x="3130488" y="2695594"/>
              <a:ext cx="1180255" cy="90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7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CE59D7EF-E093-80EF-E5FE-CF92F63721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5731" y="984680"/>
            <a:ext cx="2519204" cy="1110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EBB7A-DEE3-3322-B09A-807E1887F8EC}"/>
              </a:ext>
            </a:extLst>
          </p:cNvPr>
          <p:cNvSpPr txBox="1"/>
          <p:nvPr/>
        </p:nvSpPr>
        <p:spPr>
          <a:xfrm>
            <a:off x="541869" y="1633981"/>
            <a:ext cx="1418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ệnh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mới</a:t>
            </a:r>
            <a:r>
              <a:rPr lang="en-V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78318FFB-A4DD-6DBF-00B5-5952FF07F8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AFB"/>
              </a:clrFrom>
              <a:clrTo>
                <a:srgbClr val="F6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9989" y="462166"/>
            <a:ext cx="3010952" cy="4219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8C0BAA-C643-E274-65F9-AD529243B84D}"/>
              </a:ext>
            </a:extLst>
          </p:cNvPr>
          <p:cNvSpPr txBox="1"/>
          <p:nvPr/>
        </p:nvSpPr>
        <p:spPr>
          <a:xfrm>
            <a:off x="181778" y="2569182"/>
            <a:ext cx="5070684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nhỏ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khiển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vi-VN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hân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tục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en-VN" sz="2000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132BD7-29D3-E420-E972-56B208ACF00E}"/>
              </a:ext>
            </a:extLst>
          </p:cNvPr>
          <p:cNvCxnSpPr>
            <a:stCxn id="12" idx="3"/>
          </p:cNvCxnSpPr>
          <p:nvPr/>
        </p:nvCxnSpPr>
        <p:spPr>
          <a:xfrm>
            <a:off x="5252462" y="3048480"/>
            <a:ext cx="4975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theme/theme1.xml><?xml version="1.0" encoding="utf-8"?>
<a:theme xmlns:a="http://schemas.openxmlformats.org/drawingml/2006/main" name="Customer Service Training Course by Slidesgo">
  <a:themeElements>
    <a:clrScheme name="Simple Light">
      <a:dk1>
        <a:srgbClr val="F5F9FF"/>
      </a:dk1>
      <a:lt1>
        <a:srgbClr val="2E495A"/>
      </a:lt1>
      <a:dk2>
        <a:srgbClr val="DFECFF"/>
      </a:dk2>
      <a:lt2>
        <a:srgbClr val="516D7F"/>
      </a:lt2>
      <a:accent1>
        <a:srgbClr val="79B5AA"/>
      </a:accent1>
      <a:accent2>
        <a:srgbClr val="AFE2D8"/>
      </a:accent2>
      <a:accent3>
        <a:srgbClr val="524562"/>
      </a:accent3>
      <a:accent4>
        <a:srgbClr val="B887D8"/>
      </a:accent4>
      <a:accent5>
        <a:srgbClr val="FFF48F"/>
      </a:accent5>
      <a:accent6>
        <a:srgbClr val="FFFFFF"/>
      </a:accent6>
      <a:hlink>
        <a:srgbClr val="2E49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665</Words>
  <Application>Microsoft Office PowerPoint</Application>
  <PresentationFormat>On-screen Show (16:9)</PresentationFormat>
  <Paragraphs>38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Zen Kaku Gothic New</vt:lpstr>
      <vt:lpstr>Archivo Medium</vt:lpstr>
      <vt:lpstr>Aptos</vt:lpstr>
      <vt:lpstr>Bebas Neue</vt:lpstr>
      <vt:lpstr>Roboto Condensed Light</vt:lpstr>
      <vt:lpstr>Cambria Math</vt:lpstr>
      <vt:lpstr>Arial</vt:lpstr>
      <vt:lpstr>Customer Service Training Course by Slidesgo</vt:lpstr>
      <vt:lpstr>NHIỆT LIỆT CHÀO MỪNG CÁC EM ĐẾN VỚI BÀI HỌC MÔN TIN HỌC!</vt:lpstr>
      <vt:lpstr>KHỞI ĐỘNG</vt:lpstr>
      <vt:lpstr>CHỦ ĐỀ F: GIẢI QUYẾT VẤN ĐỀN  VỚI SỰ TRỢ GIÚP CỦA MÁY TÍNH BÀI 3: THỰC HÀNH TẠO VÀ CHẠY THỬ CHƯƠNG TRÌNH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&amp; VẬN DỤNG</vt:lpstr>
      <vt:lpstr>HƯỚNG DẪN VỀ NHÀ</vt:lpstr>
      <vt:lpstr>CẢM ƠN CÁC EM ĐÃ LẮNG NGHE,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MÔN TIN HỌC!</dc:title>
  <dc:creator>DELL</dc:creator>
  <cp:lastModifiedBy>DELL INPIRON</cp:lastModifiedBy>
  <cp:revision>5</cp:revision>
  <dcterms:modified xsi:type="dcterms:W3CDTF">2025-03-07T07:35:49Z</dcterms:modified>
</cp:coreProperties>
</file>