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7"/>
  </p:notesMasterIdLst>
  <p:sldIdLst>
    <p:sldId id="256" r:id="rId2"/>
    <p:sldId id="301" r:id="rId3"/>
    <p:sldId id="257" r:id="rId4"/>
    <p:sldId id="258" r:id="rId5"/>
    <p:sldId id="259" r:id="rId6"/>
    <p:sldId id="308" r:id="rId7"/>
    <p:sldId id="302" r:id="rId8"/>
    <p:sldId id="309" r:id="rId9"/>
    <p:sldId id="303" r:id="rId10"/>
    <p:sldId id="310" r:id="rId11"/>
    <p:sldId id="305" r:id="rId12"/>
    <p:sldId id="306" r:id="rId13"/>
    <p:sldId id="307" r:id="rId14"/>
    <p:sldId id="261" r:id="rId15"/>
    <p:sldId id="304" r:id="rId16"/>
  </p:sldIdLst>
  <p:sldSz cx="9144000" cy="5143500" type="screen16x9"/>
  <p:notesSz cx="6858000" cy="9144000"/>
  <p:embeddedFontLst>
    <p:embeddedFont>
      <p:font typeface="Archivo" panose="020B0604020202020204" charset="0"/>
      <p:regular r:id="rId18"/>
      <p:bold r:id="rId19"/>
      <p:italic r:id="rId20"/>
      <p:boldItalic r:id="rId21"/>
    </p:embeddedFont>
    <p:embeddedFont>
      <p:font typeface="Encode Sans Expanded" panose="020B0604020202020204" charset="0"/>
      <p:regular r:id="rId22"/>
      <p:bold r:id="rId23"/>
    </p:embeddedFont>
    <p:embeddedFont>
      <p:font typeface="Encode Sans Expanded Black" panose="020B0604020202020204" charset="0"/>
      <p:bold r:id="rId24"/>
    </p:embeddedFont>
    <p:embeddedFont>
      <p:font typeface="Encode Sans Expanded SemiBold" panose="020B0604020202020204" charset="0"/>
      <p:regular r:id="rId25"/>
      <p:bold r:id="rId26"/>
    </p:embeddedFont>
    <p:embeddedFont>
      <p:font typeface="Fira Sans Extra Condensed Medium"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A75410-1FCD-4574-B898-509202374DB6}">
  <a:tblStyle styleId="{9BA75410-1FCD-4574-B898-509202374DB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0"/>
    <p:restoredTop sz="94609"/>
  </p:normalViewPr>
  <p:slideViewPr>
    <p:cSldViewPr snapToGrid="0">
      <p:cViewPr varScale="1">
        <p:scale>
          <a:sx n="104" d="100"/>
          <a:sy n="104" d="100"/>
        </p:scale>
        <p:origin x="96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980a40cd12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980a40cd12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1867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980a40cd12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980a40cd12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1697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980a40cd12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980a40cd12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3632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980a40cd12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980a40cd12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2127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980a40cd12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980a40cd12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4009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19711c97397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19711c97397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46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980a40cd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980a40cd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9711c97397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9711c97397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980a40cd12_0_1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1980a40cd12_0_1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980a40cd12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980a40cd12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704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980a40cd12_0_1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1980a40cd12_0_1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0323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980a40cd12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980a40cd12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494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980a40cd12_0_1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1980a40cd12_0_1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0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77200" y="223800"/>
            <a:ext cx="8589600" cy="4695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2190750" y="1524000"/>
            <a:ext cx="6240600" cy="16161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190150" y="3177025"/>
            <a:ext cx="6240600" cy="461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a:latin typeface="Archivo"/>
                <a:ea typeface="Archivo"/>
                <a:cs typeface="Archivo"/>
                <a:sym typeface="Archiv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8514885" y="171814"/>
            <a:ext cx="233747" cy="320465"/>
          </a:xfrm>
          <a:custGeom>
            <a:avLst/>
            <a:gdLst/>
            <a:ahLst/>
            <a:cxnLst/>
            <a:rect l="l" t="t" r="r" b="b"/>
            <a:pathLst>
              <a:path w="4957" h="6796" extrusionOk="0">
                <a:moveTo>
                  <a:pt x="1173" y="1"/>
                </a:moveTo>
                <a:cubicBezTo>
                  <a:pt x="1173" y="1"/>
                  <a:pt x="2266" y="3332"/>
                  <a:pt x="1" y="6289"/>
                </a:cubicBezTo>
                <a:cubicBezTo>
                  <a:pt x="1653" y="6662"/>
                  <a:pt x="2505" y="6796"/>
                  <a:pt x="2505" y="6796"/>
                </a:cubicBezTo>
                <a:cubicBezTo>
                  <a:pt x="2505" y="6796"/>
                  <a:pt x="4957" y="2932"/>
                  <a:pt x="3411" y="214"/>
                </a:cubicBezTo>
                <a:cubicBezTo>
                  <a:pt x="2665" y="81"/>
                  <a:pt x="1919" y="1"/>
                  <a:pt x="1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749240" y="4643588"/>
            <a:ext cx="129440" cy="182207"/>
          </a:xfrm>
          <a:custGeom>
            <a:avLst/>
            <a:gdLst/>
            <a:ahLst/>
            <a:cxnLst/>
            <a:rect l="l" t="t" r="r" b="b"/>
            <a:pathLst>
              <a:path w="2745" h="3864" extrusionOk="0">
                <a:moveTo>
                  <a:pt x="1785" y="0"/>
                </a:moveTo>
                <a:cubicBezTo>
                  <a:pt x="1785" y="0"/>
                  <a:pt x="693" y="346"/>
                  <a:pt x="0" y="640"/>
                </a:cubicBezTo>
                <a:cubicBezTo>
                  <a:pt x="506" y="3517"/>
                  <a:pt x="1412" y="3864"/>
                  <a:pt x="1412" y="3864"/>
                </a:cubicBezTo>
                <a:lnTo>
                  <a:pt x="2745" y="2931"/>
                </a:lnTo>
                <a:cubicBezTo>
                  <a:pt x="1945" y="1999"/>
                  <a:pt x="1785" y="0"/>
                  <a:pt x="17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790721" y="4784953"/>
            <a:ext cx="129488" cy="182254"/>
          </a:xfrm>
          <a:custGeom>
            <a:avLst/>
            <a:gdLst/>
            <a:ahLst/>
            <a:cxnLst/>
            <a:rect l="l" t="t" r="r" b="b"/>
            <a:pathLst>
              <a:path w="2746" h="3865" extrusionOk="0">
                <a:moveTo>
                  <a:pt x="1786" y="1"/>
                </a:moveTo>
                <a:cubicBezTo>
                  <a:pt x="1786" y="1"/>
                  <a:pt x="694" y="347"/>
                  <a:pt x="1" y="640"/>
                </a:cubicBezTo>
                <a:cubicBezTo>
                  <a:pt x="507" y="3518"/>
                  <a:pt x="1413" y="3865"/>
                  <a:pt x="1413" y="3865"/>
                </a:cubicBezTo>
                <a:lnTo>
                  <a:pt x="2745" y="2932"/>
                </a:lnTo>
                <a:cubicBezTo>
                  <a:pt x="1946" y="1999"/>
                  <a:pt x="1786" y="1"/>
                  <a:pt x="1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733945" y="241642"/>
            <a:ext cx="178435" cy="118123"/>
          </a:xfrm>
          <a:custGeom>
            <a:avLst/>
            <a:gdLst/>
            <a:ahLst/>
            <a:cxnLst/>
            <a:rect l="l" t="t" r="r" b="b"/>
            <a:pathLst>
              <a:path w="3784" h="2505" extrusionOk="0">
                <a:moveTo>
                  <a:pt x="2984" y="0"/>
                </a:moveTo>
                <a:cubicBezTo>
                  <a:pt x="2178" y="589"/>
                  <a:pt x="693" y="642"/>
                  <a:pt x="180" y="642"/>
                </a:cubicBezTo>
                <a:cubicBezTo>
                  <a:pt x="66" y="642"/>
                  <a:pt x="0" y="640"/>
                  <a:pt x="0" y="640"/>
                </a:cubicBezTo>
                <a:lnTo>
                  <a:pt x="0" y="640"/>
                </a:lnTo>
                <a:cubicBezTo>
                  <a:pt x="0" y="640"/>
                  <a:pt x="213" y="1759"/>
                  <a:pt x="426" y="2505"/>
                </a:cubicBezTo>
                <a:cubicBezTo>
                  <a:pt x="3357" y="2292"/>
                  <a:pt x="3784" y="1439"/>
                  <a:pt x="3784" y="1439"/>
                </a:cubicBezTo>
                <a:lnTo>
                  <a:pt x="2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762347" y="2404168"/>
            <a:ext cx="65357" cy="79173"/>
          </a:xfrm>
          <a:custGeom>
            <a:avLst/>
            <a:gdLst/>
            <a:ahLst/>
            <a:cxnLst/>
            <a:rect l="l" t="t" r="r" b="b"/>
            <a:pathLst>
              <a:path w="1386" h="1679" extrusionOk="0">
                <a:moveTo>
                  <a:pt x="1093" y="0"/>
                </a:moveTo>
                <a:lnTo>
                  <a:pt x="320" y="53"/>
                </a:lnTo>
                <a:cubicBezTo>
                  <a:pt x="427" y="640"/>
                  <a:pt x="0" y="1492"/>
                  <a:pt x="0" y="1492"/>
                </a:cubicBezTo>
                <a:cubicBezTo>
                  <a:pt x="0" y="1492"/>
                  <a:pt x="560" y="1625"/>
                  <a:pt x="906" y="1679"/>
                </a:cubicBezTo>
                <a:cubicBezTo>
                  <a:pt x="1386" y="347"/>
                  <a:pt x="1093" y="0"/>
                  <a:pt x="1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27224" y="1185831"/>
            <a:ext cx="110626" cy="67856"/>
          </a:xfrm>
          <a:custGeom>
            <a:avLst/>
            <a:gdLst/>
            <a:ahLst/>
            <a:cxnLst/>
            <a:rect l="l" t="t" r="r" b="b"/>
            <a:pathLst>
              <a:path w="2346" h="1439" extrusionOk="0">
                <a:moveTo>
                  <a:pt x="1919" y="0"/>
                </a:moveTo>
                <a:cubicBezTo>
                  <a:pt x="1495" y="237"/>
                  <a:pt x="834" y="281"/>
                  <a:pt x="409" y="281"/>
                </a:cubicBezTo>
                <a:cubicBezTo>
                  <a:pt x="166" y="281"/>
                  <a:pt x="1" y="266"/>
                  <a:pt x="1" y="266"/>
                </a:cubicBezTo>
                <a:lnTo>
                  <a:pt x="1" y="266"/>
                </a:lnTo>
                <a:cubicBezTo>
                  <a:pt x="1" y="267"/>
                  <a:pt x="81" y="959"/>
                  <a:pt x="187" y="1439"/>
                </a:cubicBezTo>
                <a:cubicBezTo>
                  <a:pt x="2026" y="1439"/>
                  <a:pt x="2346" y="933"/>
                  <a:pt x="2346" y="933"/>
                </a:cubicBez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68717" y="4732641"/>
            <a:ext cx="114351" cy="139484"/>
          </a:xfrm>
          <a:custGeom>
            <a:avLst/>
            <a:gdLst/>
            <a:ahLst/>
            <a:cxnLst/>
            <a:rect l="l" t="t" r="r" b="b"/>
            <a:pathLst>
              <a:path w="2425" h="2958" extrusionOk="0">
                <a:moveTo>
                  <a:pt x="1919" y="0"/>
                </a:moveTo>
                <a:lnTo>
                  <a:pt x="533" y="107"/>
                </a:lnTo>
                <a:cubicBezTo>
                  <a:pt x="720" y="1146"/>
                  <a:pt x="0" y="2665"/>
                  <a:pt x="0" y="2665"/>
                </a:cubicBezTo>
                <a:cubicBezTo>
                  <a:pt x="0" y="2665"/>
                  <a:pt x="933" y="2878"/>
                  <a:pt x="1572" y="2958"/>
                </a:cubicBezTo>
                <a:cubicBezTo>
                  <a:pt x="2425" y="640"/>
                  <a:pt x="1919" y="0"/>
                  <a:pt x="1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6_1">
    <p:spTree>
      <p:nvGrpSpPr>
        <p:cNvPr id="1" name="Shape 425"/>
        <p:cNvGrpSpPr/>
        <p:nvPr/>
      </p:nvGrpSpPr>
      <p:grpSpPr>
        <a:xfrm>
          <a:off x="0" y="0"/>
          <a:ext cx="0" cy="0"/>
          <a:chOff x="0" y="0"/>
          <a:chExt cx="0" cy="0"/>
        </a:xfrm>
      </p:grpSpPr>
      <p:sp>
        <p:nvSpPr>
          <p:cNvPr id="426" name="Google Shape;426;p26"/>
          <p:cNvSpPr/>
          <p:nvPr/>
        </p:nvSpPr>
        <p:spPr>
          <a:xfrm>
            <a:off x="277200" y="223800"/>
            <a:ext cx="8589600" cy="4695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rot="10800000" flipH="1">
            <a:off x="277198" y="3621529"/>
            <a:ext cx="302829" cy="500975"/>
          </a:xfrm>
          <a:custGeom>
            <a:avLst/>
            <a:gdLst/>
            <a:ahLst/>
            <a:cxnLst/>
            <a:rect l="l" t="t" r="r" b="b"/>
            <a:pathLst>
              <a:path w="6422" h="10624" extrusionOk="0">
                <a:moveTo>
                  <a:pt x="3038" y="0"/>
                </a:moveTo>
                <a:cubicBezTo>
                  <a:pt x="3038" y="0"/>
                  <a:pt x="1279" y="799"/>
                  <a:pt x="320" y="1892"/>
                </a:cubicBezTo>
                <a:cubicBezTo>
                  <a:pt x="0" y="5702"/>
                  <a:pt x="3384" y="10605"/>
                  <a:pt x="3384" y="10605"/>
                </a:cubicBezTo>
                <a:cubicBezTo>
                  <a:pt x="3384" y="10605"/>
                  <a:pt x="3491" y="10624"/>
                  <a:pt x="3717" y="10624"/>
                </a:cubicBezTo>
                <a:cubicBezTo>
                  <a:pt x="4150" y="10624"/>
                  <a:pt x="5021" y="10555"/>
                  <a:pt x="6422" y="10152"/>
                </a:cubicBezTo>
                <a:cubicBezTo>
                  <a:pt x="1306" y="5169"/>
                  <a:pt x="3038" y="0"/>
                  <a:pt x="3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rot="10800000" flipH="1">
            <a:off x="7932909" y="20443"/>
            <a:ext cx="234973" cy="271424"/>
          </a:xfrm>
          <a:custGeom>
            <a:avLst/>
            <a:gdLst/>
            <a:ahLst/>
            <a:cxnLst/>
            <a:rect l="l" t="t" r="r" b="b"/>
            <a:pathLst>
              <a:path w="4983" h="5756" extrusionOk="0">
                <a:moveTo>
                  <a:pt x="1492" y="0"/>
                </a:moveTo>
                <a:cubicBezTo>
                  <a:pt x="933" y="400"/>
                  <a:pt x="426" y="853"/>
                  <a:pt x="0" y="1359"/>
                </a:cubicBezTo>
                <a:cubicBezTo>
                  <a:pt x="2185" y="2052"/>
                  <a:pt x="3730" y="5756"/>
                  <a:pt x="3730" y="5756"/>
                </a:cubicBezTo>
                <a:cubicBezTo>
                  <a:pt x="3730" y="5756"/>
                  <a:pt x="4530" y="5596"/>
                  <a:pt x="4983" y="4264"/>
                </a:cubicBezTo>
                <a:cubicBezTo>
                  <a:pt x="4263" y="2265"/>
                  <a:pt x="1492" y="0"/>
                  <a:pt x="1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rot="10800000" flipH="1">
            <a:off x="335631" y="819887"/>
            <a:ext cx="185979" cy="255109"/>
          </a:xfrm>
          <a:custGeom>
            <a:avLst/>
            <a:gdLst/>
            <a:ahLst/>
            <a:cxnLst/>
            <a:rect l="l" t="t" r="r" b="b"/>
            <a:pathLst>
              <a:path w="3944" h="5410" extrusionOk="0">
                <a:moveTo>
                  <a:pt x="986" y="0"/>
                </a:moveTo>
                <a:cubicBezTo>
                  <a:pt x="1439" y="1732"/>
                  <a:pt x="1066" y="3571"/>
                  <a:pt x="0" y="4983"/>
                </a:cubicBezTo>
                <a:cubicBezTo>
                  <a:pt x="1332" y="5303"/>
                  <a:pt x="1999" y="5409"/>
                  <a:pt x="1999" y="5409"/>
                </a:cubicBezTo>
                <a:cubicBezTo>
                  <a:pt x="1999" y="5409"/>
                  <a:pt x="3944" y="2372"/>
                  <a:pt x="2771" y="187"/>
                </a:cubicBezTo>
                <a:cubicBezTo>
                  <a:pt x="2158" y="53"/>
                  <a:pt x="1572" y="0"/>
                  <a:pt x="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rot="10800000" flipH="1">
            <a:off x="6336571" y="240999"/>
            <a:ext cx="129488" cy="182254"/>
          </a:xfrm>
          <a:custGeom>
            <a:avLst/>
            <a:gdLst/>
            <a:ahLst/>
            <a:cxnLst/>
            <a:rect l="l" t="t" r="r" b="b"/>
            <a:pathLst>
              <a:path w="2746" h="3865" extrusionOk="0">
                <a:moveTo>
                  <a:pt x="1786" y="1"/>
                </a:moveTo>
                <a:cubicBezTo>
                  <a:pt x="1786" y="1"/>
                  <a:pt x="694" y="347"/>
                  <a:pt x="1" y="640"/>
                </a:cubicBezTo>
                <a:cubicBezTo>
                  <a:pt x="507" y="3518"/>
                  <a:pt x="1413" y="3865"/>
                  <a:pt x="1413" y="3865"/>
                </a:cubicBezTo>
                <a:lnTo>
                  <a:pt x="2745" y="2932"/>
                </a:lnTo>
                <a:cubicBezTo>
                  <a:pt x="1946" y="1999"/>
                  <a:pt x="1786" y="1"/>
                  <a:pt x="1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6"/>
          <p:cNvSpPr/>
          <p:nvPr/>
        </p:nvSpPr>
        <p:spPr>
          <a:xfrm rot="10800000" flipH="1">
            <a:off x="8558926" y="3621513"/>
            <a:ext cx="307875" cy="370733"/>
          </a:xfrm>
          <a:custGeom>
            <a:avLst/>
            <a:gdLst/>
            <a:ahLst/>
            <a:cxnLst/>
            <a:rect l="l" t="t" r="r" b="b"/>
            <a:pathLst>
              <a:path w="6529" h="7862" extrusionOk="0">
                <a:moveTo>
                  <a:pt x="4024" y="1"/>
                </a:moveTo>
                <a:cubicBezTo>
                  <a:pt x="1440" y="1653"/>
                  <a:pt x="1" y="6182"/>
                  <a:pt x="1" y="6182"/>
                </a:cubicBezTo>
                <a:cubicBezTo>
                  <a:pt x="1" y="6182"/>
                  <a:pt x="347" y="6822"/>
                  <a:pt x="1759" y="7861"/>
                </a:cubicBezTo>
                <a:cubicBezTo>
                  <a:pt x="2425" y="2212"/>
                  <a:pt x="6529" y="773"/>
                  <a:pt x="6529" y="773"/>
                </a:cubicBezTo>
                <a:cubicBezTo>
                  <a:pt x="5730" y="374"/>
                  <a:pt x="4904" y="107"/>
                  <a:pt x="4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6"/>
          <p:cNvSpPr/>
          <p:nvPr/>
        </p:nvSpPr>
        <p:spPr>
          <a:xfrm rot="10800000" flipH="1">
            <a:off x="521592" y="4546351"/>
            <a:ext cx="307875" cy="370685"/>
          </a:xfrm>
          <a:custGeom>
            <a:avLst/>
            <a:gdLst/>
            <a:ahLst/>
            <a:cxnLst/>
            <a:rect l="l" t="t" r="r" b="b"/>
            <a:pathLst>
              <a:path w="6529" h="7861" extrusionOk="0">
                <a:moveTo>
                  <a:pt x="4024" y="0"/>
                </a:moveTo>
                <a:cubicBezTo>
                  <a:pt x="1439" y="1652"/>
                  <a:pt x="0" y="6182"/>
                  <a:pt x="0" y="6182"/>
                </a:cubicBezTo>
                <a:cubicBezTo>
                  <a:pt x="0" y="6182"/>
                  <a:pt x="347" y="6821"/>
                  <a:pt x="1759" y="7861"/>
                </a:cubicBezTo>
                <a:cubicBezTo>
                  <a:pt x="2425" y="2212"/>
                  <a:pt x="6529" y="799"/>
                  <a:pt x="6529" y="799"/>
                </a:cubicBezTo>
                <a:cubicBezTo>
                  <a:pt x="5729" y="373"/>
                  <a:pt x="4903" y="107"/>
                  <a:pt x="4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rot="10800000" flipH="1">
            <a:off x="6967745" y="71335"/>
            <a:ext cx="168438" cy="169664"/>
          </a:xfrm>
          <a:custGeom>
            <a:avLst/>
            <a:gdLst/>
            <a:ahLst/>
            <a:cxnLst/>
            <a:rect l="l" t="t" r="r" b="b"/>
            <a:pathLst>
              <a:path w="3572" h="3598" extrusionOk="0">
                <a:moveTo>
                  <a:pt x="1973" y="1"/>
                </a:moveTo>
                <a:cubicBezTo>
                  <a:pt x="1" y="2186"/>
                  <a:pt x="267" y="3092"/>
                  <a:pt x="267" y="3092"/>
                </a:cubicBezTo>
                <a:lnTo>
                  <a:pt x="1839" y="3598"/>
                </a:lnTo>
                <a:cubicBezTo>
                  <a:pt x="2079" y="2372"/>
                  <a:pt x="3571" y="1040"/>
                  <a:pt x="3571" y="1040"/>
                </a:cubicBezTo>
                <a:cubicBezTo>
                  <a:pt x="3571" y="1040"/>
                  <a:pt x="2639" y="374"/>
                  <a:pt x="1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rot="10800000" flipH="1">
            <a:off x="4222451" y="215020"/>
            <a:ext cx="162166" cy="174709"/>
          </a:xfrm>
          <a:custGeom>
            <a:avLst/>
            <a:gdLst/>
            <a:ahLst/>
            <a:cxnLst/>
            <a:rect l="l" t="t" r="r" b="b"/>
            <a:pathLst>
              <a:path w="3439" h="3705" extrusionOk="0">
                <a:moveTo>
                  <a:pt x="1440" y="0"/>
                </a:moveTo>
                <a:cubicBezTo>
                  <a:pt x="1440" y="0"/>
                  <a:pt x="561" y="720"/>
                  <a:pt x="1" y="1279"/>
                </a:cubicBezTo>
                <a:cubicBezTo>
                  <a:pt x="1540" y="3679"/>
                  <a:pt x="2491" y="3704"/>
                  <a:pt x="2531" y="3704"/>
                </a:cubicBezTo>
                <a:cubicBezTo>
                  <a:pt x="2532" y="3704"/>
                  <a:pt x="2532" y="3704"/>
                  <a:pt x="2532" y="3704"/>
                </a:cubicBezTo>
                <a:lnTo>
                  <a:pt x="3438" y="2345"/>
                </a:lnTo>
                <a:cubicBezTo>
                  <a:pt x="2319" y="1786"/>
                  <a:pt x="1440" y="0"/>
                  <a:pt x="1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rot="10800000" flipH="1">
            <a:off x="5584334" y="4919696"/>
            <a:ext cx="162119" cy="175935"/>
          </a:xfrm>
          <a:custGeom>
            <a:avLst/>
            <a:gdLst/>
            <a:ahLst/>
            <a:cxnLst/>
            <a:rect l="l" t="t" r="r" b="b"/>
            <a:pathLst>
              <a:path w="3438" h="3731" extrusionOk="0">
                <a:moveTo>
                  <a:pt x="1439" y="0"/>
                </a:moveTo>
                <a:cubicBezTo>
                  <a:pt x="1439" y="0"/>
                  <a:pt x="560" y="720"/>
                  <a:pt x="0" y="1279"/>
                </a:cubicBezTo>
                <a:cubicBezTo>
                  <a:pt x="1565" y="3705"/>
                  <a:pt x="2517" y="3731"/>
                  <a:pt x="2557" y="3731"/>
                </a:cubicBezTo>
                <a:cubicBezTo>
                  <a:pt x="2558" y="3731"/>
                  <a:pt x="2558" y="3731"/>
                  <a:pt x="2558" y="3731"/>
                </a:cubicBezTo>
                <a:lnTo>
                  <a:pt x="3437" y="2318"/>
                </a:lnTo>
                <a:cubicBezTo>
                  <a:pt x="2345" y="1786"/>
                  <a:pt x="1439" y="0"/>
                  <a:pt x="1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rot="10800000" flipH="1">
            <a:off x="1479988" y="223790"/>
            <a:ext cx="403364" cy="157168"/>
          </a:xfrm>
          <a:custGeom>
            <a:avLst/>
            <a:gdLst/>
            <a:ahLst/>
            <a:cxnLst/>
            <a:rect l="l" t="t" r="r" b="b"/>
            <a:pathLst>
              <a:path w="8554" h="3333" extrusionOk="0">
                <a:moveTo>
                  <a:pt x="8500" y="1"/>
                </a:moveTo>
                <a:lnTo>
                  <a:pt x="8500" y="1"/>
                </a:lnTo>
                <a:cubicBezTo>
                  <a:pt x="6661" y="1096"/>
                  <a:pt x="5000" y="1438"/>
                  <a:pt x="3645" y="1438"/>
                </a:cubicBezTo>
                <a:cubicBezTo>
                  <a:pt x="1406" y="1438"/>
                  <a:pt x="1" y="507"/>
                  <a:pt x="0" y="507"/>
                </a:cubicBezTo>
                <a:lnTo>
                  <a:pt x="0" y="507"/>
                </a:lnTo>
                <a:cubicBezTo>
                  <a:pt x="160" y="1387"/>
                  <a:pt x="453" y="2213"/>
                  <a:pt x="906" y="2985"/>
                </a:cubicBezTo>
                <a:cubicBezTo>
                  <a:pt x="1597" y="3237"/>
                  <a:pt x="2383" y="3332"/>
                  <a:pt x="3178" y="3332"/>
                </a:cubicBezTo>
                <a:cubicBezTo>
                  <a:pt x="5664" y="3332"/>
                  <a:pt x="8234" y="2399"/>
                  <a:pt x="8234" y="2399"/>
                </a:cubicBezTo>
                <a:cubicBezTo>
                  <a:pt x="8234" y="2399"/>
                  <a:pt x="8554" y="1760"/>
                  <a:pt x="8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rot="10800000" flipH="1">
            <a:off x="2197384" y="4773638"/>
            <a:ext cx="291559" cy="191025"/>
          </a:xfrm>
          <a:custGeom>
            <a:avLst/>
            <a:gdLst/>
            <a:ahLst/>
            <a:cxnLst/>
            <a:rect l="l" t="t" r="r" b="b"/>
            <a:pathLst>
              <a:path w="6183" h="4051" extrusionOk="0">
                <a:moveTo>
                  <a:pt x="5010" y="0"/>
                </a:moveTo>
                <a:cubicBezTo>
                  <a:pt x="2905" y="160"/>
                  <a:pt x="0" y="2265"/>
                  <a:pt x="0" y="2265"/>
                </a:cubicBezTo>
                <a:cubicBezTo>
                  <a:pt x="240" y="2905"/>
                  <a:pt x="560" y="3491"/>
                  <a:pt x="960" y="4050"/>
                </a:cubicBezTo>
                <a:cubicBezTo>
                  <a:pt x="2185" y="2132"/>
                  <a:pt x="6156" y="1572"/>
                  <a:pt x="6156" y="1572"/>
                </a:cubicBezTo>
                <a:cubicBezTo>
                  <a:pt x="6156" y="1572"/>
                  <a:pt x="6182" y="746"/>
                  <a:pt x="5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6"/>
          <p:cNvSpPr/>
          <p:nvPr/>
        </p:nvSpPr>
        <p:spPr>
          <a:xfrm rot="10800000" flipH="1">
            <a:off x="6737769" y="4594713"/>
            <a:ext cx="229975" cy="273971"/>
          </a:xfrm>
          <a:custGeom>
            <a:avLst/>
            <a:gdLst/>
            <a:ahLst/>
            <a:cxnLst/>
            <a:rect l="l" t="t" r="r" b="b"/>
            <a:pathLst>
              <a:path w="4877" h="5810" extrusionOk="0">
                <a:moveTo>
                  <a:pt x="1493" y="0"/>
                </a:moveTo>
                <a:cubicBezTo>
                  <a:pt x="933" y="373"/>
                  <a:pt x="427" y="826"/>
                  <a:pt x="1" y="1359"/>
                </a:cubicBezTo>
                <a:cubicBezTo>
                  <a:pt x="2159" y="2079"/>
                  <a:pt x="3651" y="5809"/>
                  <a:pt x="3651" y="5809"/>
                </a:cubicBezTo>
                <a:cubicBezTo>
                  <a:pt x="3651" y="5809"/>
                  <a:pt x="4424" y="5623"/>
                  <a:pt x="4877" y="4317"/>
                </a:cubicBezTo>
                <a:cubicBezTo>
                  <a:pt x="4237" y="2319"/>
                  <a:pt x="1493" y="0"/>
                  <a:pt x="1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p:nvPr/>
        </p:nvSpPr>
        <p:spPr>
          <a:xfrm rot="10800000" flipH="1">
            <a:off x="283465" y="2252121"/>
            <a:ext cx="290286" cy="192298"/>
          </a:xfrm>
          <a:custGeom>
            <a:avLst/>
            <a:gdLst/>
            <a:ahLst/>
            <a:cxnLst/>
            <a:rect l="l" t="t" r="r" b="b"/>
            <a:pathLst>
              <a:path w="6156" h="4078" extrusionOk="0">
                <a:moveTo>
                  <a:pt x="4983" y="1"/>
                </a:moveTo>
                <a:cubicBezTo>
                  <a:pt x="2878" y="161"/>
                  <a:pt x="1" y="2292"/>
                  <a:pt x="1" y="2292"/>
                </a:cubicBezTo>
                <a:cubicBezTo>
                  <a:pt x="240" y="2905"/>
                  <a:pt x="560" y="3518"/>
                  <a:pt x="933" y="4077"/>
                </a:cubicBezTo>
                <a:cubicBezTo>
                  <a:pt x="2159" y="2132"/>
                  <a:pt x="6129" y="1573"/>
                  <a:pt x="6129" y="1573"/>
                </a:cubicBezTo>
                <a:cubicBezTo>
                  <a:pt x="6129" y="1573"/>
                  <a:pt x="6156" y="800"/>
                  <a:pt x="4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6"/>
          <p:cNvSpPr/>
          <p:nvPr/>
        </p:nvSpPr>
        <p:spPr>
          <a:xfrm rot="10800000" flipH="1">
            <a:off x="8260014" y="4818595"/>
            <a:ext cx="170890" cy="101100"/>
          </a:xfrm>
          <a:custGeom>
            <a:avLst/>
            <a:gdLst/>
            <a:ahLst/>
            <a:cxnLst/>
            <a:rect l="l" t="t" r="r" b="b"/>
            <a:pathLst>
              <a:path w="3624" h="2144" extrusionOk="0">
                <a:moveTo>
                  <a:pt x="3064" y="1"/>
                </a:moveTo>
                <a:cubicBezTo>
                  <a:pt x="2596" y="241"/>
                  <a:pt x="1966" y="309"/>
                  <a:pt x="1400" y="309"/>
                </a:cubicBezTo>
                <a:cubicBezTo>
                  <a:pt x="644" y="309"/>
                  <a:pt x="0" y="188"/>
                  <a:pt x="0" y="187"/>
                </a:cubicBezTo>
                <a:lnTo>
                  <a:pt x="0" y="187"/>
                </a:lnTo>
                <a:cubicBezTo>
                  <a:pt x="0" y="188"/>
                  <a:pt x="53" y="1333"/>
                  <a:pt x="160" y="2106"/>
                </a:cubicBezTo>
                <a:cubicBezTo>
                  <a:pt x="512" y="2132"/>
                  <a:pt x="830" y="2143"/>
                  <a:pt x="1116" y="2143"/>
                </a:cubicBezTo>
                <a:cubicBezTo>
                  <a:pt x="3192" y="2143"/>
                  <a:pt x="3624" y="1546"/>
                  <a:pt x="3624" y="1546"/>
                </a:cubicBezTo>
                <a:lnTo>
                  <a:pt x="3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6"/>
          <p:cNvSpPr/>
          <p:nvPr/>
        </p:nvSpPr>
        <p:spPr>
          <a:xfrm rot="10800000" flipH="1">
            <a:off x="4670319" y="4672629"/>
            <a:ext cx="178435" cy="118123"/>
          </a:xfrm>
          <a:custGeom>
            <a:avLst/>
            <a:gdLst/>
            <a:ahLst/>
            <a:cxnLst/>
            <a:rect l="l" t="t" r="r" b="b"/>
            <a:pathLst>
              <a:path w="3784" h="2505" extrusionOk="0">
                <a:moveTo>
                  <a:pt x="2984" y="0"/>
                </a:moveTo>
                <a:cubicBezTo>
                  <a:pt x="2178" y="589"/>
                  <a:pt x="693" y="642"/>
                  <a:pt x="180" y="642"/>
                </a:cubicBezTo>
                <a:cubicBezTo>
                  <a:pt x="66" y="642"/>
                  <a:pt x="0" y="640"/>
                  <a:pt x="0" y="640"/>
                </a:cubicBezTo>
                <a:lnTo>
                  <a:pt x="0" y="640"/>
                </a:lnTo>
                <a:cubicBezTo>
                  <a:pt x="0" y="640"/>
                  <a:pt x="213" y="1759"/>
                  <a:pt x="426" y="2505"/>
                </a:cubicBezTo>
                <a:cubicBezTo>
                  <a:pt x="3357" y="2292"/>
                  <a:pt x="3784" y="1439"/>
                  <a:pt x="3784" y="1439"/>
                </a:cubicBezTo>
                <a:lnTo>
                  <a:pt x="2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p:nvPr/>
        </p:nvSpPr>
        <p:spPr>
          <a:xfrm rot="5400000">
            <a:off x="8561643" y="588241"/>
            <a:ext cx="291559" cy="191025"/>
          </a:xfrm>
          <a:custGeom>
            <a:avLst/>
            <a:gdLst/>
            <a:ahLst/>
            <a:cxnLst/>
            <a:rect l="l" t="t" r="r" b="b"/>
            <a:pathLst>
              <a:path w="6183" h="4051" extrusionOk="0">
                <a:moveTo>
                  <a:pt x="5010" y="0"/>
                </a:moveTo>
                <a:cubicBezTo>
                  <a:pt x="2905" y="160"/>
                  <a:pt x="0" y="2265"/>
                  <a:pt x="0" y="2265"/>
                </a:cubicBezTo>
                <a:cubicBezTo>
                  <a:pt x="240" y="2905"/>
                  <a:pt x="560" y="3491"/>
                  <a:pt x="960" y="4050"/>
                </a:cubicBezTo>
                <a:cubicBezTo>
                  <a:pt x="2185" y="2132"/>
                  <a:pt x="6156" y="1572"/>
                  <a:pt x="6156" y="1572"/>
                </a:cubicBezTo>
                <a:cubicBezTo>
                  <a:pt x="6156" y="1572"/>
                  <a:pt x="6182" y="746"/>
                  <a:pt x="5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rot="5400000">
            <a:off x="8581745" y="3060114"/>
            <a:ext cx="178435" cy="118123"/>
          </a:xfrm>
          <a:custGeom>
            <a:avLst/>
            <a:gdLst/>
            <a:ahLst/>
            <a:cxnLst/>
            <a:rect l="l" t="t" r="r" b="b"/>
            <a:pathLst>
              <a:path w="3784" h="2505" extrusionOk="0">
                <a:moveTo>
                  <a:pt x="2984" y="0"/>
                </a:moveTo>
                <a:cubicBezTo>
                  <a:pt x="2178" y="589"/>
                  <a:pt x="693" y="642"/>
                  <a:pt x="180" y="642"/>
                </a:cubicBezTo>
                <a:cubicBezTo>
                  <a:pt x="66" y="642"/>
                  <a:pt x="0" y="640"/>
                  <a:pt x="0" y="640"/>
                </a:cubicBezTo>
                <a:lnTo>
                  <a:pt x="0" y="640"/>
                </a:lnTo>
                <a:cubicBezTo>
                  <a:pt x="0" y="640"/>
                  <a:pt x="213" y="1759"/>
                  <a:pt x="426" y="2505"/>
                </a:cubicBezTo>
                <a:cubicBezTo>
                  <a:pt x="3357" y="2292"/>
                  <a:pt x="3784" y="1439"/>
                  <a:pt x="3784" y="1439"/>
                </a:cubicBezTo>
                <a:lnTo>
                  <a:pt x="29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6_1_1">
    <p:spTree>
      <p:nvGrpSpPr>
        <p:cNvPr id="1" name="Shape 444"/>
        <p:cNvGrpSpPr/>
        <p:nvPr/>
      </p:nvGrpSpPr>
      <p:grpSpPr>
        <a:xfrm>
          <a:off x="0" y="0"/>
          <a:ext cx="0" cy="0"/>
          <a:chOff x="0" y="0"/>
          <a:chExt cx="0" cy="0"/>
        </a:xfrm>
      </p:grpSpPr>
      <p:sp>
        <p:nvSpPr>
          <p:cNvPr id="445" name="Google Shape;445;p27"/>
          <p:cNvSpPr/>
          <p:nvPr/>
        </p:nvSpPr>
        <p:spPr>
          <a:xfrm>
            <a:off x="277200" y="223800"/>
            <a:ext cx="8589600" cy="4695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a:off x="277198" y="993571"/>
            <a:ext cx="302829" cy="500975"/>
          </a:xfrm>
          <a:custGeom>
            <a:avLst/>
            <a:gdLst/>
            <a:ahLst/>
            <a:cxnLst/>
            <a:rect l="l" t="t" r="r" b="b"/>
            <a:pathLst>
              <a:path w="6422" h="10624" extrusionOk="0">
                <a:moveTo>
                  <a:pt x="3038" y="0"/>
                </a:moveTo>
                <a:cubicBezTo>
                  <a:pt x="3038" y="0"/>
                  <a:pt x="1279" y="799"/>
                  <a:pt x="320" y="1892"/>
                </a:cubicBezTo>
                <a:cubicBezTo>
                  <a:pt x="0" y="5702"/>
                  <a:pt x="3384" y="10605"/>
                  <a:pt x="3384" y="10605"/>
                </a:cubicBezTo>
                <a:cubicBezTo>
                  <a:pt x="3384" y="10605"/>
                  <a:pt x="3491" y="10624"/>
                  <a:pt x="3717" y="10624"/>
                </a:cubicBezTo>
                <a:cubicBezTo>
                  <a:pt x="4150" y="10624"/>
                  <a:pt x="5021" y="10555"/>
                  <a:pt x="6422" y="10152"/>
                </a:cubicBezTo>
                <a:cubicBezTo>
                  <a:pt x="1306" y="5169"/>
                  <a:pt x="3038" y="0"/>
                  <a:pt x="30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7932909" y="4824207"/>
            <a:ext cx="234973" cy="271424"/>
          </a:xfrm>
          <a:custGeom>
            <a:avLst/>
            <a:gdLst/>
            <a:ahLst/>
            <a:cxnLst/>
            <a:rect l="l" t="t" r="r" b="b"/>
            <a:pathLst>
              <a:path w="4983" h="5756" extrusionOk="0">
                <a:moveTo>
                  <a:pt x="1492" y="0"/>
                </a:moveTo>
                <a:cubicBezTo>
                  <a:pt x="933" y="400"/>
                  <a:pt x="426" y="853"/>
                  <a:pt x="0" y="1359"/>
                </a:cubicBezTo>
                <a:cubicBezTo>
                  <a:pt x="2185" y="2052"/>
                  <a:pt x="3730" y="5756"/>
                  <a:pt x="3730" y="5756"/>
                </a:cubicBezTo>
                <a:cubicBezTo>
                  <a:pt x="3730" y="5756"/>
                  <a:pt x="4530" y="5596"/>
                  <a:pt x="4983" y="4264"/>
                </a:cubicBezTo>
                <a:cubicBezTo>
                  <a:pt x="4263" y="2265"/>
                  <a:pt x="1492" y="0"/>
                  <a:pt x="1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7"/>
          <p:cNvSpPr/>
          <p:nvPr/>
        </p:nvSpPr>
        <p:spPr>
          <a:xfrm>
            <a:off x="335631" y="4041079"/>
            <a:ext cx="185979" cy="255109"/>
          </a:xfrm>
          <a:custGeom>
            <a:avLst/>
            <a:gdLst/>
            <a:ahLst/>
            <a:cxnLst/>
            <a:rect l="l" t="t" r="r" b="b"/>
            <a:pathLst>
              <a:path w="3944" h="5410" extrusionOk="0">
                <a:moveTo>
                  <a:pt x="986" y="0"/>
                </a:moveTo>
                <a:cubicBezTo>
                  <a:pt x="1439" y="1732"/>
                  <a:pt x="1066" y="3571"/>
                  <a:pt x="0" y="4983"/>
                </a:cubicBezTo>
                <a:cubicBezTo>
                  <a:pt x="1332" y="5303"/>
                  <a:pt x="1999" y="5409"/>
                  <a:pt x="1999" y="5409"/>
                </a:cubicBezTo>
                <a:cubicBezTo>
                  <a:pt x="1999" y="5409"/>
                  <a:pt x="3944" y="2372"/>
                  <a:pt x="2771" y="187"/>
                </a:cubicBezTo>
                <a:cubicBezTo>
                  <a:pt x="2158" y="53"/>
                  <a:pt x="1572" y="0"/>
                  <a:pt x="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7"/>
          <p:cNvSpPr/>
          <p:nvPr/>
        </p:nvSpPr>
        <p:spPr>
          <a:xfrm>
            <a:off x="6336571" y="4692821"/>
            <a:ext cx="129488" cy="182254"/>
          </a:xfrm>
          <a:custGeom>
            <a:avLst/>
            <a:gdLst/>
            <a:ahLst/>
            <a:cxnLst/>
            <a:rect l="l" t="t" r="r" b="b"/>
            <a:pathLst>
              <a:path w="2746" h="3865" extrusionOk="0">
                <a:moveTo>
                  <a:pt x="1786" y="1"/>
                </a:moveTo>
                <a:cubicBezTo>
                  <a:pt x="1786" y="1"/>
                  <a:pt x="694" y="347"/>
                  <a:pt x="1" y="640"/>
                </a:cubicBezTo>
                <a:cubicBezTo>
                  <a:pt x="507" y="3518"/>
                  <a:pt x="1413" y="3865"/>
                  <a:pt x="1413" y="3865"/>
                </a:cubicBezTo>
                <a:lnTo>
                  <a:pt x="2745" y="2932"/>
                </a:lnTo>
                <a:cubicBezTo>
                  <a:pt x="1946" y="1999"/>
                  <a:pt x="1786" y="1"/>
                  <a:pt x="1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a:off x="8558926" y="1123829"/>
            <a:ext cx="307875" cy="370733"/>
          </a:xfrm>
          <a:custGeom>
            <a:avLst/>
            <a:gdLst/>
            <a:ahLst/>
            <a:cxnLst/>
            <a:rect l="l" t="t" r="r" b="b"/>
            <a:pathLst>
              <a:path w="6529" h="7862" extrusionOk="0">
                <a:moveTo>
                  <a:pt x="4024" y="1"/>
                </a:moveTo>
                <a:cubicBezTo>
                  <a:pt x="1440" y="1653"/>
                  <a:pt x="1" y="6182"/>
                  <a:pt x="1" y="6182"/>
                </a:cubicBezTo>
                <a:cubicBezTo>
                  <a:pt x="1" y="6182"/>
                  <a:pt x="347" y="6822"/>
                  <a:pt x="1759" y="7861"/>
                </a:cubicBezTo>
                <a:cubicBezTo>
                  <a:pt x="2425" y="2212"/>
                  <a:pt x="6529" y="773"/>
                  <a:pt x="6529" y="773"/>
                </a:cubicBezTo>
                <a:cubicBezTo>
                  <a:pt x="5730" y="374"/>
                  <a:pt x="4904" y="107"/>
                  <a:pt x="4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a:off x="521592" y="199038"/>
            <a:ext cx="307875" cy="370685"/>
          </a:xfrm>
          <a:custGeom>
            <a:avLst/>
            <a:gdLst/>
            <a:ahLst/>
            <a:cxnLst/>
            <a:rect l="l" t="t" r="r" b="b"/>
            <a:pathLst>
              <a:path w="6529" h="7861" extrusionOk="0">
                <a:moveTo>
                  <a:pt x="4024" y="0"/>
                </a:moveTo>
                <a:cubicBezTo>
                  <a:pt x="1439" y="1652"/>
                  <a:pt x="0" y="6182"/>
                  <a:pt x="0" y="6182"/>
                </a:cubicBezTo>
                <a:cubicBezTo>
                  <a:pt x="0" y="6182"/>
                  <a:pt x="347" y="6821"/>
                  <a:pt x="1759" y="7861"/>
                </a:cubicBezTo>
                <a:cubicBezTo>
                  <a:pt x="2425" y="2212"/>
                  <a:pt x="6529" y="799"/>
                  <a:pt x="6529" y="799"/>
                </a:cubicBezTo>
                <a:cubicBezTo>
                  <a:pt x="5729" y="373"/>
                  <a:pt x="4903" y="107"/>
                  <a:pt x="4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7"/>
          <p:cNvSpPr/>
          <p:nvPr/>
        </p:nvSpPr>
        <p:spPr>
          <a:xfrm>
            <a:off x="6967745" y="4875076"/>
            <a:ext cx="168438" cy="169664"/>
          </a:xfrm>
          <a:custGeom>
            <a:avLst/>
            <a:gdLst/>
            <a:ahLst/>
            <a:cxnLst/>
            <a:rect l="l" t="t" r="r" b="b"/>
            <a:pathLst>
              <a:path w="3572" h="3598" extrusionOk="0">
                <a:moveTo>
                  <a:pt x="1973" y="1"/>
                </a:moveTo>
                <a:cubicBezTo>
                  <a:pt x="1" y="2186"/>
                  <a:pt x="267" y="3092"/>
                  <a:pt x="267" y="3092"/>
                </a:cubicBezTo>
                <a:lnTo>
                  <a:pt x="1839" y="3598"/>
                </a:lnTo>
                <a:cubicBezTo>
                  <a:pt x="2079" y="2372"/>
                  <a:pt x="3571" y="1040"/>
                  <a:pt x="3571" y="1040"/>
                </a:cubicBezTo>
                <a:cubicBezTo>
                  <a:pt x="3571" y="1040"/>
                  <a:pt x="2639" y="374"/>
                  <a:pt x="1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7"/>
          <p:cNvSpPr/>
          <p:nvPr/>
        </p:nvSpPr>
        <p:spPr>
          <a:xfrm>
            <a:off x="4222451" y="4726345"/>
            <a:ext cx="162166" cy="174709"/>
          </a:xfrm>
          <a:custGeom>
            <a:avLst/>
            <a:gdLst/>
            <a:ahLst/>
            <a:cxnLst/>
            <a:rect l="l" t="t" r="r" b="b"/>
            <a:pathLst>
              <a:path w="3439" h="3705" extrusionOk="0">
                <a:moveTo>
                  <a:pt x="1440" y="0"/>
                </a:moveTo>
                <a:cubicBezTo>
                  <a:pt x="1440" y="0"/>
                  <a:pt x="561" y="720"/>
                  <a:pt x="1" y="1279"/>
                </a:cubicBezTo>
                <a:cubicBezTo>
                  <a:pt x="1540" y="3679"/>
                  <a:pt x="2491" y="3704"/>
                  <a:pt x="2531" y="3704"/>
                </a:cubicBezTo>
                <a:cubicBezTo>
                  <a:pt x="2532" y="3704"/>
                  <a:pt x="2532" y="3704"/>
                  <a:pt x="2532" y="3704"/>
                </a:cubicBezTo>
                <a:lnTo>
                  <a:pt x="3438" y="2345"/>
                </a:lnTo>
                <a:cubicBezTo>
                  <a:pt x="2319" y="1786"/>
                  <a:pt x="1440" y="0"/>
                  <a:pt x="1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7"/>
          <p:cNvSpPr/>
          <p:nvPr/>
        </p:nvSpPr>
        <p:spPr>
          <a:xfrm>
            <a:off x="5584334" y="20443"/>
            <a:ext cx="162119" cy="175935"/>
          </a:xfrm>
          <a:custGeom>
            <a:avLst/>
            <a:gdLst/>
            <a:ahLst/>
            <a:cxnLst/>
            <a:rect l="l" t="t" r="r" b="b"/>
            <a:pathLst>
              <a:path w="3438" h="3731" extrusionOk="0">
                <a:moveTo>
                  <a:pt x="1439" y="0"/>
                </a:moveTo>
                <a:cubicBezTo>
                  <a:pt x="1439" y="0"/>
                  <a:pt x="560" y="720"/>
                  <a:pt x="0" y="1279"/>
                </a:cubicBezTo>
                <a:cubicBezTo>
                  <a:pt x="1565" y="3705"/>
                  <a:pt x="2517" y="3731"/>
                  <a:pt x="2557" y="3731"/>
                </a:cubicBezTo>
                <a:cubicBezTo>
                  <a:pt x="2558" y="3731"/>
                  <a:pt x="2558" y="3731"/>
                  <a:pt x="2558" y="3731"/>
                </a:cubicBezTo>
                <a:lnTo>
                  <a:pt x="3437" y="2318"/>
                </a:lnTo>
                <a:cubicBezTo>
                  <a:pt x="2345" y="1786"/>
                  <a:pt x="1439" y="0"/>
                  <a:pt x="1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7"/>
          <p:cNvSpPr/>
          <p:nvPr/>
        </p:nvSpPr>
        <p:spPr>
          <a:xfrm>
            <a:off x="1479988" y="4735116"/>
            <a:ext cx="403364" cy="157168"/>
          </a:xfrm>
          <a:custGeom>
            <a:avLst/>
            <a:gdLst/>
            <a:ahLst/>
            <a:cxnLst/>
            <a:rect l="l" t="t" r="r" b="b"/>
            <a:pathLst>
              <a:path w="8554" h="3333" extrusionOk="0">
                <a:moveTo>
                  <a:pt x="8500" y="1"/>
                </a:moveTo>
                <a:lnTo>
                  <a:pt x="8500" y="1"/>
                </a:lnTo>
                <a:cubicBezTo>
                  <a:pt x="6661" y="1096"/>
                  <a:pt x="5000" y="1438"/>
                  <a:pt x="3645" y="1438"/>
                </a:cubicBezTo>
                <a:cubicBezTo>
                  <a:pt x="1406" y="1438"/>
                  <a:pt x="1" y="507"/>
                  <a:pt x="0" y="507"/>
                </a:cubicBezTo>
                <a:lnTo>
                  <a:pt x="0" y="507"/>
                </a:lnTo>
                <a:cubicBezTo>
                  <a:pt x="160" y="1387"/>
                  <a:pt x="453" y="2213"/>
                  <a:pt x="906" y="2985"/>
                </a:cubicBezTo>
                <a:cubicBezTo>
                  <a:pt x="1597" y="3237"/>
                  <a:pt x="2383" y="3332"/>
                  <a:pt x="3178" y="3332"/>
                </a:cubicBezTo>
                <a:cubicBezTo>
                  <a:pt x="5664" y="3332"/>
                  <a:pt x="8234" y="2399"/>
                  <a:pt x="8234" y="2399"/>
                </a:cubicBezTo>
                <a:cubicBezTo>
                  <a:pt x="8234" y="2399"/>
                  <a:pt x="8554" y="1760"/>
                  <a:pt x="8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7"/>
          <p:cNvSpPr/>
          <p:nvPr/>
        </p:nvSpPr>
        <p:spPr>
          <a:xfrm>
            <a:off x="2197384" y="151411"/>
            <a:ext cx="291559" cy="191025"/>
          </a:xfrm>
          <a:custGeom>
            <a:avLst/>
            <a:gdLst/>
            <a:ahLst/>
            <a:cxnLst/>
            <a:rect l="l" t="t" r="r" b="b"/>
            <a:pathLst>
              <a:path w="6183" h="4051" extrusionOk="0">
                <a:moveTo>
                  <a:pt x="5010" y="0"/>
                </a:moveTo>
                <a:cubicBezTo>
                  <a:pt x="2905" y="160"/>
                  <a:pt x="0" y="2265"/>
                  <a:pt x="0" y="2265"/>
                </a:cubicBezTo>
                <a:cubicBezTo>
                  <a:pt x="240" y="2905"/>
                  <a:pt x="560" y="3491"/>
                  <a:pt x="960" y="4050"/>
                </a:cubicBezTo>
                <a:cubicBezTo>
                  <a:pt x="2185" y="2132"/>
                  <a:pt x="6156" y="1572"/>
                  <a:pt x="6156" y="1572"/>
                </a:cubicBezTo>
                <a:cubicBezTo>
                  <a:pt x="6156" y="1572"/>
                  <a:pt x="6182" y="746"/>
                  <a:pt x="5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7"/>
          <p:cNvSpPr/>
          <p:nvPr/>
        </p:nvSpPr>
        <p:spPr>
          <a:xfrm>
            <a:off x="6737769" y="247390"/>
            <a:ext cx="229975" cy="273971"/>
          </a:xfrm>
          <a:custGeom>
            <a:avLst/>
            <a:gdLst/>
            <a:ahLst/>
            <a:cxnLst/>
            <a:rect l="l" t="t" r="r" b="b"/>
            <a:pathLst>
              <a:path w="4877" h="5810" extrusionOk="0">
                <a:moveTo>
                  <a:pt x="1493" y="0"/>
                </a:moveTo>
                <a:cubicBezTo>
                  <a:pt x="933" y="373"/>
                  <a:pt x="427" y="826"/>
                  <a:pt x="1" y="1359"/>
                </a:cubicBezTo>
                <a:cubicBezTo>
                  <a:pt x="2159" y="2079"/>
                  <a:pt x="3651" y="5809"/>
                  <a:pt x="3651" y="5809"/>
                </a:cubicBezTo>
                <a:cubicBezTo>
                  <a:pt x="3651" y="5809"/>
                  <a:pt x="4424" y="5623"/>
                  <a:pt x="4877" y="4317"/>
                </a:cubicBezTo>
                <a:cubicBezTo>
                  <a:pt x="4237" y="2319"/>
                  <a:pt x="1493" y="0"/>
                  <a:pt x="1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7"/>
          <p:cNvSpPr/>
          <p:nvPr/>
        </p:nvSpPr>
        <p:spPr>
          <a:xfrm>
            <a:off x="283465" y="2671655"/>
            <a:ext cx="290286" cy="192298"/>
          </a:xfrm>
          <a:custGeom>
            <a:avLst/>
            <a:gdLst/>
            <a:ahLst/>
            <a:cxnLst/>
            <a:rect l="l" t="t" r="r" b="b"/>
            <a:pathLst>
              <a:path w="6156" h="4078" extrusionOk="0">
                <a:moveTo>
                  <a:pt x="4983" y="1"/>
                </a:moveTo>
                <a:cubicBezTo>
                  <a:pt x="2878" y="161"/>
                  <a:pt x="1" y="2292"/>
                  <a:pt x="1" y="2292"/>
                </a:cubicBezTo>
                <a:cubicBezTo>
                  <a:pt x="240" y="2905"/>
                  <a:pt x="560" y="3518"/>
                  <a:pt x="933" y="4077"/>
                </a:cubicBezTo>
                <a:cubicBezTo>
                  <a:pt x="2159" y="2132"/>
                  <a:pt x="6129" y="1573"/>
                  <a:pt x="6129" y="1573"/>
                </a:cubicBezTo>
                <a:cubicBezTo>
                  <a:pt x="6129" y="1573"/>
                  <a:pt x="6156" y="800"/>
                  <a:pt x="4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7"/>
          <p:cNvSpPr/>
          <p:nvPr/>
        </p:nvSpPr>
        <p:spPr>
          <a:xfrm>
            <a:off x="8260014" y="196378"/>
            <a:ext cx="170890" cy="101100"/>
          </a:xfrm>
          <a:custGeom>
            <a:avLst/>
            <a:gdLst/>
            <a:ahLst/>
            <a:cxnLst/>
            <a:rect l="l" t="t" r="r" b="b"/>
            <a:pathLst>
              <a:path w="3624" h="2144" extrusionOk="0">
                <a:moveTo>
                  <a:pt x="3064" y="1"/>
                </a:moveTo>
                <a:cubicBezTo>
                  <a:pt x="2596" y="241"/>
                  <a:pt x="1966" y="309"/>
                  <a:pt x="1400" y="309"/>
                </a:cubicBezTo>
                <a:cubicBezTo>
                  <a:pt x="644" y="309"/>
                  <a:pt x="0" y="188"/>
                  <a:pt x="0" y="187"/>
                </a:cubicBezTo>
                <a:lnTo>
                  <a:pt x="0" y="187"/>
                </a:lnTo>
                <a:cubicBezTo>
                  <a:pt x="0" y="188"/>
                  <a:pt x="53" y="1333"/>
                  <a:pt x="160" y="2106"/>
                </a:cubicBezTo>
                <a:cubicBezTo>
                  <a:pt x="512" y="2132"/>
                  <a:pt x="830" y="2143"/>
                  <a:pt x="1116" y="2143"/>
                </a:cubicBezTo>
                <a:cubicBezTo>
                  <a:pt x="3192" y="2143"/>
                  <a:pt x="3624" y="1546"/>
                  <a:pt x="3624" y="1546"/>
                </a:cubicBezTo>
                <a:lnTo>
                  <a:pt x="3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7"/>
          <p:cNvSpPr/>
          <p:nvPr/>
        </p:nvSpPr>
        <p:spPr>
          <a:xfrm>
            <a:off x="4670319" y="325322"/>
            <a:ext cx="178435" cy="118123"/>
          </a:xfrm>
          <a:custGeom>
            <a:avLst/>
            <a:gdLst/>
            <a:ahLst/>
            <a:cxnLst/>
            <a:rect l="l" t="t" r="r" b="b"/>
            <a:pathLst>
              <a:path w="3784" h="2505" extrusionOk="0">
                <a:moveTo>
                  <a:pt x="2984" y="0"/>
                </a:moveTo>
                <a:cubicBezTo>
                  <a:pt x="2178" y="589"/>
                  <a:pt x="693" y="642"/>
                  <a:pt x="180" y="642"/>
                </a:cubicBezTo>
                <a:cubicBezTo>
                  <a:pt x="66" y="642"/>
                  <a:pt x="0" y="640"/>
                  <a:pt x="0" y="640"/>
                </a:cubicBezTo>
                <a:lnTo>
                  <a:pt x="0" y="640"/>
                </a:lnTo>
                <a:cubicBezTo>
                  <a:pt x="0" y="640"/>
                  <a:pt x="213" y="1759"/>
                  <a:pt x="426" y="2505"/>
                </a:cubicBezTo>
                <a:cubicBezTo>
                  <a:pt x="3357" y="2292"/>
                  <a:pt x="3784" y="1439"/>
                  <a:pt x="3784" y="1439"/>
                </a:cubicBezTo>
                <a:lnTo>
                  <a:pt x="2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7"/>
          <p:cNvSpPr/>
          <p:nvPr/>
        </p:nvSpPr>
        <p:spPr>
          <a:xfrm rot="5400000" flipH="1">
            <a:off x="8561643" y="4336809"/>
            <a:ext cx="291559" cy="191025"/>
          </a:xfrm>
          <a:custGeom>
            <a:avLst/>
            <a:gdLst/>
            <a:ahLst/>
            <a:cxnLst/>
            <a:rect l="l" t="t" r="r" b="b"/>
            <a:pathLst>
              <a:path w="6183" h="4051" extrusionOk="0">
                <a:moveTo>
                  <a:pt x="5010" y="0"/>
                </a:moveTo>
                <a:cubicBezTo>
                  <a:pt x="2905" y="160"/>
                  <a:pt x="0" y="2265"/>
                  <a:pt x="0" y="2265"/>
                </a:cubicBezTo>
                <a:cubicBezTo>
                  <a:pt x="240" y="2905"/>
                  <a:pt x="560" y="3491"/>
                  <a:pt x="960" y="4050"/>
                </a:cubicBezTo>
                <a:cubicBezTo>
                  <a:pt x="2185" y="2132"/>
                  <a:pt x="6156" y="1572"/>
                  <a:pt x="6156" y="1572"/>
                </a:cubicBezTo>
                <a:cubicBezTo>
                  <a:pt x="6156" y="1572"/>
                  <a:pt x="6182" y="746"/>
                  <a:pt x="5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7"/>
          <p:cNvSpPr/>
          <p:nvPr/>
        </p:nvSpPr>
        <p:spPr>
          <a:xfrm rot="5400000" flipH="1">
            <a:off x="8581745" y="1937837"/>
            <a:ext cx="178435" cy="118123"/>
          </a:xfrm>
          <a:custGeom>
            <a:avLst/>
            <a:gdLst/>
            <a:ahLst/>
            <a:cxnLst/>
            <a:rect l="l" t="t" r="r" b="b"/>
            <a:pathLst>
              <a:path w="3784" h="2505" extrusionOk="0">
                <a:moveTo>
                  <a:pt x="2984" y="0"/>
                </a:moveTo>
                <a:cubicBezTo>
                  <a:pt x="2178" y="589"/>
                  <a:pt x="693" y="642"/>
                  <a:pt x="180" y="642"/>
                </a:cubicBezTo>
                <a:cubicBezTo>
                  <a:pt x="66" y="642"/>
                  <a:pt x="0" y="640"/>
                  <a:pt x="0" y="640"/>
                </a:cubicBezTo>
                <a:lnTo>
                  <a:pt x="0" y="640"/>
                </a:lnTo>
                <a:cubicBezTo>
                  <a:pt x="0" y="640"/>
                  <a:pt x="213" y="1759"/>
                  <a:pt x="426" y="2505"/>
                </a:cubicBezTo>
                <a:cubicBezTo>
                  <a:pt x="3357" y="2292"/>
                  <a:pt x="3784" y="1439"/>
                  <a:pt x="3784" y="1439"/>
                </a:cubicBezTo>
                <a:lnTo>
                  <a:pt x="29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p:nvPr/>
        </p:nvSpPr>
        <p:spPr>
          <a:xfrm>
            <a:off x="277200" y="223800"/>
            <a:ext cx="8589600" cy="4695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p:nvPr>
        </p:nvSpPr>
        <p:spPr>
          <a:xfrm>
            <a:off x="1108975" y="2463207"/>
            <a:ext cx="5052600" cy="820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1108975" y="1304257"/>
            <a:ext cx="5052600" cy="1102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 name="Google Shape;23;p3"/>
          <p:cNvSpPr txBox="1">
            <a:spLocks noGrp="1"/>
          </p:cNvSpPr>
          <p:nvPr>
            <p:ph type="subTitle" idx="1"/>
          </p:nvPr>
        </p:nvSpPr>
        <p:spPr>
          <a:xfrm>
            <a:off x="1108975" y="3421032"/>
            <a:ext cx="5052600" cy="4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 name="Google Shape;24;p3"/>
          <p:cNvSpPr/>
          <p:nvPr/>
        </p:nvSpPr>
        <p:spPr>
          <a:xfrm flipH="1">
            <a:off x="313856" y="3866816"/>
            <a:ext cx="235021" cy="320465"/>
          </a:xfrm>
          <a:custGeom>
            <a:avLst/>
            <a:gdLst/>
            <a:ahLst/>
            <a:cxnLst/>
            <a:rect l="l" t="t" r="r" b="b"/>
            <a:pathLst>
              <a:path w="4984" h="6796" extrusionOk="0">
                <a:moveTo>
                  <a:pt x="1173" y="1"/>
                </a:moveTo>
                <a:cubicBezTo>
                  <a:pt x="1173" y="1"/>
                  <a:pt x="2292" y="3331"/>
                  <a:pt x="1" y="6289"/>
                </a:cubicBezTo>
                <a:cubicBezTo>
                  <a:pt x="1679" y="6662"/>
                  <a:pt x="2532" y="6795"/>
                  <a:pt x="2532" y="6795"/>
                </a:cubicBezTo>
                <a:cubicBezTo>
                  <a:pt x="2532" y="6795"/>
                  <a:pt x="4983" y="2932"/>
                  <a:pt x="3438" y="214"/>
                </a:cubicBezTo>
                <a:cubicBezTo>
                  <a:pt x="2692" y="81"/>
                  <a:pt x="1946" y="1"/>
                  <a:pt x="1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828957" y="140477"/>
            <a:ext cx="233747" cy="320465"/>
          </a:xfrm>
          <a:custGeom>
            <a:avLst/>
            <a:gdLst/>
            <a:ahLst/>
            <a:cxnLst/>
            <a:rect l="l" t="t" r="r" b="b"/>
            <a:pathLst>
              <a:path w="4957" h="6796" extrusionOk="0">
                <a:moveTo>
                  <a:pt x="1173" y="1"/>
                </a:moveTo>
                <a:cubicBezTo>
                  <a:pt x="1173" y="1"/>
                  <a:pt x="2266" y="3332"/>
                  <a:pt x="1" y="6289"/>
                </a:cubicBezTo>
                <a:cubicBezTo>
                  <a:pt x="1653" y="6662"/>
                  <a:pt x="2505" y="6796"/>
                  <a:pt x="2505" y="6796"/>
                </a:cubicBezTo>
                <a:cubicBezTo>
                  <a:pt x="2505" y="6796"/>
                  <a:pt x="4957" y="2932"/>
                  <a:pt x="3411" y="214"/>
                </a:cubicBezTo>
                <a:cubicBezTo>
                  <a:pt x="2665" y="81"/>
                  <a:pt x="1919" y="1"/>
                  <a:pt x="1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1020622" y="4643588"/>
            <a:ext cx="129440" cy="182207"/>
          </a:xfrm>
          <a:custGeom>
            <a:avLst/>
            <a:gdLst/>
            <a:ahLst/>
            <a:cxnLst/>
            <a:rect l="l" t="t" r="r" b="b"/>
            <a:pathLst>
              <a:path w="2745" h="3864" extrusionOk="0">
                <a:moveTo>
                  <a:pt x="1785" y="0"/>
                </a:moveTo>
                <a:cubicBezTo>
                  <a:pt x="1785" y="0"/>
                  <a:pt x="693" y="346"/>
                  <a:pt x="0" y="640"/>
                </a:cubicBezTo>
                <a:cubicBezTo>
                  <a:pt x="506" y="3517"/>
                  <a:pt x="1412" y="3864"/>
                  <a:pt x="1412" y="3864"/>
                </a:cubicBezTo>
                <a:lnTo>
                  <a:pt x="2745" y="2931"/>
                </a:lnTo>
                <a:cubicBezTo>
                  <a:pt x="1945" y="1999"/>
                  <a:pt x="1785" y="0"/>
                  <a:pt x="17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flipH="1">
            <a:off x="3979093" y="4784953"/>
            <a:ext cx="129488" cy="182254"/>
          </a:xfrm>
          <a:custGeom>
            <a:avLst/>
            <a:gdLst/>
            <a:ahLst/>
            <a:cxnLst/>
            <a:rect l="l" t="t" r="r" b="b"/>
            <a:pathLst>
              <a:path w="2746" h="3865" extrusionOk="0">
                <a:moveTo>
                  <a:pt x="1786" y="1"/>
                </a:moveTo>
                <a:cubicBezTo>
                  <a:pt x="1786" y="1"/>
                  <a:pt x="694" y="347"/>
                  <a:pt x="1" y="640"/>
                </a:cubicBezTo>
                <a:cubicBezTo>
                  <a:pt x="507" y="3518"/>
                  <a:pt x="1413" y="3865"/>
                  <a:pt x="1413" y="3865"/>
                </a:cubicBezTo>
                <a:lnTo>
                  <a:pt x="2745" y="2932"/>
                </a:lnTo>
                <a:cubicBezTo>
                  <a:pt x="1946" y="1999"/>
                  <a:pt x="1786" y="1"/>
                  <a:pt x="1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548873" y="2327268"/>
            <a:ext cx="65357" cy="79173"/>
          </a:xfrm>
          <a:custGeom>
            <a:avLst/>
            <a:gdLst/>
            <a:ahLst/>
            <a:cxnLst/>
            <a:rect l="l" t="t" r="r" b="b"/>
            <a:pathLst>
              <a:path w="1386" h="1679" extrusionOk="0">
                <a:moveTo>
                  <a:pt x="1093" y="0"/>
                </a:moveTo>
                <a:lnTo>
                  <a:pt x="320" y="53"/>
                </a:lnTo>
                <a:cubicBezTo>
                  <a:pt x="427" y="640"/>
                  <a:pt x="0" y="1492"/>
                  <a:pt x="0" y="1492"/>
                </a:cubicBezTo>
                <a:cubicBezTo>
                  <a:pt x="0" y="1492"/>
                  <a:pt x="560" y="1625"/>
                  <a:pt x="906" y="1679"/>
                </a:cubicBezTo>
                <a:cubicBezTo>
                  <a:pt x="1386" y="347"/>
                  <a:pt x="1093" y="0"/>
                  <a:pt x="1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flipH="1">
            <a:off x="657915" y="1182544"/>
            <a:ext cx="110626" cy="67856"/>
          </a:xfrm>
          <a:custGeom>
            <a:avLst/>
            <a:gdLst/>
            <a:ahLst/>
            <a:cxnLst/>
            <a:rect l="l" t="t" r="r" b="b"/>
            <a:pathLst>
              <a:path w="2346" h="1439" extrusionOk="0">
                <a:moveTo>
                  <a:pt x="1919" y="0"/>
                </a:moveTo>
                <a:cubicBezTo>
                  <a:pt x="1495" y="237"/>
                  <a:pt x="834" y="281"/>
                  <a:pt x="409" y="281"/>
                </a:cubicBezTo>
                <a:cubicBezTo>
                  <a:pt x="166" y="281"/>
                  <a:pt x="1" y="266"/>
                  <a:pt x="1" y="266"/>
                </a:cubicBezTo>
                <a:lnTo>
                  <a:pt x="1" y="266"/>
                </a:lnTo>
                <a:cubicBezTo>
                  <a:pt x="1" y="267"/>
                  <a:pt x="81" y="959"/>
                  <a:pt x="187" y="1439"/>
                </a:cubicBezTo>
                <a:cubicBezTo>
                  <a:pt x="2026" y="1439"/>
                  <a:pt x="2346" y="933"/>
                  <a:pt x="2346" y="933"/>
                </a:cubicBez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2416234" y="4732641"/>
            <a:ext cx="114351" cy="139484"/>
          </a:xfrm>
          <a:custGeom>
            <a:avLst/>
            <a:gdLst/>
            <a:ahLst/>
            <a:cxnLst/>
            <a:rect l="l" t="t" r="r" b="b"/>
            <a:pathLst>
              <a:path w="2425" h="2958" extrusionOk="0">
                <a:moveTo>
                  <a:pt x="1919" y="0"/>
                </a:moveTo>
                <a:lnTo>
                  <a:pt x="533" y="107"/>
                </a:lnTo>
                <a:cubicBezTo>
                  <a:pt x="720" y="1146"/>
                  <a:pt x="0" y="2665"/>
                  <a:pt x="0" y="2665"/>
                </a:cubicBezTo>
                <a:cubicBezTo>
                  <a:pt x="0" y="2665"/>
                  <a:pt x="933" y="2878"/>
                  <a:pt x="1572" y="2958"/>
                </a:cubicBezTo>
                <a:cubicBezTo>
                  <a:pt x="2425" y="640"/>
                  <a:pt x="1919" y="0"/>
                  <a:pt x="1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p6"/>
          <p:cNvSpPr/>
          <p:nvPr/>
        </p:nvSpPr>
        <p:spPr>
          <a:xfrm>
            <a:off x="277200" y="223800"/>
            <a:ext cx="8589600" cy="4695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txBox="1">
            <a:spLocks noGrp="1"/>
          </p:cNvSpPr>
          <p:nvPr>
            <p:ph type="title"/>
          </p:nvPr>
        </p:nvSpPr>
        <p:spPr>
          <a:xfrm>
            <a:off x="711450" y="397400"/>
            <a:ext cx="772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6"/>
          <p:cNvSpPr/>
          <p:nvPr/>
        </p:nvSpPr>
        <p:spPr>
          <a:xfrm flipH="1">
            <a:off x="8429885" y="2154990"/>
            <a:ext cx="302829" cy="500975"/>
          </a:xfrm>
          <a:custGeom>
            <a:avLst/>
            <a:gdLst/>
            <a:ahLst/>
            <a:cxnLst/>
            <a:rect l="l" t="t" r="r" b="b"/>
            <a:pathLst>
              <a:path w="6422" h="10624" extrusionOk="0">
                <a:moveTo>
                  <a:pt x="3038" y="0"/>
                </a:moveTo>
                <a:cubicBezTo>
                  <a:pt x="3038" y="0"/>
                  <a:pt x="1279" y="799"/>
                  <a:pt x="320" y="1892"/>
                </a:cubicBezTo>
                <a:cubicBezTo>
                  <a:pt x="0" y="5702"/>
                  <a:pt x="3384" y="10605"/>
                  <a:pt x="3384" y="10605"/>
                </a:cubicBezTo>
                <a:cubicBezTo>
                  <a:pt x="3384" y="10605"/>
                  <a:pt x="3491" y="10624"/>
                  <a:pt x="3717" y="10624"/>
                </a:cubicBezTo>
                <a:cubicBezTo>
                  <a:pt x="4150" y="10624"/>
                  <a:pt x="5021" y="10555"/>
                  <a:pt x="6422" y="10152"/>
                </a:cubicBezTo>
                <a:cubicBezTo>
                  <a:pt x="1306" y="5169"/>
                  <a:pt x="3038" y="0"/>
                  <a:pt x="3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flipH="1">
            <a:off x="2449755" y="4766701"/>
            <a:ext cx="234973" cy="271424"/>
          </a:xfrm>
          <a:custGeom>
            <a:avLst/>
            <a:gdLst/>
            <a:ahLst/>
            <a:cxnLst/>
            <a:rect l="l" t="t" r="r" b="b"/>
            <a:pathLst>
              <a:path w="4983" h="5756" extrusionOk="0">
                <a:moveTo>
                  <a:pt x="1492" y="0"/>
                </a:moveTo>
                <a:cubicBezTo>
                  <a:pt x="933" y="400"/>
                  <a:pt x="426" y="853"/>
                  <a:pt x="0" y="1359"/>
                </a:cubicBezTo>
                <a:cubicBezTo>
                  <a:pt x="2185" y="2052"/>
                  <a:pt x="3730" y="5756"/>
                  <a:pt x="3730" y="5756"/>
                </a:cubicBezTo>
                <a:cubicBezTo>
                  <a:pt x="3730" y="5756"/>
                  <a:pt x="4530" y="5596"/>
                  <a:pt x="4983" y="4264"/>
                </a:cubicBezTo>
                <a:cubicBezTo>
                  <a:pt x="4263" y="2265"/>
                  <a:pt x="1492" y="0"/>
                  <a:pt x="1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flipH="1">
            <a:off x="5162477" y="31980"/>
            <a:ext cx="136985" cy="69459"/>
          </a:xfrm>
          <a:custGeom>
            <a:avLst/>
            <a:gdLst/>
            <a:ahLst/>
            <a:cxnLst/>
            <a:rect l="l" t="t" r="r" b="b"/>
            <a:pathLst>
              <a:path w="2905" h="1473" extrusionOk="0">
                <a:moveTo>
                  <a:pt x="1506" y="1"/>
                </a:moveTo>
                <a:cubicBezTo>
                  <a:pt x="986" y="1"/>
                  <a:pt x="420" y="111"/>
                  <a:pt x="0" y="486"/>
                </a:cubicBezTo>
                <a:cubicBezTo>
                  <a:pt x="27" y="806"/>
                  <a:pt x="53" y="1126"/>
                  <a:pt x="133" y="1472"/>
                </a:cubicBezTo>
                <a:cubicBezTo>
                  <a:pt x="605" y="1207"/>
                  <a:pt x="1125" y="1072"/>
                  <a:pt x="1649" y="1072"/>
                </a:cubicBezTo>
                <a:cubicBezTo>
                  <a:pt x="2073" y="1072"/>
                  <a:pt x="2499" y="1160"/>
                  <a:pt x="2904" y="1339"/>
                </a:cubicBezTo>
                <a:cubicBezTo>
                  <a:pt x="2904" y="593"/>
                  <a:pt x="2878" y="220"/>
                  <a:pt x="2878" y="220"/>
                </a:cubicBezTo>
                <a:cubicBezTo>
                  <a:pt x="2878" y="220"/>
                  <a:pt x="2239" y="1"/>
                  <a:pt x="1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flipH="1">
            <a:off x="8429876" y="334527"/>
            <a:ext cx="130714" cy="182254"/>
          </a:xfrm>
          <a:custGeom>
            <a:avLst/>
            <a:gdLst/>
            <a:ahLst/>
            <a:cxnLst/>
            <a:rect l="l" t="t" r="r" b="b"/>
            <a:pathLst>
              <a:path w="2772" h="3865" extrusionOk="0">
                <a:moveTo>
                  <a:pt x="1813" y="0"/>
                </a:moveTo>
                <a:cubicBezTo>
                  <a:pt x="1813" y="0"/>
                  <a:pt x="747" y="347"/>
                  <a:pt x="1" y="640"/>
                </a:cubicBezTo>
                <a:cubicBezTo>
                  <a:pt x="534" y="3518"/>
                  <a:pt x="1440" y="3864"/>
                  <a:pt x="1440" y="3864"/>
                </a:cubicBezTo>
                <a:lnTo>
                  <a:pt x="2772" y="2931"/>
                </a:lnTo>
                <a:cubicBezTo>
                  <a:pt x="1973" y="1999"/>
                  <a:pt x="1813" y="0"/>
                  <a:pt x="18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flipH="1">
            <a:off x="3753940" y="84131"/>
            <a:ext cx="172210" cy="100252"/>
          </a:xfrm>
          <a:custGeom>
            <a:avLst/>
            <a:gdLst/>
            <a:ahLst/>
            <a:cxnLst/>
            <a:rect l="l" t="t" r="r" b="b"/>
            <a:pathLst>
              <a:path w="3652" h="2126" extrusionOk="0">
                <a:moveTo>
                  <a:pt x="3065" y="1"/>
                </a:moveTo>
                <a:cubicBezTo>
                  <a:pt x="2615" y="231"/>
                  <a:pt x="2016" y="299"/>
                  <a:pt x="1467" y="299"/>
                </a:cubicBezTo>
                <a:cubicBezTo>
                  <a:pt x="683" y="299"/>
                  <a:pt x="1" y="161"/>
                  <a:pt x="1" y="161"/>
                </a:cubicBezTo>
                <a:lnTo>
                  <a:pt x="1" y="161"/>
                </a:lnTo>
                <a:cubicBezTo>
                  <a:pt x="1" y="161"/>
                  <a:pt x="54" y="1307"/>
                  <a:pt x="161" y="2079"/>
                </a:cubicBezTo>
                <a:cubicBezTo>
                  <a:pt x="551" y="2112"/>
                  <a:pt x="899" y="2126"/>
                  <a:pt x="1210" y="2126"/>
                </a:cubicBezTo>
                <a:cubicBezTo>
                  <a:pt x="3212" y="2126"/>
                  <a:pt x="3651" y="1546"/>
                  <a:pt x="3651" y="1546"/>
                </a:cubicBezTo>
                <a:lnTo>
                  <a:pt x="30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flipH="1">
            <a:off x="5947772" y="4594725"/>
            <a:ext cx="258881" cy="194797"/>
          </a:xfrm>
          <a:custGeom>
            <a:avLst/>
            <a:gdLst/>
            <a:ahLst/>
            <a:cxnLst/>
            <a:rect l="l" t="t" r="r" b="b"/>
            <a:pathLst>
              <a:path w="5490" h="4131" extrusionOk="0">
                <a:moveTo>
                  <a:pt x="4557" y="1"/>
                </a:moveTo>
                <a:cubicBezTo>
                  <a:pt x="3464" y="1413"/>
                  <a:pt x="1785" y="2266"/>
                  <a:pt x="0" y="2292"/>
                </a:cubicBezTo>
                <a:cubicBezTo>
                  <a:pt x="560" y="3518"/>
                  <a:pt x="879" y="4131"/>
                  <a:pt x="879" y="4131"/>
                </a:cubicBezTo>
                <a:cubicBezTo>
                  <a:pt x="879" y="4131"/>
                  <a:pt x="4503" y="3811"/>
                  <a:pt x="5489" y="1546"/>
                </a:cubicBezTo>
                <a:cubicBezTo>
                  <a:pt x="5223" y="987"/>
                  <a:pt x="4903" y="481"/>
                  <a:pt x="4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flipH="1">
            <a:off x="3845679" y="4991583"/>
            <a:ext cx="168438" cy="169664"/>
          </a:xfrm>
          <a:custGeom>
            <a:avLst/>
            <a:gdLst/>
            <a:ahLst/>
            <a:cxnLst/>
            <a:rect l="l" t="t" r="r" b="b"/>
            <a:pathLst>
              <a:path w="3572" h="3598" extrusionOk="0">
                <a:moveTo>
                  <a:pt x="1973" y="1"/>
                </a:moveTo>
                <a:cubicBezTo>
                  <a:pt x="1" y="2186"/>
                  <a:pt x="267" y="3092"/>
                  <a:pt x="267" y="3092"/>
                </a:cubicBezTo>
                <a:lnTo>
                  <a:pt x="1839" y="3598"/>
                </a:lnTo>
                <a:cubicBezTo>
                  <a:pt x="2079" y="2372"/>
                  <a:pt x="3571" y="1040"/>
                  <a:pt x="3571" y="1040"/>
                </a:cubicBezTo>
                <a:cubicBezTo>
                  <a:pt x="3571" y="1040"/>
                  <a:pt x="2639" y="374"/>
                  <a:pt x="1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flipH="1">
            <a:off x="7431660" y="4693999"/>
            <a:ext cx="403364" cy="157168"/>
          </a:xfrm>
          <a:custGeom>
            <a:avLst/>
            <a:gdLst/>
            <a:ahLst/>
            <a:cxnLst/>
            <a:rect l="l" t="t" r="r" b="b"/>
            <a:pathLst>
              <a:path w="8554" h="3333" extrusionOk="0">
                <a:moveTo>
                  <a:pt x="8500" y="1"/>
                </a:moveTo>
                <a:lnTo>
                  <a:pt x="8500" y="1"/>
                </a:lnTo>
                <a:cubicBezTo>
                  <a:pt x="6661" y="1096"/>
                  <a:pt x="5000" y="1438"/>
                  <a:pt x="3645" y="1438"/>
                </a:cubicBezTo>
                <a:cubicBezTo>
                  <a:pt x="1406" y="1438"/>
                  <a:pt x="1" y="507"/>
                  <a:pt x="0" y="507"/>
                </a:cubicBezTo>
                <a:lnTo>
                  <a:pt x="0" y="507"/>
                </a:lnTo>
                <a:cubicBezTo>
                  <a:pt x="160" y="1387"/>
                  <a:pt x="453" y="2213"/>
                  <a:pt x="906" y="2985"/>
                </a:cubicBezTo>
                <a:cubicBezTo>
                  <a:pt x="1597" y="3237"/>
                  <a:pt x="2383" y="3332"/>
                  <a:pt x="3178" y="3332"/>
                </a:cubicBezTo>
                <a:cubicBezTo>
                  <a:pt x="5664" y="3332"/>
                  <a:pt x="8234" y="2399"/>
                  <a:pt x="8234" y="2399"/>
                </a:cubicBezTo>
                <a:cubicBezTo>
                  <a:pt x="8234" y="2399"/>
                  <a:pt x="8554" y="1760"/>
                  <a:pt x="85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flipH="1">
            <a:off x="2410406" y="184385"/>
            <a:ext cx="229975" cy="273971"/>
          </a:xfrm>
          <a:custGeom>
            <a:avLst/>
            <a:gdLst/>
            <a:ahLst/>
            <a:cxnLst/>
            <a:rect l="l" t="t" r="r" b="b"/>
            <a:pathLst>
              <a:path w="4877" h="5810" extrusionOk="0">
                <a:moveTo>
                  <a:pt x="1493" y="0"/>
                </a:moveTo>
                <a:cubicBezTo>
                  <a:pt x="933" y="373"/>
                  <a:pt x="427" y="826"/>
                  <a:pt x="1" y="1359"/>
                </a:cubicBezTo>
                <a:cubicBezTo>
                  <a:pt x="2159" y="2079"/>
                  <a:pt x="3651" y="5809"/>
                  <a:pt x="3651" y="5809"/>
                </a:cubicBezTo>
                <a:cubicBezTo>
                  <a:pt x="3651" y="5809"/>
                  <a:pt x="4424" y="5623"/>
                  <a:pt x="4877" y="4317"/>
                </a:cubicBezTo>
                <a:cubicBezTo>
                  <a:pt x="4237" y="2319"/>
                  <a:pt x="1493" y="0"/>
                  <a:pt x="1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flipH="1">
            <a:off x="1021108" y="69486"/>
            <a:ext cx="170890" cy="101100"/>
          </a:xfrm>
          <a:custGeom>
            <a:avLst/>
            <a:gdLst/>
            <a:ahLst/>
            <a:cxnLst/>
            <a:rect l="l" t="t" r="r" b="b"/>
            <a:pathLst>
              <a:path w="3624" h="2144" extrusionOk="0">
                <a:moveTo>
                  <a:pt x="3064" y="1"/>
                </a:moveTo>
                <a:cubicBezTo>
                  <a:pt x="2596" y="241"/>
                  <a:pt x="1966" y="309"/>
                  <a:pt x="1400" y="309"/>
                </a:cubicBezTo>
                <a:cubicBezTo>
                  <a:pt x="644" y="309"/>
                  <a:pt x="0" y="188"/>
                  <a:pt x="0" y="187"/>
                </a:cubicBezTo>
                <a:lnTo>
                  <a:pt x="0" y="187"/>
                </a:lnTo>
                <a:cubicBezTo>
                  <a:pt x="0" y="188"/>
                  <a:pt x="53" y="1333"/>
                  <a:pt x="160" y="2106"/>
                </a:cubicBezTo>
                <a:cubicBezTo>
                  <a:pt x="512" y="2132"/>
                  <a:pt x="830" y="2143"/>
                  <a:pt x="1116" y="2143"/>
                </a:cubicBezTo>
                <a:cubicBezTo>
                  <a:pt x="3192" y="2143"/>
                  <a:pt x="3624" y="1546"/>
                  <a:pt x="3624" y="1546"/>
                </a:cubicBezTo>
                <a:lnTo>
                  <a:pt x="3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flipH="1">
            <a:off x="7464910" y="-4463"/>
            <a:ext cx="134533" cy="164665"/>
          </a:xfrm>
          <a:custGeom>
            <a:avLst/>
            <a:gdLst/>
            <a:ahLst/>
            <a:cxnLst/>
            <a:rect l="l" t="t" r="r" b="b"/>
            <a:pathLst>
              <a:path w="2853" h="3492" extrusionOk="0">
                <a:moveTo>
                  <a:pt x="2266" y="1"/>
                </a:moveTo>
                <a:lnTo>
                  <a:pt x="614" y="134"/>
                </a:lnTo>
                <a:cubicBezTo>
                  <a:pt x="854" y="1333"/>
                  <a:pt x="1" y="3118"/>
                  <a:pt x="1" y="3118"/>
                </a:cubicBezTo>
                <a:cubicBezTo>
                  <a:pt x="1" y="3118"/>
                  <a:pt x="1093" y="3385"/>
                  <a:pt x="1866" y="3491"/>
                </a:cubicBezTo>
                <a:cubicBezTo>
                  <a:pt x="2852" y="747"/>
                  <a:pt x="226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flipH="1">
            <a:off x="426208" y="1482918"/>
            <a:ext cx="65357" cy="79173"/>
          </a:xfrm>
          <a:custGeom>
            <a:avLst/>
            <a:gdLst/>
            <a:ahLst/>
            <a:cxnLst/>
            <a:rect l="l" t="t" r="r" b="b"/>
            <a:pathLst>
              <a:path w="1386" h="1679" extrusionOk="0">
                <a:moveTo>
                  <a:pt x="1093" y="0"/>
                </a:moveTo>
                <a:lnTo>
                  <a:pt x="320" y="53"/>
                </a:lnTo>
                <a:cubicBezTo>
                  <a:pt x="427" y="640"/>
                  <a:pt x="0" y="1492"/>
                  <a:pt x="0" y="1492"/>
                </a:cubicBezTo>
                <a:cubicBezTo>
                  <a:pt x="0" y="1492"/>
                  <a:pt x="560" y="1625"/>
                  <a:pt x="906" y="1679"/>
                </a:cubicBezTo>
                <a:cubicBezTo>
                  <a:pt x="1386" y="347"/>
                  <a:pt x="1093" y="0"/>
                  <a:pt x="1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flipH="1">
            <a:off x="403563" y="539506"/>
            <a:ext cx="110626" cy="67856"/>
          </a:xfrm>
          <a:custGeom>
            <a:avLst/>
            <a:gdLst/>
            <a:ahLst/>
            <a:cxnLst/>
            <a:rect l="l" t="t" r="r" b="b"/>
            <a:pathLst>
              <a:path w="2346" h="1439" extrusionOk="0">
                <a:moveTo>
                  <a:pt x="1919" y="0"/>
                </a:moveTo>
                <a:cubicBezTo>
                  <a:pt x="1495" y="237"/>
                  <a:pt x="834" y="281"/>
                  <a:pt x="409" y="281"/>
                </a:cubicBezTo>
                <a:cubicBezTo>
                  <a:pt x="166" y="281"/>
                  <a:pt x="1" y="266"/>
                  <a:pt x="1" y="266"/>
                </a:cubicBezTo>
                <a:lnTo>
                  <a:pt x="1" y="266"/>
                </a:lnTo>
                <a:cubicBezTo>
                  <a:pt x="1" y="267"/>
                  <a:pt x="81" y="959"/>
                  <a:pt x="187" y="1439"/>
                </a:cubicBezTo>
                <a:cubicBezTo>
                  <a:pt x="2026" y="1439"/>
                  <a:pt x="2346" y="933"/>
                  <a:pt x="2346" y="933"/>
                </a:cubicBez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flipH="1">
            <a:off x="238081" y="4701291"/>
            <a:ext cx="235021" cy="320465"/>
          </a:xfrm>
          <a:custGeom>
            <a:avLst/>
            <a:gdLst/>
            <a:ahLst/>
            <a:cxnLst/>
            <a:rect l="l" t="t" r="r" b="b"/>
            <a:pathLst>
              <a:path w="4984" h="6796" extrusionOk="0">
                <a:moveTo>
                  <a:pt x="1173" y="1"/>
                </a:moveTo>
                <a:cubicBezTo>
                  <a:pt x="1173" y="1"/>
                  <a:pt x="2292" y="3331"/>
                  <a:pt x="1" y="6289"/>
                </a:cubicBezTo>
                <a:cubicBezTo>
                  <a:pt x="1679" y="6662"/>
                  <a:pt x="2532" y="6795"/>
                  <a:pt x="2532" y="6795"/>
                </a:cubicBezTo>
                <a:cubicBezTo>
                  <a:pt x="2532" y="6795"/>
                  <a:pt x="4983" y="2932"/>
                  <a:pt x="3438" y="214"/>
                </a:cubicBezTo>
                <a:cubicBezTo>
                  <a:pt x="2692" y="81"/>
                  <a:pt x="1946" y="1"/>
                  <a:pt x="1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flipH="1">
            <a:off x="473097" y="3916588"/>
            <a:ext cx="129440" cy="182207"/>
          </a:xfrm>
          <a:custGeom>
            <a:avLst/>
            <a:gdLst/>
            <a:ahLst/>
            <a:cxnLst/>
            <a:rect l="l" t="t" r="r" b="b"/>
            <a:pathLst>
              <a:path w="2745" h="3864" extrusionOk="0">
                <a:moveTo>
                  <a:pt x="1785" y="0"/>
                </a:moveTo>
                <a:cubicBezTo>
                  <a:pt x="1785" y="0"/>
                  <a:pt x="693" y="346"/>
                  <a:pt x="0" y="640"/>
                </a:cubicBezTo>
                <a:cubicBezTo>
                  <a:pt x="506" y="3517"/>
                  <a:pt x="1412" y="3864"/>
                  <a:pt x="1412" y="3864"/>
                </a:cubicBezTo>
                <a:lnTo>
                  <a:pt x="2745" y="2931"/>
                </a:lnTo>
                <a:cubicBezTo>
                  <a:pt x="1945" y="1999"/>
                  <a:pt x="1785" y="0"/>
                  <a:pt x="17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flipH="1">
            <a:off x="1315459" y="4701291"/>
            <a:ext cx="114351" cy="139484"/>
          </a:xfrm>
          <a:custGeom>
            <a:avLst/>
            <a:gdLst/>
            <a:ahLst/>
            <a:cxnLst/>
            <a:rect l="l" t="t" r="r" b="b"/>
            <a:pathLst>
              <a:path w="2425" h="2958" extrusionOk="0">
                <a:moveTo>
                  <a:pt x="1919" y="0"/>
                </a:moveTo>
                <a:lnTo>
                  <a:pt x="533" y="107"/>
                </a:lnTo>
                <a:cubicBezTo>
                  <a:pt x="720" y="1146"/>
                  <a:pt x="0" y="2665"/>
                  <a:pt x="0" y="2665"/>
                </a:cubicBezTo>
                <a:cubicBezTo>
                  <a:pt x="0" y="2665"/>
                  <a:pt x="933" y="2878"/>
                  <a:pt x="1572" y="2958"/>
                </a:cubicBezTo>
                <a:cubicBezTo>
                  <a:pt x="2425" y="640"/>
                  <a:pt x="1919" y="0"/>
                  <a:pt x="1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64"/>
        <p:cNvGrpSpPr/>
        <p:nvPr/>
      </p:nvGrpSpPr>
      <p:grpSpPr>
        <a:xfrm>
          <a:off x="0" y="0"/>
          <a:ext cx="0" cy="0"/>
          <a:chOff x="0" y="0"/>
          <a:chExt cx="0" cy="0"/>
        </a:xfrm>
      </p:grpSpPr>
      <p:sp>
        <p:nvSpPr>
          <p:cNvPr id="165" name="Google Shape;165;p13"/>
          <p:cNvSpPr/>
          <p:nvPr/>
        </p:nvSpPr>
        <p:spPr>
          <a:xfrm>
            <a:off x="277200" y="223800"/>
            <a:ext cx="8589600" cy="4695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txBox="1">
            <a:spLocks noGrp="1"/>
          </p:cNvSpPr>
          <p:nvPr>
            <p:ph type="ctrTitle"/>
          </p:nvPr>
        </p:nvSpPr>
        <p:spPr>
          <a:xfrm flipH="1">
            <a:off x="1824747" y="1471500"/>
            <a:ext cx="3240300" cy="577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Font typeface="Encode Sans Expanded SemiBold"/>
              <a:buNone/>
              <a:defRPr sz="2400" b="1">
                <a:latin typeface="Encode Sans Expanded"/>
                <a:ea typeface="Encode Sans Expanded"/>
                <a:cs typeface="Encode Sans Expanded"/>
                <a:sym typeface="Encode Sans Expanded"/>
              </a:defRPr>
            </a:lvl1pPr>
            <a:lvl2pPr lvl="1"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2pPr>
            <a:lvl3pPr lvl="2"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3pPr>
            <a:lvl4pPr lvl="3"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4pPr>
            <a:lvl5pPr lvl="4"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5pPr>
            <a:lvl6pPr lvl="5"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6pPr>
            <a:lvl7pPr lvl="6"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7pPr>
            <a:lvl8pPr lvl="7"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8pPr>
            <a:lvl9pPr lvl="8"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9pPr>
          </a:lstStyle>
          <a:p>
            <a:endParaRPr/>
          </a:p>
        </p:txBody>
      </p:sp>
      <p:sp>
        <p:nvSpPr>
          <p:cNvPr id="167" name="Google Shape;167;p13"/>
          <p:cNvSpPr txBox="1">
            <a:spLocks noGrp="1"/>
          </p:cNvSpPr>
          <p:nvPr>
            <p:ph type="ctrTitle" idx="2"/>
          </p:nvPr>
        </p:nvSpPr>
        <p:spPr>
          <a:xfrm flipH="1">
            <a:off x="1824747" y="3099550"/>
            <a:ext cx="32403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Font typeface="Encode Sans Expanded SemiBold"/>
              <a:buNone/>
              <a:defRPr sz="2400" b="1">
                <a:latin typeface="Encode Sans Expanded"/>
                <a:ea typeface="Encode Sans Expanded"/>
                <a:cs typeface="Encode Sans Expanded"/>
                <a:sym typeface="Encode Sans Expanded"/>
              </a:defRPr>
            </a:lvl1pPr>
            <a:lvl2pPr lvl="1"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2pPr>
            <a:lvl3pPr lvl="2"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3pPr>
            <a:lvl4pPr lvl="3"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4pPr>
            <a:lvl5pPr lvl="4"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5pPr>
            <a:lvl6pPr lvl="5"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6pPr>
            <a:lvl7pPr lvl="6"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7pPr>
            <a:lvl8pPr lvl="7"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8pPr>
            <a:lvl9pPr lvl="8"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9pPr>
          </a:lstStyle>
          <a:p>
            <a:endParaRPr/>
          </a:p>
        </p:txBody>
      </p:sp>
      <p:sp>
        <p:nvSpPr>
          <p:cNvPr id="168" name="Google Shape;168;p13"/>
          <p:cNvSpPr txBox="1">
            <a:spLocks noGrp="1"/>
          </p:cNvSpPr>
          <p:nvPr>
            <p:ph type="ctrTitle" idx="3"/>
          </p:nvPr>
        </p:nvSpPr>
        <p:spPr>
          <a:xfrm flipH="1">
            <a:off x="1824747" y="2285150"/>
            <a:ext cx="3240300" cy="576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Font typeface="Encode Sans Expanded SemiBold"/>
              <a:buNone/>
              <a:defRPr sz="2400" b="1">
                <a:latin typeface="Encode Sans Expanded"/>
                <a:ea typeface="Encode Sans Expanded"/>
                <a:cs typeface="Encode Sans Expanded"/>
                <a:sym typeface="Encode Sans Expanded"/>
              </a:defRPr>
            </a:lvl1pPr>
            <a:lvl2pPr lvl="1"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2pPr>
            <a:lvl3pPr lvl="2"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3pPr>
            <a:lvl4pPr lvl="3"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4pPr>
            <a:lvl5pPr lvl="4"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5pPr>
            <a:lvl6pPr lvl="5"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6pPr>
            <a:lvl7pPr lvl="6"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7pPr>
            <a:lvl8pPr lvl="7"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8pPr>
            <a:lvl9pPr lvl="8"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9pPr>
          </a:lstStyle>
          <a:p>
            <a:endParaRPr/>
          </a:p>
        </p:txBody>
      </p:sp>
      <p:sp>
        <p:nvSpPr>
          <p:cNvPr id="169" name="Google Shape;169;p13"/>
          <p:cNvSpPr txBox="1">
            <a:spLocks noGrp="1"/>
          </p:cNvSpPr>
          <p:nvPr>
            <p:ph type="ctrTitle" idx="4"/>
          </p:nvPr>
        </p:nvSpPr>
        <p:spPr>
          <a:xfrm flipH="1">
            <a:off x="1824747" y="3910650"/>
            <a:ext cx="3240300" cy="576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Font typeface="Encode Sans Expanded SemiBold"/>
              <a:buNone/>
              <a:defRPr sz="2400" b="1">
                <a:latin typeface="Encode Sans Expanded"/>
                <a:ea typeface="Encode Sans Expanded"/>
                <a:cs typeface="Encode Sans Expanded"/>
                <a:sym typeface="Encode Sans Expanded"/>
              </a:defRPr>
            </a:lvl1pPr>
            <a:lvl2pPr lvl="1"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2pPr>
            <a:lvl3pPr lvl="2"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3pPr>
            <a:lvl4pPr lvl="3"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4pPr>
            <a:lvl5pPr lvl="4"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5pPr>
            <a:lvl6pPr lvl="5"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6pPr>
            <a:lvl7pPr lvl="6"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7pPr>
            <a:lvl8pPr lvl="7"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8pPr>
            <a:lvl9pPr lvl="8" rtl="0">
              <a:spcBef>
                <a:spcPts val="0"/>
              </a:spcBef>
              <a:spcAft>
                <a:spcPts val="0"/>
              </a:spcAft>
              <a:buSzPts val="1800"/>
              <a:buFont typeface="Encode Sans Expanded SemiBold"/>
              <a:buNone/>
              <a:defRPr sz="1800">
                <a:latin typeface="Encode Sans Expanded SemiBold"/>
                <a:ea typeface="Encode Sans Expanded SemiBold"/>
                <a:cs typeface="Encode Sans Expanded SemiBold"/>
                <a:sym typeface="Encode Sans Expanded SemiBold"/>
              </a:defRPr>
            </a:lvl9pPr>
          </a:lstStyle>
          <a:p>
            <a:endParaRPr/>
          </a:p>
        </p:txBody>
      </p:sp>
      <p:sp>
        <p:nvSpPr>
          <p:cNvPr id="170" name="Google Shape;170;p13"/>
          <p:cNvSpPr txBox="1">
            <a:spLocks noGrp="1"/>
          </p:cNvSpPr>
          <p:nvPr>
            <p:ph type="subTitle" idx="1"/>
          </p:nvPr>
        </p:nvSpPr>
        <p:spPr>
          <a:xfrm flipH="1">
            <a:off x="5192460" y="1471500"/>
            <a:ext cx="3081300" cy="577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200"/>
              <a:buNone/>
              <a:defRPr sz="1600"/>
            </a:lvl1pPr>
            <a:lvl2pPr lvl="1" rtl="0">
              <a:lnSpc>
                <a:spcPct val="100000"/>
              </a:lnSpc>
              <a:spcBef>
                <a:spcPts val="0"/>
              </a:spcBef>
              <a:spcAft>
                <a:spcPts val="0"/>
              </a:spcAft>
              <a:buClr>
                <a:schemeClr val="dk2"/>
              </a:buClr>
              <a:buSzPts val="1200"/>
              <a:buNone/>
              <a:defRPr sz="1200">
                <a:solidFill>
                  <a:schemeClr val="dk2"/>
                </a:solidFill>
              </a:defRPr>
            </a:lvl2pPr>
            <a:lvl3pPr lvl="2" rtl="0">
              <a:lnSpc>
                <a:spcPct val="100000"/>
              </a:lnSpc>
              <a:spcBef>
                <a:spcPts val="0"/>
              </a:spcBef>
              <a:spcAft>
                <a:spcPts val="0"/>
              </a:spcAft>
              <a:buClr>
                <a:schemeClr val="dk2"/>
              </a:buClr>
              <a:buSzPts val="1200"/>
              <a:buNone/>
              <a:defRPr sz="1200">
                <a:solidFill>
                  <a:schemeClr val="dk2"/>
                </a:solidFill>
              </a:defRPr>
            </a:lvl3pPr>
            <a:lvl4pPr lvl="3" rtl="0">
              <a:lnSpc>
                <a:spcPct val="100000"/>
              </a:lnSpc>
              <a:spcBef>
                <a:spcPts val="0"/>
              </a:spcBef>
              <a:spcAft>
                <a:spcPts val="0"/>
              </a:spcAft>
              <a:buClr>
                <a:schemeClr val="dk2"/>
              </a:buClr>
              <a:buSzPts val="1200"/>
              <a:buNone/>
              <a:defRPr sz="1200">
                <a:solidFill>
                  <a:schemeClr val="dk2"/>
                </a:solidFill>
              </a:defRPr>
            </a:lvl4pPr>
            <a:lvl5pPr lvl="4" rtl="0">
              <a:lnSpc>
                <a:spcPct val="100000"/>
              </a:lnSpc>
              <a:spcBef>
                <a:spcPts val="0"/>
              </a:spcBef>
              <a:spcAft>
                <a:spcPts val="0"/>
              </a:spcAft>
              <a:buClr>
                <a:schemeClr val="dk2"/>
              </a:buClr>
              <a:buSzPts val="1200"/>
              <a:buNone/>
              <a:defRPr sz="1200">
                <a:solidFill>
                  <a:schemeClr val="dk2"/>
                </a:solidFill>
              </a:defRPr>
            </a:lvl5pPr>
            <a:lvl6pPr lvl="5" rtl="0">
              <a:lnSpc>
                <a:spcPct val="100000"/>
              </a:lnSpc>
              <a:spcBef>
                <a:spcPts val="0"/>
              </a:spcBef>
              <a:spcAft>
                <a:spcPts val="0"/>
              </a:spcAft>
              <a:buClr>
                <a:schemeClr val="dk2"/>
              </a:buClr>
              <a:buSzPts val="1200"/>
              <a:buNone/>
              <a:defRPr sz="1200">
                <a:solidFill>
                  <a:schemeClr val="dk2"/>
                </a:solidFill>
              </a:defRPr>
            </a:lvl6pPr>
            <a:lvl7pPr lvl="6" rtl="0">
              <a:lnSpc>
                <a:spcPct val="100000"/>
              </a:lnSpc>
              <a:spcBef>
                <a:spcPts val="0"/>
              </a:spcBef>
              <a:spcAft>
                <a:spcPts val="0"/>
              </a:spcAft>
              <a:buClr>
                <a:schemeClr val="dk2"/>
              </a:buClr>
              <a:buSzPts val="1200"/>
              <a:buNone/>
              <a:defRPr sz="1200">
                <a:solidFill>
                  <a:schemeClr val="dk2"/>
                </a:solidFill>
              </a:defRPr>
            </a:lvl7pPr>
            <a:lvl8pPr lvl="7" rtl="0">
              <a:lnSpc>
                <a:spcPct val="100000"/>
              </a:lnSpc>
              <a:spcBef>
                <a:spcPts val="0"/>
              </a:spcBef>
              <a:spcAft>
                <a:spcPts val="0"/>
              </a:spcAft>
              <a:buClr>
                <a:schemeClr val="dk2"/>
              </a:buClr>
              <a:buSzPts val="1200"/>
              <a:buNone/>
              <a:defRPr sz="1200">
                <a:solidFill>
                  <a:schemeClr val="dk2"/>
                </a:solidFill>
              </a:defRPr>
            </a:lvl8pPr>
            <a:lvl9pPr lvl="8" rtl="0">
              <a:lnSpc>
                <a:spcPct val="100000"/>
              </a:lnSpc>
              <a:spcBef>
                <a:spcPts val="0"/>
              </a:spcBef>
              <a:spcAft>
                <a:spcPts val="0"/>
              </a:spcAft>
              <a:buClr>
                <a:schemeClr val="dk2"/>
              </a:buClr>
              <a:buSzPts val="1200"/>
              <a:buNone/>
              <a:defRPr sz="1200">
                <a:solidFill>
                  <a:schemeClr val="dk2"/>
                </a:solidFill>
              </a:defRPr>
            </a:lvl9pPr>
          </a:lstStyle>
          <a:p>
            <a:endParaRPr/>
          </a:p>
        </p:txBody>
      </p:sp>
      <p:sp>
        <p:nvSpPr>
          <p:cNvPr id="171" name="Google Shape;171;p13"/>
          <p:cNvSpPr txBox="1">
            <a:spLocks noGrp="1"/>
          </p:cNvSpPr>
          <p:nvPr>
            <p:ph type="subTitle" idx="5"/>
          </p:nvPr>
        </p:nvSpPr>
        <p:spPr>
          <a:xfrm flipH="1">
            <a:off x="5192475" y="3099550"/>
            <a:ext cx="3081300" cy="572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200"/>
              <a:buNone/>
              <a:defRPr sz="1600"/>
            </a:lvl1pPr>
            <a:lvl2pPr lvl="1" rtl="0">
              <a:lnSpc>
                <a:spcPct val="100000"/>
              </a:lnSpc>
              <a:spcBef>
                <a:spcPts val="0"/>
              </a:spcBef>
              <a:spcAft>
                <a:spcPts val="0"/>
              </a:spcAft>
              <a:buClr>
                <a:schemeClr val="dk2"/>
              </a:buClr>
              <a:buSzPts val="1200"/>
              <a:buNone/>
              <a:defRPr sz="1200">
                <a:solidFill>
                  <a:schemeClr val="dk2"/>
                </a:solidFill>
              </a:defRPr>
            </a:lvl2pPr>
            <a:lvl3pPr lvl="2" rtl="0">
              <a:lnSpc>
                <a:spcPct val="100000"/>
              </a:lnSpc>
              <a:spcBef>
                <a:spcPts val="0"/>
              </a:spcBef>
              <a:spcAft>
                <a:spcPts val="0"/>
              </a:spcAft>
              <a:buClr>
                <a:schemeClr val="dk2"/>
              </a:buClr>
              <a:buSzPts val="1200"/>
              <a:buNone/>
              <a:defRPr sz="1200">
                <a:solidFill>
                  <a:schemeClr val="dk2"/>
                </a:solidFill>
              </a:defRPr>
            </a:lvl3pPr>
            <a:lvl4pPr lvl="3" rtl="0">
              <a:lnSpc>
                <a:spcPct val="100000"/>
              </a:lnSpc>
              <a:spcBef>
                <a:spcPts val="0"/>
              </a:spcBef>
              <a:spcAft>
                <a:spcPts val="0"/>
              </a:spcAft>
              <a:buClr>
                <a:schemeClr val="dk2"/>
              </a:buClr>
              <a:buSzPts val="1200"/>
              <a:buNone/>
              <a:defRPr sz="1200">
                <a:solidFill>
                  <a:schemeClr val="dk2"/>
                </a:solidFill>
              </a:defRPr>
            </a:lvl4pPr>
            <a:lvl5pPr lvl="4" rtl="0">
              <a:lnSpc>
                <a:spcPct val="100000"/>
              </a:lnSpc>
              <a:spcBef>
                <a:spcPts val="0"/>
              </a:spcBef>
              <a:spcAft>
                <a:spcPts val="0"/>
              </a:spcAft>
              <a:buClr>
                <a:schemeClr val="dk2"/>
              </a:buClr>
              <a:buSzPts val="1200"/>
              <a:buNone/>
              <a:defRPr sz="1200">
                <a:solidFill>
                  <a:schemeClr val="dk2"/>
                </a:solidFill>
              </a:defRPr>
            </a:lvl5pPr>
            <a:lvl6pPr lvl="5" rtl="0">
              <a:lnSpc>
                <a:spcPct val="100000"/>
              </a:lnSpc>
              <a:spcBef>
                <a:spcPts val="0"/>
              </a:spcBef>
              <a:spcAft>
                <a:spcPts val="0"/>
              </a:spcAft>
              <a:buClr>
                <a:schemeClr val="dk2"/>
              </a:buClr>
              <a:buSzPts val="1200"/>
              <a:buNone/>
              <a:defRPr sz="1200">
                <a:solidFill>
                  <a:schemeClr val="dk2"/>
                </a:solidFill>
              </a:defRPr>
            </a:lvl6pPr>
            <a:lvl7pPr lvl="6" rtl="0">
              <a:lnSpc>
                <a:spcPct val="100000"/>
              </a:lnSpc>
              <a:spcBef>
                <a:spcPts val="0"/>
              </a:spcBef>
              <a:spcAft>
                <a:spcPts val="0"/>
              </a:spcAft>
              <a:buClr>
                <a:schemeClr val="dk2"/>
              </a:buClr>
              <a:buSzPts val="1200"/>
              <a:buNone/>
              <a:defRPr sz="1200">
                <a:solidFill>
                  <a:schemeClr val="dk2"/>
                </a:solidFill>
              </a:defRPr>
            </a:lvl7pPr>
            <a:lvl8pPr lvl="7" rtl="0">
              <a:lnSpc>
                <a:spcPct val="100000"/>
              </a:lnSpc>
              <a:spcBef>
                <a:spcPts val="0"/>
              </a:spcBef>
              <a:spcAft>
                <a:spcPts val="0"/>
              </a:spcAft>
              <a:buClr>
                <a:schemeClr val="dk2"/>
              </a:buClr>
              <a:buSzPts val="1200"/>
              <a:buNone/>
              <a:defRPr sz="1200">
                <a:solidFill>
                  <a:schemeClr val="dk2"/>
                </a:solidFill>
              </a:defRPr>
            </a:lvl8pPr>
            <a:lvl9pPr lvl="8" rtl="0">
              <a:lnSpc>
                <a:spcPct val="100000"/>
              </a:lnSpc>
              <a:spcBef>
                <a:spcPts val="0"/>
              </a:spcBef>
              <a:spcAft>
                <a:spcPts val="0"/>
              </a:spcAft>
              <a:buClr>
                <a:schemeClr val="dk2"/>
              </a:buClr>
              <a:buSzPts val="1200"/>
              <a:buNone/>
              <a:defRPr sz="1200">
                <a:solidFill>
                  <a:schemeClr val="dk2"/>
                </a:solidFill>
              </a:defRPr>
            </a:lvl9pPr>
          </a:lstStyle>
          <a:p>
            <a:endParaRPr/>
          </a:p>
        </p:txBody>
      </p:sp>
      <p:sp>
        <p:nvSpPr>
          <p:cNvPr id="172" name="Google Shape;172;p13"/>
          <p:cNvSpPr txBox="1">
            <a:spLocks noGrp="1"/>
          </p:cNvSpPr>
          <p:nvPr>
            <p:ph type="subTitle" idx="6"/>
          </p:nvPr>
        </p:nvSpPr>
        <p:spPr>
          <a:xfrm flipH="1">
            <a:off x="5192469" y="2285150"/>
            <a:ext cx="3081300" cy="576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200"/>
              <a:buNone/>
              <a:defRPr sz="1600"/>
            </a:lvl1pPr>
            <a:lvl2pPr lvl="1" rtl="0">
              <a:lnSpc>
                <a:spcPct val="100000"/>
              </a:lnSpc>
              <a:spcBef>
                <a:spcPts val="0"/>
              </a:spcBef>
              <a:spcAft>
                <a:spcPts val="0"/>
              </a:spcAft>
              <a:buClr>
                <a:schemeClr val="dk2"/>
              </a:buClr>
              <a:buSzPts val="1200"/>
              <a:buNone/>
              <a:defRPr sz="1200">
                <a:solidFill>
                  <a:schemeClr val="dk2"/>
                </a:solidFill>
              </a:defRPr>
            </a:lvl2pPr>
            <a:lvl3pPr lvl="2" rtl="0">
              <a:lnSpc>
                <a:spcPct val="100000"/>
              </a:lnSpc>
              <a:spcBef>
                <a:spcPts val="0"/>
              </a:spcBef>
              <a:spcAft>
                <a:spcPts val="0"/>
              </a:spcAft>
              <a:buClr>
                <a:schemeClr val="dk2"/>
              </a:buClr>
              <a:buSzPts val="1200"/>
              <a:buNone/>
              <a:defRPr sz="1200">
                <a:solidFill>
                  <a:schemeClr val="dk2"/>
                </a:solidFill>
              </a:defRPr>
            </a:lvl3pPr>
            <a:lvl4pPr lvl="3" rtl="0">
              <a:lnSpc>
                <a:spcPct val="100000"/>
              </a:lnSpc>
              <a:spcBef>
                <a:spcPts val="0"/>
              </a:spcBef>
              <a:spcAft>
                <a:spcPts val="0"/>
              </a:spcAft>
              <a:buClr>
                <a:schemeClr val="dk2"/>
              </a:buClr>
              <a:buSzPts val="1200"/>
              <a:buNone/>
              <a:defRPr sz="1200">
                <a:solidFill>
                  <a:schemeClr val="dk2"/>
                </a:solidFill>
              </a:defRPr>
            </a:lvl4pPr>
            <a:lvl5pPr lvl="4" rtl="0">
              <a:lnSpc>
                <a:spcPct val="100000"/>
              </a:lnSpc>
              <a:spcBef>
                <a:spcPts val="0"/>
              </a:spcBef>
              <a:spcAft>
                <a:spcPts val="0"/>
              </a:spcAft>
              <a:buClr>
                <a:schemeClr val="dk2"/>
              </a:buClr>
              <a:buSzPts val="1200"/>
              <a:buNone/>
              <a:defRPr sz="1200">
                <a:solidFill>
                  <a:schemeClr val="dk2"/>
                </a:solidFill>
              </a:defRPr>
            </a:lvl5pPr>
            <a:lvl6pPr lvl="5" rtl="0">
              <a:lnSpc>
                <a:spcPct val="100000"/>
              </a:lnSpc>
              <a:spcBef>
                <a:spcPts val="0"/>
              </a:spcBef>
              <a:spcAft>
                <a:spcPts val="0"/>
              </a:spcAft>
              <a:buClr>
                <a:schemeClr val="dk2"/>
              </a:buClr>
              <a:buSzPts val="1200"/>
              <a:buNone/>
              <a:defRPr sz="1200">
                <a:solidFill>
                  <a:schemeClr val="dk2"/>
                </a:solidFill>
              </a:defRPr>
            </a:lvl6pPr>
            <a:lvl7pPr lvl="6" rtl="0">
              <a:lnSpc>
                <a:spcPct val="100000"/>
              </a:lnSpc>
              <a:spcBef>
                <a:spcPts val="0"/>
              </a:spcBef>
              <a:spcAft>
                <a:spcPts val="0"/>
              </a:spcAft>
              <a:buClr>
                <a:schemeClr val="dk2"/>
              </a:buClr>
              <a:buSzPts val="1200"/>
              <a:buNone/>
              <a:defRPr sz="1200">
                <a:solidFill>
                  <a:schemeClr val="dk2"/>
                </a:solidFill>
              </a:defRPr>
            </a:lvl7pPr>
            <a:lvl8pPr lvl="7" rtl="0">
              <a:lnSpc>
                <a:spcPct val="100000"/>
              </a:lnSpc>
              <a:spcBef>
                <a:spcPts val="0"/>
              </a:spcBef>
              <a:spcAft>
                <a:spcPts val="0"/>
              </a:spcAft>
              <a:buClr>
                <a:schemeClr val="dk2"/>
              </a:buClr>
              <a:buSzPts val="1200"/>
              <a:buNone/>
              <a:defRPr sz="1200">
                <a:solidFill>
                  <a:schemeClr val="dk2"/>
                </a:solidFill>
              </a:defRPr>
            </a:lvl8pPr>
            <a:lvl9pPr lvl="8" rtl="0">
              <a:lnSpc>
                <a:spcPct val="100000"/>
              </a:lnSpc>
              <a:spcBef>
                <a:spcPts val="0"/>
              </a:spcBef>
              <a:spcAft>
                <a:spcPts val="0"/>
              </a:spcAft>
              <a:buClr>
                <a:schemeClr val="dk2"/>
              </a:buClr>
              <a:buSzPts val="1200"/>
              <a:buNone/>
              <a:defRPr sz="1200">
                <a:solidFill>
                  <a:schemeClr val="dk2"/>
                </a:solidFill>
              </a:defRPr>
            </a:lvl9pPr>
          </a:lstStyle>
          <a:p>
            <a:endParaRPr/>
          </a:p>
        </p:txBody>
      </p:sp>
      <p:sp>
        <p:nvSpPr>
          <p:cNvPr id="173" name="Google Shape;173;p13"/>
          <p:cNvSpPr txBox="1">
            <a:spLocks noGrp="1"/>
          </p:cNvSpPr>
          <p:nvPr>
            <p:ph type="subTitle" idx="7"/>
          </p:nvPr>
        </p:nvSpPr>
        <p:spPr>
          <a:xfrm flipH="1">
            <a:off x="5192469" y="3910650"/>
            <a:ext cx="3081300" cy="576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200"/>
              <a:buNone/>
              <a:defRPr sz="1600"/>
            </a:lvl1pPr>
            <a:lvl2pPr lvl="1" rtl="0">
              <a:lnSpc>
                <a:spcPct val="100000"/>
              </a:lnSpc>
              <a:spcBef>
                <a:spcPts val="0"/>
              </a:spcBef>
              <a:spcAft>
                <a:spcPts val="0"/>
              </a:spcAft>
              <a:buClr>
                <a:schemeClr val="dk2"/>
              </a:buClr>
              <a:buSzPts val="1200"/>
              <a:buNone/>
              <a:defRPr sz="1200">
                <a:solidFill>
                  <a:schemeClr val="dk2"/>
                </a:solidFill>
              </a:defRPr>
            </a:lvl2pPr>
            <a:lvl3pPr lvl="2" rtl="0">
              <a:lnSpc>
                <a:spcPct val="100000"/>
              </a:lnSpc>
              <a:spcBef>
                <a:spcPts val="0"/>
              </a:spcBef>
              <a:spcAft>
                <a:spcPts val="0"/>
              </a:spcAft>
              <a:buClr>
                <a:schemeClr val="dk2"/>
              </a:buClr>
              <a:buSzPts val="1200"/>
              <a:buNone/>
              <a:defRPr sz="1200">
                <a:solidFill>
                  <a:schemeClr val="dk2"/>
                </a:solidFill>
              </a:defRPr>
            </a:lvl3pPr>
            <a:lvl4pPr lvl="3" rtl="0">
              <a:lnSpc>
                <a:spcPct val="100000"/>
              </a:lnSpc>
              <a:spcBef>
                <a:spcPts val="0"/>
              </a:spcBef>
              <a:spcAft>
                <a:spcPts val="0"/>
              </a:spcAft>
              <a:buClr>
                <a:schemeClr val="dk2"/>
              </a:buClr>
              <a:buSzPts val="1200"/>
              <a:buNone/>
              <a:defRPr sz="1200">
                <a:solidFill>
                  <a:schemeClr val="dk2"/>
                </a:solidFill>
              </a:defRPr>
            </a:lvl4pPr>
            <a:lvl5pPr lvl="4" rtl="0">
              <a:lnSpc>
                <a:spcPct val="100000"/>
              </a:lnSpc>
              <a:spcBef>
                <a:spcPts val="0"/>
              </a:spcBef>
              <a:spcAft>
                <a:spcPts val="0"/>
              </a:spcAft>
              <a:buClr>
                <a:schemeClr val="dk2"/>
              </a:buClr>
              <a:buSzPts val="1200"/>
              <a:buNone/>
              <a:defRPr sz="1200">
                <a:solidFill>
                  <a:schemeClr val="dk2"/>
                </a:solidFill>
              </a:defRPr>
            </a:lvl5pPr>
            <a:lvl6pPr lvl="5" rtl="0">
              <a:lnSpc>
                <a:spcPct val="100000"/>
              </a:lnSpc>
              <a:spcBef>
                <a:spcPts val="0"/>
              </a:spcBef>
              <a:spcAft>
                <a:spcPts val="0"/>
              </a:spcAft>
              <a:buClr>
                <a:schemeClr val="dk2"/>
              </a:buClr>
              <a:buSzPts val="1200"/>
              <a:buNone/>
              <a:defRPr sz="1200">
                <a:solidFill>
                  <a:schemeClr val="dk2"/>
                </a:solidFill>
              </a:defRPr>
            </a:lvl6pPr>
            <a:lvl7pPr lvl="6" rtl="0">
              <a:lnSpc>
                <a:spcPct val="100000"/>
              </a:lnSpc>
              <a:spcBef>
                <a:spcPts val="0"/>
              </a:spcBef>
              <a:spcAft>
                <a:spcPts val="0"/>
              </a:spcAft>
              <a:buClr>
                <a:schemeClr val="dk2"/>
              </a:buClr>
              <a:buSzPts val="1200"/>
              <a:buNone/>
              <a:defRPr sz="1200">
                <a:solidFill>
                  <a:schemeClr val="dk2"/>
                </a:solidFill>
              </a:defRPr>
            </a:lvl7pPr>
            <a:lvl8pPr lvl="7" rtl="0">
              <a:lnSpc>
                <a:spcPct val="100000"/>
              </a:lnSpc>
              <a:spcBef>
                <a:spcPts val="0"/>
              </a:spcBef>
              <a:spcAft>
                <a:spcPts val="0"/>
              </a:spcAft>
              <a:buClr>
                <a:schemeClr val="dk2"/>
              </a:buClr>
              <a:buSzPts val="1200"/>
              <a:buNone/>
              <a:defRPr sz="1200">
                <a:solidFill>
                  <a:schemeClr val="dk2"/>
                </a:solidFill>
              </a:defRPr>
            </a:lvl8pPr>
            <a:lvl9pPr lvl="8" rtl="0">
              <a:lnSpc>
                <a:spcPct val="100000"/>
              </a:lnSpc>
              <a:spcBef>
                <a:spcPts val="0"/>
              </a:spcBef>
              <a:spcAft>
                <a:spcPts val="0"/>
              </a:spcAft>
              <a:buClr>
                <a:schemeClr val="dk2"/>
              </a:buClr>
              <a:buSzPts val="1200"/>
              <a:buNone/>
              <a:defRPr sz="1200">
                <a:solidFill>
                  <a:schemeClr val="dk2"/>
                </a:solidFill>
              </a:defRPr>
            </a:lvl9pPr>
          </a:lstStyle>
          <a:p>
            <a:endParaRPr/>
          </a:p>
        </p:txBody>
      </p:sp>
      <p:sp>
        <p:nvSpPr>
          <p:cNvPr id="174" name="Google Shape;174;p13"/>
          <p:cNvSpPr txBox="1">
            <a:spLocks noGrp="1"/>
          </p:cNvSpPr>
          <p:nvPr>
            <p:ph type="title" idx="8" hasCustomPrompt="1"/>
          </p:nvPr>
        </p:nvSpPr>
        <p:spPr>
          <a:xfrm flipH="1">
            <a:off x="870225" y="1471650"/>
            <a:ext cx="827100" cy="577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3000" b="1">
                <a:solidFill>
                  <a:schemeClr val="lt2"/>
                </a:solidFill>
                <a:latin typeface="Encode Sans Expanded"/>
                <a:ea typeface="Encode Sans Expanded"/>
                <a:cs typeface="Encode Sans Expanded"/>
                <a:sym typeface="Encode Sans Expanded"/>
              </a:defRPr>
            </a:lvl1pPr>
            <a:lvl2pPr lvl="1"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
        <p:nvSpPr>
          <p:cNvPr id="175" name="Google Shape;175;p13"/>
          <p:cNvSpPr txBox="1">
            <a:spLocks noGrp="1"/>
          </p:cNvSpPr>
          <p:nvPr>
            <p:ph type="title" idx="9" hasCustomPrompt="1"/>
          </p:nvPr>
        </p:nvSpPr>
        <p:spPr>
          <a:xfrm flipH="1">
            <a:off x="870225" y="2283500"/>
            <a:ext cx="827100" cy="577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3000" b="1">
                <a:solidFill>
                  <a:schemeClr val="lt2"/>
                </a:solidFill>
                <a:latin typeface="Encode Sans Expanded"/>
                <a:ea typeface="Encode Sans Expanded"/>
                <a:cs typeface="Encode Sans Expanded"/>
                <a:sym typeface="Encode Sans Expanded"/>
              </a:defRPr>
            </a:lvl1pPr>
            <a:lvl2pPr lvl="1"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
        <p:nvSpPr>
          <p:cNvPr id="176" name="Google Shape;176;p13"/>
          <p:cNvSpPr txBox="1">
            <a:spLocks noGrp="1"/>
          </p:cNvSpPr>
          <p:nvPr>
            <p:ph type="title" idx="13" hasCustomPrompt="1"/>
          </p:nvPr>
        </p:nvSpPr>
        <p:spPr>
          <a:xfrm flipH="1">
            <a:off x="870225" y="3094450"/>
            <a:ext cx="827100" cy="577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3000" b="1">
                <a:solidFill>
                  <a:schemeClr val="lt2"/>
                </a:solidFill>
                <a:latin typeface="Encode Sans Expanded"/>
                <a:ea typeface="Encode Sans Expanded"/>
                <a:cs typeface="Encode Sans Expanded"/>
                <a:sym typeface="Encode Sans Expanded"/>
              </a:defRPr>
            </a:lvl1pPr>
            <a:lvl2pPr lvl="1"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
        <p:nvSpPr>
          <p:cNvPr id="177" name="Google Shape;177;p13"/>
          <p:cNvSpPr txBox="1">
            <a:spLocks noGrp="1"/>
          </p:cNvSpPr>
          <p:nvPr>
            <p:ph type="title" idx="14" hasCustomPrompt="1"/>
          </p:nvPr>
        </p:nvSpPr>
        <p:spPr>
          <a:xfrm flipH="1">
            <a:off x="870225" y="3910650"/>
            <a:ext cx="827100" cy="576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3000" b="1">
                <a:solidFill>
                  <a:schemeClr val="lt2"/>
                </a:solidFill>
                <a:latin typeface="Encode Sans Expanded"/>
                <a:ea typeface="Encode Sans Expanded"/>
                <a:cs typeface="Encode Sans Expanded"/>
                <a:sym typeface="Encode Sans Expanded"/>
              </a:defRPr>
            </a:lvl1pPr>
            <a:lvl2pPr lvl="1"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lt2"/>
              </a:buClr>
              <a:buSzPts val="3000"/>
              <a:buFont typeface="Fira Sans Extra Condensed Medium"/>
              <a:buNone/>
              <a:defRPr sz="30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
        <p:nvSpPr>
          <p:cNvPr id="178" name="Google Shape;178;p13"/>
          <p:cNvSpPr txBox="1">
            <a:spLocks noGrp="1"/>
          </p:cNvSpPr>
          <p:nvPr>
            <p:ph type="title" idx="15"/>
          </p:nvPr>
        </p:nvSpPr>
        <p:spPr>
          <a:xfrm>
            <a:off x="711450" y="397400"/>
            <a:ext cx="772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9" name="Google Shape;179;p13"/>
          <p:cNvSpPr/>
          <p:nvPr/>
        </p:nvSpPr>
        <p:spPr>
          <a:xfrm>
            <a:off x="8534101" y="4315816"/>
            <a:ext cx="235021" cy="320465"/>
          </a:xfrm>
          <a:custGeom>
            <a:avLst/>
            <a:gdLst/>
            <a:ahLst/>
            <a:cxnLst/>
            <a:rect l="l" t="t" r="r" b="b"/>
            <a:pathLst>
              <a:path w="4984" h="6796" extrusionOk="0">
                <a:moveTo>
                  <a:pt x="1173" y="1"/>
                </a:moveTo>
                <a:cubicBezTo>
                  <a:pt x="1173" y="1"/>
                  <a:pt x="2292" y="3331"/>
                  <a:pt x="1" y="6289"/>
                </a:cubicBezTo>
                <a:cubicBezTo>
                  <a:pt x="1679" y="6662"/>
                  <a:pt x="2532" y="6795"/>
                  <a:pt x="2532" y="6795"/>
                </a:cubicBezTo>
                <a:cubicBezTo>
                  <a:pt x="2532" y="6795"/>
                  <a:pt x="4983" y="2932"/>
                  <a:pt x="3438" y="214"/>
                </a:cubicBezTo>
                <a:cubicBezTo>
                  <a:pt x="2692" y="81"/>
                  <a:pt x="1946" y="1"/>
                  <a:pt x="1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a:off x="8383960" y="362314"/>
            <a:ext cx="233747" cy="320465"/>
          </a:xfrm>
          <a:custGeom>
            <a:avLst/>
            <a:gdLst/>
            <a:ahLst/>
            <a:cxnLst/>
            <a:rect l="l" t="t" r="r" b="b"/>
            <a:pathLst>
              <a:path w="4957" h="6796" extrusionOk="0">
                <a:moveTo>
                  <a:pt x="1173" y="1"/>
                </a:moveTo>
                <a:cubicBezTo>
                  <a:pt x="1173" y="1"/>
                  <a:pt x="2266" y="3332"/>
                  <a:pt x="1" y="6289"/>
                </a:cubicBezTo>
                <a:cubicBezTo>
                  <a:pt x="1653" y="6662"/>
                  <a:pt x="2505" y="6796"/>
                  <a:pt x="2505" y="6796"/>
                </a:cubicBezTo>
                <a:cubicBezTo>
                  <a:pt x="2505" y="6796"/>
                  <a:pt x="4957" y="2932"/>
                  <a:pt x="3411" y="214"/>
                </a:cubicBezTo>
                <a:cubicBezTo>
                  <a:pt x="2665" y="81"/>
                  <a:pt x="1919" y="1"/>
                  <a:pt x="1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439973" y="3297990"/>
            <a:ext cx="302829" cy="500975"/>
          </a:xfrm>
          <a:custGeom>
            <a:avLst/>
            <a:gdLst/>
            <a:ahLst/>
            <a:cxnLst/>
            <a:rect l="l" t="t" r="r" b="b"/>
            <a:pathLst>
              <a:path w="6422" h="10624" extrusionOk="0">
                <a:moveTo>
                  <a:pt x="3038" y="0"/>
                </a:moveTo>
                <a:cubicBezTo>
                  <a:pt x="3038" y="0"/>
                  <a:pt x="1279" y="799"/>
                  <a:pt x="320" y="1892"/>
                </a:cubicBezTo>
                <a:cubicBezTo>
                  <a:pt x="0" y="5702"/>
                  <a:pt x="3384" y="10605"/>
                  <a:pt x="3384" y="10605"/>
                </a:cubicBezTo>
                <a:cubicBezTo>
                  <a:pt x="3384" y="10605"/>
                  <a:pt x="3491" y="10624"/>
                  <a:pt x="3717" y="10624"/>
                </a:cubicBezTo>
                <a:cubicBezTo>
                  <a:pt x="4150" y="10624"/>
                  <a:pt x="5021" y="10555"/>
                  <a:pt x="6422" y="10152"/>
                </a:cubicBezTo>
                <a:cubicBezTo>
                  <a:pt x="1306" y="5169"/>
                  <a:pt x="3038" y="0"/>
                  <a:pt x="3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3025098" y="4971085"/>
            <a:ext cx="140758" cy="191025"/>
          </a:xfrm>
          <a:custGeom>
            <a:avLst/>
            <a:gdLst/>
            <a:ahLst/>
            <a:cxnLst/>
            <a:rect l="l" t="t" r="r" b="b"/>
            <a:pathLst>
              <a:path w="2985" h="4051" extrusionOk="0">
                <a:moveTo>
                  <a:pt x="720" y="1"/>
                </a:moveTo>
                <a:cubicBezTo>
                  <a:pt x="1066" y="1280"/>
                  <a:pt x="799" y="2665"/>
                  <a:pt x="0" y="3758"/>
                </a:cubicBezTo>
                <a:cubicBezTo>
                  <a:pt x="986" y="3971"/>
                  <a:pt x="1492" y="4051"/>
                  <a:pt x="1492" y="4051"/>
                </a:cubicBezTo>
                <a:cubicBezTo>
                  <a:pt x="1492" y="4051"/>
                  <a:pt x="2984" y="1759"/>
                  <a:pt x="2078" y="134"/>
                </a:cubicBezTo>
                <a:cubicBezTo>
                  <a:pt x="1626" y="54"/>
                  <a:pt x="1173" y="1"/>
                  <a:pt x="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a:off x="612098" y="1477527"/>
            <a:ext cx="130714" cy="182254"/>
          </a:xfrm>
          <a:custGeom>
            <a:avLst/>
            <a:gdLst/>
            <a:ahLst/>
            <a:cxnLst/>
            <a:rect l="l" t="t" r="r" b="b"/>
            <a:pathLst>
              <a:path w="2772" h="3865" extrusionOk="0">
                <a:moveTo>
                  <a:pt x="1813" y="0"/>
                </a:moveTo>
                <a:cubicBezTo>
                  <a:pt x="1813" y="0"/>
                  <a:pt x="747" y="347"/>
                  <a:pt x="1" y="640"/>
                </a:cubicBezTo>
                <a:cubicBezTo>
                  <a:pt x="534" y="3518"/>
                  <a:pt x="1440" y="3864"/>
                  <a:pt x="1440" y="3864"/>
                </a:cubicBezTo>
                <a:lnTo>
                  <a:pt x="2772" y="2931"/>
                </a:lnTo>
                <a:cubicBezTo>
                  <a:pt x="1973" y="1999"/>
                  <a:pt x="1813" y="0"/>
                  <a:pt x="18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7980690" y="4636263"/>
            <a:ext cx="129440" cy="182207"/>
          </a:xfrm>
          <a:custGeom>
            <a:avLst/>
            <a:gdLst/>
            <a:ahLst/>
            <a:cxnLst/>
            <a:rect l="l" t="t" r="r" b="b"/>
            <a:pathLst>
              <a:path w="2745" h="3864" extrusionOk="0">
                <a:moveTo>
                  <a:pt x="1785" y="0"/>
                </a:moveTo>
                <a:cubicBezTo>
                  <a:pt x="1785" y="0"/>
                  <a:pt x="693" y="346"/>
                  <a:pt x="0" y="640"/>
                </a:cubicBezTo>
                <a:cubicBezTo>
                  <a:pt x="506" y="3517"/>
                  <a:pt x="1412" y="3864"/>
                  <a:pt x="1412" y="3864"/>
                </a:cubicBezTo>
                <a:lnTo>
                  <a:pt x="2745" y="2931"/>
                </a:lnTo>
                <a:cubicBezTo>
                  <a:pt x="1945" y="1999"/>
                  <a:pt x="1785" y="0"/>
                  <a:pt x="17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a:off x="5267896" y="4725053"/>
            <a:ext cx="129488" cy="182254"/>
          </a:xfrm>
          <a:custGeom>
            <a:avLst/>
            <a:gdLst/>
            <a:ahLst/>
            <a:cxnLst/>
            <a:rect l="l" t="t" r="r" b="b"/>
            <a:pathLst>
              <a:path w="2746" h="3865" extrusionOk="0">
                <a:moveTo>
                  <a:pt x="1786" y="1"/>
                </a:moveTo>
                <a:cubicBezTo>
                  <a:pt x="1786" y="1"/>
                  <a:pt x="694" y="347"/>
                  <a:pt x="1" y="640"/>
                </a:cubicBezTo>
                <a:cubicBezTo>
                  <a:pt x="507" y="3518"/>
                  <a:pt x="1413" y="3865"/>
                  <a:pt x="1413" y="3865"/>
                </a:cubicBezTo>
                <a:lnTo>
                  <a:pt x="2745" y="2932"/>
                </a:lnTo>
                <a:cubicBezTo>
                  <a:pt x="1946" y="1999"/>
                  <a:pt x="1786" y="1"/>
                  <a:pt x="1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a:off x="403567" y="676333"/>
            <a:ext cx="307875" cy="370685"/>
          </a:xfrm>
          <a:custGeom>
            <a:avLst/>
            <a:gdLst/>
            <a:ahLst/>
            <a:cxnLst/>
            <a:rect l="l" t="t" r="r" b="b"/>
            <a:pathLst>
              <a:path w="6529" h="7861" extrusionOk="0">
                <a:moveTo>
                  <a:pt x="4024" y="0"/>
                </a:moveTo>
                <a:cubicBezTo>
                  <a:pt x="1439" y="1652"/>
                  <a:pt x="0" y="6182"/>
                  <a:pt x="0" y="6182"/>
                </a:cubicBezTo>
                <a:cubicBezTo>
                  <a:pt x="0" y="6182"/>
                  <a:pt x="347" y="6821"/>
                  <a:pt x="1759" y="7861"/>
                </a:cubicBezTo>
                <a:cubicBezTo>
                  <a:pt x="2425" y="2212"/>
                  <a:pt x="6529" y="799"/>
                  <a:pt x="6529" y="799"/>
                </a:cubicBezTo>
                <a:cubicBezTo>
                  <a:pt x="5729" y="373"/>
                  <a:pt x="4903" y="107"/>
                  <a:pt x="4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a:off x="1137997" y="235631"/>
            <a:ext cx="291559" cy="191025"/>
          </a:xfrm>
          <a:custGeom>
            <a:avLst/>
            <a:gdLst/>
            <a:ahLst/>
            <a:cxnLst/>
            <a:rect l="l" t="t" r="r" b="b"/>
            <a:pathLst>
              <a:path w="6183" h="4051" extrusionOk="0">
                <a:moveTo>
                  <a:pt x="5010" y="0"/>
                </a:moveTo>
                <a:cubicBezTo>
                  <a:pt x="2905" y="160"/>
                  <a:pt x="0" y="2265"/>
                  <a:pt x="0" y="2265"/>
                </a:cubicBezTo>
                <a:cubicBezTo>
                  <a:pt x="240" y="2905"/>
                  <a:pt x="560" y="3491"/>
                  <a:pt x="960" y="4050"/>
                </a:cubicBezTo>
                <a:cubicBezTo>
                  <a:pt x="2185" y="2132"/>
                  <a:pt x="6156" y="1572"/>
                  <a:pt x="6156" y="1572"/>
                </a:cubicBezTo>
                <a:cubicBezTo>
                  <a:pt x="6156" y="1572"/>
                  <a:pt x="6182" y="746"/>
                  <a:pt x="5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1047378" y="4555925"/>
            <a:ext cx="290286" cy="192298"/>
          </a:xfrm>
          <a:custGeom>
            <a:avLst/>
            <a:gdLst/>
            <a:ahLst/>
            <a:cxnLst/>
            <a:rect l="l" t="t" r="r" b="b"/>
            <a:pathLst>
              <a:path w="6156" h="4078" extrusionOk="0">
                <a:moveTo>
                  <a:pt x="4983" y="1"/>
                </a:moveTo>
                <a:cubicBezTo>
                  <a:pt x="2878" y="161"/>
                  <a:pt x="1" y="2292"/>
                  <a:pt x="1" y="2292"/>
                </a:cubicBezTo>
                <a:cubicBezTo>
                  <a:pt x="240" y="2905"/>
                  <a:pt x="560" y="3518"/>
                  <a:pt x="933" y="4077"/>
                </a:cubicBezTo>
                <a:cubicBezTo>
                  <a:pt x="2159" y="2132"/>
                  <a:pt x="6129" y="1573"/>
                  <a:pt x="6129" y="1573"/>
                </a:cubicBezTo>
                <a:cubicBezTo>
                  <a:pt x="6129" y="1573"/>
                  <a:pt x="6156" y="800"/>
                  <a:pt x="4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3694795" y="303117"/>
            <a:ext cx="178435" cy="118123"/>
          </a:xfrm>
          <a:custGeom>
            <a:avLst/>
            <a:gdLst/>
            <a:ahLst/>
            <a:cxnLst/>
            <a:rect l="l" t="t" r="r" b="b"/>
            <a:pathLst>
              <a:path w="3784" h="2505" extrusionOk="0">
                <a:moveTo>
                  <a:pt x="2984" y="0"/>
                </a:moveTo>
                <a:cubicBezTo>
                  <a:pt x="2178" y="589"/>
                  <a:pt x="693" y="642"/>
                  <a:pt x="180" y="642"/>
                </a:cubicBezTo>
                <a:cubicBezTo>
                  <a:pt x="66" y="642"/>
                  <a:pt x="0" y="640"/>
                  <a:pt x="0" y="640"/>
                </a:cubicBezTo>
                <a:lnTo>
                  <a:pt x="0" y="640"/>
                </a:lnTo>
                <a:cubicBezTo>
                  <a:pt x="0" y="640"/>
                  <a:pt x="213" y="1759"/>
                  <a:pt x="426" y="2505"/>
                </a:cubicBezTo>
                <a:cubicBezTo>
                  <a:pt x="3357" y="2292"/>
                  <a:pt x="3784" y="1439"/>
                  <a:pt x="3784" y="1439"/>
                </a:cubicBezTo>
                <a:lnTo>
                  <a:pt x="2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8631422" y="2594668"/>
            <a:ext cx="65357" cy="79173"/>
          </a:xfrm>
          <a:custGeom>
            <a:avLst/>
            <a:gdLst/>
            <a:ahLst/>
            <a:cxnLst/>
            <a:rect l="l" t="t" r="r" b="b"/>
            <a:pathLst>
              <a:path w="1386" h="1679" extrusionOk="0">
                <a:moveTo>
                  <a:pt x="1093" y="0"/>
                </a:moveTo>
                <a:lnTo>
                  <a:pt x="320" y="53"/>
                </a:lnTo>
                <a:cubicBezTo>
                  <a:pt x="427" y="640"/>
                  <a:pt x="0" y="1492"/>
                  <a:pt x="0" y="1492"/>
                </a:cubicBezTo>
                <a:cubicBezTo>
                  <a:pt x="0" y="1492"/>
                  <a:pt x="560" y="1625"/>
                  <a:pt x="906" y="1679"/>
                </a:cubicBezTo>
                <a:cubicBezTo>
                  <a:pt x="1386" y="347"/>
                  <a:pt x="1093" y="0"/>
                  <a:pt x="1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8596299" y="1376331"/>
            <a:ext cx="110626" cy="67856"/>
          </a:xfrm>
          <a:custGeom>
            <a:avLst/>
            <a:gdLst/>
            <a:ahLst/>
            <a:cxnLst/>
            <a:rect l="l" t="t" r="r" b="b"/>
            <a:pathLst>
              <a:path w="2346" h="1439" extrusionOk="0">
                <a:moveTo>
                  <a:pt x="1919" y="0"/>
                </a:moveTo>
                <a:cubicBezTo>
                  <a:pt x="1495" y="237"/>
                  <a:pt x="834" y="281"/>
                  <a:pt x="409" y="281"/>
                </a:cubicBezTo>
                <a:cubicBezTo>
                  <a:pt x="166" y="281"/>
                  <a:pt x="1" y="266"/>
                  <a:pt x="1" y="266"/>
                </a:cubicBezTo>
                <a:lnTo>
                  <a:pt x="1" y="266"/>
                </a:lnTo>
                <a:cubicBezTo>
                  <a:pt x="1" y="267"/>
                  <a:pt x="81" y="959"/>
                  <a:pt x="187" y="1439"/>
                </a:cubicBezTo>
                <a:cubicBezTo>
                  <a:pt x="2026" y="1439"/>
                  <a:pt x="2346" y="933"/>
                  <a:pt x="2346" y="933"/>
                </a:cubicBez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7237792" y="4923141"/>
            <a:ext cx="114351" cy="139484"/>
          </a:xfrm>
          <a:custGeom>
            <a:avLst/>
            <a:gdLst/>
            <a:ahLst/>
            <a:cxnLst/>
            <a:rect l="l" t="t" r="r" b="b"/>
            <a:pathLst>
              <a:path w="2425" h="2958" extrusionOk="0">
                <a:moveTo>
                  <a:pt x="1919" y="0"/>
                </a:moveTo>
                <a:lnTo>
                  <a:pt x="533" y="107"/>
                </a:lnTo>
                <a:cubicBezTo>
                  <a:pt x="720" y="1146"/>
                  <a:pt x="0" y="2665"/>
                  <a:pt x="0" y="2665"/>
                </a:cubicBezTo>
                <a:cubicBezTo>
                  <a:pt x="0" y="2665"/>
                  <a:pt x="933" y="2878"/>
                  <a:pt x="1572" y="2958"/>
                </a:cubicBezTo>
                <a:cubicBezTo>
                  <a:pt x="2425" y="640"/>
                  <a:pt x="1919" y="0"/>
                  <a:pt x="1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232"/>
        <p:cNvGrpSpPr/>
        <p:nvPr/>
      </p:nvGrpSpPr>
      <p:grpSpPr>
        <a:xfrm>
          <a:off x="0" y="0"/>
          <a:ext cx="0" cy="0"/>
          <a:chOff x="0" y="0"/>
          <a:chExt cx="0" cy="0"/>
        </a:xfrm>
      </p:grpSpPr>
      <p:sp>
        <p:nvSpPr>
          <p:cNvPr id="233" name="Google Shape;233;p16"/>
          <p:cNvSpPr/>
          <p:nvPr/>
        </p:nvSpPr>
        <p:spPr>
          <a:xfrm>
            <a:off x="277200" y="223800"/>
            <a:ext cx="8589600" cy="4695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txBox="1">
            <a:spLocks noGrp="1"/>
          </p:cNvSpPr>
          <p:nvPr>
            <p:ph type="title"/>
          </p:nvPr>
        </p:nvSpPr>
        <p:spPr>
          <a:xfrm>
            <a:off x="711450" y="397400"/>
            <a:ext cx="772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5" name="Google Shape;235;p16"/>
          <p:cNvSpPr/>
          <p:nvPr/>
        </p:nvSpPr>
        <p:spPr>
          <a:xfrm flipH="1">
            <a:off x="403566" y="4163416"/>
            <a:ext cx="235021" cy="320465"/>
          </a:xfrm>
          <a:custGeom>
            <a:avLst/>
            <a:gdLst/>
            <a:ahLst/>
            <a:cxnLst/>
            <a:rect l="l" t="t" r="r" b="b"/>
            <a:pathLst>
              <a:path w="4984" h="6796" extrusionOk="0">
                <a:moveTo>
                  <a:pt x="1173" y="1"/>
                </a:moveTo>
                <a:cubicBezTo>
                  <a:pt x="1173" y="1"/>
                  <a:pt x="2292" y="3331"/>
                  <a:pt x="1" y="6289"/>
                </a:cubicBezTo>
                <a:cubicBezTo>
                  <a:pt x="1679" y="6662"/>
                  <a:pt x="2532" y="6795"/>
                  <a:pt x="2532" y="6795"/>
                </a:cubicBezTo>
                <a:cubicBezTo>
                  <a:pt x="2532" y="6795"/>
                  <a:pt x="4983" y="2932"/>
                  <a:pt x="3438" y="214"/>
                </a:cubicBezTo>
                <a:cubicBezTo>
                  <a:pt x="2692" y="81"/>
                  <a:pt x="1946" y="1"/>
                  <a:pt x="1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flipH="1">
            <a:off x="8429885" y="3145590"/>
            <a:ext cx="302829" cy="500975"/>
          </a:xfrm>
          <a:custGeom>
            <a:avLst/>
            <a:gdLst/>
            <a:ahLst/>
            <a:cxnLst/>
            <a:rect l="l" t="t" r="r" b="b"/>
            <a:pathLst>
              <a:path w="6422" h="10624" extrusionOk="0">
                <a:moveTo>
                  <a:pt x="3038" y="0"/>
                </a:moveTo>
                <a:cubicBezTo>
                  <a:pt x="3038" y="0"/>
                  <a:pt x="1279" y="799"/>
                  <a:pt x="320" y="1892"/>
                </a:cubicBezTo>
                <a:cubicBezTo>
                  <a:pt x="0" y="5702"/>
                  <a:pt x="3384" y="10605"/>
                  <a:pt x="3384" y="10605"/>
                </a:cubicBezTo>
                <a:cubicBezTo>
                  <a:pt x="3384" y="10605"/>
                  <a:pt x="3491" y="10624"/>
                  <a:pt x="3717" y="10624"/>
                </a:cubicBezTo>
                <a:cubicBezTo>
                  <a:pt x="4150" y="10624"/>
                  <a:pt x="5021" y="10555"/>
                  <a:pt x="6422" y="10152"/>
                </a:cubicBezTo>
                <a:cubicBezTo>
                  <a:pt x="1306" y="5169"/>
                  <a:pt x="3038" y="0"/>
                  <a:pt x="3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6"/>
          <p:cNvSpPr/>
          <p:nvPr/>
        </p:nvSpPr>
        <p:spPr>
          <a:xfrm flipH="1">
            <a:off x="6006832" y="4818685"/>
            <a:ext cx="140758" cy="191025"/>
          </a:xfrm>
          <a:custGeom>
            <a:avLst/>
            <a:gdLst/>
            <a:ahLst/>
            <a:cxnLst/>
            <a:rect l="l" t="t" r="r" b="b"/>
            <a:pathLst>
              <a:path w="2985" h="4051" extrusionOk="0">
                <a:moveTo>
                  <a:pt x="720" y="1"/>
                </a:moveTo>
                <a:cubicBezTo>
                  <a:pt x="1066" y="1280"/>
                  <a:pt x="799" y="2665"/>
                  <a:pt x="0" y="3758"/>
                </a:cubicBezTo>
                <a:cubicBezTo>
                  <a:pt x="986" y="3971"/>
                  <a:pt x="1492" y="4051"/>
                  <a:pt x="1492" y="4051"/>
                </a:cubicBezTo>
                <a:cubicBezTo>
                  <a:pt x="1492" y="4051"/>
                  <a:pt x="2984" y="1759"/>
                  <a:pt x="2078" y="134"/>
                </a:cubicBezTo>
                <a:cubicBezTo>
                  <a:pt x="1626" y="54"/>
                  <a:pt x="1173" y="1"/>
                  <a:pt x="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flipH="1">
            <a:off x="1062557" y="4483863"/>
            <a:ext cx="129440" cy="182207"/>
          </a:xfrm>
          <a:custGeom>
            <a:avLst/>
            <a:gdLst/>
            <a:ahLst/>
            <a:cxnLst/>
            <a:rect l="l" t="t" r="r" b="b"/>
            <a:pathLst>
              <a:path w="2745" h="3864" extrusionOk="0">
                <a:moveTo>
                  <a:pt x="1785" y="0"/>
                </a:moveTo>
                <a:cubicBezTo>
                  <a:pt x="1785" y="0"/>
                  <a:pt x="693" y="346"/>
                  <a:pt x="0" y="640"/>
                </a:cubicBezTo>
                <a:cubicBezTo>
                  <a:pt x="506" y="3517"/>
                  <a:pt x="1412" y="3864"/>
                  <a:pt x="1412" y="3864"/>
                </a:cubicBezTo>
                <a:lnTo>
                  <a:pt x="2745" y="2931"/>
                </a:lnTo>
                <a:cubicBezTo>
                  <a:pt x="1945" y="1999"/>
                  <a:pt x="1785" y="0"/>
                  <a:pt x="17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p:nvPr/>
        </p:nvSpPr>
        <p:spPr>
          <a:xfrm flipH="1">
            <a:off x="3775304" y="4572653"/>
            <a:ext cx="129488" cy="182254"/>
          </a:xfrm>
          <a:custGeom>
            <a:avLst/>
            <a:gdLst/>
            <a:ahLst/>
            <a:cxnLst/>
            <a:rect l="l" t="t" r="r" b="b"/>
            <a:pathLst>
              <a:path w="2746" h="3865" extrusionOk="0">
                <a:moveTo>
                  <a:pt x="1786" y="1"/>
                </a:moveTo>
                <a:cubicBezTo>
                  <a:pt x="1786" y="1"/>
                  <a:pt x="694" y="347"/>
                  <a:pt x="1" y="640"/>
                </a:cubicBezTo>
                <a:cubicBezTo>
                  <a:pt x="507" y="3518"/>
                  <a:pt x="1413" y="3865"/>
                  <a:pt x="1413" y="3865"/>
                </a:cubicBezTo>
                <a:lnTo>
                  <a:pt x="2745" y="2932"/>
                </a:lnTo>
                <a:cubicBezTo>
                  <a:pt x="1946" y="1999"/>
                  <a:pt x="1786" y="1"/>
                  <a:pt x="1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flipH="1">
            <a:off x="268524" y="274248"/>
            <a:ext cx="307875" cy="370733"/>
          </a:xfrm>
          <a:custGeom>
            <a:avLst/>
            <a:gdLst/>
            <a:ahLst/>
            <a:cxnLst/>
            <a:rect l="l" t="t" r="r" b="b"/>
            <a:pathLst>
              <a:path w="6529" h="7862" extrusionOk="0">
                <a:moveTo>
                  <a:pt x="4024" y="1"/>
                </a:moveTo>
                <a:cubicBezTo>
                  <a:pt x="1440" y="1653"/>
                  <a:pt x="1" y="6182"/>
                  <a:pt x="1" y="6182"/>
                </a:cubicBezTo>
                <a:cubicBezTo>
                  <a:pt x="1" y="6182"/>
                  <a:pt x="347" y="6822"/>
                  <a:pt x="1759" y="7861"/>
                </a:cubicBezTo>
                <a:cubicBezTo>
                  <a:pt x="2425" y="2212"/>
                  <a:pt x="6529" y="773"/>
                  <a:pt x="6529" y="773"/>
                </a:cubicBezTo>
                <a:cubicBezTo>
                  <a:pt x="5730" y="374"/>
                  <a:pt x="4904" y="107"/>
                  <a:pt x="4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flipH="1">
            <a:off x="8461245" y="523933"/>
            <a:ext cx="307875" cy="370685"/>
          </a:xfrm>
          <a:custGeom>
            <a:avLst/>
            <a:gdLst/>
            <a:ahLst/>
            <a:cxnLst/>
            <a:rect l="l" t="t" r="r" b="b"/>
            <a:pathLst>
              <a:path w="6529" h="7861" extrusionOk="0">
                <a:moveTo>
                  <a:pt x="4024" y="0"/>
                </a:moveTo>
                <a:cubicBezTo>
                  <a:pt x="1439" y="1652"/>
                  <a:pt x="0" y="6182"/>
                  <a:pt x="0" y="6182"/>
                </a:cubicBezTo>
                <a:cubicBezTo>
                  <a:pt x="0" y="6182"/>
                  <a:pt x="347" y="6821"/>
                  <a:pt x="1759" y="7861"/>
                </a:cubicBezTo>
                <a:cubicBezTo>
                  <a:pt x="2425" y="2212"/>
                  <a:pt x="6529" y="799"/>
                  <a:pt x="6529" y="799"/>
                </a:cubicBezTo>
                <a:cubicBezTo>
                  <a:pt x="5729" y="373"/>
                  <a:pt x="4903" y="107"/>
                  <a:pt x="4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flipH="1">
            <a:off x="7743131" y="83231"/>
            <a:ext cx="291559" cy="191025"/>
          </a:xfrm>
          <a:custGeom>
            <a:avLst/>
            <a:gdLst/>
            <a:ahLst/>
            <a:cxnLst/>
            <a:rect l="l" t="t" r="r" b="b"/>
            <a:pathLst>
              <a:path w="6183" h="4051" extrusionOk="0">
                <a:moveTo>
                  <a:pt x="5010" y="0"/>
                </a:moveTo>
                <a:cubicBezTo>
                  <a:pt x="2905" y="160"/>
                  <a:pt x="0" y="2265"/>
                  <a:pt x="0" y="2265"/>
                </a:cubicBezTo>
                <a:cubicBezTo>
                  <a:pt x="240" y="2905"/>
                  <a:pt x="560" y="3491"/>
                  <a:pt x="960" y="4050"/>
                </a:cubicBezTo>
                <a:cubicBezTo>
                  <a:pt x="2185" y="2132"/>
                  <a:pt x="6156" y="1572"/>
                  <a:pt x="6156" y="1572"/>
                </a:cubicBezTo>
                <a:cubicBezTo>
                  <a:pt x="6156" y="1572"/>
                  <a:pt x="6182" y="746"/>
                  <a:pt x="5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flipH="1">
            <a:off x="2395669" y="233173"/>
            <a:ext cx="229975" cy="273971"/>
          </a:xfrm>
          <a:custGeom>
            <a:avLst/>
            <a:gdLst/>
            <a:ahLst/>
            <a:cxnLst/>
            <a:rect l="l" t="t" r="r" b="b"/>
            <a:pathLst>
              <a:path w="4877" h="5810" extrusionOk="0">
                <a:moveTo>
                  <a:pt x="1493" y="0"/>
                </a:moveTo>
                <a:cubicBezTo>
                  <a:pt x="933" y="373"/>
                  <a:pt x="427" y="826"/>
                  <a:pt x="1" y="1359"/>
                </a:cubicBezTo>
                <a:cubicBezTo>
                  <a:pt x="2159" y="2079"/>
                  <a:pt x="3651" y="5809"/>
                  <a:pt x="3651" y="5809"/>
                </a:cubicBezTo>
                <a:cubicBezTo>
                  <a:pt x="3651" y="5809"/>
                  <a:pt x="4424" y="5623"/>
                  <a:pt x="4877" y="4317"/>
                </a:cubicBezTo>
                <a:cubicBezTo>
                  <a:pt x="4237" y="2319"/>
                  <a:pt x="1493" y="0"/>
                  <a:pt x="1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flipH="1">
            <a:off x="5299458" y="150717"/>
            <a:ext cx="178435" cy="118123"/>
          </a:xfrm>
          <a:custGeom>
            <a:avLst/>
            <a:gdLst/>
            <a:ahLst/>
            <a:cxnLst/>
            <a:rect l="l" t="t" r="r" b="b"/>
            <a:pathLst>
              <a:path w="3784" h="2505" extrusionOk="0">
                <a:moveTo>
                  <a:pt x="2984" y="0"/>
                </a:moveTo>
                <a:cubicBezTo>
                  <a:pt x="2178" y="589"/>
                  <a:pt x="693" y="642"/>
                  <a:pt x="180" y="642"/>
                </a:cubicBezTo>
                <a:cubicBezTo>
                  <a:pt x="66" y="642"/>
                  <a:pt x="0" y="640"/>
                  <a:pt x="0" y="640"/>
                </a:cubicBezTo>
                <a:lnTo>
                  <a:pt x="0" y="640"/>
                </a:lnTo>
                <a:cubicBezTo>
                  <a:pt x="0" y="640"/>
                  <a:pt x="213" y="1759"/>
                  <a:pt x="426" y="2505"/>
                </a:cubicBezTo>
                <a:cubicBezTo>
                  <a:pt x="3357" y="2292"/>
                  <a:pt x="3784" y="1439"/>
                  <a:pt x="3784" y="1439"/>
                </a:cubicBezTo>
                <a:lnTo>
                  <a:pt x="2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flipH="1">
            <a:off x="475908" y="2442268"/>
            <a:ext cx="65357" cy="79173"/>
          </a:xfrm>
          <a:custGeom>
            <a:avLst/>
            <a:gdLst/>
            <a:ahLst/>
            <a:cxnLst/>
            <a:rect l="l" t="t" r="r" b="b"/>
            <a:pathLst>
              <a:path w="1386" h="1679" extrusionOk="0">
                <a:moveTo>
                  <a:pt x="1093" y="0"/>
                </a:moveTo>
                <a:lnTo>
                  <a:pt x="320" y="53"/>
                </a:lnTo>
                <a:cubicBezTo>
                  <a:pt x="427" y="640"/>
                  <a:pt x="0" y="1492"/>
                  <a:pt x="0" y="1492"/>
                </a:cubicBezTo>
                <a:cubicBezTo>
                  <a:pt x="0" y="1492"/>
                  <a:pt x="560" y="1625"/>
                  <a:pt x="906" y="1679"/>
                </a:cubicBezTo>
                <a:cubicBezTo>
                  <a:pt x="1386" y="347"/>
                  <a:pt x="1093" y="0"/>
                  <a:pt x="1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flipH="1">
            <a:off x="465763" y="1223931"/>
            <a:ext cx="110626" cy="67856"/>
          </a:xfrm>
          <a:custGeom>
            <a:avLst/>
            <a:gdLst/>
            <a:ahLst/>
            <a:cxnLst/>
            <a:rect l="l" t="t" r="r" b="b"/>
            <a:pathLst>
              <a:path w="2346" h="1439" extrusionOk="0">
                <a:moveTo>
                  <a:pt x="1919" y="0"/>
                </a:moveTo>
                <a:cubicBezTo>
                  <a:pt x="1495" y="237"/>
                  <a:pt x="834" y="281"/>
                  <a:pt x="409" y="281"/>
                </a:cubicBezTo>
                <a:cubicBezTo>
                  <a:pt x="166" y="281"/>
                  <a:pt x="1" y="266"/>
                  <a:pt x="1" y="266"/>
                </a:cubicBezTo>
                <a:lnTo>
                  <a:pt x="1" y="266"/>
                </a:lnTo>
                <a:cubicBezTo>
                  <a:pt x="1" y="267"/>
                  <a:pt x="81" y="959"/>
                  <a:pt x="187" y="1439"/>
                </a:cubicBezTo>
                <a:cubicBezTo>
                  <a:pt x="2026" y="1439"/>
                  <a:pt x="2346" y="933"/>
                  <a:pt x="2346" y="933"/>
                </a:cubicBez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flipH="1">
            <a:off x="1820544" y="4770741"/>
            <a:ext cx="114351" cy="139484"/>
          </a:xfrm>
          <a:custGeom>
            <a:avLst/>
            <a:gdLst/>
            <a:ahLst/>
            <a:cxnLst/>
            <a:rect l="l" t="t" r="r" b="b"/>
            <a:pathLst>
              <a:path w="2425" h="2958" extrusionOk="0">
                <a:moveTo>
                  <a:pt x="1919" y="0"/>
                </a:moveTo>
                <a:lnTo>
                  <a:pt x="533" y="107"/>
                </a:lnTo>
                <a:cubicBezTo>
                  <a:pt x="720" y="1146"/>
                  <a:pt x="0" y="2665"/>
                  <a:pt x="0" y="2665"/>
                </a:cubicBezTo>
                <a:cubicBezTo>
                  <a:pt x="0" y="2665"/>
                  <a:pt x="933" y="2878"/>
                  <a:pt x="1572" y="2958"/>
                </a:cubicBezTo>
                <a:cubicBezTo>
                  <a:pt x="2425" y="640"/>
                  <a:pt x="1919" y="0"/>
                  <a:pt x="1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2_1">
    <p:spTree>
      <p:nvGrpSpPr>
        <p:cNvPr id="1" name="Shape 248"/>
        <p:cNvGrpSpPr/>
        <p:nvPr/>
      </p:nvGrpSpPr>
      <p:grpSpPr>
        <a:xfrm>
          <a:off x="0" y="0"/>
          <a:ext cx="0" cy="0"/>
          <a:chOff x="0" y="0"/>
          <a:chExt cx="0" cy="0"/>
        </a:xfrm>
      </p:grpSpPr>
      <p:sp>
        <p:nvSpPr>
          <p:cNvPr id="249" name="Google Shape;249;p17"/>
          <p:cNvSpPr/>
          <p:nvPr/>
        </p:nvSpPr>
        <p:spPr>
          <a:xfrm>
            <a:off x="277200" y="223800"/>
            <a:ext cx="8589600" cy="4695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txBox="1">
            <a:spLocks noGrp="1"/>
          </p:cNvSpPr>
          <p:nvPr>
            <p:ph type="title"/>
          </p:nvPr>
        </p:nvSpPr>
        <p:spPr>
          <a:xfrm>
            <a:off x="711450" y="397400"/>
            <a:ext cx="772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1" name="Google Shape;251;p17"/>
          <p:cNvSpPr/>
          <p:nvPr/>
        </p:nvSpPr>
        <p:spPr>
          <a:xfrm>
            <a:off x="8534101" y="4315816"/>
            <a:ext cx="235021" cy="320465"/>
          </a:xfrm>
          <a:custGeom>
            <a:avLst/>
            <a:gdLst/>
            <a:ahLst/>
            <a:cxnLst/>
            <a:rect l="l" t="t" r="r" b="b"/>
            <a:pathLst>
              <a:path w="4984" h="6796" extrusionOk="0">
                <a:moveTo>
                  <a:pt x="1173" y="1"/>
                </a:moveTo>
                <a:cubicBezTo>
                  <a:pt x="1173" y="1"/>
                  <a:pt x="2292" y="3331"/>
                  <a:pt x="1" y="6289"/>
                </a:cubicBezTo>
                <a:cubicBezTo>
                  <a:pt x="1679" y="6662"/>
                  <a:pt x="2532" y="6795"/>
                  <a:pt x="2532" y="6795"/>
                </a:cubicBezTo>
                <a:cubicBezTo>
                  <a:pt x="2532" y="6795"/>
                  <a:pt x="4983" y="2932"/>
                  <a:pt x="3438" y="214"/>
                </a:cubicBezTo>
                <a:cubicBezTo>
                  <a:pt x="2692" y="81"/>
                  <a:pt x="1946" y="1"/>
                  <a:pt x="1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a:off x="8383960" y="362314"/>
            <a:ext cx="233747" cy="320465"/>
          </a:xfrm>
          <a:custGeom>
            <a:avLst/>
            <a:gdLst/>
            <a:ahLst/>
            <a:cxnLst/>
            <a:rect l="l" t="t" r="r" b="b"/>
            <a:pathLst>
              <a:path w="4957" h="6796" extrusionOk="0">
                <a:moveTo>
                  <a:pt x="1173" y="1"/>
                </a:moveTo>
                <a:cubicBezTo>
                  <a:pt x="1173" y="1"/>
                  <a:pt x="2266" y="3332"/>
                  <a:pt x="1" y="6289"/>
                </a:cubicBezTo>
                <a:cubicBezTo>
                  <a:pt x="1653" y="6662"/>
                  <a:pt x="2505" y="6796"/>
                  <a:pt x="2505" y="6796"/>
                </a:cubicBezTo>
                <a:cubicBezTo>
                  <a:pt x="2505" y="6796"/>
                  <a:pt x="4957" y="2932"/>
                  <a:pt x="3411" y="214"/>
                </a:cubicBezTo>
                <a:cubicBezTo>
                  <a:pt x="2665" y="81"/>
                  <a:pt x="1919" y="1"/>
                  <a:pt x="1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a:off x="439973" y="3297990"/>
            <a:ext cx="302829" cy="500975"/>
          </a:xfrm>
          <a:custGeom>
            <a:avLst/>
            <a:gdLst/>
            <a:ahLst/>
            <a:cxnLst/>
            <a:rect l="l" t="t" r="r" b="b"/>
            <a:pathLst>
              <a:path w="6422" h="10624" extrusionOk="0">
                <a:moveTo>
                  <a:pt x="3038" y="0"/>
                </a:moveTo>
                <a:cubicBezTo>
                  <a:pt x="3038" y="0"/>
                  <a:pt x="1279" y="799"/>
                  <a:pt x="320" y="1892"/>
                </a:cubicBezTo>
                <a:cubicBezTo>
                  <a:pt x="0" y="5702"/>
                  <a:pt x="3384" y="10605"/>
                  <a:pt x="3384" y="10605"/>
                </a:cubicBezTo>
                <a:cubicBezTo>
                  <a:pt x="3384" y="10605"/>
                  <a:pt x="3491" y="10624"/>
                  <a:pt x="3717" y="10624"/>
                </a:cubicBezTo>
                <a:cubicBezTo>
                  <a:pt x="4150" y="10624"/>
                  <a:pt x="5021" y="10555"/>
                  <a:pt x="6422" y="10152"/>
                </a:cubicBezTo>
                <a:cubicBezTo>
                  <a:pt x="1306" y="5169"/>
                  <a:pt x="3038" y="0"/>
                  <a:pt x="3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a:off x="3025098" y="4971085"/>
            <a:ext cx="140758" cy="191025"/>
          </a:xfrm>
          <a:custGeom>
            <a:avLst/>
            <a:gdLst/>
            <a:ahLst/>
            <a:cxnLst/>
            <a:rect l="l" t="t" r="r" b="b"/>
            <a:pathLst>
              <a:path w="2985" h="4051" extrusionOk="0">
                <a:moveTo>
                  <a:pt x="720" y="1"/>
                </a:moveTo>
                <a:cubicBezTo>
                  <a:pt x="1066" y="1280"/>
                  <a:pt x="799" y="2665"/>
                  <a:pt x="0" y="3758"/>
                </a:cubicBezTo>
                <a:cubicBezTo>
                  <a:pt x="986" y="3971"/>
                  <a:pt x="1492" y="4051"/>
                  <a:pt x="1492" y="4051"/>
                </a:cubicBezTo>
                <a:cubicBezTo>
                  <a:pt x="1492" y="4051"/>
                  <a:pt x="2984" y="1759"/>
                  <a:pt x="2078" y="134"/>
                </a:cubicBezTo>
                <a:cubicBezTo>
                  <a:pt x="1626" y="54"/>
                  <a:pt x="1173" y="1"/>
                  <a:pt x="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7"/>
          <p:cNvSpPr/>
          <p:nvPr/>
        </p:nvSpPr>
        <p:spPr>
          <a:xfrm>
            <a:off x="7980690" y="4636263"/>
            <a:ext cx="129440" cy="182207"/>
          </a:xfrm>
          <a:custGeom>
            <a:avLst/>
            <a:gdLst/>
            <a:ahLst/>
            <a:cxnLst/>
            <a:rect l="l" t="t" r="r" b="b"/>
            <a:pathLst>
              <a:path w="2745" h="3864" extrusionOk="0">
                <a:moveTo>
                  <a:pt x="1785" y="0"/>
                </a:moveTo>
                <a:cubicBezTo>
                  <a:pt x="1785" y="0"/>
                  <a:pt x="693" y="346"/>
                  <a:pt x="0" y="640"/>
                </a:cubicBezTo>
                <a:cubicBezTo>
                  <a:pt x="506" y="3517"/>
                  <a:pt x="1412" y="3864"/>
                  <a:pt x="1412" y="3864"/>
                </a:cubicBezTo>
                <a:lnTo>
                  <a:pt x="2745" y="2931"/>
                </a:lnTo>
                <a:cubicBezTo>
                  <a:pt x="1945" y="1999"/>
                  <a:pt x="1785" y="0"/>
                  <a:pt x="17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p:nvPr/>
        </p:nvSpPr>
        <p:spPr>
          <a:xfrm>
            <a:off x="5267896" y="4725053"/>
            <a:ext cx="129488" cy="182254"/>
          </a:xfrm>
          <a:custGeom>
            <a:avLst/>
            <a:gdLst/>
            <a:ahLst/>
            <a:cxnLst/>
            <a:rect l="l" t="t" r="r" b="b"/>
            <a:pathLst>
              <a:path w="2746" h="3865" extrusionOk="0">
                <a:moveTo>
                  <a:pt x="1786" y="1"/>
                </a:moveTo>
                <a:cubicBezTo>
                  <a:pt x="1786" y="1"/>
                  <a:pt x="694" y="347"/>
                  <a:pt x="1" y="640"/>
                </a:cubicBezTo>
                <a:cubicBezTo>
                  <a:pt x="507" y="3518"/>
                  <a:pt x="1413" y="3865"/>
                  <a:pt x="1413" y="3865"/>
                </a:cubicBezTo>
                <a:lnTo>
                  <a:pt x="2745" y="2932"/>
                </a:lnTo>
                <a:cubicBezTo>
                  <a:pt x="1946" y="1999"/>
                  <a:pt x="1786" y="1"/>
                  <a:pt x="1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7"/>
          <p:cNvSpPr/>
          <p:nvPr/>
        </p:nvSpPr>
        <p:spPr>
          <a:xfrm>
            <a:off x="5974664" y="55923"/>
            <a:ext cx="307875" cy="370733"/>
          </a:xfrm>
          <a:custGeom>
            <a:avLst/>
            <a:gdLst/>
            <a:ahLst/>
            <a:cxnLst/>
            <a:rect l="l" t="t" r="r" b="b"/>
            <a:pathLst>
              <a:path w="6529" h="7862" extrusionOk="0">
                <a:moveTo>
                  <a:pt x="4024" y="1"/>
                </a:moveTo>
                <a:cubicBezTo>
                  <a:pt x="1440" y="1653"/>
                  <a:pt x="1" y="6182"/>
                  <a:pt x="1" y="6182"/>
                </a:cubicBezTo>
                <a:cubicBezTo>
                  <a:pt x="1" y="6182"/>
                  <a:pt x="347" y="6822"/>
                  <a:pt x="1759" y="7861"/>
                </a:cubicBezTo>
                <a:cubicBezTo>
                  <a:pt x="2425" y="2212"/>
                  <a:pt x="6529" y="773"/>
                  <a:pt x="6529" y="773"/>
                </a:cubicBezTo>
                <a:cubicBezTo>
                  <a:pt x="5730" y="374"/>
                  <a:pt x="4904" y="107"/>
                  <a:pt x="4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7"/>
          <p:cNvSpPr/>
          <p:nvPr/>
        </p:nvSpPr>
        <p:spPr>
          <a:xfrm>
            <a:off x="403567" y="676333"/>
            <a:ext cx="307875" cy="370685"/>
          </a:xfrm>
          <a:custGeom>
            <a:avLst/>
            <a:gdLst/>
            <a:ahLst/>
            <a:cxnLst/>
            <a:rect l="l" t="t" r="r" b="b"/>
            <a:pathLst>
              <a:path w="6529" h="7861" extrusionOk="0">
                <a:moveTo>
                  <a:pt x="4024" y="0"/>
                </a:moveTo>
                <a:cubicBezTo>
                  <a:pt x="1439" y="1652"/>
                  <a:pt x="0" y="6182"/>
                  <a:pt x="0" y="6182"/>
                </a:cubicBezTo>
                <a:cubicBezTo>
                  <a:pt x="0" y="6182"/>
                  <a:pt x="347" y="6821"/>
                  <a:pt x="1759" y="7861"/>
                </a:cubicBezTo>
                <a:cubicBezTo>
                  <a:pt x="2425" y="2212"/>
                  <a:pt x="6529" y="799"/>
                  <a:pt x="6529" y="799"/>
                </a:cubicBezTo>
                <a:cubicBezTo>
                  <a:pt x="5729" y="373"/>
                  <a:pt x="4903" y="107"/>
                  <a:pt x="4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1137997" y="235631"/>
            <a:ext cx="291559" cy="191025"/>
          </a:xfrm>
          <a:custGeom>
            <a:avLst/>
            <a:gdLst/>
            <a:ahLst/>
            <a:cxnLst/>
            <a:rect l="l" t="t" r="r" b="b"/>
            <a:pathLst>
              <a:path w="6183" h="4051" extrusionOk="0">
                <a:moveTo>
                  <a:pt x="5010" y="0"/>
                </a:moveTo>
                <a:cubicBezTo>
                  <a:pt x="2905" y="160"/>
                  <a:pt x="0" y="2265"/>
                  <a:pt x="0" y="2265"/>
                </a:cubicBezTo>
                <a:cubicBezTo>
                  <a:pt x="240" y="2905"/>
                  <a:pt x="560" y="3491"/>
                  <a:pt x="960" y="4050"/>
                </a:cubicBezTo>
                <a:cubicBezTo>
                  <a:pt x="2185" y="2132"/>
                  <a:pt x="6156" y="1572"/>
                  <a:pt x="6156" y="1572"/>
                </a:cubicBezTo>
                <a:cubicBezTo>
                  <a:pt x="6156" y="1572"/>
                  <a:pt x="6182" y="746"/>
                  <a:pt x="5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1047378" y="4555925"/>
            <a:ext cx="290286" cy="192298"/>
          </a:xfrm>
          <a:custGeom>
            <a:avLst/>
            <a:gdLst/>
            <a:ahLst/>
            <a:cxnLst/>
            <a:rect l="l" t="t" r="r" b="b"/>
            <a:pathLst>
              <a:path w="6156" h="4078" extrusionOk="0">
                <a:moveTo>
                  <a:pt x="4983" y="1"/>
                </a:moveTo>
                <a:cubicBezTo>
                  <a:pt x="2878" y="161"/>
                  <a:pt x="1" y="2292"/>
                  <a:pt x="1" y="2292"/>
                </a:cubicBezTo>
                <a:cubicBezTo>
                  <a:pt x="240" y="2905"/>
                  <a:pt x="560" y="3518"/>
                  <a:pt x="933" y="4077"/>
                </a:cubicBezTo>
                <a:cubicBezTo>
                  <a:pt x="2159" y="2132"/>
                  <a:pt x="6129" y="1573"/>
                  <a:pt x="6129" y="1573"/>
                </a:cubicBezTo>
                <a:cubicBezTo>
                  <a:pt x="6129" y="1573"/>
                  <a:pt x="6156" y="800"/>
                  <a:pt x="4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a:off x="8631422" y="2594668"/>
            <a:ext cx="65357" cy="79173"/>
          </a:xfrm>
          <a:custGeom>
            <a:avLst/>
            <a:gdLst/>
            <a:ahLst/>
            <a:cxnLst/>
            <a:rect l="l" t="t" r="r" b="b"/>
            <a:pathLst>
              <a:path w="1386" h="1679" extrusionOk="0">
                <a:moveTo>
                  <a:pt x="1093" y="0"/>
                </a:moveTo>
                <a:lnTo>
                  <a:pt x="320" y="53"/>
                </a:lnTo>
                <a:cubicBezTo>
                  <a:pt x="427" y="640"/>
                  <a:pt x="0" y="1492"/>
                  <a:pt x="0" y="1492"/>
                </a:cubicBezTo>
                <a:cubicBezTo>
                  <a:pt x="0" y="1492"/>
                  <a:pt x="560" y="1625"/>
                  <a:pt x="906" y="1679"/>
                </a:cubicBezTo>
                <a:cubicBezTo>
                  <a:pt x="1386" y="347"/>
                  <a:pt x="1093" y="0"/>
                  <a:pt x="1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a:off x="8596299" y="1376331"/>
            <a:ext cx="110626" cy="67856"/>
          </a:xfrm>
          <a:custGeom>
            <a:avLst/>
            <a:gdLst/>
            <a:ahLst/>
            <a:cxnLst/>
            <a:rect l="l" t="t" r="r" b="b"/>
            <a:pathLst>
              <a:path w="2346" h="1439" extrusionOk="0">
                <a:moveTo>
                  <a:pt x="1919" y="0"/>
                </a:moveTo>
                <a:cubicBezTo>
                  <a:pt x="1495" y="237"/>
                  <a:pt x="834" y="281"/>
                  <a:pt x="409" y="281"/>
                </a:cubicBezTo>
                <a:cubicBezTo>
                  <a:pt x="166" y="281"/>
                  <a:pt x="1" y="266"/>
                  <a:pt x="1" y="266"/>
                </a:cubicBezTo>
                <a:lnTo>
                  <a:pt x="1" y="266"/>
                </a:lnTo>
                <a:cubicBezTo>
                  <a:pt x="1" y="267"/>
                  <a:pt x="81" y="959"/>
                  <a:pt x="187" y="1439"/>
                </a:cubicBezTo>
                <a:cubicBezTo>
                  <a:pt x="2026" y="1439"/>
                  <a:pt x="2346" y="933"/>
                  <a:pt x="2346" y="933"/>
                </a:cubicBez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7"/>
          <p:cNvSpPr/>
          <p:nvPr/>
        </p:nvSpPr>
        <p:spPr>
          <a:xfrm>
            <a:off x="7237792" y="4923141"/>
            <a:ext cx="114351" cy="139484"/>
          </a:xfrm>
          <a:custGeom>
            <a:avLst/>
            <a:gdLst/>
            <a:ahLst/>
            <a:cxnLst/>
            <a:rect l="l" t="t" r="r" b="b"/>
            <a:pathLst>
              <a:path w="2425" h="2958" extrusionOk="0">
                <a:moveTo>
                  <a:pt x="1919" y="0"/>
                </a:moveTo>
                <a:lnTo>
                  <a:pt x="533" y="107"/>
                </a:lnTo>
                <a:cubicBezTo>
                  <a:pt x="720" y="1146"/>
                  <a:pt x="0" y="2665"/>
                  <a:pt x="0" y="2665"/>
                </a:cubicBezTo>
                <a:cubicBezTo>
                  <a:pt x="0" y="2665"/>
                  <a:pt x="933" y="2878"/>
                  <a:pt x="1572" y="2958"/>
                </a:cubicBezTo>
                <a:cubicBezTo>
                  <a:pt x="2425" y="640"/>
                  <a:pt x="1919" y="0"/>
                  <a:pt x="1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1_1">
    <p:spTree>
      <p:nvGrpSpPr>
        <p:cNvPr id="1" name="Shape 300"/>
        <p:cNvGrpSpPr/>
        <p:nvPr/>
      </p:nvGrpSpPr>
      <p:grpSpPr>
        <a:xfrm>
          <a:off x="0" y="0"/>
          <a:ext cx="0" cy="0"/>
          <a:chOff x="0" y="0"/>
          <a:chExt cx="0" cy="0"/>
        </a:xfrm>
      </p:grpSpPr>
      <p:sp>
        <p:nvSpPr>
          <p:cNvPr id="301" name="Google Shape;301;p20"/>
          <p:cNvSpPr/>
          <p:nvPr/>
        </p:nvSpPr>
        <p:spPr>
          <a:xfrm>
            <a:off x="277200" y="223800"/>
            <a:ext cx="8589600" cy="4695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txBox="1">
            <a:spLocks noGrp="1"/>
          </p:cNvSpPr>
          <p:nvPr>
            <p:ph type="title"/>
          </p:nvPr>
        </p:nvSpPr>
        <p:spPr>
          <a:xfrm>
            <a:off x="711450" y="397400"/>
            <a:ext cx="7721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3" name="Google Shape;303;p20"/>
          <p:cNvSpPr txBox="1">
            <a:spLocks noGrp="1"/>
          </p:cNvSpPr>
          <p:nvPr>
            <p:ph type="title" idx="2"/>
          </p:nvPr>
        </p:nvSpPr>
        <p:spPr>
          <a:xfrm>
            <a:off x="749224" y="2785550"/>
            <a:ext cx="2395800" cy="4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b="1">
                <a:latin typeface="Encode Sans Expanded"/>
                <a:ea typeface="Encode Sans Expanded"/>
                <a:cs typeface="Encode Sans Expanded"/>
                <a:sym typeface="Encode Sans Expande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4" name="Google Shape;304;p20"/>
          <p:cNvSpPr txBox="1">
            <a:spLocks noGrp="1"/>
          </p:cNvSpPr>
          <p:nvPr>
            <p:ph type="subTitle" idx="1"/>
          </p:nvPr>
        </p:nvSpPr>
        <p:spPr>
          <a:xfrm>
            <a:off x="749224" y="3255925"/>
            <a:ext cx="23958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5" name="Google Shape;305;p20"/>
          <p:cNvSpPr txBox="1">
            <a:spLocks noGrp="1"/>
          </p:cNvSpPr>
          <p:nvPr>
            <p:ph type="title" idx="3"/>
          </p:nvPr>
        </p:nvSpPr>
        <p:spPr>
          <a:xfrm>
            <a:off x="3374100" y="2785550"/>
            <a:ext cx="2395800" cy="4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b="1">
                <a:latin typeface="Encode Sans Expanded"/>
                <a:ea typeface="Encode Sans Expanded"/>
                <a:cs typeface="Encode Sans Expanded"/>
                <a:sym typeface="Encode Sans Expande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6" name="Google Shape;306;p20"/>
          <p:cNvSpPr txBox="1">
            <a:spLocks noGrp="1"/>
          </p:cNvSpPr>
          <p:nvPr>
            <p:ph type="subTitle" idx="4"/>
          </p:nvPr>
        </p:nvSpPr>
        <p:spPr>
          <a:xfrm>
            <a:off x="3374100" y="3255925"/>
            <a:ext cx="23958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7" name="Google Shape;307;p20"/>
          <p:cNvSpPr txBox="1">
            <a:spLocks noGrp="1"/>
          </p:cNvSpPr>
          <p:nvPr>
            <p:ph type="title" idx="5"/>
          </p:nvPr>
        </p:nvSpPr>
        <p:spPr>
          <a:xfrm>
            <a:off x="5995076" y="2785550"/>
            <a:ext cx="2399700" cy="4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b="1">
                <a:latin typeface="Encode Sans Expanded"/>
                <a:ea typeface="Encode Sans Expanded"/>
                <a:cs typeface="Encode Sans Expanded"/>
                <a:sym typeface="Encode Sans Expande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8" name="Google Shape;308;p20"/>
          <p:cNvSpPr txBox="1">
            <a:spLocks noGrp="1"/>
          </p:cNvSpPr>
          <p:nvPr>
            <p:ph type="subTitle" idx="6"/>
          </p:nvPr>
        </p:nvSpPr>
        <p:spPr>
          <a:xfrm>
            <a:off x="5995076" y="3255925"/>
            <a:ext cx="23997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9" name="Google Shape;309;p20"/>
          <p:cNvSpPr/>
          <p:nvPr/>
        </p:nvSpPr>
        <p:spPr>
          <a:xfrm flipH="1">
            <a:off x="403566" y="4315816"/>
            <a:ext cx="235021" cy="320465"/>
          </a:xfrm>
          <a:custGeom>
            <a:avLst/>
            <a:gdLst/>
            <a:ahLst/>
            <a:cxnLst/>
            <a:rect l="l" t="t" r="r" b="b"/>
            <a:pathLst>
              <a:path w="4984" h="6796" extrusionOk="0">
                <a:moveTo>
                  <a:pt x="1173" y="1"/>
                </a:moveTo>
                <a:cubicBezTo>
                  <a:pt x="1173" y="1"/>
                  <a:pt x="2292" y="3331"/>
                  <a:pt x="1" y="6289"/>
                </a:cubicBezTo>
                <a:cubicBezTo>
                  <a:pt x="1679" y="6662"/>
                  <a:pt x="2532" y="6795"/>
                  <a:pt x="2532" y="6795"/>
                </a:cubicBezTo>
                <a:cubicBezTo>
                  <a:pt x="2532" y="6795"/>
                  <a:pt x="4983" y="2932"/>
                  <a:pt x="3438" y="214"/>
                </a:cubicBezTo>
                <a:cubicBezTo>
                  <a:pt x="2692" y="81"/>
                  <a:pt x="1946" y="1"/>
                  <a:pt x="1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flipH="1">
            <a:off x="554980" y="362314"/>
            <a:ext cx="233747" cy="320465"/>
          </a:xfrm>
          <a:custGeom>
            <a:avLst/>
            <a:gdLst/>
            <a:ahLst/>
            <a:cxnLst/>
            <a:rect l="l" t="t" r="r" b="b"/>
            <a:pathLst>
              <a:path w="4957" h="6796" extrusionOk="0">
                <a:moveTo>
                  <a:pt x="1173" y="1"/>
                </a:moveTo>
                <a:cubicBezTo>
                  <a:pt x="1173" y="1"/>
                  <a:pt x="2266" y="3332"/>
                  <a:pt x="1" y="6289"/>
                </a:cubicBezTo>
                <a:cubicBezTo>
                  <a:pt x="1653" y="6662"/>
                  <a:pt x="2505" y="6796"/>
                  <a:pt x="2505" y="6796"/>
                </a:cubicBezTo>
                <a:cubicBezTo>
                  <a:pt x="2505" y="6796"/>
                  <a:pt x="4957" y="2932"/>
                  <a:pt x="3411" y="214"/>
                </a:cubicBezTo>
                <a:cubicBezTo>
                  <a:pt x="2665" y="81"/>
                  <a:pt x="1919" y="1"/>
                  <a:pt x="1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flipH="1">
            <a:off x="8429885" y="3297990"/>
            <a:ext cx="302829" cy="500975"/>
          </a:xfrm>
          <a:custGeom>
            <a:avLst/>
            <a:gdLst/>
            <a:ahLst/>
            <a:cxnLst/>
            <a:rect l="l" t="t" r="r" b="b"/>
            <a:pathLst>
              <a:path w="6422" h="10624" extrusionOk="0">
                <a:moveTo>
                  <a:pt x="3038" y="0"/>
                </a:moveTo>
                <a:cubicBezTo>
                  <a:pt x="3038" y="0"/>
                  <a:pt x="1279" y="799"/>
                  <a:pt x="320" y="1892"/>
                </a:cubicBezTo>
                <a:cubicBezTo>
                  <a:pt x="0" y="5702"/>
                  <a:pt x="3384" y="10605"/>
                  <a:pt x="3384" y="10605"/>
                </a:cubicBezTo>
                <a:cubicBezTo>
                  <a:pt x="3384" y="10605"/>
                  <a:pt x="3491" y="10624"/>
                  <a:pt x="3717" y="10624"/>
                </a:cubicBezTo>
                <a:cubicBezTo>
                  <a:pt x="4150" y="10624"/>
                  <a:pt x="5021" y="10555"/>
                  <a:pt x="6422" y="10152"/>
                </a:cubicBezTo>
                <a:cubicBezTo>
                  <a:pt x="1306" y="5169"/>
                  <a:pt x="3038" y="0"/>
                  <a:pt x="3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flipH="1">
            <a:off x="6006832" y="4971085"/>
            <a:ext cx="140758" cy="191025"/>
          </a:xfrm>
          <a:custGeom>
            <a:avLst/>
            <a:gdLst/>
            <a:ahLst/>
            <a:cxnLst/>
            <a:rect l="l" t="t" r="r" b="b"/>
            <a:pathLst>
              <a:path w="2985" h="4051" extrusionOk="0">
                <a:moveTo>
                  <a:pt x="720" y="1"/>
                </a:moveTo>
                <a:cubicBezTo>
                  <a:pt x="1066" y="1280"/>
                  <a:pt x="799" y="2665"/>
                  <a:pt x="0" y="3758"/>
                </a:cubicBezTo>
                <a:cubicBezTo>
                  <a:pt x="986" y="3971"/>
                  <a:pt x="1492" y="4051"/>
                  <a:pt x="1492" y="4051"/>
                </a:cubicBezTo>
                <a:cubicBezTo>
                  <a:pt x="1492" y="4051"/>
                  <a:pt x="2984" y="1759"/>
                  <a:pt x="2078" y="134"/>
                </a:cubicBezTo>
                <a:cubicBezTo>
                  <a:pt x="1626" y="54"/>
                  <a:pt x="1173" y="1"/>
                  <a:pt x="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flipH="1">
            <a:off x="8429876" y="1477527"/>
            <a:ext cx="130714" cy="182254"/>
          </a:xfrm>
          <a:custGeom>
            <a:avLst/>
            <a:gdLst/>
            <a:ahLst/>
            <a:cxnLst/>
            <a:rect l="l" t="t" r="r" b="b"/>
            <a:pathLst>
              <a:path w="2772" h="3865" extrusionOk="0">
                <a:moveTo>
                  <a:pt x="1813" y="0"/>
                </a:moveTo>
                <a:cubicBezTo>
                  <a:pt x="1813" y="0"/>
                  <a:pt x="747" y="347"/>
                  <a:pt x="1" y="640"/>
                </a:cubicBezTo>
                <a:cubicBezTo>
                  <a:pt x="534" y="3518"/>
                  <a:pt x="1440" y="3864"/>
                  <a:pt x="1440" y="3864"/>
                </a:cubicBezTo>
                <a:lnTo>
                  <a:pt x="2772" y="2931"/>
                </a:lnTo>
                <a:cubicBezTo>
                  <a:pt x="1973" y="1999"/>
                  <a:pt x="1813" y="0"/>
                  <a:pt x="18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flipH="1">
            <a:off x="912382" y="4975476"/>
            <a:ext cx="129440" cy="182207"/>
          </a:xfrm>
          <a:custGeom>
            <a:avLst/>
            <a:gdLst/>
            <a:ahLst/>
            <a:cxnLst/>
            <a:rect l="l" t="t" r="r" b="b"/>
            <a:pathLst>
              <a:path w="2745" h="3864" extrusionOk="0">
                <a:moveTo>
                  <a:pt x="1785" y="0"/>
                </a:moveTo>
                <a:cubicBezTo>
                  <a:pt x="1785" y="0"/>
                  <a:pt x="693" y="346"/>
                  <a:pt x="0" y="640"/>
                </a:cubicBezTo>
                <a:cubicBezTo>
                  <a:pt x="506" y="3517"/>
                  <a:pt x="1412" y="3864"/>
                  <a:pt x="1412" y="3864"/>
                </a:cubicBezTo>
                <a:lnTo>
                  <a:pt x="2745" y="2931"/>
                </a:lnTo>
                <a:cubicBezTo>
                  <a:pt x="1945" y="1999"/>
                  <a:pt x="1785" y="0"/>
                  <a:pt x="17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0"/>
          <p:cNvSpPr/>
          <p:nvPr/>
        </p:nvSpPr>
        <p:spPr>
          <a:xfrm flipH="1">
            <a:off x="3775304" y="4725053"/>
            <a:ext cx="129488" cy="182254"/>
          </a:xfrm>
          <a:custGeom>
            <a:avLst/>
            <a:gdLst/>
            <a:ahLst/>
            <a:cxnLst/>
            <a:rect l="l" t="t" r="r" b="b"/>
            <a:pathLst>
              <a:path w="2746" h="3865" extrusionOk="0">
                <a:moveTo>
                  <a:pt x="1786" y="1"/>
                </a:moveTo>
                <a:cubicBezTo>
                  <a:pt x="1786" y="1"/>
                  <a:pt x="694" y="347"/>
                  <a:pt x="1" y="640"/>
                </a:cubicBezTo>
                <a:cubicBezTo>
                  <a:pt x="507" y="3518"/>
                  <a:pt x="1413" y="3865"/>
                  <a:pt x="1413" y="3865"/>
                </a:cubicBezTo>
                <a:lnTo>
                  <a:pt x="2745" y="2932"/>
                </a:lnTo>
                <a:cubicBezTo>
                  <a:pt x="1946" y="1999"/>
                  <a:pt x="1786" y="1"/>
                  <a:pt x="1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0"/>
          <p:cNvSpPr/>
          <p:nvPr/>
        </p:nvSpPr>
        <p:spPr>
          <a:xfrm flipH="1">
            <a:off x="8461245" y="676333"/>
            <a:ext cx="307875" cy="370685"/>
          </a:xfrm>
          <a:custGeom>
            <a:avLst/>
            <a:gdLst/>
            <a:ahLst/>
            <a:cxnLst/>
            <a:rect l="l" t="t" r="r" b="b"/>
            <a:pathLst>
              <a:path w="6529" h="7861" extrusionOk="0">
                <a:moveTo>
                  <a:pt x="4024" y="0"/>
                </a:moveTo>
                <a:cubicBezTo>
                  <a:pt x="1439" y="1652"/>
                  <a:pt x="0" y="6182"/>
                  <a:pt x="0" y="6182"/>
                </a:cubicBezTo>
                <a:cubicBezTo>
                  <a:pt x="0" y="6182"/>
                  <a:pt x="347" y="6821"/>
                  <a:pt x="1759" y="7861"/>
                </a:cubicBezTo>
                <a:cubicBezTo>
                  <a:pt x="2425" y="2212"/>
                  <a:pt x="6529" y="799"/>
                  <a:pt x="6529" y="799"/>
                </a:cubicBezTo>
                <a:cubicBezTo>
                  <a:pt x="5729" y="373"/>
                  <a:pt x="4903" y="107"/>
                  <a:pt x="4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flipH="1">
            <a:off x="7743131" y="235631"/>
            <a:ext cx="291559" cy="191025"/>
          </a:xfrm>
          <a:custGeom>
            <a:avLst/>
            <a:gdLst/>
            <a:ahLst/>
            <a:cxnLst/>
            <a:rect l="l" t="t" r="r" b="b"/>
            <a:pathLst>
              <a:path w="6183" h="4051" extrusionOk="0">
                <a:moveTo>
                  <a:pt x="5010" y="0"/>
                </a:moveTo>
                <a:cubicBezTo>
                  <a:pt x="2905" y="160"/>
                  <a:pt x="0" y="2265"/>
                  <a:pt x="0" y="2265"/>
                </a:cubicBezTo>
                <a:cubicBezTo>
                  <a:pt x="240" y="2905"/>
                  <a:pt x="560" y="3491"/>
                  <a:pt x="960" y="4050"/>
                </a:cubicBezTo>
                <a:cubicBezTo>
                  <a:pt x="2185" y="2132"/>
                  <a:pt x="6156" y="1572"/>
                  <a:pt x="6156" y="1572"/>
                </a:cubicBezTo>
                <a:cubicBezTo>
                  <a:pt x="6156" y="1572"/>
                  <a:pt x="6182" y="746"/>
                  <a:pt x="5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0"/>
          <p:cNvSpPr/>
          <p:nvPr/>
        </p:nvSpPr>
        <p:spPr>
          <a:xfrm flipH="1">
            <a:off x="7835023" y="4555925"/>
            <a:ext cx="290286" cy="192298"/>
          </a:xfrm>
          <a:custGeom>
            <a:avLst/>
            <a:gdLst/>
            <a:ahLst/>
            <a:cxnLst/>
            <a:rect l="l" t="t" r="r" b="b"/>
            <a:pathLst>
              <a:path w="6156" h="4078" extrusionOk="0">
                <a:moveTo>
                  <a:pt x="4983" y="1"/>
                </a:moveTo>
                <a:cubicBezTo>
                  <a:pt x="2878" y="161"/>
                  <a:pt x="1" y="2292"/>
                  <a:pt x="1" y="2292"/>
                </a:cubicBezTo>
                <a:cubicBezTo>
                  <a:pt x="240" y="2905"/>
                  <a:pt x="560" y="3518"/>
                  <a:pt x="933" y="4077"/>
                </a:cubicBezTo>
                <a:cubicBezTo>
                  <a:pt x="2159" y="2132"/>
                  <a:pt x="6129" y="1573"/>
                  <a:pt x="6129" y="1573"/>
                </a:cubicBezTo>
                <a:cubicBezTo>
                  <a:pt x="6129" y="1573"/>
                  <a:pt x="6156" y="800"/>
                  <a:pt x="4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flipH="1">
            <a:off x="5299458" y="303117"/>
            <a:ext cx="178435" cy="118123"/>
          </a:xfrm>
          <a:custGeom>
            <a:avLst/>
            <a:gdLst/>
            <a:ahLst/>
            <a:cxnLst/>
            <a:rect l="l" t="t" r="r" b="b"/>
            <a:pathLst>
              <a:path w="3784" h="2505" extrusionOk="0">
                <a:moveTo>
                  <a:pt x="2984" y="0"/>
                </a:moveTo>
                <a:cubicBezTo>
                  <a:pt x="2178" y="589"/>
                  <a:pt x="693" y="642"/>
                  <a:pt x="180" y="642"/>
                </a:cubicBezTo>
                <a:cubicBezTo>
                  <a:pt x="66" y="642"/>
                  <a:pt x="0" y="640"/>
                  <a:pt x="0" y="640"/>
                </a:cubicBezTo>
                <a:lnTo>
                  <a:pt x="0" y="640"/>
                </a:lnTo>
                <a:cubicBezTo>
                  <a:pt x="0" y="640"/>
                  <a:pt x="213" y="1759"/>
                  <a:pt x="426" y="2505"/>
                </a:cubicBezTo>
                <a:cubicBezTo>
                  <a:pt x="3357" y="2292"/>
                  <a:pt x="3784" y="1439"/>
                  <a:pt x="3784" y="1439"/>
                </a:cubicBezTo>
                <a:lnTo>
                  <a:pt x="2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flipH="1">
            <a:off x="475908" y="2594668"/>
            <a:ext cx="65357" cy="79173"/>
          </a:xfrm>
          <a:custGeom>
            <a:avLst/>
            <a:gdLst/>
            <a:ahLst/>
            <a:cxnLst/>
            <a:rect l="l" t="t" r="r" b="b"/>
            <a:pathLst>
              <a:path w="1386" h="1679" extrusionOk="0">
                <a:moveTo>
                  <a:pt x="1093" y="0"/>
                </a:moveTo>
                <a:lnTo>
                  <a:pt x="320" y="53"/>
                </a:lnTo>
                <a:cubicBezTo>
                  <a:pt x="427" y="640"/>
                  <a:pt x="0" y="1492"/>
                  <a:pt x="0" y="1492"/>
                </a:cubicBezTo>
                <a:cubicBezTo>
                  <a:pt x="0" y="1492"/>
                  <a:pt x="560" y="1625"/>
                  <a:pt x="906" y="1679"/>
                </a:cubicBezTo>
                <a:cubicBezTo>
                  <a:pt x="1386" y="347"/>
                  <a:pt x="1093" y="0"/>
                  <a:pt x="1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flipH="1">
            <a:off x="465763" y="1376331"/>
            <a:ext cx="110626" cy="67856"/>
          </a:xfrm>
          <a:custGeom>
            <a:avLst/>
            <a:gdLst/>
            <a:ahLst/>
            <a:cxnLst/>
            <a:rect l="l" t="t" r="r" b="b"/>
            <a:pathLst>
              <a:path w="2346" h="1439" extrusionOk="0">
                <a:moveTo>
                  <a:pt x="1919" y="0"/>
                </a:moveTo>
                <a:cubicBezTo>
                  <a:pt x="1495" y="237"/>
                  <a:pt x="834" y="281"/>
                  <a:pt x="409" y="281"/>
                </a:cubicBezTo>
                <a:cubicBezTo>
                  <a:pt x="166" y="281"/>
                  <a:pt x="1" y="266"/>
                  <a:pt x="1" y="266"/>
                </a:cubicBezTo>
                <a:lnTo>
                  <a:pt x="1" y="266"/>
                </a:lnTo>
                <a:cubicBezTo>
                  <a:pt x="1" y="267"/>
                  <a:pt x="81" y="959"/>
                  <a:pt x="187" y="1439"/>
                </a:cubicBezTo>
                <a:cubicBezTo>
                  <a:pt x="2026" y="1439"/>
                  <a:pt x="2346" y="933"/>
                  <a:pt x="2346" y="933"/>
                </a:cubicBez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flipH="1">
            <a:off x="1953894" y="4746428"/>
            <a:ext cx="114351" cy="139484"/>
          </a:xfrm>
          <a:custGeom>
            <a:avLst/>
            <a:gdLst/>
            <a:ahLst/>
            <a:cxnLst/>
            <a:rect l="l" t="t" r="r" b="b"/>
            <a:pathLst>
              <a:path w="2425" h="2958" extrusionOk="0">
                <a:moveTo>
                  <a:pt x="1919" y="0"/>
                </a:moveTo>
                <a:lnTo>
                  <a:pt x="533" y="107"/>
                </a:lnTo>
                <a:cubicBezTo>
                  <a:pt x="720" y="1146"/>
                  <a:pt x="0" y="2665"/>
                  <a:pt x="0" y="2665"/>
                </a:cubicBezTo>
                <a:cubicBezTo>
                  <a:pt x="0" y="2665"/>
                  <a:pt x="933" y="2878"/>
                  <a:pt x="1572" y="2958"/>
                </a:cubicBezTo>
                <a:cubicBezTo>
                  <a:pt x="2425" y="640"/>
                  <a:pt x="1919" y="0"/>
                  <a:pt x="1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408"/>
        <p:cNvGrpSpPr/>
        <p:nvPr/>
      </p:nvGrpSpPr>
      <p:grpSpPr>
        <a:xfrm>
          <a:off x="0" y="0"/>
          <a:ext cx="0" cy="0"/>
          <a:chOff x="0" y="0"/>
          <a:chExt cx="0" cy="0"/>
        </a:xfrm>
      </p:grpSpPr>
      <p:sp>
        <p:nvSpPr>
          <p:cNvPr id="409" name="Google Shape;409;p25"/>
          <p:cNvSpPr/>
          <p:nvPr/>
        </p:nvSpPr>
        <p:spPr>
          <a:xfrm>
            <a:off x="277200" y="223800"/>
            <a:ext cx="8589600" cy="46959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rot="5400000" flipH="1">
            <a:off x="4420586" y="4642976"/>
            <a:ext cx="302829" cy="500975"/>
          </a:xfrm>
          <a:custGeom>
            <a:avLst/>
            <a:gdLst/>
            <a:ahLst/>
            <a:cxnLst/>
            <a:rect l="l" t="t" r="r" b="b"/>
            <a:pathLst>
              <a:path w="6422" h="10624" extrusionOk="0">
                <a:moveTo>
                  <a:pt x="3038" y="0"/>
                </a:moveTo>
                <a:cubicBezTo>
                  <a:pt x="3038" y="0"/>
                  <a:pt x="1279" y="799"/>
                  <a:pt x="320" y="1892"/>
                </a:cubicBezTo>
                <a:cubicBezTo>
                  <a:pt x="0" y="5702"/>
                  <a:pt x="3384" y="10605"/>
                  <a:pt x="3384" y="10605"/>
                </a:cubicBezTo>
                <a:cubicBezTo>
                  <a:pt x="3384" y="10605"/>
                  <a:pt x="3491" y="10624"/>
                  <a:pt x="3717" y="10624"/>
                </a:cubicBezTo>
                <a:cubicBezTo>
                  <a:pt x="4150" y="10624"/>
                  <a:pt x="5021" y="10555"/>
                  <a:pt x="6422" y="10152"/>
                </a:cubicBezTo>
                <a:cubicBezTo>
                  <a:pt x="1306" y="5169"/>
                  <a:pt x="3038" y="0"/>
                  <a:pt x="3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rot="5400000" flipH="1">
            <a:off x="566104" y="168043"/>
            <a:ext cx="234973" cy="271424"/>
          </a:xfrm>
          <a:custGeom>
            <a:avLst/>
            <a:gdLst/>
            <a:ahLst/>
            <a:cxnLst/>
            <a:rect l="l" t="t" r="r" b="b"/>
            <a:pathLst>
              <a:path w="4983" h="5756" extrusionOk="0">
                <a:moveTo>
                  <a:pt x="1492" y="0"/>
                </a:moveTo>
                <a:cubicBezTo>
                  <a:pt x="933" y="400"/>
                  <a:pt x="426" y="853"/>
                  <a:pt x="0" y="1359"/>
                </a:cubicBezTo>
                <a:cubicBezTo>
                  <a:pt x="2185" y="2052"/>
                  <a:pt x="3730" y="5756"/>
                  <a:pt x="3730" y="5756"/>
                </a:cubicBezTo>
                <a:cubicBezTo>
                  <a:pt x="3730" y="5756"/>
                  <a:pt x="4530" y="5596"/>
                  <a:pt x="4983" y="4264"/>
                </a:cubicBezTo>
                <a:cubicBezTo>
                  <a:pt x="4263" y="2265"/>
                  <a:pt x="1492" y="0"/>
                  <a:pt x="1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rot="5400000" flipH="1">
            <a:off x="1180261" y="4873475"/>
            <a:ext cx="185979" cy="255109"/>
          </a:xfrm>
          <a:custGeom>
            <a:avLst/>
            <a:gdLst/>
            <a:ahLst/>
            <a:cxnLst/>
            <a:rect l="l" t="t" r="r" b="b"/>
            <a:pathLst>
              <a:path w="3944" h="5410" extrusionOk="0">
                <a:moveTo>
                  <a:pt x="986" y="0"/>
                </a:moveTo>
                <a:cubicBezTo>
                  <a:pt x="1439" y="1732"/>
                  <a:pt x="1066" y="3571"/>
                  <a:pt x="0" y="4983"/>
                </a:cubicBezTo>
                <a:cubicBezTo>
                  <a:pt x="1332" y="5303"/>
                  <a:pt x="1999" y="5409"/>
                  <a:pt x="1999" y="5409"/>
                </a:cubicBezTo>
                <a:cubicBezTo>
                  <a:pt x="1999" y="5409"/>
                  <a:pt x="3944" y="2372"/>
                  <a:pt x="2771" y="187"/>
                </a:cubicBezTo>
                <a:cubicBezTo>
                  <a:pt x="2158" y="53"/>
                  <a:pt x="1572" y="0"/>
                  <a:pt x="9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rot="5400000" flipH="1">
            <a:off x="3091392" y="394859"/>
            <a:ext cx="129488" cy="182254"/>
          </a:xfrm>
          <a:custGeom>
            <a:avLst/>
            <a:gdLst/>
            <a:ahLst/>
            <a:cxnLst/>
            <a:rect l="l" t="t" r="r" b="b"/>
            <a:pathLst>
              <a:path w="2746" h="3865" extrusionOk="0">
                <a:moveTo>
                  <a:pt x="1786" y="1"/>
                </a:moveTo>
                <a:cubicBezTo>
                  <a:pt x="1786" y="1"/>
                  <a:pt x="694" y="347"/>
                  <a:pt x="1" y="640"/>
                </a:cubicBezTo>
                <a:cubicBezTo>
                  <a:pt x="507" y="3518"/>
                  <a:pt x="1413" y="3865"/>
                  <a:pt x="1413" y="3865"/>
                </a:cubicBezTo>
                <a:lnTo>
                  <a:pt x="2745" y="2932"/>
                </a:lnTo>
                <a:cubicBezTo>
                  <a:pt x="1946" y="1999"/>
                  <a:pt x="1786" y="1"/>
                  <a:pt x="1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rot="5400000" flipH="1">
            <a:off x="3902151" y="118396"/>
            <a:ext cx="307875" cy="370733"/>
          </a:xfrm>
          <a:custGeom>
            <a:avLst/>
            <a:gdLst/>
            <a:ahLst/>
            <a:cxnLst/>
            <a:rect l="l" t="t" r="r" b="b"/>
            <a:pathLst>
              <a:path w="6529" h="7862" extrusionOk="0">
                <a:moveTo>
                  <a:pt x="4024" y="1"/>
                </a:moveTo>
                <a:cubicBezTo>
                  <a:pt x="1440" y="1653"/>
                  <a:pt x="1" y="6182"/>
                  <a:pt x="1" y="6182"/>
                </a:cubicBezTo>
                <a:cubicBezTo>
                  <a:pt x="1" y="6182"/>
                  <a:pt x="347" y="6822"/>
                  <a:pt x="1759" y="7861"/>
                </a:cubicBezTo>
                <a:cubicBezTo>
                  <a:pt x="2425" y="2212"/>
                  <a:pt x="6529" y="773"/>
                  <a:pt x="6529" y="773"/>
                </a:cubicBezTo>
                <a:cubicBezTo>
                  <a:pt x="5730" y="374"/>
                  <a:pt x="4904" y="107"/>
                  <a:pt x="4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rot="5400000" flipH="1">
            <a:off x="7546228" y="4762229"/>
            <a:ext cx="307875" cy="370685"/>
          </a:xfrm>
          <a:custGeom>
            <a:avLst/>
            <a:gdLst/>
            <a:ahLst/>
            <a:cxnLst/>
            <a:rect l="l" t="t" r="r" b="b"/>
            <a:pathLst>
              <a:path w="6529" h="7861" extrusionOk="0">
                <a:moveTo>
                  <a:pt x="4024" y="0"/>
                </a:moveTo>
                <a:cubicBezTo>
                  <a:pt x="1439" y="1652"/>
                  <a:pt x="0" y="6182"/>
                  <a:pt x="0" y="6182"/>
                </a:cubicBezTo>
                <a:cubicBezTo>
                  <a:pt x="0" y="6182"/>
                  <a:pt x="347" y="6821"/>
                  <a:pt x="1759" y="7861"/>
                </a:cubicBezTo>
                <a:cubicBezTo>
                  <a:pt x="2425" y="2212"/>
                  <a:pt x="6529" y="799"/>
                  <a:pt x="6529" y="799"/>
                </a:cubicBezTo>
                <a:cubicBezTo>
                  <a:pt x="5729" y="373"/>
                  <a:pt x="4903" y="107"/>
                  <a:pt x="4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rot="5400000" flipH="1">
            <a:off x="2061958" y="17205"/>
            <a:ext cx="168438" cy="169664"/>
          </a:xfrm>
          <a:custGeom>
            <a:avLst/>
            <a:gdLst/>
            <a:ahLst/>
            <a:cxnLst/>
            <a:rect l="l" t="t" r="r" b="b"/>
            <a:pathLst>
              <a:path w="3572" h="3598" extrusionOk="0">
                <a:moveTo>
                  <a:pt x="1973" y="1"/>
                </a:moveTo>
                <a:cubicBezTo>
                  <a:pt x="1" y="2186"/>
                  <a:pt x="267" y="3092"/>
                  <a:pt x="267" y="3092"/>
                </a:cubicBezTo>
                <a:lnTo>
                  <a:pt x="1839" y="3598"/>
                </a:lnTo>
                <a:cubicBezTo>
                  <a:pt x="2079" y="2372"/>
                  <a:pt x="3571" y="1040"/>
                  <a:pt x="3571" y="1040"/>
                </a:cubicBezTo>
                <a:cubicBezTo>
                  <a:pt x="3571" y="1040"/>
                  <a:pt x="2639" y="374"/>
                  <a:pt x="1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rot="5400000" flipH="1">
            <a:off x="463414" y="1239112"/>
            <a:ext cx="162166" cy="174709"/>
          </a:xfrm>
          <a:custGeom>
            <a:avLst/>
            <a:gdLst/>
            <a:ahLst/>
            <a:cxnLst/>
            <a:rect l="l" t="t" r="r" b="b"/>
            <a:pathLst>
              <a:path w="3439" h="3705" extrusionOk="0">
                <a:moveTo>
                  <a:pt x="1440" y="0"/>
                </a:moveTo>
                <a:cubicBezTo>
                  <a:pt x="1440" y="0"/>
                  <a:pt x="561" y="720"/>
                  <a:pt x="1" y="1279"/>
                </a:cubicBezTo>
                <a:cubicBezTo>
                  <a:pt x="1540" y="3679"/>
                  <a:pt x="2491" y="3704"/>
                  <a:pt x="2531" y="3704"/>
                </a:cubicBezTo>
                <a:cubicBezTo>
                  <a:pt x="2532" y="3704"/>
                  <a:pt x="2532" y="3704"/>
                  <a:pt x="2532" y="3704"/>
                </a:cubicBezTo>
                <a:lnTo>
                  <a:pt x="3438" y="2345"/>
                </a:lnTo>
                <a:cubicBezTo>
                  <a:pt x="2319" y="1786"/>
                  <a:pt x="1440" y="0"/>
                  <a:pt x="1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5"/>
          <p:cNvSpPr/>
          <p:nvPr/>
        </p:nvSpPr>
        <p:spPr>
          <a:xfrm rot="5400000" flipH="1">
            <a:off x="8511838" y="736315"/>
            <a:ext cx="162119" cy="175935"/>
          </a:xfrm>
          <a:custGeom>
            <a:avLst/>
            <a:gdLst/>
            <a:ahLst/>
            <a:cxnLst/>
            <a:rect l="l" t="t" r="r" b="b"/>
            <a:pathLst>
              <a:path w="3438" h="3731" extrusionOk="0">
                <a:moveTo>
                  <a:pt x="1439" y="0"/>
                </a:moveTo>
                <a:cubicBezTo>
                  <a:pt x="1439" y="0"/>
                  <a:pt x="560" y="720"/>
                  <a:pt x="0" y="1279"/>
                </a:cubicBezTo>
                <a:cubicBezTo>
                  <a:pt x="1565" y="3705"/>
                  <a:pt x="2517" y="3731"/>
                  <a:pt x="2557" y="3731"/>
                </a:cubicBezTo>
                <a:cubicBezTo>
                  <a:pt x="2558" y="3731"/>
                  <a:pt x="2558" y="3731"/>
                  <a:pt x="2558" y="3731"/>
                </a:cubicBezTo>
                <a:lnTo>
                  <a:pt x="3437" y="2318"/>
                </a:lnTo>
                <a:cubicBezTo>
                  <a:pt x="2345" y="1786"/>
                  <a:pt x="1439" y="0"/>
                  <a:pt x="1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5"/>
          <p:cNvSpPr/>
          <p:nvPr/>
        </p:nvSpPr>
        <p:spPr>
          <a:xfrm rot="5400000" flipH="1">
            <a:off x="247602" y="4022147"/>
            <a:ext cx="403364" cy="157168"/>
          </a:xfrm>
          <a:custGeom>
            <a:avLst/>
            <a:gdLst/>
            <a:ahLst/>
            <a:cxnLst/>
            <a:rect l="l" t="t" r="r" b="b"/>
            <a:pathLst>
              <a:path w="8554" h="3333" extrusionOk="0">
                <a:moveTo>
                  <a:pt x="8500" y="1"/>
                </a:moveTo>
                <a:lnTo>
                  <a:pt x="8500" y="1"/>
                </a:lnTo>
                <a:cubicBezTo>
                  <a:pt x="6661" y="1096"/>
                  <a:pt x="5000" y="1438"/>
                  <a:pt x="3645" y="1438"/>
                </a:cubicBezTo>
                <a:cubicBezTo>
                  <a:pt x="1406" y="1438"/>
                  <a:pt x="1" y="507"/>
                  <a:pt x="0" y="507"/>
                </a:cubicBezTo>
                <a:lnTo>
                  <a:pt x="0" y="507"/>
                </a:lnTo>
                <a:cubicBezTo>
                  <a:pt x="160" y="1387"/>
                  <a:pt x="453" y="2213"/>
                  <a:pt x="906" y="2985"/>
                </a:cubicBezTo>
                <a:cubicBezTo>
                  <a:pt x="1597" y="3237"/>
                  <a:pt x="2383" y="3332"/>
                  <a:pt x="3178" y="3332"/>
                </a:cubicBezTo>
                <a:cubicBezTo>
                  <a:pt x="5664" y="3332"/>
                  <a:pt x="8234" y="2399"/>
                  <a:pt x="8234" y="2399"/>
                </a:cubicBezTo>
                <a:cubicBezTo>
                  <a:pt x="8234" y="2399"/>
                  <a:pt x="8554" y="1760"/>
                  <a:pt x="8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rot="5400000" flipH="1">
            <a:off x="8532018" y="4410524"/>
            <a:ext cx="291559" cy="191025"/>
          </a:xfrm>
          <a:custGeom>
            <a:avLst/>
            <a:gdLst/>
            <a:ahLst/>
            <a:cxnLst/>
            <a:rect l="l" t="t" r="r" b="b"/>
            <a:pathLst>
              <a:path w="6183" h="4051" extrusionOk="0">
                <a:moveTo>
                  <a:pt x="5010" y="0"/>
                </a:moveTo>
                <a:cubicBezTo>
                  <a:pt x="2905" y="160"/>
                  <a:pt x="0" y="2265"/>
                  <a:pt x="0" y="2265"/>
                </a:cubicBezTo>
                <a:cubicBezTo>
                  <a:pt x="240" y="2905"/>
                  <a:pt x="560" y="3491"/>
                  <a:pt x="960" y="4050"/>
                </a:cubicBezTo>
                <a:cubicBezTo>
                  <a:pt x="2185" y="2132"/>
                  <a:pt x="6156" y="1572"/>
                  <a:pt x="6156" y="1572"/>
                </a:cubicBezTo>
                <a:cubicBezTo>
                  <a:pt x="6156" y="1572"/>
                  <a:pt x="6182" y="746"/>
                  <a:pt x="5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rot="5400000" flipH="1">
            <a:off x="7474171" y="166760"/>
            <a:ext cx="229975" cy="273971"/>
          </a:xfrm>
          <a:custGeom>
            <a:avLst/>
            <a:gdLst/>
            <a:ahLst/>
            <a:cxnLst/>
            <a:rect l="l" t="t" r="r" b="b"/>
            <a:pathLst>
              <a:path w="4877" h="5810" extrusionOk="0">
                <a:moveTo>
                  <a:pt x="1493" y="0"/>
                </a:moveTo>
                <a:cubicBezTo>
                  <a:pt x="933" y="373"/>
                  <a:pt x="427" y="826"/>
                  <a:pt x="1" y="1359"/>
                </a:cubicBezTo>
                <a:cubicBezTo>
                  <a:pt x="2159" y="2079"/>
                  <a:pt x="3651" y="5809"/>
                  <a:pt x="3651" y="5809"/>
                </a:cubicBezTo>
                <a:cubicBezTo>
                  <a:pt x="3651" y="5809"/>
                  <a:pt x="4424" y="5623"/>
                  <a:pt x="4877" y="4317"/>
                </a:cubicBezTo>
                <a:cubicBezTo>
                  <a:pt x="4237" y="2319"/>
                  <a:pt x="1493" y="0"/>
                  <a:pt x="1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rot="5400000" flipH="1">
            <a:off x="3500374" y="4904881"/>
            <a:ext cx="290286" cy="192298"/>
          </a:xfrm>
          <a:custGeom>
            <a:avLst/>
            <a:gdLst/>
            <a:ahLst/>
            <a:cxnLst/>
            <a:rect l="l" t="t" r="r" b="b"/>
            <a:pathLst>
              <a:path w="6156" h="4078" extrusionOk="0">
                <a:moveTo>
                  <a:pt x="4983" y="1"/>
                </a:moveTo>
                <a:cubicBezTo>
                  <a:pt x="2878" y="161"/>
                  <a:pt x="1" y="2292"/>
                  <a:pt x="1" y="2292"/>
                </a:cubicBezTo>
                <a:cubicBezTo>
                  <a:pt x="240" y="2905"/>
                  <a:pt x="560" y="3518"/>
                  <a:pt x="933" y="4077"/>
                </a:cubicBezTo>
                <a:cubicBezTo>
                  <a:pt x="2159" y="2132"/>
                  <a:pt x="6129" y="1573"/>
                  <a:pt x="6129" y="1573"/>
                </a:cubicBezTo>
                <a:cubicBezTo>
                  <a:pt x="6129" y="1573"/>
                  <a:pt x="6156" y="800"/>
                  <a:pt x="4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rot="5400000" flipH="1">
            <a:off x="5846260" y="414741"/>
            <a:ext cx="170890" cy="101100"/>
          </a:xfrm>
          <a:custGeom>
            <a:avLst/>
            <a:gdLst/>
            <a:ahLst/>
            <a:cxnLst/>
            <a:rect l="l" t="t" r="r" b="b"/>
            <a:pathLst>
              <a:path w="3624" h="2144" extrusionOk="0">
                <a:moveTo>
                  <a:pt x="3064" y="1"/>
                </a:moveTo>
                <a:cubicBezTo>
                  <a:pt x="2596" y="241"/>
                  <a:pt x="1966" y="309"/>
                  <a:pt x="1400" y="309"/>
                </a:cubicBezTo>
                <a:cubicBezTo>
                  <a:pt x="644" y="309"/>
                  <a:pt x="0" y="188"/>
                  <a:pt x="0" y="187"/>
                </a:cubicBezTo>
                <a:lnTo>
                  <a:pt x="0" y="187"/>
                </a:lnTo>
                <a:cubicBezTo>
                  <a:pt x="0" y="188"/>
                  <a:pt x="53" y="1333"/>
                  <a:pt x="160" y="2106"/>
                </a:cubicBezTo>
                <a:cubicBezTo>
                  <a:pt x="512" y="2132"/>
                  <a:pt x="830" y="2143"/>
                  <a:pt x="1116" y="2143"/>
                </a:cubicBezTo>
                <a:cubicBezTo>
                  <a:pt x="3192" y="2143"/>
                  <a:pt x="3624" y="1546"/>
                  <a:pt x="3624" y="1546"/>
                </a:cubicBezTo>
                <a:lnTo>
                  <a:pt x="3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rot="5400000" flipH="1">
            <a:off x="8552120" y="2011553"/>
            <a:ext cx="178435" cy="118123"/>
          </a:xfrm>
          <a:custGeom>
            <a:avLst/>
            <a:gdLst/>
            <a:ahLst/>
            <a:cxnLst/>
            <a:rect l="l" t="t" r="r" b="b"/>
            <a:pathLst>
              <a:path w="3784" h="2505" extrusionOk="0">
                <a:moveTo>
                  <a:pt x="2984" y="0"/>
                </a:moveTo>
                <a:cubicBezTo>
                  <a:pt x="2178" y="589"/>
                  <a:pt x="693" y="642"/>
                  <a:pt x="180" y="642"/>
                </a:cubicBezTo>
                <a:cubicBezTo>
                  <a:pt x="66" y="642"/>
                  <a:pt x="0" y="640"/>
                  <a:pt x="0" y="640"/>
                </a:cubicBezTo>
                <a:lnTo>
                  <a:pt x="0" y="640"/>
                </a:lnTo>
                <a:cubicBezTo>
                  <a:pt x="0" y="640"/>
                  <a:pt x="213" y="1759"/>
                  <a:pt x="426" y="2505"/>
                </a:cubicBezTo>
                <a:cubicBezTo>
                  <a:pt x="3357" y="2292"/>
                  <a:pt x="3784" y="1439"/>
                  <a:pt x="3784" y="1439"/>
                </a:cubicBezTo>
                <a:lnTo>
                  <a:pt x="2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Encode Sans Expanded Black"/>
              <a:buNone/>
              <a:defRPr sz="2800">
                <a:solidFill>
                  <a:schemeClr val="dk1"/>
                </a:solidFill>
                <a:latin typeface="Encode Sans Expanded Black"/>
                <a:ea typeface="Encode Sans Expanded Black"/>
                <a:cs typeface="Encode Sans Expanded Black"/>
                <a:sym typeface="Encode Sans Expanded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Archivo"/>
              <a:buChar char="●"/>
              <a:defRPr sz="1800">
                <a:solidFill>
                  <a:schemeClr val="dk2"/>
                </a:solidFill>
                <a:latin typeface="Archivo"/>
                <a:ea typeface="Archivo"/>
                <a:cs typeface="Archivo"/>
                <a:sym typeface="Archivo"/>
              </a:defRPr>
            </a:lvl1pPr>
            <a:lvl2pPr marL="914400" lvl="1" indent="-317500">
              <a:lnSpc>
                <a:spcPct val="115000"/>
              </a:lnSpc>
              <a:spcBef>
                <a:spcPts val="0"/>
              </a:spcBef>
              <a:spcAft>
                <a:spcPts val="0"/>
              </a:spcAft>
              <a:buClr>
                <a:schemeClr val="dk2"/>
              </a:buClr>
              <a:buSzPts val="1400"/>
              <a:buFont typeface="Archivo"/>
              <a:buChar char="○"/>
              <a:defRPr>
                <a:solidFill>
                  <a:schemeClr val="dk2"/>
                </a:solidFill>
                <a:latin typeface="Archivo"/>
                <a:ea typeface="Archivo"/>
                <a:cs typeface="Archivo"/>
                <a:sym typeface="Archivo"/>
              </a:defRPr>
            </a:lvl2pPr>
            <a:lvl3pPr marL="1371600" lvl="2" indent="-317500">
              <a:lnSpc>
                <a:spcPct val="115000"/>
              </a:lnSpc>
              <a:spcBef>
                <a:spcPts val="0"/>
              </a:spcBef>
              <a:spcAft>
                <a:spcPts val="0"/>
              </a:spcAft>
              <a:buClr>
                <a:schemeClr val="dk2"/>
              </a:buClr>
              <a:buSzPts val="1400"/>
              <a:buFont typeface="Archivo"/>
              <a:buChar char="■"/>
              <a:defRPr>
                <a:solidFill>
                  <a:schemeClr val="dk2"/>
                </a:solidFill>
                <a:latin typeface="Archivo"/>
                <a:ea typeface="Archivo"/>
                <a:cs typeface="Archivo"/>
                <a:sym typeface="Archivo"/>
              </a:defRPr>
            </a:lvl3pPr>
            <a:lvl4pPr marL="1828800" lvl="3" indent="-317500">
              <a:lnSpc>
                <a:spcPct val="115000"/>
              </a:lnSpc>
              <a:spcBef>
                <a:spcPts val="0"/>
              </a:spcBef>
              <a:spcAft>
                <a:spcPts val="0"/>
              </a:spcAft>
              <a:buClr>
                <a:schemeClr val="dk2"/>
              </a:buClr>
              <a:buSzPts val="1400"/>
              <a:buFont typeface="Archivo"/>
              <a:buChar char="●"/>
              <a:defRPr>
                <a:solidFill>
                  <a:schemeClr val="dk2"/>
                </a:solidFill>
                <a:latin typeface="Archivo"/>
                <a:ea typeface="Archivo"/>
                <a:cs typeface="Archivo"/>
                <a:sym typeface="Archivo"/>
              </a:defRPr>
            </a:lvl4pPr>
            <a:lvl5pPr marL="2286000" lvl="4" indent="-317500">
              <a:lnSpc>
                <a:spcPct val="115000"/>
              </a:lnSpc>
              <a:spcBef>
                <a:spcPts val="0"/>
              </a:spcBef>
              <a:spcAft>
                <a:spcPts val="0"/>
              </a:spcAft>
              <a:buClr>
                <a:schemeClr val="dk2"/>
              </a:buClr>
              <a:buSzPts val="1400"/>
              <a:buFont typeface="Archivo"/>
              <a:buChar char="○"/>
              <a:defRPr>
                <a:solidFill>
                  <a:schemeClr val="dk2"/>
                </a:solidFill>
                <a:latin typeface="Archivo"/>
                <a:ea typeface="Archivo"/>
                <a:cs typeface="Archivo"/>
                <a:sym typeface="Archivo"/>
              </a:defRPr>
            </a:lvl5pPr>
            <a:lvl6pPr marL="2743200" lvl="5" indent="-317500">
              <a:lnSpc>
                <a:spcPct val="115000"/>
              </a:lnSpc>
              <a:spcBef>
                <a:spcPts val="0"/>
              </a:spcBef>
              <a:spcAft>
                <a:spcPts val="0"/>
              </a:spcAft>
              <a:buClr>
                <a:schemeClr val="dk2"/>
              </a:buClr>
              <a:buSzPts val="1400"/>
              <a:buFont typeface="Archivo"/>
              <a:buChar char="■"/>
              <a:defRPr>
                <a:solidFill>
                  <a:schemeClr val="dk2"/>
                </a:solidFill>
                <a:latin typeface="Archivo"/>
                <a:ea typeface="Archivo"/>
                <a:cs typeface="Archivo"/>
                <a:sym typeface="Archivo"/>
              </a:defRPr>
            </a:lvl6pPr>
            <a:lvl7pPr marL="3200400" lvl="6" indent="-317500">
              <a:lnSpc>
                <a:spcPct val="115000"/>
              </a:lnSpc>
              <a:spcBef>
                <a:spcPts val="0"/>
              </a:spcBef>
              <a:spcAft>
                <a:spcPts val="0"/>
              </a:spcAft>
              <a:buClr>
                <a:schemeClr val="dk2"/>
              </a:buClr>
              <a:buSzPts val="1400"/>
              <a:buFont typeface="Archivo"/>
              <a:buChar char="●"/>
              <a:defRPr>
                <a:solidFill>
                  <a:schemeClr val="dk2"/>
                </a:solidFill>
                <a:latin typeface="Archivo"/>
                <a:ea typeface="Archivo"/>
                <a:cs typeface="Archivo"/>
                <a:sym typeface="Archivo"/>
              </a:defRPr>
            </a:lvl7pPr>
            <a:lvl8pPr marL="3657600" lvl="7" indent="-317500">
              <a:lnSpc>
                <a:spcPct val="115000"/>
              </a:lnSpc>
              <a:spcBef>
                <a:spcPts val="0"/>
              </a:spcBef>
              <a:spcAft>
                <a:spcPts val="0"/>
              </a:spcAft>
              <a:buClr>
                <a:schemeClr val="dk2"/>
              </a:buClr>
              <a:buSzPts val="1400"/>
              <a:buFont typeface="Archivo"/>
              <a:buChar char="○"/>
              <a:defRPr>
                <a:solidFill>
                  <a:schemeClr val="dk2"/>
                </a:solidFill>
                <a:latin typeface="Archivo"/>
                <a:ea typeface="Archivo"/>
                <a:cs typeface="Archivo"/>
                <a:sym typeface="Archivo"/>
              </a:defRPr>
            </a:lvl8pPr>
            <a:lvl9pPr marL="4114800" lvl="8" indent="-317500">
              <a:lnSpc>
                <a:spcPct val="115000"/>
              </a:lnSpc>
              <a:spcBef>
                <a:spcPts val="0"/>
              </a:spcBef>
              <a:spcAft>
                <a:spcPts val="0"/>
              </a:spcAft>
              <a:buClr>
                <a:schemeClr val="dk2"/>
              </a:buClr>
              <a:buSzPts val="1400"/>
              <a:buFont typeface="Archivo"/>
              <a:buChar char="■"/>
              <a:defRPr>
                <a:solidFill>
                  <a:schemeClr val="dk2"/>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8" r:id="rId4"/>
    <p:sldLayoutId id="2147483659" r:id="rId5"/>
    <p:sldLayoutId id="2147483662" r:id="rId6"/>
    <p:sldLayoutId id="2147483663" r:id="rId7"/>
    <p:sldLayoutId id="2147483666"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449">
          <p15:clr>
            <a:srgbClr val="EA4335"/>
          </p15:clr>
        </p15:guide>
        <p15:guide id="4" orient="horz" pos="340">
          <p15:clr>
            <a:srgbClr val="EA4335"/>
          </p15:clr>
        </p15:guide>
        <p15:guide id="5" orient="horz" pos="2894">
          <p15:clr>
            <a:srgbClr val="EA4335"/>
          </p15:clr>
        </p15:guide>
        <p15:guide id="6" pos="531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2"/>
        <p:cNvGrpSpPr/>
        <p:nvPr/>
      </p:nvGrpSpPr>
      <p:grpSpPr>
        <a:xfrm>
          <a:off x="0" y="0"/>
          <a:ext cx="0" cy="0"/>
          <a:chOff x="0" y="0"/>
          <a:chExt cx="0" cy="0"/>
        </a:xfrm>
      </p:grpSpPr>
      <p:sp>
        <p:nvSpPr>
          <p:cNvPr id="473" name="Google Shape;473;p31"/>
          <p:cNvSpPr txBox="1">
            <a:spLocks noGrp="1"/>
          </p:cNvSpPr>
          <p:nvPr>
            <p:ph type="ctrTitle"/>
          </p:nvPr>
        </p:nvSpPr>
        <p:spPr>
          <a:xfrm>
            <a:off x="1468588" y="1847824"/>
            <a:ext cx="6953250" cy="1616100"/>
          </a:xfrm>
          <a:prstGeom prst="rect">
            <a:avLst/>
          </a:prstGeom>
        </p:spPr>
        <p:txBody>
          <a:bodyPr spcFirstLastPara="1" wrap="square" lIns="91425" tIns="91425" rIns="91425" bIns="91425" anchor="b" anchorCtr="0">
            <a:noAutofit/>
          </a:bodyPr>
          <a:lstStyle/>
          <a:p>
            <a:pPr marL="0" lvl="0" indent="0" algn="r" rtl="0">
              <a:lnSpc>
                <a:spcPct val="150000"/>
              </a:lnSpc>
              <a:spcBef>
                <a:spcPts val="0"/>
              </a:spcBef>
              <a:spcAft>
                <a:spcPts val="0"/>
              </a:spcAft>
              <a:buNone/>
            </a:pPr>
            <a:r>
              <a:rPr lang="en" sz="4500" b="1" dirty="0">
                <a:solidFill>
                  <a:schemeClr val="lt2"/>
                </a:solidFill>
                <a:latin typeface="Arial" panose="020B0604020202020204" pitchFamily="34" charset="0"/>
                <a:cs typeface="Arial" panose="020B0604020202020204" pitchFamily="34" charset="0"/>
                <a:sym typeface="Encode Sans Expanded Black"/>
              </a:rPr>
              <a:t>CHÀO MỪNG CÁC EM ĐẾN VỚI BÀI HỌC MỚI! </a:t>
            </a:r>
            <a:endParaRPr sz="4500" b="1" dirty="0">
              <a:latin typeface="Arial" panose="020B0604020202020204" pitchFamily="34" charset="0"/>
              <a:ea typeface="Encode Sans Expanded SemiBold"/>
              <a:cs typeface="Arial" panose="020B0604020202020204" pitchFamily="34" charset="0"/>
              <a:sym typeface="Encode Sans Expanded SemiBold"/>
            </a:endParaRPr>
          </a:p>
        </p:txBody>
      </p:sp>
      <p:grpSp>
        <p:nvGrpSpPr>
          <p:cNvPr id="475" name="Google Shape;475;p31"/>
          <p:cNvGrpSpPr/>
          <p:nvPr/>
        </p:nvGrpSpPr>
        <p:grpSpPr>
          <a:xfrm rot="403744">
            <a:off x="-3561545" y="-1620938"/>
            <a:ext cx="10136788" cy="9295808"/>
            <a:chOff x="9798076" y="-988242"/>
            <a:chExt cx="9243375" cy="8476515"/>
          </a:xfrm>
        </p:grpSpPr>
        <p:sp>
          <p:nvSpPr>
            <p:cNvPr id="476" name="Google Shape;476;p31"/>
            <p:cNvSpPr/>
            <p:nvPr/>
          </p:nvSpPr>
          <p:spPr>
            <a:xfrm rot="767059">
              <a:off x="11405039" y="2203159"/>
              <a:ext cx="3996519" cy="4111041"/>
            </a:xfrm>
            <a:custGeom>
              <a:avLst/>
              <a:gdLst/>
              <a:ahLst/>
              <a:cxnLst/>
              <a:rect l="l" t="t" r="r" b="b"/>
              <a:pathLst>
                <a:path w="124570" h="128153" extrusionOk="0">
                  <a:moveTo>
                    <a:pt x="66935" y="0"/>
                  </a:moveTo>
                  <a:lnTo>
                    <a:pt x="11991" y="48149"/>
                  </a:lnTo>
                  <a:cubicBezTo>
                    <a:pt x="11991" y="48149"/>
                    <a:pt x="0" y="93793"/>
                    <a:pt x="19638" y="115776"/>
                  </a:cubicBezTo>
                  <a:cubicBezTo>
                    <a:pt x="27642" y="124723"/>
                    <a:pt x="38236" y="128153"/>
                    <a:pt x="48974" y="128153"/>
                  </a:cubicBezTo>
                  <a:cubicBezTo>
                    <a:pt x="64621" y="128153"/>
                    <a:pt x="80573" y="120871"/>
                    <a:pt x="89264" y="112765"/>
                  </a:cubicBezTo>
                  <a:cubicBezTo>
                    <a:pt x="103919" y="99123"/>
                    <a:pt x="124570" y="57822"/>
                    <a:pt x="115910" y="37491"/>
                  </a:cubicBezTo>
                  <a:lnTo>
                    <a:pt x="115910" y="37491"/>
                  </a:lnTo>
                  <a:cubicBezTo>
                    <a:pt x="111285" y="42886"/>
                    <a:pt x="101755" y="47390"/>
                    <a:pt x="92351" y="47390"/>
                  </a:cubicBezTo>
                  <a:cubicBezTo>
                    <a:pt x="85500" y="47390"/>
                    <a:pt x="78715" y="45000"/>
                    <a:pt x="73943" y="38823"/>
                  </a:cubicBezTo>
                  <a:cubicBezTo>
                    <a:pt x="62618" y="24168"/>
                    <a:pt x="66935" y="1"/>
                    <a:pt x="66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1"/>
            <p:cNvSpPr/>
            <p:nvPr/>
          </p:nvSpPr>
          <p:spPr>
            <a:xfrm rot="767059">
              <a:off x="11774516" y="3038735"/>
              <a:ext cx="3237735" cy="2861012"/>
            </a:xfrm>
            <a:custGeom>
              <a:avLst/>
              <a:gdLst/>
              <a:ahLst/>
              <a:cxnLst/>
              <a:rect l="l" t="t" r="r" b="b"/>
              <a:pathLst>
                <a:path w="100919" h="89186" extrusionOk="0">
                  <a:moveTo>
                    <a:pt x="19319" y="0"/>
                  </a:moveTo>
                  <a:lnTo>
                    <a:pt x="1" y="15535"/>
                  </a:lnTo>
                  <a:cubicBezTo>
                    <a:pt x="587" y="24834"/>
                    <a:pt x="7755" y="60673"/>
                    <a:pt x="16202" y="71624"/>
                  </a:cubicBezTo>
                  <a:cubicBezTo>
                    <a:pt x="22358" y="79568"/>
                    <a:pt x="37766" y="89186"/>
                    <a:pt x="56403" y="89186"/>
                  </a:cubicBezTo>
                  <a:cubicBezTo>
                    <a:pt x="68336" y="89186"/>
                    <a:pt x="81593" y="85243"/>
                    <a:pt x="94594" y="74395"/>
                  </a:cubicBezTo>
                  <a:cubicBezTo>
                    <a:pt x="94827" y="74460"/>
                    <a:pt x="95052" y="74491"/>
                    <a:pt x="95268" y="74491"/>
                  </a:cubicBezTo>
                  <a:cubicBezTo>
                    <a:pt x="100919" y="74491"/>
                    <a:pt x="100669" y="53052"/>
                    <a:pt x="98590" y="48176"/>
                  </a:cubicBezTo>
                  <a:lnTo>
                    <a:pt x="98590" y="48176"/>
                  </a:lnTo>
                  <a:cubicBezTo>
                    <a:pt x="87916" y="58863"/>
                    <a:pt x="74489" y="63190"/>
                    <a:pt x="62148" y="63190"/>
                  </a:cubicBezTo>
                  <a:cubicBezTo>
                    <a:pt x="48703" y="63190"/>
                    <a:pt x="36548" y="58055"/>
                    <a:pt x="30644" y="50414"/>
                  </a:cubicBezTo>
                  <a:cubicBezTo>
                    <a:pt x="19319" y="35759"/>
                    <a:pt x="19319" y="0"/>
                    <a:pt x="19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1"/>
            <p:cNvSpPr/>
            <p:nvPr/>
          </p:nvSpPr>
          <p:spPr>
            <a:xfrm rot="767059">
              <a:off x="14497445" y="4850597"/>
              <a:ext cx="573892" cy="1208935"/>
            </a:xfrm>
            <a:custGeom>
              <a:avLst/>
              <a:gdLst/>
              <a:ahLst/>
              <a:cxnLst/>
              <a:rect l="l" t="t" r="r" b="b"/>
              <a:pathLst>
                <a:path w="17888" h="37686" extrusionOk="0">
                  <a:moveTo>
                    <a:pt x="9513" y="0"/>
                  </a:moveTo>
                  <a:lnTo>
                    <a:pt x="1999" y="25553"/>
                  </a:lnTo>
                  <a:cubicBezTo>
                    <a:pt x="1999" y="25553"/>
                    <a:pt x="1" y="31709"/>
                    <a:pt x="9513" y="37198"/>
                  </a:cubicBezTo>
                  <a:cubicBezTo>
                    <a:pt x="10086" y="37529"/>
                    <a:pt x="10590" y="37685"/>
                    <a:pt x="11031" y="37685"/>
                  </a:cubicBezTo>
                  <a:cubicBezTo>
                    <a:pt x="17888" y="37685"/>
                    <a:pt x="9513" y="0"/>
                    <a:pt x="9513" y="0"/>
                  </a:cubicBezTo>
                  <a:close/>
                </a:path>
              </a:pathLst>
            </a:custGeom>
            <a:solidFill>
              <a:srgbClr val="C11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1"/>
            <p:cNvSpPr/>
            <p:nvPr/>
          </p:nvSpPr>
          <p:spPr>
            <a:xfrm rot="767128">
              <a:off x="13183771" y="2380225"/>
              <a:ext cx="2217576" cy="2164918"/>
            </a:xfrm>
            <a:custGeom>
              <a:avLst/>
              <a:gdLst/>
              <a:ahLst/>
              <a:cxnLst/>
              <a:rect l="l" t="t" r="r" b="b"/>
              <a:pathLst>
                <a:path w="69120" h="67485" extrusionOk="0">
                  <a:moveTo>
                    <a:pt x="17667" y="0"/>
                  </a:moveTo>
                  <a:lnTo>
                    <a:pt x="0" y="15481"/>
                  </a:lnTo>
                  <a:cubicBezTo>
                    <a:pt x="587" y="24781"/>
                    <a:pt x="2772" y="44445"/>
                    <a:pt x="11218" y="55370"/>
                  </a:cubicBezTo>
                  <a:cubicBezTo>
                    <a:pt x="16755" y="62528"/>
                    <a:pt x="28371" y="67484"/>
                    <a:pt x="40462" y="67484"/>
                  </a:cubicBezTo>
                  <a:cubicBezTo>
                    <a:pt x="50426" y="67484"/>
                    <a:pt x="60712" y="64119"/>
                    <a:pt x="68187" y="55850"/>
                  </a:cubicBezTo>
                  <a:cubicBezTo>
                    <a:pt x="69120" y="48922"/>
                    <a:pt x="68800" y="42554"/>
                    <a:pt x="66642" y="37491"/>
                  </a:cubicBezTo>
                  <a:cubicBezTo>
                    <a:pt x="62756" y="42024"/>
                    <a:pt x="55642" y="44825"/>
                    <a:pt x="48055" y="44825"/>
                  </a:cubicBezTo>
                  <a:cubicBezTo>
                    <a:pt x="40032" y="44825"/>
                    <a:pt x="31481" y="41692"/>
                    <a:pt x="25660" y="34160"/>
                  </a:cubicBezTo>
                  <a:cubicBezTo>
                    <a:pt x="14336" y="19505"/>
                    <a:pt x="17667" y="1"/>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1"/>
            <p:cNvSpPr/>
            <p:nvPr/>
          </p:nvSpPr>
          <p:spPr>
            <a:xfrm rot="767059">
              <a:off x="13188320" y="3605591"/>
              <a:ext cx="2064542" cy="2833584"/>
            </a:xfrm>
            <a:custGeom>
              <a:avLst/>
              <a:gdLst/>
              <a:ahLst/>
              <a:cxnLst/>
              <a:rect l="l" t="t" r="r" b="b"/>
              <a:pathLst>
                <a:path w="64351" h="88331" extrusionOk="0">
                  <a:moveTo>
                    <a:pt x="55691" y="1"/>
                  </a:moveTo>
                  <a:lnTo>
                    <a:pt x="55691" y="1"/>
                  </a:lnTo>
                  <a:cubicBezTo>
                    <a:pt x="53666" y="2372"/>
                    <a:pt x="50735" y="4291"/>
                    <a:pt x="47351" y="5543"/>
                  </a:cubicBezTo>
                  <a:cubicBezTo>
                    <a:pt x="43913" y="13430"/>
                    <a:pt x="37358" y="27739"/>
                    <a:pt x="28858" y="42421"/>
                  </a:cubicBezTo>
                  <a:cubicBezTo>
                    <a:pt x="22090" y="54172"/>
                    <a:pt x="1" y="88305"/>
                    <a:pt x="1" y="88305"/>
                  </a:cubicBezTo>
                  <a:cubicBezTo>
                    <a:pt x="549" y="88322"/>
                    <a:pt x="1098" y="88331"/>
                    <a:pt x="1647" y="88331"/>
                  </a:cubicBezTo>
                  <a:cubicBezTo>
                    <a:pt x="2832" y="88331"/>
                    <a:pt x="4022" y="88290"/>
                    <a:pt x="5224" y="88199"/>
                  </a:cubicBezTo>
                  <a:cubicBezTo>
                    <a:pt x="14816" y="85374"/>
                    <a:pt x="23449" y="80498"/>
                    <a:pt x="29045" y="75275"/>
                  </a:cubicBezTo>
                  <a:cubicBezTo>
                    <a:pt x="43700" y="61633"/>
                    <a:pt x="64351" y="20332"/>
                    <a:pt x="55691" y="1"/>
                  </a:cubicBezTo>
                  <a:close/>
                </a:path>
              </a:pathLst>
            </a:custGeom>
            <a:solidFill>
              <a:srgbClr val="212121">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rot="767059">
              <a:off x="14394862" y="3586170"/>
              <a:ext cx="4352987" cy="3025257"/>
            </a:xfrm>
            <a:custGeom>
              <a:avLst/>
              <a:gdLst/>
              <a:ahLst/>
              <a:cxnLst/>
              <a:rect l="l" t="t" r="r" b="b"/>
              <a:pathLst>
                <a:path w="135681" h="94306" extrusionOk="0">
                  <a:moveTo>
                    <a:pt x="37501" y="0"/>
                  </a:moveTo>
                  <a:cubicBezTo>
                    <a:pt x="26709" y="0"/>
                    <a:pt x="17068" y="6853"/>
                    <a:pt x="14655" y="17973"/>
                  </a:cubicBezTo>
                  <a:cubicBezTo>
                    <a:pt x="11644" y="34201"/>
                    <a:pt x="5729" y="51014"/>
                    <a:pt x="0" y="64790"/>
                  </a:cubicBezTo>
                  <a:cubicBezTo>
                    <a:pt x="2064" y="64301"/>
                    <a:pt x="4180" y="64049"/>
                    <a:pt x="6292" y="64049"/>
                  </a:cubicBezTo>
                  <a:cubicBezTo>
                    <a:pt x="6824" y="64049"/>
                    <a:pt x="7356" y="64065"/>
                    <a:pt x="7887" y="64097"/>
                  </a:cubicBezTo>
                  <a:cubicBezTo>
                    <a:pt x="23768" y="65589"/>
                    <a:pt x="38530" y="69879"/>
                    <a:pt x="52652" y="78593"/>
                  </a:cubicBezTo>
                  <a:cubicBezTo>
                    <a:pt x="55210" y="80298"/>
                    <a:pt x="58674" y="80564"/>
                    <a:pt x="61099" y="82589"/>
                  </a:cubicBezTo>
                  <a:cubicBezTo>
                    <a:pt x="72176" y="91273"/>
                    <a:pt x="84228" y="94306"/>
                    <a:pt x="96603" y="94306"/>
                  </a:cubicBezTo>
                  <a:cubicBezTo>
                    <a:pt x="108609" y="94306"/>
                    <a:pt x="120918" y="91451"/>
                    <a:pt x="132936" y="88132"/>
                  </a:cubicBezTo>
                  <a:cubicBezTo>
                    <a:pt x="133469" y="74063"/>
                    <a:pt x="134322" y="52959"/>
                    <a:pt x="135681" y="21517"/>
                  </a:cubicBezTo>
                  <a:lnTo>
                    <a:pt x="135681" y="21517"/>
                  </a:lnTo>
                  <a:cubicBezTo>
                    <a:pt x="128549" y="28506"/>
                    <a:pt x="117356" y="31802"/>
                    <a:pt x="105552" y="31802"/>
                  </a:cubicBezTo>
                  <a:cubicBezTo>
                    <a:pt x="88733" y="31802"/>
                    <a:pt x="70670" y="25112"/>
                    <a:pt x="61339" y="12884"/>
                  </a:cubicBezTo>
                  <a:cubicBezTo>
                    <a:pt x="54488" y="3922"/>
                    <a:pt x="45665" y="0"/>
                    <a:pt x="3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rot="767059">
              <a:off x="14855447" y="3579284"/>
              <a:ext cx="4034119" cy="1825240"/>
            </a:xfrm>
            <a:custGeom>
              <a:avLst/>
              <a:gdLst/>
              <a:ahLst/>
              <a:cxnLst/>
              <a:rect l="l" t="t" r="r" b="b"/>
              <a:pathLst>
                <a:path w="125742" h="56898" extrusionOk="0">
                  <a:moveTo>
                    <a:pt x="29529" y="1"/>
                  </a:moveTo>
                  <a:cubicBezTo>
                    <a:pt x="17954" y="1"/>
                    <a:pt x="7266" y="8040"/>
                    <a:pt x="4716" y="19796"/>
                  </a:cubicBezTo>
                  <a:cubicBezTo>
                    <a:pt x="3491" y="26271"/>
                    <a:pt x="1919" y="32693"/>
                    <a:pt x="0" y="39008"/>
                  </a:cubicBezTo>
                  <a:cubicBezTo>
                    <a:pt x="4828" y="31608"/>
                    <a:pt x="13492" y="26897"/>
                    <a:pt x="22569" y="26897"/>
                  </a:cubicBezTo>
                  <a:cubicBezTo>
                    <a:pt x="30324" y="26897"/>
                    <a:pt x="38381" y="30336"/>
                    <a:pt x="44605" y="38475"/>
                  </a:cubicBezTo>
                  <a:cubicBezTo>
                    <a:pt x="53794" y="50490"/>
                    <a:pt x="74637" y="56898"/>
                    <a:pt x="93937" y="56898"/>
                  </a:cubicBezTo>
                  <a:cubicBezTo>
                    <a:pt x="105754" y="56898"/>
                    <a:pt x="116993" y="54495"/>
                    <a:pt x="124623" y="49506"/>
                  </a:cubicBezTo>
                  <a:cubicBezTo>
                    <a:pt x="124969" y="41699"/>
                    <a:pt x="125316" y="33013"/>
                    <a:pt x="125742" y="23340"/>
                  </a:cubicBezTo>
                  <a:lnTo>
                    <a:pt x="125742" y="23340"/>
                  </a:lnTo>
                  <a:cubicBezTo>
                    <a:pt x="119216" y="29735"/>
                    <a:pt x="109317" y="32624"/>
                    <a:pt x="98665" y="32624"/>
                  </a:cubicBezTo>
                  <a:cubicBezTo>
                    <a:pt x="81089" y="32624"/>
                    <a:pt x="61464" y="24760"/>
                    <a:pt x="51560" y="11803"/>
                  </a:cubicBezTo>
                  <a:cubicBezTo>
                    <a:pt x="45227" y="3518"/>
                    <a:pt x="37184" y="1"/>
                    <a:pt x="29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rot="767059">
              <a:off x="13907833" y="5124800"/>
              <a:ext cx="4548755" cy="1883528"/>
            </a:xfrm>
            <a:custGeom>
              <a:avLst/>
              <a:gdLst/>
              <a:ahLst/>
              <a:cxnLst/>
              <a:rect l="l" t="t" r="r" b="b"/>
              <a:pathLst>
                <a:path w="141783" h="58715" extrusionOk="0">
                  <a:moveTo>
                    <a:pt x="28476" y="1"/>
                  </a:moveTo>
                  <a:cubicBezTo>
                    <a:pt x="22066" y="1"/>
                    <a:pt x="16100" y="2354"/>
                    <a:pt x="11591" y="6443"/>
                  </a:cubicBezTo>
                  <a:cubicBezTo>
                    <a:pt x="7568" y="16995"/>
                    <a:pt x="3118" y="23630"/>
                    <a:pt x="0" y="33276"/>
                  </a:cubicBezTo>
                  <a:cubicBezTo>
                    <a:pt x="2572" y="28309"/>
                    <a:pt x="8147" y="26040"/>
                    <a:pt x="14787" y="26040"/>
                  </a:cubicBezTo>
                  <a:cubicBezTo>
                    <a:pt x="24177" y="26040"/>
                    <a:pt x="35696" y="30578"/>
                    <a:pt x="43859" y="38445"/>
                  </a:cubicBezTo>
                  <a:cubicBezTo>
                    <a:pt x="59020" y="53072"/>
                    <a:pt x="81807" y="58714"/>
                    <a:pt x="102746" y="58714"/>
                  </a:cubicBezTo>
                  <a:cubicBezTo>
                    <a:pt x="117358" y="58714"/>
                    <a:pt x="131070" y="55967"/>
                    <a:pt x="140664" y="51608"/>
                  </a:cubicBezTo>
                  <a:cubicBezTo>
                    <a:pt x="140904" y="45026"/>
                    <a:pt x="141250" y="35514"/>
                    <a:pt x="141783" y="21818"/>
                  </a:cubicBezTo>
                  <a:lnTo>
                    <a:pt x="141783" y="21818"/>
                  </a:lnTo>
                  <a:cubicBezTo>
                    <a:pt x="132294" y="30055"/>
                    <a:pt x="120222" y="33428"/>
                    <a:pt x="107783" y="33428"/>
                  </a:cubicBezTo>
                  <a:cubicBezTo>
                    <a:pt x="86061" y="33428"/>
                    <a:pt x="63219" y="23143"/>
                    <a:pt x="51054" y="10520"/>
                  </a:cubicBezTo>
                  <a:cubicBezTo>
                    <a:pt x="43990" y="3184"/>
                    <a:pt x="35933" y="1"/>
                    <a:pt x="28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rot="767059">
              <a:off x="14798821" y="3272547"/>
              <a:ext cx="1326772" cy="2820111"/>
            </a:xfrm>
            <a:custGeom>
              <a:avLst/>
              <a:gdLst/>
              <a:ahLst/>
              <a:cxnLst/>
              <a:rect l="l" t="t" r="r" b="b"/>
              <a:pathLst>
                <a:path w="41355" h="87911" extrusionOk="0">
                  <a:moveTo>
                    <a:pt x="28904" y="0"/>
                  </a:moveTo>
                  <a:cubicBezTo>
                    <a:pt x="26757" y="0"/>
                    <a:pt x="24601" y="276"/>
                    <a:pt x="22490" y="832"/>
                  </a:cubicBezTo>
                  <a:lnTo>
                    <a:pt x="1" y="78025"/>
                  </a:lnTo>
                  <a:cubicBezTo>
                    <a:pt x="7515" y="78958"/>
                    <a:pt x="15855" y="82422"/>
                    <a:pt x="22543" y="87911"/>
                  </a:cubicBezTo>
                  <a:lnTo>
                    <a:pt x="41355" y="3310"/>
                  </a:lnTo>
                  <a:cubicBezTo>
                    <a:pt x="37526" y="1119"/>
                    <a:pt x="33232" y="0"/>
                    <a:pt x="28904"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rot="767059">
              <a:off x="11538883" y="2019619"/>
              <a:ext cx="2173077" cy="3557611"/>
            </a:xfrm>
            <a:custGeom>
              <a:avLst/>
              <a:gdLst/>
              <a:ahLst/>
              <a:cxnLst/>
              <a:rect l="l" t="t" r="r" b="b"/>
              <a:pathLst>
                <a:path w="67734" h="110901" extrusionOk="0">
                  <a:moveTo>
                    <a:pt x="65336" y="0"/>
                  </a:moveTo>
                  <a:lnTo>
                    <a:pt x="10392" y="48149"/>
                  </a:lnTo>
                  <a:cubicBezTo>
                    <a:pt x="10392" y="48149"/>
                    <a:pt x="0" y="87692"/>
                    <a:pt x="14415" y="110900"/>
                  </a:cubicBezTo>
                  <a:cubicBezTo>
                    <a:pt x="14415" y="110900"/>
                    <a:pt x="33441" y="74955"/>
                    <a:pt x="40369" y="63311"/>
                  </a:cubicBezTo>
                  <a:cubicBezTo>
                    <a:pt x="48629" y="49588"/>
                    <a:pt x="57768" y="36398"/>
                    <a:pt x="67734" y="23848"/>
                  </a:cubicBezTo>
                  <a:cubicBezTo>
                    <a:pt x="63337" y="11751"/>
                    <a:pt x="65336" y="1"/>
                    <a:pt x="65336" y="0"/>
                  </a:cubicBezTo>
                  <a:close/>
                </a:path>
              </a:pathLst>
            </a:custGeom>
            <a:solidFill>
              <a:srgbClr val="212121">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rot="767059">
              <a:off x="10238575" y="-546778"/>
              <a:ext cx="4492322" cy="4485918"/>
            </a:xfrm>
            <a:custGeom>
              <a:avLst/>
              <a:gdLst/>
              <a:ahLst/>
              <a:cxnLst/>
              <a:rect l="l" t="t" r="r" b="b"/>
              <a:pathLst>
                <a:path w="140024" h="139839" extrusionOk="0">
                  <a:moveTo>
                    <a:pt x="98616" y="1"/>
                  </a:moveTo>
                  <a:cubicBezTo>
                    <a:pt x="98616" y="1"/>
                    <a:pt x="17906" y="8261"/>
                    <a:pt x="0" y="43327"/>
                  </a:cubicBezTo>
                  <a:cubicBezTo>
                    <a:pt x="2562" y="43128"/>
                    <a:pt x="5127" y="43003"/>
                    <a:pt x="7664" y="43003"/>
                  </a:cubicBezTo>
                  <a:cubicBezTo>
                    <a:pt x="11909" y="43003"/>
                    <a:pt x="16075" y="43352"/>
                    <a:pt x="20011" y="44286"/>
                  </a:cubicBezTo>
                  <a:cubicBezTo>
                    <a:pt x="37651" y="48949"/>
                    <a:pt x="55317" y="54945"/>
                    <a:pt x="67974" y="68614"/>
                  </a:cubicBezTo>
                  <a:cubicBezTo>
                    <a:pt x="71970" y="72931"/>
                    <a:pt x="72290" y="79272"/>
                    <a:pt x="75621" y="84602"/>
                  </a:cubicBezTo>
                  <a:cubicBezTo>
                    <a:pt x="77966" y="88252"/>
                    <a:pt x="79964" y="91583"/>
                    <a:pt x="81616" y="95260"/>
                  </a:cubicBezTo>
                  <a:cubicBezTo>
                    <a:pt x="83615" y="100909"/>
                    <a:pt x="84281" y="106904"/>
                    <a:pt x="84947" y="112580"/>
                  </a:cubicBezTo>
                  <a:cubicBezTo>
                    <a:pt x="85933" y="121639"/>
                    <a:pt x="86945" y="130832"/>
                    <a:pt x="86466" y="139838"/>
                  </a:cubicBezTo>
                  <a:cubicBezTo>
                    <a:pt x="102507" y="114978"/>
                    <a:pt x="113085" y="106851"/>
                    <a:pt x="122251" y="97258"/>
                  </a:cubicBezTo>
                  <a:cubicBezTo>
                    <a:pt x="133256" y="85774"/>
                    <a:pt x="138345" y="86493"/>
                    <a:pt x="140024" y="71838"/>
                  </a:cubicBezTo>
                  <a:cubicBezTo>
                    <a:pt x="139678" y="25874"/>
                    <a:pt x="98616" y="1"/>
                    <a:pt x="98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rot="767059">
              <a:off x="12049505" y="-390209"/>
              <a:ext cx="2896313" cy="3198549"/>
            </a:xfrm>
            <a:custGeom>
              <a:avLst/>
              <a:gdLst/>
              <a:ahLst/>
              <a:cxnLst/>
              <a:rect l="l" t="t" r="r" b="b"/>
              <a:pathLst>
                <a:path w="90277" h="99708" extrusionOk="0">
                  <a:moveTo>
                    <a:pt x="28613" y="0"/>
                  </a:moveTo>
                  <a:cubicBezTo>
                    <a:pt x="19778" y="0"/>
                    <a:pt x="9068" y="1334"/>
                    <a:pt x="1" y="6341"/>
                  </a:cubicBezTo>
                  <a:cubicBezTo>
                    <a:pt x="15748" y="10524"/>
                    <a:pt x="72930" y="30109"/>
                    <a:pt x="70612" y="93313"/>
                  </a:cubicBezTo>
                  <a:cubicBezTo>
                    <a:pt x="70399" y="95498"/>
                    <a:pt x="69946" y="97629"/>
                    <a:pt x="69253" y="99708"/>
                  </a:cubicBezTo>
                  <a:lnTo>
                    <a:pt x="69946" y="98988"/>
                  </a:lnTo>
                  <a:cubicBezTo>
                    <a:pt x="80951" y="87477"/>
                    <a:pt x="88598" y="87317"/>
                    <a:pt x="90277" y="72662"/>
                  </a:cubicBezTo>
                  <a:cubicBezTo>
                    <a:pt x="89931" y="26698"/>
                    <a:pt x="46311" y="1731"/>
                    <a:pt x="46311" y="1731"/>
                  </a:cubicBezTo>
                  <a:cubicBezTo>
                    <a:pt x="46311" y="1731"/>
                    <a:pt x="38678" y="0"/>
                    <a:pt x="28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rot="767059">
              <a:off x="10538821" y="372611"/>
              <a:ext cx="3040781" cy="3802086"/>
            </a:xfrm>
            <a:custGeom>
              <a:avLst/>
              <a:gdLst/>
              <a:ahLst/>
              <a:cxnLst/>
              <a:rect l="l" t="t" r="r" b="b"/>
              <a:pathLst>
                <a:path w="94780" h="118522" extrusionOk="0">
                  <a:moveTo>
                    <a:pt x="32268" y="1"/>
                  </a:moveTo>
                  <a:cubicBezTo>
                    <a:pt x="32268" y="1"/>
                    <a:pt x="19398" y="4051"/>
                    <a:pt x="0" y="14763"/>
                  </a:cubicBezTo>
                  <a:cubicBezTo>
                    <a:pt x="15748" y="18946"/>
                    <a:pt x="72930" y="38531"/>
                    <a:pt x="70612" y="101735"/>
                  </a:cubicBezTo>
                  <a:cubicBezTo>
                    <a:pt x="70399" y="103920"/>
                    <a:pt x="69946" y="106051"/>
                    <a:pt x="69253" y="108130"/>
                  </a:cubicBezTo>
                  <a:cubicBezTo>
                    <a:pt x="67174" y="114471"/>
                    <a:pt x="66562" y="117429"/>
                    <a:pt x="66695" y="118522"/>
                  </a:cubicBezTo>
                  <a:cubicBezTo>
                    <a:pt x="75675" y="103467"/>
                    <a:pt x="83082" y="93448"/>
                    <a:pt x="89450" y="85960"/>
                  </a:cubicBezTo>
                  <a:cubicBezTo>
                    <a:pt x="89850" y="84362"/>
                    <a:pt x="90117" y="82736"/>
                    <a:pt x="90276" y="81084"/>
                  </a:cubicBezTo>
                  <a:cubicBezTo>
                    <a:pt x="94780" y="13804"/>
                    <a:pt x="32268" y="1"/>
                    <a:pt x="3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rot="767059">
              <a:off x="12627894" y="1197943"/>
              <a:ext cx="2084208" cy="2119887"/>
            </a:xfrm>
            <a:custGeom>
              <a:avLst/>
              <a:gdLst/>
              <a:ahLst/>
              <a:cxnLst/>
              <a:rect l="l" t="t" r="r" b="b"/>
              <a:pathLst>
                <a:path w="64964" h="66083" extrusionOk="0">
                  <a:moveTo>
                    <a:pt x="60380" y="1"/>
                  </a:moveTo>
                  <a:lnTo>
                    <a:pt x="1" y="41701"/>
                  </a:lnTo>
                  <a:cubicBezTo>
                    <a:pt x="1546" y="44206"/>
                    <a:pt x="2959" y="46791"/>
                    <a:pt x="4184" y="49482"/>
                  </a:cubicBezTo>
                  <a:cubicBezTo>
                    <a:pt x="6103" y="54918"/>
                    <a:pt x="6796" y="60646"/>
                    <a:pt x="7435" y="66082"/>
                  </a:cubicBezTo>
                  <a:lnTo>
                    <a:pt x="64963" y="20624"/>
                  </a:lnTo>
                  <a:cubicBezTo>
                    <a:pt x="64457" y="13563"/>
                    <a:pt x="62912" y="6609"/>
                    <a:pt x="60380"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 name="Google Shape;490;p31"/>
          <p:cNvSpPr/>
          <p:nvPr/>
        </p:nvSpPr>
        <p:spPr>
          <a:xfrm>
            <a:off x="8154276" y="3932466"/>
            <a:ext cx="235020" cy="320464"/>
          </a:xfrm>
          <a:custGeom>
            <a:avLst/>
            <a:gdLst/>
            <a:ahLst/>
            <a:cxnLst/>
            <a:rect l="l" t="t" r="r" b="b"/>
            <a:pathLst>
              <a:path w="4984" h="6796" extrusionOk="0">
                <a:moveTo>
                  <a:pt x="1173" y="1"/>
                </a:moveTo>
                <a:cubicBezTo>
                  <a:pt x="1173" y="1"/>
                  <a:pt x="2292" y="3331"/>
                  <a:pt x="1" y="6289"/>
                </a:cubicBezTo>
                <a:cubicBezTo>
                  <a:pt x="1679" y="6662"/>
                  <a:pt x="2532" y="6795"/>
                  <a:pt x="2532" y="6795"/>
                </a:cubicBezTo>
                <a:cubicBezTo>
                  <a:pt x="2532" y="6795"/>
                  <a:pt x="4983" y="2932"/>
                  <a:pt x="3438" y="214"/>
                </a:cubicBezTo>
                <a:cubicBezTo>
                  <a:pt x="2692" y="81"/>
                  <a:pt x="1946" y="1"/>
                  <a:pt x="1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1401348" y="3292715"/>
            <a:ext cx="302828" cy="500973"/>
          </a:xfrm>
          <a:custGeom>
            <a:avLst/>
            <a:gdLst/>
            <a:ahLst/>
            <a:cxnLst/>
            <a:rect l="l" t="t" r="r" b="b"/>
            <a:pathLst>
              <a:path w="6422" h="10624" extrusionOk="0">
                <a:moveTo>
                  <a:pt x="3038" y="0"/>
                </a:moveTo>
                <a:cubicBezTo>
                  <a:pt x="3038" y="0"/>
                  <a:pt x="1279" y="799"/>
                  <a:pt x="320" y="1892"/>
                </a:cubicBezTo>
                <a:cubicBezTo>
                  <a:pt x="0" y="5702"/>
                  <a:pt x="3384" y="10605"/>
                  <a:pt x="3384" y="10605"/>
                </a:cubicBezTo>
                <a:cubicBezTo>
                  <a:pt x="3384" y="10605"/>
                  <a:pt x="3491" y="10624"/>
                  <a:pt x="3717" y="10624"/>
                </a:cubicBezTo>
                <a:cubicBezTo>
                  <a:pt x="4150" y="10624"/>
                  <a:pt x="5021" y="10555"/>
                  <a:pt x="6422" y="10152"/>
                </a:cubicBezTo>
                <a:cubicBezTo>
                  <a:pt x="1306" y="5169"/>
                  <a:pt x="3038" y="0"/>
                  <a:pt x="3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4004150" y="984480"/>
            <a:ext cx="136985" cy="69459"/>
          </a:xfrm>
          <a:custGeom>
            <a:avLst/>
            <a:gdLst/>
            <a:ahLst/>
            <a:cxnLst/>
            <a:rect l="l" t="t" r="r" b="b"/>
            <a:pathLst>
              <a:path w="2905" h="1473" extrusionOk="0">
                <a:moveTo>
                  <a:pt x="1506" y="1"/>
                </a:moveTo>
                <a:cubicBezTo>
                  <a:pt x="986" y="1"/>
                  <a:pt x="420" y="111"/>
                  <a:pt x="0" y="486"/>
                </a:cubicBezTo>
                <a:cubicBezTo>
                  <a:pt x="27" y="806"/>
                  <a:pt x="53" y="1126"/>
                  <a:pt x="133" y="1472"/>
                </a:cubicBezTo>
                <a:cubicBezTo>
                  <a:pt x="605" y="1207"/>
                  <a:pt x="1125" y="1072"/>
                  <a:pt x="1649" y="1072"/>
                </a:cubicBezTo>
                <a:cubicBezTo>
                  <a:pt x="2073" y="1072"/>
                  <a:pt x="2499" y="1160"/>
                  <a:pt x="2904" y="1339"/>
                </a:cubicBezTo>
                <a:cubicBezTo>
                  <a:pt x="2904" y="593"/>
                  <a:pt x="2878" y="220"/>
                  <a:pt x="2878" y="220"/>
                </a:cubicBezTo>
                <a:cubicBezTo>
                  <a:pt x="2878" y="220"/>
                  <a:pt x="2239" y="1"/>
                  <a:pt x="1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3156023" y="4780585"/>
            <a:ext cx="140757" cy="191024"/>
          </a:xfrm>
          <a:custGeom>
            <a:avLst/>
            <a:gdLst/>
            <a:ahLst/>
            <a:cxnLst/>
            <a:rect l="l" t="t" r="r" b="b"/>
            <a:pathLst>
              <a:path w="2985" h="4051" extrusionOk="0">
                <a:moveTo>
                  <a:pt x="720" y="1"/>
                </a:moveTo>
                <a:cubicBezTo>
                  <a:pt x="1066" y="1280"/>
                  <a:pt x="799" y="2665"/>
                  <a:pt x="0" y="3758"/>
                </a:cubicBezTo>
                <a:cubicBezTo>
                  <a:pt x="986" y="3971"/>
                  <a:pt x="1492" y="4051"/>
                  <a:pt x="1492" y="4051"/>
                </a:cubicBezTo>
                <a:cubicBezTo>
                  <a:pt x="1492" y="4051"/>
                  <a:pt x="2984" y="1759"/>
                  <a:pt x="2078" y="134"/>
                </a:cubicBezTo>
                <a:cubicBezTo>
                  <a:pt x="1626" y="54"/>
                  <a:pt x="1173" y="1"/>
                  <a:pt x="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2808098" y="580039"/>
            <a:ext cx="130713" cy="182253"/>
          </a:xfrm>
          <a:custGeom>
            <a:avLst/>
            <a:gdLst/>
            <a:ahLst/>
            <a:cxnLst/>
            <a:rect l="l" t="t" r="r" b="b"/>
            <a:pathLst>
              <a:path w="2772" h="3865" extrusionOk="0">
                <a:moveTo>
                  <a:pt x="1813" y="0"/>
                </a:moveTo>
                <a:cubicBezTo>
                  <a:pt x="1813" y="0"/>
                  <a:pt x="747" y="347"/>
                  <a:pt x="1" y="640"/>
                </a:cubicBezTo>
                <a:cubicBezTo>
                  <a:pt x="534" y="3518"/>
                  <a:pt x="1440" y="3864"/>
                  <a:pt x="1440" y="3864"/>
                </a:cubicBezTo>
                <a:lnTo>
                  <a:pt x="2772" y="2931"/>
                </a:lnTo>
                <a:cubicBezTo>
                  <a:pt x="1973" y="1999"/>
                  <a:pt x="1813" y="0"/>
                  <a:pt x="18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5377462" y="1036631"/>
            <a:ext cx="172209" cy="100251"/>
          </a:xfrm>
          <a:custGeom>
            <a:avLst/>
            <a:gdLst/>
            <a:ahLst/>
            <a:cxnLst/>
            <a:rect l="l" t="t" r="r" b="b"/>
            <a:pathLst>
              <a:path w="3652" h="2126" extrusionOk="0">
                <a:moveTo>
                  <a:pt x="3065" y="1"/>
                </a:moveTo>
                <a:cubicBezTo>
                  <a:pt x="2615" y="231"/>
                  <a:pt x="2016" y="299"/>
                  <a:pt x="1467" y="299"/>
                </a:cubicBezTo>
                <a:cubicBezTo>
                  <a:pt x="683" y="299"/>
                  <a:pt x="1" y="161"/>
                  <a:pt x="1" y="161"/>
                </a:cubicBezTo>
                <a:lnTo>
                  <a:pt x="1" y="161"/>
                </a:lnTo>
                <a:cubicBezTo>
                  <a:pt x="1" y="161"/>
                  <a:pt x="54" y="1307"/>
                  <a:pt x="161" y="2079"/>
                </a:cubicBezTo>
                <a:cubicBezTo>
                  <a:pt x="551" y="2112"/>
                  <a:pt x="899" y="2126"/>
                  <a:pt x="1210" y="2126"/>
                </a:cubicBezTo>
                <a:cubicBezTo>
                  <a:pt x="3212" y="2126"/>
                  <a:pt x="3651" y="1546"/>
                  <a:pt x="3651" y="1546"/>
                </a:cubicBezTo>
                <a:lnTo>
                  <a:pt x="30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4487864" y="5068323"/>
            <a:ext cx="307874" cy="370731"/>
          </a:xfrm>
          <a:custGeom>
            <a:avLst/>
            <a:gdLst/>
            <a:ahLst/>
            <a:cxnLst/>
            <a:rect l="l" t="t" r="r" b="b"/>
            <a:pathLst>
              <a:path w="6529" h="7862" extrusionOk="0">
                <a:moveTo>
                  <a:pt x="4024" y="1"/>
                </a:moveTo>
                <a:cubicBezTo>
                  <a:pt x="1440" y="1653"/>
                  <a:pt x="1" y="6182"/>
                  <a:pt x="1" y="6182"/>
                </a:cubicBezTo>
                <a:cubicBezTo>
                  <a:pt x="1" y="6182"/>
                  <a:pt x="347" y="6822"/>
                  <a:pt x="1759" y="7861"/>
                </a:cubicBezTo>
                <a:cubicBezTo>
                  <a:pt x="2425" y="2212"/>
                  <a:pt x="6529" y="773"/>
                  <a:pt x="6529" y="773"/>
                </a:cubicBezTo>
                <a:cubicBezTo>
                  <a:pt x="5730" y="374"/>
                  <a:pt x="4904" y="107"/>
                  <a:pt x="4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1001142" y="1164470"/>
            <a:ext cx="307874" cy="370684"/>
          </a:xfrm>
          <a:custGeom>
            <a:avLst/>
            <a:gdLst/>
            <a:ahLst/>
            <a:cxnLst/>
            <a:rect l="l" t="t" r="r" b="b"/>
            <a:pathLst>
              <a:path w="6529" h="7861" extrusionOk="0">
                <a:moveTo>
                  <a:pt x="4024" y="0"/>
                </a:moveTo>
                <a:cubicBezTo>
                  <a:pt x="1439" y="1652"/>
                  <a:pt x="0" y="6182"/>
                  <a:pt x="0" y="6182"/>
                </a:cubicBezTo>
                <a:cubicBezTo>
                  <a:pt x="0" y="6182"/>
                  <a:pt x="347" y="6821"/>
                  <a:pt x="1759" y="7861"/>
                </a:cubicBezTo>
                <a:cubicBezTo>
                  <a:pt x="2425" y="2212"/>
                  <a:pt x="6529" y="799"/>
                  <a:pt x="6529" y="799"/>
                </a:cubicBezTo>
                <a:cubicBezTo>
                  <a:pt x="5729" y="373"/>
                  <a:pt x="4903" y="107"/>
                  <a:pt x="4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5289496" y="5944083"/>
            <a:ext cx="168437" cy="169663"/>
          </a:xfrm>
          <a:custGeom>
            <a:avLst/>
            <a:gdLst/>
            <a:ahLst/>
            <a:cxnLst/>
            <a:rect l="l" t="t" r="r" b="b"/>
            <a:pathLst>
              <a:path w="3572" h="3598" extrusionOk="0">
                <a:moveTo>
                  <a:pt x="1973" y="1"/>
                </a:moveTo>
                <a:cubicBezTo>
                  <a:pt x="1" y="2186"/>
                  <a:pt x="267" y="3092"/>
                  <a:pt x="267" y="3092"/>
                </a:cubicBezTo>
                <a:lnTo>
                  <a:pt x="1839" y="3598"/>
                </a:lnTo>
                <a:cubicBezTo>
                  <a:pt x="2079" y="2372"/>
                  <a:pt x="3571" y="1040"/>
                  <a:pt x="3571" y="1040"/>
                </a:cubicBezTo>
                <a:cubicBezTo>
                  <a:pt x="3571" y="1040"/>
                  <a:pt x="2639" y="374"/>
                  <a:pt x="1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6655309" y="4284526"/>
            <a:ext cx="162118" cy="175935"/>
          </a:xfrm>
          <a:custGeom>
            <a:avLst/>
            <a:gdLst/>
            <a:ahLst/>
            <a:cxnLst/>
            <a:rect l="l" t="t" r="r" b="b"/>
            <a:pathLst>
              <a:path w="3438" h="3731" extrusionOk="0">
                <a:moveTo>
                  <a:pt x="1439" y="0"/>
                </a:moveTo>
                <a:cubicBezTo>
                  <a:pt x="1439" y="0"/>
                  <a:pt x="560" y="720"/>
                  <a:pt x="0" y="1279"/>
                </a:cubicBezTo>
                <a:cubicBezTo>
                  <a:pt x="1565" y="3705"/>
                  <a:pt x="2517" y="3731"/>
                  <a:pt x="2557" y="3731"/>
                </a:cubicBezTo>
                <a:cubicBezTo>
                  <a:pt x="2558" y="3731"/>
                  <a:pt x="2558" y="3731"/>
                  <a:pt x="2558" y="3731"/>
                </a:cubicBezTo>
                <a:lnTo>
                  <a:pt x="3437" y="2318"/>
                </a:lnTo>
                <a:cubicBezTo>
                  <a:pt x="2345" y="1786"/>
                  <a:pt x="1439" y="0"/>
                  <a:pt x="1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6338644" y="636623"/>
            <a:ext cx="229974" cy="273969"/>
          </a:xfrm>
          <a:custGeom>
            <a:avLst/>
            <a:gdLst/>
            <a:ahLst/>
            <a:cxnLst/>
            <a:rect l="l" t="t" r="r" b="b"/>
            <a:pathLst>
              <a:path w="4877" h="5810" extrusionOk="0">
                <a:moveTo>
                  <a:pt x="1493" y="0"/>
                </a:moveTo>
                <a:cubicBezTo>
                  <a:pt x="933" y="373"/>
                  <a:pt x="427" y="826"/>
                  <a:pt x="1" y="1359"/>
                </a:cubicBezTo>
                <a:cubicBezTo>
                  <a:pt x="2159" y="2079"/>
                  <a:pt x="3651" y="5809"/>
                  <a:pt x="3651" y="5809"/>
                </a:cubicBezTo>
                <a:cubicBezTo>
                  <a:pt x="3651" y="5809"/>
                  <a:pt x="4424" y="5623"/>
                  <a:pt x="4877" y="4317"/>
                </a:cubicBezTo>
                <a:cubicBezTo>
                  <a:pt x="4237" y="2319"/>
                  <a:pt x="1493" y="0"/>
                  <a:pt x="1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1178303" y="4060625"/>
            <a:ext cx="290285" cy="192297"/>
          </a:xfrm>
          <a:custGeom>
            <a:avLst/>
            <a:gdLst/>
            <a:ahLst/>
            <a:cxnLst/>
            <a:rect l="l" t="t" r="r" b="b"/>
            <a:pathLst>
              <a:path w="6156" h="4078" extrusionOk="0">
                <a:moveTo>
                  <a:pt x="4983" y="1"/>
                </a:moveTo>
                <a:cubicBezTo>
                  <a:pt x="2878" y="161"/>
                  <a:pt x="1" y="2292"/>
                  <a:pt x="1" y="2292"/>
                </a:cubicBezTo>
                <a:cubicBezTo>
                  <a:pt x="240" y="2905"/>
                  <a:pt x="560" y="3518"/>
                  <a:pt x="933" y="4077"/>
                </a:cubicBezTo>
                <a:cubicBezTo>
                  <a:pt x="2159" y="2132"/>
                  <a:pt x="6129" y="1573"/>
                  <a:pt x="6129" y="1573"/>
                </a:cubicBezTo>
                <a:cubicBezTo>
                  <a:pt x="6129" y="1573"/>
                  <a:pt x="6156" y="800"/>
                  <a:pt x="4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5205324" y="4183746"/>
            <a:ext cx="150801" cy="203615"/>
          </a:xfrm>
          <a:custGeom>
            <a:avLst/>
            <a:gdLst/>
            <a:ahLst/>
            <a:cxnLst/>
            <a:rect l="l" t="t" r="r" b="b"/>
            <a:pathLst>
              <a:path w="3198" h="4318" extrusionOk="0">
                <a:moveTo>
                  <a:pt x="1599" y="1"/>
                </a:moveTo>
                <a:cubicBezTo>
                  <a:pt x="1599" y="1"/>
                  <a:pt x="0" y="2372"/>
                  <a:pt x="906" y="4131"/>
                </a:cubicBezTo>
                <a:cubicBezTo>
                  <a:pt x="1386" y="4238"/>
                  <a:pt x="1866" y="4291"/>
                  <a:pt x="2345" y="4318"/>
                </a:cubicBezTo>
                <a:cubicBezTo>
                  <a:pt x="1999" y="2932"/>
                  <a:pt x="2319" y="1466"/>
                  <a:pt x="3198" y="347"/>
                </a:cubicBezTo>
                <a:cubicBezTo>
                  <a:pt x="2132" y="81"/>
                  <a:pt x="1599" y="1"/>
                  <a:pt x="1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2820527" y="3608485"/>
            <a:ext cx="258880" cy="188714"/>
          </a:xfrm>
          <a:custGeom>
            <a:avLst/>
            <a:gdLst/>
            <a:ahLst/>
            <a:cxnLst/>
            <a:rect l="l" t="t" r="r" b="b"/>
            <a:pathLst>
              <a:path w="5490" h="4002" extrusionOk="0">
                <a:moveTo>
                  <a:pt x="1352" y="0"/>
                </a:moveTo>
                <a:cubicBezTo>
                  <a:pt x="1115" y="0"/>
                  <a:pt x="877" y="26"/>
                  <a:pt x="640" y="84"/>
                </a:cubicBezTo>
                <a:cubicBezTo>
                  <a:pt x="373" y="617"/>
                  <a:pt x="160" y="1177"/>
                  <a:pt x="0" y="1763"/>
                </a:cubicBezTo>
                <a:cubicBezTo>
                  <a:pt x="1785" y="1763"/>
                  <a:pt x="3464" y="2589"/>
                  <a:pt x="4583" y="4001"/>
                </a:cubicBezTo>
                <a:cubicBezTo>
                  <a:pt x="5223" y="2776"/>
                  <a:pt x="5489" y="2163"/>
                  <a:pt x="5489" y="2163"/>
                </a:cubicBezTo>
                <a:cubicBezTo>
                  <a:pt x="5489" y="2163"/>
                  <a:pt x="3499" y="0"/>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7701940" y="910611"/>
            <a:ext cx="170889" cy="101100"/>
          </a:xfrm>
          <a:custGeom>
            <a:avLst/>
            <a:gdLst/>
            <a:ahLst/>
            <a:cxnLst/>
            <a:rect l="l" t="t" r="r" b="b"/>
            <a:pathLst>
              <a:path w="3624" h="2144" extrusionOk="0">
                <a:moveTo>
                  <a:pt x="3064" y="1"/>
                </a:moveTo>
                <a:cubicBezTo>
                  <a:pt x="2596" y="241"/>
                  <a:pt x="1966" y="309"/>
                  <a:pt x="1400" y="309"/>
                </a:cubicBezTo>
                <a:cubicBezTo>
                  <a:pt x="644" y="309"/>
                  <a:pt x="0" y="188"/>
                  <a:pt x="0" y="187"/>
                </a:cubicBezTo>
                <a:lnTo>
                  <a:pt x="0" y="187"/>
                </a:lnTo>
                <a:cubicBezTo>
                  <a:pt x="0" y="188"/>
                  <a:pt x="53" y="1333"/>
                  <a:pt x="160" y="2106"/>
                </a:cubicBezTo>
                <a:cubicBezTo>
                  <a:pt x="512" y="2132"/>
                  <a:pt x="830" y="2143"/>
                  <a:pt x="1116" y="2143"/>
                </a:cubicBezTo>
                <a:cubicBezTo>
                  <a:pt x="3192" y="2143"/>
                  <a:pt x="3624" y="1546"/>
                  <a:pt x="3624" y="1546"/>
                </a:cubicBezTo>
                <a:lnTo>
                  <a:pt x="3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2673569" y="1267475"/>
            <a:ext cx="134533" cy="164665"/>
          </a:xfrm>
          <a:custGeom>
            <a:avLst/>
            <a:gdLst/>
            <a:ahLst/>
            <a:cxnLst/>
            <a:rect l="l" t="t" r="r" b="b"/>
            <a:pathLst>
              <a:path w="2853" h="3492" extrusionOk="0">
                <a:moveTo>
                  <a:pt x="2266" y="1"/>
                </a:moveTo>
                <a:lnTo>
                  <a:pt x="614" y="134"/>
                </a:lnTo>
                <a:cubicBezTo>
                  <a:pt x="854" y="1333"/>
                  <a:pt x="1" y="3118"/>
                  <a:pt x="1" y="3118"/>
                </a:cubicBezTo>
                <a:cubicBezTo>
                  <a:pt x="1" y="3118"/>
                  <a:pt x="1093" y="3385"/>
                  <a:pt x="1866" y="3491"/>
                </a:cubicBezTo>
                <a:cubicBezTo>
                  <a:pt x="2852" y="747"/>
                  <a:pt x="226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 name="Rectangle 5">
            <a:extLst>
              <a:ext uri="{FF2B5EF4-FFF2-40B4-BE49-F238E27FC236}">
                <a16:creationId xmlns:a16="http://schemas.microsoft.com/office/drawing/2014/main" id="{E75D5912-D4F9-C8BB-5289-EA5D3C637C6F}"/>
              </a:ext>
            </a:extLst>
          </p:cNvPr>
          <p:cNvSpPr/>
          <p:nvPr/>
        </p:nvSpPr>
        <p:spPr>
          <a:xfrm>
            <a:off x="541458" y="782332"/>
            <a:ext cx="8096250" cy="94373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n-US" sz="1700" b="1" i="1" dirty="0" err="1">
                <a:solidFill>
                  <a:srgbClr val="040100"/>
                </a:solidFill>
                <a:effectLst/>
                <a:latin typeface="Arial" panose="020B0604020202020204" pitchFamily="34" charset="0"/>
                <a:ea typeface="Aptos" panose="020B0004020202020204" pitchFamily="34" charset="0"/>
                <a:cs typeface="Arial" panose="020B0604020202020204" pitchFamily="34" charset="0"/>
              </a:rPr>
              <a:t>Nhiệm</a:t>
            </a:r>
            <a:r>
              <a:rPr lang="en-US" sz="1700" b="1" i="1"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b="1" i="1" dirty="0" err="1">
                <a:solidFill>
                  <a:srgbClr val="040100"/>
                </a:solidFill>
                <a:effectLst/>
                <a:latin typeface="Arial" panose="020B0604020202020204" pitchFamily="34" charset="0"/>
                <a:ea typeface="Aptos" panose="020B0004020202020204" pitchFamily="34" charset="0"/>
                <a:cs typeface="Arial" panose="020B0604020202020204" pitchFamily="34" charset="0"/>
              </a:rPr>
              <a:t>vụ</a:t>
            </a:r>
            <a:r>
              <a:rPr lang="en-US" sz="1700" b="1" i="1" dirty="0">
                <a:solidFill>
                  <a:srgbClr val="040100"/>
                </a:solidFill>
                <a:effectLst/>
                <a:latin typeface="Arial" panose="020B0604020202020204" pitchFamily="34" charset="0"/>
                <a:ea typeface="Aptos" panose="020B0004020202020204" pitchFamily="34" charset="0"/>
                <a:cs typeface="Arial" panose="020B0604020202020204" pitchFamily="34" charset="0"/>
              </a:rPr>
              <a:t>:</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Em</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hãy</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cho</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biết</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mình</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thích</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hay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không</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thích</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làm</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việc</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trong</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ba</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nhóm</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nghề</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vừa</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học</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và</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giải</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thích</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17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lí</a:t>
            </a:r>
            <a:r>
              <a:rPr lang="en-US" sz="1700" dirty="0">
                <a:solidFill>
                  <a:srgbClr val="040100"/>
                </a:solidFill>
                <a:effectLst/>
                <a:latin typeface="Arial" panose="020B0604020202020204" pitchFamily="34" charset="0"/>
                <a:ea typeface="Aptos" panose="020B0004020202020204" pitchFamily="34" charset="0"/>
                <a:cs typeface="Arial" panose="020B0604020202020204" pitchFamily="34" charset="0"/>
              </a:rPr>
              <a:t> do.</a:t>
            </a:r>
            <a:r>
              <a:rPr lang="en-VN" sz="1700" dirty="0">
                <a:solidFill>
                  <a:srgbClr val="040100"/>
                </a:solidFill>
                <a:effectLst/>
                <a:latin typeface="Arial" panose="020B0604020202020204" pitchFamily="34" charset="0"/>
                <a:cs typeface="Arial" panose="020B0604020202020204" pitchFamily="34" charset="0"/>
              </a:rPr>
              <a:t> </a:t>
            </a:r>
            <a:endParaRPr lang="vi-VN" sz="1700" kern="100" dirty="0">
              <a:solidFill>
                <a:srgbClr val="0401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F31CEEE-B170-F242-3406-7D664AA6E31A}"/>
              </a:ext>
            </a:extLst>
          </p:cNvPr>
          <p:cNvSpPr txBox="1"/>
          <p:nvPr/>
        </p:nvSpPr>
        <p:spPr>
          <a:xfrm>
            <a:off x="523875" y="2060345"/>
            <a:ext cx="8096250" cy="2300823"/>
          </a:xfrm>
          <a:prstGeom prst="rect">
            <a:avLst/>
          </a:prstGeom>
          <a:solidFill>
            <a:schemeClr val="accent3"/>
          </a:solidFill>
          <a:ln>
            <a:solidFill>
              <a:schemeClr val="accent3"/>
            </a:solidFill>
          </a:ln>
        </p:spPr>
        <p:txBody>
          <a:bodyPr wrap="square">
            <a:spAutoFit/>
          </a:bodyPr>
          <a:lstStyle/>
          <a:p>
            <a:pPr algn="ctr">
              <a:lnSpc>
                <a:spcPct val="150000"/>
              </a:lnSpc>
              <a:spcAft>
                <a:spcPts val="800"/>
              </a:spcAft>
            </a:pPr>
            <a:r>
              <a:rPr lang="en-US" sz="125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Nếu</a:t>
            </a:r>
            <a:r>
              <a:rPr lang="en-US" sz="125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125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em</a:t>
            </a:r>
            <a:r>
              <a:rPr lang="en-US" sz="125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125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thích</a:t>
            </a:r>
            <a:r>
              <a:rPr lang="en-US" sz="125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125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một</a:t>
            </a:r>
            <a:r>
              <a:rPr lang="en-US" sz="125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125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nhóm</a:t>
            </a:r>
            <a:r>
              <a:rPr lang="en-US" sz="125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125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nghề</a:t>
            </a:r>
            <a:r>
              <a:rPr lang="en-US" sz="125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125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hãy</a:t>
            </a:r>
            <a:r>
              <a:rPr lang="en-US" sz="125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125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giải</a:t>
            </a:r>
            <a:r>
              <a:rPr lang="en-US" sz="125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125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thích</a:t>
            </a:r>
            <a:r>
              <a:rPr lang="en-US" sz="125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125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cụ</a:t>
            </a:r>
            <a:r>
              <a:rPr lang="en-US" sz="125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125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thể</a:t>
            </a:r>
            <a:r>
              <a:rPr lang="en-US" sz="125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a:t>
            </a:r>
            <a:endParaRPr lang="en-VN" sz="1250" b="1" kern="100" dirty="0">
              <a:solidFill>
                <a:srgbClr val="0070C0"/>
              </a:solidFill>
              <a:latin typeface="Arial" panose="020B0604020202020204" pitchFamily="34" charset="0"/>
              <a:ea typeface="Aptos" panose="020B000402020202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r>
              <a:rPr lang="en-US" sz="1250" kern="100" dirty="0" err="1">
                <a:effectLst/>
                <a:latin typeface="Arial" panose="020B0604020202020204" pitchFamily="34" charset="0"/>
                <a:ea typeface="Aptos" panose="020B0004020202020204" pitchFamily="34" charset="0"/>
                <a:cs typeface="Arial" panose="020B0604020202020204" pitchFamily="34" charset="0"/>
              </a:rPr>
              <a:t>Em</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thích</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nghề</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nghiệp</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nào</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trong</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nhóm</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nghề</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đó</a:t>
            </a:r>
            <a:r>
              <a:rPr lang="en-US" sz="1250" kern="100" dirty="0">
                <a:effectLst/>
                <a:latin typeface="Arial" panose="020B0604020202020204" pitchFamily="34" charset="0"/>
                <a:ea typeface="Aptos" panose="020B0004020202020204" pitchFamily="34" charset="0"/>
                <a:cs typeface="Arial" panose="020B0604020202020204" pitchFamily="34" charset="0"/>
              </a:rPr>
              <a:t>?</a:t>
            </a:r>
          </a:p>
          <a:p>
            <a:pPr marL="285750" indent="-285750" algn="just">
              <a:lnSpc>
                <a:spcPct val="150000"/>
              </a:lnSpc>
              <a:spcAft>
                <a:spcPts val="800"/>
              </a:spcAft>
              <a:buFont typeface="Arial" panose="020B0604020202020204" pitchFamily="34" charset="0"/>
              <a:buChar char="•"/>
            </a:pPr>
            <a:r>
              <a:rPr lang="en-US" sz="1250" kern="100" dirty="0" err="1">
                <a:effectLst/>
                <a:latin typeface="Arial" panose="020B0604020202020204" pitchFamily="34" charset="0"/>
                <a:ea typeface="Aptos" panose="020B0004020202020204" pitchFamily="34" charset="0"/>
                <a:cs typeface="Arial" panose="020B0604020202020204" pitchFamily="34" charset="0"/>
              </a:rPr>
              <a:t>Em</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cảm</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thấy</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mình</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có</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những</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tố</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chất</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nào</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phù</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hợp</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với</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yêu</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cầu</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của</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nghề</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nghiệp</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đó</a:t>
            </a:r>
            <a:r>
              <a:rPr lang="en-US" sz="1250" kern="100" dirty="0">
                <a:effectLst/>
                <a:latin typeface="Arial" panose="020B0604020202020204" pitchFamily="34" charset="0"/>
                <a:ea typeface="Aptos" panose="020B0004020202020204" pitchFamily="34" charset="0"/>
                <a:cs typeface="Arial" panose="020B0604020202020204" pitchFamily="34" charset="0"/>
              </a:rPr>
              <a:t>?</a:t>
            </a:r>
            <a:endParaRPr lang="en-VN" sz="1250" kern="100" dirty="0">
              <a:latin typeface="Arial" panose="020B0604020202020204" pitchFamily="34" charset="0"/>
              <a:ea typeface="Aptos" panose="020B000402020202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r>
              <a:rPr lang="en-US" sz="1250" kern="100" dirty="0" err="1">
                <a:effectLst/>
                <a:latin typeface="Arial" panose="020B0604020202020204" pitchFamily="34" charset="0"/>
                <a:ea typeface="Aptos" panose="020B0004020202020204" pitchFamily="34" charset="0"/>
                <a:cs typeface="Arial" panose="020B0604020202020204" pitchFamily="34" charset="0"/>
              </a:rPr>
              <a:t>Với</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nghề</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nghiệp</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vừa</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chọn</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em</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có</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thể</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đảm</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nhiệm</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những</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vị</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trí</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công</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việc</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nào</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ở</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cơ</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quan</a:t>
            </a:r>
            <a:r>
              <a:rPr lang="en-US" sz="1250" kern="100" dirty="0">
                <a:effectLst/>
                <a:latin typeface="Arial" panose="020B0604020202020204" pitchFamily="34" charset="0"/>
                <a:ea typeface="Aptos" panose="020B0004020202020204" pitchFamily="34" charset="0"/>
                <a:cs typeface="Arial" panose="020B0604020202020204" pitchFamily="34" charset="0"/>
              </a:rPr>
              <a:t> hay </a:t>
            </a:r>
            <a:r>
              <a:rPr lang="en-US" sz="1250" kern="100" dirty="0" err="1">
                <a:effectLst/>
                <a:latin typeface="Arial" panose="020B0604020202020204" pitchFamily="34" charset="0"/>
                <a:ea typeface="Aptos" panose="020B0004020202020204" pitchFamily="34" charset="0"/>
                <a:cs typeface="Arial" panose="020B0604020202020204" pitchFamily="34" charset="0"/>
              </a:rPr>
              <a:t>doanh</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nghiệp</a:t>
            </a:r>
            <a:r>
              <a:rPr lang="en-US" sz="1250" kern="100" dirty="0">
                <a:effectLst/>
                <a:latin typeface="Arial" panose="020B0604020202020204" pitchFamily="34" charset="0"/>
                <a:ea typeface="Aptos" panose="020B0004020202020204" pitchFamily="34" charset="0"/>
                <a:cs typeface="Arial" panose="020B0604020202020204" pitchFamily="34" charset="0"/>
              </a:rPr>
              <a:t>?</a:t>
            </a:r>
            <a:endParaRPr lang="en-VN" sz="1250" kern="100" dirty="0">
              <a:latin typeface="Arial" panose="020B0604020202020204" pitchFamily="34" charset="0"/>
              <a:ea typeface="Aptos" panose="020B000402020202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r>
              <a:rPr lang="en-US" sz="1250" kern="100" dirty="0" err="1">
                <a:effectLst/>
                <a:latin typeface="Arial" panose="020B0604020202020204" pitchFamily="34" charset="0"/>
                <a:ea typeface="Aptos" panose="020B0004020202020204" pitchFamily="34" charset="0"/>
                <a:cs typeface="Arial" panose="020B0604020202020204" pitchFamily="34" charset="0"/>
              </a:rPr>
              <a:t>Nếu</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em</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không</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thích</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một</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nhóm</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nghề</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hãy</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giải</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thích</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cụ</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thể</a:t>
            </a:r>
            <a:r>
              <a:rPr lang="en-US" sz="1250" kern="100" dirty="0">
                <a:effectLst/>
                <a:latin typeface="Arial" panose="020B0604020202020204" pitchFamily="34" charset="0"/>
                <a:ea typeface="Aptos" panose="020B0004020202020204" pitchFamily="34" charset="0"/>
                <a:cs typeface="Arial" panose="020B0604020202020204" pitchFamily="34" charset="0"/>
              </a:rPr>
              <a:t>:</a:t>
            </a:r>
            <a:endParaRPr lang="en-VN" sz="1250" kern="100" dirty="0">
              <a:latin typeface="Arial" panose="020B0604020202020204" pitchFamily="34" charset="0"/>
              <a:ea typeface="Aptos" panose="020B000402020202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r>
              <a:rPr lang="en-US" sz="1250" kern="100" dirty="0" err="1">
                <a:effectLst/>
                <a:latin typeface="Arial" panose="020B0604020202020204" pitchFamily="34" charset="0"/>
                <a:ea typeface="Aptos" panose="020B0004020202020204" pitchFamily="34" charset="0"/>
                <a:cs typeface="Arial" panose="020B0604020202020204" pitchFamily="34" charset="0"/>
              </a:rPr>
              <a:t>Em</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cảm</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thấy</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mình</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không</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phù</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hợp</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với</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yêu</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cầu</a:t>
            </a:r>
            <a:r>
              <a:rPr lang="en-US" sz="1250" kern="100" dirty="0">
                <a:effectLst/>
                <a:latin typeface="Arial" panose="020B0604020202020204" pitchFamily="34" charset="0"/>
                <a:ea typeface="Aptos" panose="020B0004020202020204" pitchFamily="34" charset="0"/>
                <a:cs typeface="Arial" panose="020B0604020202020204" pitchFamily="34" charset="0"/>
              </a:rPr>
              <a:t> hay </a:t>
            </a:r>
            <a:r>
              <a:rPr lang="en-US" sz="1250" kern="100" dirty="0" err="1">
                <a:effectLst/>
                <a:latin typeface="Arial" panose="020B0604020202020204" pitchFamily="34" charset="0"/>
                <a:ea typeface="Aptos" panose="020B0004020202020204" pitchFamily="34" charset="0"/>
                <a:cs typeface="Arial" panose="020B0604020202020204" pitchFamily="34" charset="0"/>
              </a:rPr>
              <a:t>tố</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chất</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nào</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mà</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nhóm</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nghề</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đó</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đòi</a:t>
            </a:r>
            <a:r>
              <a:rPr lang="en-US" sz="1250" kern="100" dirty="0">
                <a:effectLst/>
                <a:latin typeface="Arial" panose="020B0604020202020204" pitchFamily="34" charset="0"/>
                <a:ea typeface="Aptos" panose="020B0004020202020204" pitchFamily="34" charset="0"/>
                <a:cs typeface="Arial" panose="020B0604020202020204" pitchFamily="34" charset="0"/>
              </a:rPr>
              <a:t> </a:t>
            </a:r>
            <a:r>
              <a:rPr lang="en-US" sz="1250" kern="100" dirty="0" err="1">
                <a:effectLst/>
                <a:latin typeface="Arial" panose="020B0604020202020204" pitchFamily="34" charset="0"/>
                <a:ea typeface="Aptos" panose="020B0004020202020204" pitchFamily="34" charset="0"/>
                <a:cs typeface="Arial" panose="020B0604020202020204" pitchFamily="34" charset="0"/>
              </a:rPr>
              <a:t>hỏi</a:t>
            </a:r>
            <a:r>
              <a:rPr lang="en-US" sz="1250" kern="100" dirty="0">
                <a:effectLst/>
                <a:latin typeface="Arial" panose="020B0604020202020204" pitchFamily="34" charset="0"/>
                <a:ea typeface="Aptos" panose="020B0004020202020204" pitchFamily="34" charset="0"/>
                <a:cs typeface="Arial" panose="020B0604020202020204" pitchFamily="34" charset="0"/>
              </a:rPr>
              <a:t>?</a:t>
            </a:r>
            <a:endParaRPr lang="en-VN" sz="1250" kern="100" dirty="0">
              <a:latin typeface="Arial" panose="020B0604020202020204" pitchFamily="34" charset="0"/>
              <a:ea typeface="Aptos" panose="020B00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D5740F5A-CD50-7B9A-9B0F-5F04CF1472AA}"/>
              </a:ext>
            </a:extLst>
          </p:cNvPr>
          <p:cNvCxnSpPr/>
          <p:nvPr/>
        </p:nvCxnSpPr>
        <p:spPr>
          <a:xfrm>
            <a:off x="4572000" y="1756881"/>
            <a:ext cx="0" cy="30346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2" name="Google Shape;225;p3">
            <a:extLst>
              <a:ext uri="{FF2B5EF4-FFF2-40B4-BE49-F238E27FC236}">
                <a16:creationId xmlns:a16="http://schemas.microsoft.com/office/drawing/2014/main" id="{6180F046-CE91-D9D7-04D1-DA70D83A5C70}"/>
              </a:ext>
            </a:extLst>
          </p:cNvPr>
          <p:cNvPicPr preferRelativeResize="0"/>
          <p:nvPr/>
        </p:nvPicPr>
        <p:blipFill rotWithShape="1">
          <a:blip r:embed="rId3">
            <a:alphaModFix/>
          </a:blip>
          <a:srcRect/>
          <a:stretch/>
        </p:blipFill>
        <p:spPr>
          <a:xfrm>
            <a:off x="7609660" y="135552"/>
            <a:ext cx="1276831" cy="299050"/>
          </a:xfrm>
          <a:prstGeom prst="rect">
            <a:avLst/>
          </a:prstGeom>
          <a:noFill/>
          <a:ln>
            <a:noFill/>
          </a:ln>
        </p:spPr>
      </p:pic>
    </p:spTree>
    <p:extLst>
      <p:ext uri="{BB962C8B-B14F-4D97-AF65-F5344CB8AC3E}">
        <p14:creationId xmlns:p14="http://schemas.microsoft.com/office/powerpoint/2010/main" val="4283062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37"/>
          <p:cNvSpPr txBox="1">
            <a:spLocks noGrp="1"/>
          </p:cNvSpPr>
          <p:nvPr>
            <p:ph type="title"/>
          </p:nvPr>
        </p:nvSpPr>
        <p:spPr>
          <a:xfrm>
            <a:off x="711450" y="549800"/>
            <a:ext cx="7721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Arial" panose="020B0604020202020204" pitchFamily="34" charset="0"/>
                <a:cs typeface="Arial" panose="020B0604020202020204" pitchFamily="34" charset="0"/>
              </a:rPr>
              <a:t>LUYỆN TẬP &amp; VẬN DỤNG</a:t>
            </a:r>
            <a:endParaRPr sz="3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185EF41-E762-ADC7-3188-63A70B3C9AEE}"/>
              </a:ext>
            </a:extLst>
          </p:cNvPr>
          <p:cNvSpPr txBox="1"/>
          <p:nvPr/>
        </p:nvSpPr>
        <p:spPr>
          <a:xfrm>
            <a:off x="711450" y="1122500"/>
            <a:ext cx="7721100" cy="3369512"/>
          </a:xfrm>
          <a:prstGeom prst="rect">
            <a:avLst/>
          </a:prstGeom>
          <a:noFill/>
        </p:spPr>
        <p:txBody>
          <a:bodyPr wrap="square">
            <a:spAutoFit/>
          </a:bodyPr>
          <a:lstStyle/>
          <a:p>
            <a:pPr algn="just">
              <a:lnSpc>
                <a:spcPct val="150000"/>
              </a:lnSpc>
              <a:spcAft>
                <a:spcPts val="800"/>
              </a:spcAft>
            </a:pPr>
            <a:r>
              <a:rPr lang="en-US" sz="2000" b="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Câu</a:t>
            </a:r>
            <a:r>
              <a:rPr lang="en-US" sz="20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1.</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Em</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hãy</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tìm</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hiểu</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nhu</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cầu</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nhân</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lực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hiện</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nay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của</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xã</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hội</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và</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mức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thu</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nhập</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trung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bình</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của</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nhân</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viên</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làm</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ở</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mỗi</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nghề</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trong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ba</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nhóm</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nghề</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đã</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học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50000"/>
              </a:lnSpc>
              <a:spcAft>
                <a:spcPts val="800"/>
              </a:spcAft>
            </a:pPr>
            <a:r>
              <a:rPr lang="en-US" sz="2000" b="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Câu</a:t>
            </a:r>
            <a:r>
              <a:rPr lang="en-US" sz="20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2.</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Với</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đặc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trưng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cơ</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bản</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của</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các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nhóm</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nghề</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thuộc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định</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hướng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Tin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học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ứng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dụng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và</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định</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hưởng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Khoa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học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máy</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tính</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em</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tự</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nhận</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thấy</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mình</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phù</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hợp</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với</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định</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hướng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nào</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nếu</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lựa</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chọn</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học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môn</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Tin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học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ở</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cấp</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trung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học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phổ</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thông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Cloud 3">
            <a:extLst>
              <a:ext uri="{FF2B5EF4-FFF2-40B4-BE49-F238E27FC236}">
                <a16:creationId xmlns:a16="http://schemas.microsoft.com/office/drawing/2014/main" id="{1D020262-89E7-D200-369D-F62738F5FCCD}"/>
              </a:ext>
            </a:extLst>
          </p:cNvPr>
          <p:cNvSpPr/>
          <p:nvPr/>
        </p:nvSpPr>
        <p:spPr>
          <a:xfrm>
            <a:off x="7057612" y="95600"/>
            <a:ext cx="2086388" cy="1111775"/>
          </a:xfrm>
          <a:prstGeom prst="cloud">
            <a:avLst/>
          </a:prstGeom>
          <a:solidFill>
            <a:schemeClr val="accent3">
              <a:lumMod val="10000"/>
              <a:lumOff val="90000"/>
            </a:schemeClr>
          </a:solidFill>
          <a:ln>
            <a:solidFill>
              <a:schemeClr val="accent3">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solidFill>
                  <a:schemeClr val="tx1"/>
                </a:solidFill>
                <a:latin typeface="Arial" panose="020B0604020202020204" pitchFamily="34" charset="0"/>
                <a:cs typeface="Arial" panose="020B0604020202020204" pitchFamily="34" charset="0"/>
              </a:rPr>
              <a:t>Nhiệm vụ </a:t>
            </a:r>
          </a:p>
          <a:p>
            <a:pPr algn="ctr">
              <a:lnSpc>
                <a:spcPct val="150000"/>
              </a:lnSpc>
            </a:pPr>
            <a:r>
              <a:rPr lang="en-VN" sz="2000" b="1" dirty="0">
                <a:solidFill>
                  <a:schemeClr val="tx1"/>
                </a:solidFill>
                <a:latin typeface="Arial" panose="020B0604020202020204" pitchFamily="34" charset="0"/>
                <a:cs typeface="Arial" panose="020B0604020202020204" pitchFamily="34" charset="0"/>
              </a:rPr>
              <a:t>về nhà</a:t>
            </a:r>
          </a:p>
        </p:txBody>
      </p:sp>
    </p:spTree>
    <p:extLst>
      <p:ext uri="{BB962C8B-B14F-4D97-AF65-F5344CB8AC3E}">
        <p14:creationId xmlns:p14="http://schemas.microsoft.com/office/powerpoint/2010/main" val="297229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37"/>
          <p:cNvSpPr txBox="1">
            <a:spLocks noGrp="1"/>
          </p:cNvSpPr>
          <p:nvPr>
            <p:ph type="title"/>
          </p:nvPr>
        </p:nvSpPr>
        <p:spPr>
          <a:xfrm>
            <a:off x="711450" y="380954"/>
            <a:ext cx="7721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b="1" dirty="0">
                <a:latin typeface="Arial" panose="020B0604020202020204" pitchFamily="34" charset="0"/>
                <a:cs typeface="Arial" panose="020B0604020202020204" pitchFamily="34" charset="0"/>
              </a:rPr>
              <a:t>HƯỚNG DẪN</a:t>
            </a:r>
            <a:endParaRPr sz="25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CE03B9F-3A55-6E07-AD6B-10540E59BAB9}"/>
              </a:ext>
            </a:extLst>
          </p:cNvPr>
          <p:cNvSpPr txBox="1"/>
          <p:nvPr/>
        </p:nvSpPr>
        <p:spPr>
          <a:xfrm>
            <a:off x="523875" y="2723482"/>
            <a:ext cx="8096250" cy="1984518"/>
          </a:xfrm>
          <a:prstGeom prst="rect">
            <a:avLst/>
          </a:prstGeom>
          <a:solidFill>
            <a:schemeClr val="accent3"/>
          </a:solidFill>
          <a:ln>
            <a:solidFill>
              <a:schemeClr val="accent3"/>
            </a:solidFill>
          </a:ln>
        </p:spPr>
        <p:txBody>
          <a:bodyPr wrap="square">
            <a:spAutoFit/>
          </a:bodyPr>
          <a:lstStyle/>
          <a:p>
            <a:pPr algn="just">
              <a:lnSpc>
                <a:spcPct val="150000"/>
              </a:lnSpc>
              <a:spcAft>
                <a:spcPts val="800"/>
              </a:spcAft>
            </a:pP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Có</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thể</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vào</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những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trang</a:t>
            </a:r>
            <a:r>
              <a:rPr lang="en-US" sz="200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web </a:t>
            </a:r>
            <a:r>
              <a:rPr lang="en-US" sz="200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tìm</a:t>
            </a:r>
            <a:r>
              <a:rPr lang="en-US" sz="200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việc</a:t>
            </a:r>
            <a:r>
              <a:rPr lang="en-US" sz="200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làm</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tại</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đó</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thường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có</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thông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tin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về</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nhu</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cầu</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nhân</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lực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và</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mức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thu</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nhập</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trung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bình</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ở</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các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nhóm</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nghề</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50000"/>
              </a:lnSpc>
              <a:spcAft>
                <a:spcPts val="800"/>
              </a:spcAft>
            </a:pP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Cũng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có</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thể</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trực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tiếp</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tìm</a:t>
            </a:r>
            <a:r>
              <a:rPr lang="en-US" sz="200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kiếm</a:t>
            </a:r>
            <a:r>
              <a:rPr lang="en-US" sz="200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với</a:t>
            </a:r>
            <a:r>
              <a:rPr lang="en-US" sz="200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từ</a:t>
            </a:r>
            <a:r>
              <a:rPr lang="en-US" sz="2000" b="1" kern="100"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2000" b="1" kern="100" dirty="0" err="1">
                <a:solidFill>
                  <a:srgbClr val="0070C0"/>
                </a:solidFill>
                <a:effectLst/>
                <a:latin typeface="Arial" panose="020B0604020202020204" pitchFamily="34" charset="0"/>
                <a:ea typeface="Aptos" panose="020B0004020202020204" pitchFamily="34" charset="0"/>
                <a:cs typeface="Arial" panose="020B0604020202020204" pitchFamily="34" charset="0"/>
              </a:rPr>
              <a:t>khoá</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như</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tìm</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việc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Phát</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triển</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phần</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mềm</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mức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lương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Đa</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phương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tiện</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75D5912-D4F9-C8BB-5289-EA5D3C637C6F}"/>
              </a:ext>
            </a:extLst>
          </p:cNvPr>
          <p:cNvSpPr/>
          <p:nvPr/>
        </p:nvSpPr>
        <p:spPr>
          <a:xfrm>
            <a:off x="523875" y="970768"/>
            <a:ext cx="8096250" cy="144925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Câu</a:t>
            </a:r>
            <a:r>
              <a:rPr kumimoji="0" lang="en-US" sz="2000" b="1"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1.</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Em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hãy</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tìm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hiểu</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nhu</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cầu</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nhân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lực</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hiện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nay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của</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xã</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hội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và</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mức</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thu</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nhập</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trung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bình</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của</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nhân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viên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làm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ở</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mỗi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nghề</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trong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ba</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nhóm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nghề</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đã</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học</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a:t>
            </a:r>
            <a:endParaRPr kumimoji="0" lang="en-VN"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endParaRPr>
          </a:p>
        </p:txBody>
      </p:sp>
      <p:cxnSp>
        <p:nvCxnSpPr>
          <p:cNvPr id="8" name="Straight Arrow Connector 7">
            <a:extLst>
              <a:ext uri="{FF2B5EF4-FFF2-40B4-BE49-F238E27FC236}">
                <a16:creationId xmlns:a16="http://schemas.microsoft.com/office/drawing/2014/main" id="{4D633CEF-02D9-AC6E-EFE7-6B551DE831A1}"/>
              </a:ext>
            </a:extLst>
          </p:cNvPr>
          <p:cNvCxnSpPr>
            <a:stCxn id="6" idx="2"/>
            <a:endCxn id="5" idx="0"/>
          </p:cNvCxnSpPr>
          <p:nvPr/>
        </p:nvCxnSpPr>
        <p:spPr>
          <a:xfrm>
            <a:off x="4572000" y="2420018"/>
            <a:ext cx="0" cy="30346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84788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 name="Rectangle 5">
            <a:extLst>
              <a:ext uri="{FF2B5EF4-FFF2-40B4-BE49-F238E27FC236}">
                <a16:creationId xmlns:a16="http://schemas.microsoft.com/office/drawing/2014/main" id="{E75D5912-D4F9-C8BB-5289-EA5D3C637C6F}"/>
              </a:ext>
            </a:extLst>
          </p:cNvPr>
          <p:cNvSpPr/>
          <p:nvPr/>
        </p:nvSpPr>
        <p:spPr>
          <a:xfrm>
            <a:off x="523875" y="474268"/>
            <a:ext cx="8096250" cy="198451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n-US" sz="2000" b="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Câu</a:t>
            </a:r>
            <a:r>
              <a:rPr lang="en-US" sz="20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2.</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Với</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đặc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trưng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cơ</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bản</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của</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các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nhóm</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nghề</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thuộc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định</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hướng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Tin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học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ứng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dụng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và</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định</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hướng</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Khoa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học</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máy</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tính</a:t>
            </a:r>
            <a:r>
              <a:rPr lang="en-US"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em</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tự</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nhận</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thấy</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mình</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phù</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hợp</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với</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định</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hướng</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nào</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nếu</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lựa</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chọn</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học</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môn</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Tin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học</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ở</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cấp</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trung</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học</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phổ</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i="1" kern="1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thông</a:t>
            </a:r>
            <a:r>
              <a:rPr lang="en-US" sz="20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a:t>
            </a:r>
            <a:endParaRPr lang="en-VN" sz="2000" i="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F31CEEE-B170-F242-3406-7D664AA6E31A}"/>
              </a:ext>
            </a:extLst>
          </p:cNvPr>
          <p:cNvSpPr txBox="1"/>
          <p:nvPr/>
        </p:nvSpPr>
        <p:spPr>
          <a:xfrm>
            <a:off x="523878" y="2866825"/>
            <a:ext cx="8096247" cy="1881925"/>
          </a:xfrm>
          <a:prstGeom prst="rect">
            <a:avLst/>
          </a:prstGeom>
          <a:solidFill>
            <a:schemeClr val="accent3"/>
          </a:solidFill>
          <a:ln>
            <a:solidFill>
              <a:schemeClr val="accent3"/>
            </a:solidFill>
          </a:ln>
        </p:spPr>
        <p:txBody>
          <a:bodyPr wrap="square">
            <a:spAutoFit/>
          </a:bodyPr>
          <a:lstStyle/>
          <a:p>
            <a:pPr marL="342900" indent="-342900" algn="just">
              <a:lnSpc>
                <a:spcPct val="150000"/>
              </a:lnSpc>
              <a:buFont typeface="Arial" panose="020B0604020202020204" pitchFamily="34" charset="0"/>
              <a:buChar char="•"/>
            </a:pP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Định</a:t>
            </a:r>
            <a:r>
              <a:rPr lang="en-US" sz="2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hướng</a:t>
            </a:r>
            <a:r>
              <a:rPr lang="en-US" sz="2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Khoa </a:t>
            </a: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học</a:t>
            </a:r>
            <a:r>
              <a:rPr lang="en-US" sz="2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máy</a:t>
            </a:r>
            <a:r>
              <a:rPr lang="en-US" sz="2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tính</a:t>
            </a:r>
            <a:r>
              <a:rPr lang="en-US" sz="2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dành</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cho</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những</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người</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làm</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chuyên</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môn</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về</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ngành</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ICT</a:t>
            </a:r>
            <a:endParaRPr lang="en-US" sz="2000" dirty="0">
              <a:latin typeface="Arial" panose="020B0604020202020204" pitchFamily="34" charset="0"/>
              <a:ea typeface="Aptos" panose="020B00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Định</a:t>
            </a:r>
            <a:r>
              <a:rPr lang="en-US" sz="2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hướng</a:t>
            </a:r>
            <a:r>
              <a:rPr lang="en-US" sz="2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Tin </a:t>
            </a: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học</a:t>
            </a:r>
            <a:r>
              <a:rPr lang="en-US" sz="2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ứng</a:t>
            </a:r>
            <a:r>
              <a:rPr lang="en-US" sz="2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dụng</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cung</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cấp</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kiến</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thức</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và</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kĩ</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năng</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cần</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thiết</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cho</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mọi</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ngành</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nghề</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trong</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xã</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hội</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D5740F5A-CD50-7B9A-9B0F-5F04CF1472AA}"/>
              </a:ext>
            </a:extLst>
          </p:cNvPr>
          <p:cNvCxnSpPr/>
          <p:nvPr/>
        </p:nvCxnSpPr>
        <p:spPr>
          <a:xfrm>
            <a:off x="4552950" y="2458786"/>
            <a:ext cx="0" cy="30346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95838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blinds(horizontal)">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36"/>
          <p:cNvSpPr txBox="1">
            <a:spLocks noGrp="1"/>
          </p:cNvSpPr>
          <p:nvPr>
            <p:ph type="title"/>
          </p:nvPr>
        </p:nvSpPr>
        <p:spPr>
          <a:xfrm>
            <a:off x="685974" y="969026"/>
            <a:ext cx="7721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Arial" panose="020B0604020202020204" pitchFamily="34" charset="0"/>
                <a:cs typeface="Arial" panose="020B0604020202020204" pitchFamily="34" charset="0"/>
              </a:rPr>
              <a:t>HƯỚNG DẪN VỀ NHÀ</a:t>
            </a:r>
            <a:endParaRPr sz="3000" b="1" dirty="0">
              <a:latin typeface="Arial" panose="020B0604020202020204" pitchFamily="34" charset="0"/>
              <a:cs typeface="Arial" panose="020B0604020202020204" pitchFamily="34" charset="0"/>
            </a:endParaRPr>
          </a:p>
        </p:txBody>
      </p:sp>
      <p:sp>
        <p:nvSpPr>
          <p:cNvPr id="633" name="Google Shape;633;p36"/>
          <p:cNvSpPr/>
          <p:nvPr/>
        </p:nvSpPr>
        <p:spPr>
          <a:xfrm>
            <a:off x="1969137" y="3437182"/>
            <a:ext cx="900900" cy="6543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2"/>
                </a:solidFill>
                <a:latin typeface="Encode Sans Expanded"/>
                <a:ea typeface="Encode Sans Expanded"/>
                <a:cs typeface="Encode Sans Expanded"/>
                <a:sym typeface="Encode Sans Expanded"/>
              </a:rPr>
              <a:t>01</a:t>
            </a:r>
            <a:endParaRPr sz="3000" b="1">
              <a:solidFill>
                <a:schemeClr val="lt2"/>
              </a:solidFill>
              <a:latin typeface="Encode Sans Expanded"/>
              <a:ea typeface="Encode Sans Expanded"/>
              <a:cs typeface="Encode Sans Expanded"/>
              <a:sym typeface="Encode Sans Expanded"/>
            </a:endParaRPr>
          </a:p>
        </p:txBody>
      </p:sp>
      <p:sp>
        <p:nvSpPr>
          <p:cNvPr id="635" name="Google Shape;635;p36"/>
          <p:cNvSpPr txBox="1"/>
          <p:nvPr/>
        </p:nvSpPr>
        <p:spPr>
          <a:xfrm>
            <a:off x="924945" y="2660312"/>
            <a:ext cx="2989284" cy="65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Ôn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lại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VN" sz="2000" dirty="0">
                <a:effectLst/>
                <a:latin typeface="Arial" panose="020B0604020202020204" pitchFamily="34" charset="0"/>
                <a:cs typeface="Arial" panose="020B0604020202020204" pitchFamily="34" charset="0"/>
              </a:rPr>
              <a:t> </a:t>
            </a:r>
            <a:endParaRPr sz="2000" dirty="0">
              <a:solidFill>
                <a:schemeClr val="dk2"/>
              </a:solidFill>
              <a:latin typeface="Arial" panose="020B0604020202020204" pitchFamily="34" charset="0"/>
              <a:ea typeface="Archivo"/>
              <a:cs typeface="Arial" panose="020B0604020202020204" pitchFamily="34" charset="0"/>
              <a:sym typeface="Archivo"/>
            </a:endParaRPr>
          </a:p>
        </p:txBody>
      </p:sp>
      <p:sp>
        <p:nvSpPr>
          <p:cNvPr id="639" name="Google Shape;639;p36"/>
          <p:cNvSpPr txBox="1"/>
          <p:nvPr/>
        </p:nvSpPr>
        <p:spPr>
          <a:xfrm>
            <a:off x="4844060" y="2621483"/>
            <a:ext cx="3716529" cy="65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được giao.</a:t>
            </a:r>
            <a:r>
              <a:rPr lang="en-VN" sz="2000" dirty="0">
                <a:effectLst/>
                <a:latin typeface="Arial" panose="020B0604020202020204" pitchFamily="34" charset="0"/>
                <a:cs typeface="Arial" panose="020B0604020202020204" pitchFamily="34" charset="0"/>
              </a:rPr>
              <a:t> </a:t>
            </a:r>
            <a:endParaRPr sz="2000" dirty="0">
              <a:solidFill>
                <a:schemeClr val="dk2"/>
              </a:solidFill>
              <a:latin typeface="Arial" panose="020B0604020202020204" pitchFamily="34" charset="0"/>
              <a:ea typeface="Archivo"/>
              <a:cs typeface="Arial" panose="020B0604020202020204" pitchFamily="34" charset="0"/>
              <a:sym typeface="Archivo"/>
            </a:endParaRPr>
          </a:p>
        </p:txBody>
      </p:sp>
      <p:sp>
        <p:nvSpPr>
          <p:cNvPr id="640" name="Google Shape;640;p36"/>
          <p:cNvSpPr/>
          <p:nvPr/>
        </p:nvSpPr>
        <p:spPr>
          <a:xfrm>
            <a:off x="6351756" y="3437182"/>
            <a:ext cx="900900" cy="6543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2"/>
                </a:solidFill>
                <a:latin typeface="Encode Sans Expanded"/>
                <a:ea typeface="Encode Sans Expanded"/>
                <a:cs typeface="Encode Sans Expanded"/>
                <a:sym typeface="Encode Sans Expanded"/>
              </a:rPr>
              <a:t>02</a:t>
            </a:r>
            <a:endParaRPr sz="3000" b="1">
              <a:solidFill>
                <a:schemeClr val="lt2"/>
              </a:solidFill>
              <a:latin typeface="Encode Sans Expanded"/>
              <a:ea typeface="Encode Sans Expanded"/>
              <a:cs typeface="Encode Sans Expanded"/>
              <a:sym typeface="Encode Sans Expanded"/>
            </a:endParaRPr>
          </a:p>
        </p:txBody>
      </p:sp>
      <p:cxnSp>
        <p:nvCxnSpPr>
          <p:cNvPr id="642" name="Google Shape;642;p36"/>
          <p:cNvCxnSpPr>
            <a:stCxn id="633" idx="3"/>
            <a:endCxn id="640" idx="1"/>
          </p:cNvCxnSpPr>
          <p:nvPr/>
        </p:nvCxnSpPr>
        <p:spPr>
          <a:xfrm>
            <a:off x="2870037" y="3764332"/>
            <a:ext cx="3481719" cy="0"/>
          </a:xfrm>
          <a:prstGeom prst="straightConnector1">
            <a:avLst/>
          </a:prstGeom>
          <a:noFill/>
          <a:ln w="19050" cap="flat" cmpd="sng">
            <a:solidFill>
              <a:schemeClr val="dk2"/>
            </a:solidFill>
            <a:prstDash val="solid"/>
            <a:round/>
            <a:headEnd type="none" w="med" len="med"/>
            <a:tailEnd type="none" w="med" len="med"/>
          </a:ln>
        </p:spPr>
      </p:cxnSp>
      <p:sp>
        <p:nvSpPr>
          <p:cNvPr id="645" name="Google Shape;645;p36"/>
          <p:cNvSpPr/>
          <p:nvPr/>
        </p:nvSpPr>
        <p:spPr>
          <a:xfrm>
            <a:off x="6559031" y="2042805"/>
            <a:ext cx="486349" cy="486278"/>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646" name="Google Shape;646;p36"/>
          <p:cNvSpPr/>
          <p:nvPr/>
        </p:nvSpPr>
        <p:spPr>
          <a:xfrm>
            <a:off x="2177049" y="1970018"/>
            <a:ext cx="485076" cy="481147"/>
          </a:xfrm>
          <a:custGeom>
            <a:avLst/>
            <a:gdLst/>
            <a:ahLst/>
            <a:cxnLst/>
            <a:rect l="l" t="t" r="r" b="b"/>
            <a:pathLst>
              <a:path w="11816" h="11721" extrusionOk="0">
                <a:moveTo>
                  <a:pt x="2395" y="631"/>
                </a:moveTo>
                <a:cubicBezTo>
                  <a:pt x="2584" y="631"/>
                  <a:pt x="2742" y="789"/>
                  <a:pt x="2742" y="978"/>
                </a:cubicBezTo>
                <a:cubicBezTo>
                  <a:pt x="2742" y="1167"/>
                  <a:pt x="2584" y="1324"/>
                  <a:pt x="2395" y="1324"/>
                </a:cubicBezTo>
                <a:lnTo>
                  <a:pt x="1009" y="1324"/>
                </a:lnTo>
                <a:cubicBezTo>
                  <a:pt x="820" y="1324"/>
                  <a:pt x="663" y="1167"/>
                  <a:pt x="663" y="978"/>
                </a:cubicBezTo>
                <a:cubicBezTo>
                  <a:pt x="663" y="789"/>
                  <a:pt x="820" y="631"/>
                  <a:pt x="1009" y="631"/>
                </a:cubicBezTo>
                <a:close/>
                <a:moveTo>
                  <a:pt x="6554" y="631"/>
                </a:moveTo>
                <a:cubicBezTo>
                  <a:pt x="6774" y="631"/>
                  <a:pt x="6932" y="789"/>
                  <a:pt x="6932" y="978"/>
                </a:cubicBezTo>
                <a:cubicBezTo>
                  <a:pt x="6932" y="1167"/>
                  <a:pt x="6774" y="1324"/>
                  <a:pt x="6554" y="1324"/>
                </a:cubicBezTo>
                <a:lnTo>
                  <a:pt x="5199" y="1324"/>
                </a:lnTo>
                <a:cubicBezTo>
                  <a:pt x="4979" y="1324"/>
                  <a:pt x="4821" y="1167"/>
                  <a:pt x="4821" y="978"/>
                </a:cubicBezTo>
                <a:cubicBezTo>
                  <a:pt x="4821" y="789"/>
                  <a:pt x="4979" y="631"/>
                  <a:pt x="5199" y="631"/>
                </a:cubicBezTo>
                <a:close/>
                <a:moveTo>
                  <a:pt x="10776" y="631"/>
                </a:moveTo>
                <a:cubicBezTo>
                  <a:pt x="10965" y="631"/>
                  <a:pt x="11122" y="789"/>
                  <a:pt x="11122" y="978"/>
                </a:cubicBezTo>
                <a:cubicBezTo>
                  <a:pt x="11122" y="1167"/>
                  <a:pt x="10965" y="1324"/>
                  <a:pt x="10776" y="1324"/>
                </a:cubicBezTo>
                <a:lnTo>
                  <a:pt x="9389" y="1324"/>
                </a:lnTo>
                <a:cubicBezTo>
                  <a:pt x="9200" y="1324"/>
                  <a:pt x="9043" y="1167"/>
                  <a:pt x="9043" y="978"/>
                </a:cubicBezTo>
                <a:cubicBezTo>
                  <a:pt x="9043" y="789"/>
                  <a:pt x="9200" y="631"/>
                  <a:pt x="9389" y="631"/>
                </a:cubicBezTo>
                <a:close/>
                <a:moveTo>
                  <a:pt x="7279" y="4790"/>
                </a:moveTo>
                <a:cubicBezTo>
                  <a:pt x="7468" y="4790"/>
                  <a:pt x="7625" y="4947"/>
                  <a:pt x="7625" y="5136"/>
                </a:cubicBezTo>
                <a:lnTo>
                  <a:pt x="7625" y="6554"/>
                </a:lnTo>
                <a:cubicBezTo>
                  <a:pt x="7625" y="6775"/>
                  <a:pt x="7468" y="6932"/>
                  <a:pt x="7279" y="6932"/>
                </a:cubicBezTo>
                <a:lnTo>
                  <a:pt x="4506" y="6932"/>
                </a:lnTo>
                <a:cubicBezTo>
                  <a:pt x="4317" y="6932"/>
                  <a:pt x="4160" y="6775"/>
                  <a:pt x="4160" y="6554"/>
                </a:cubicBezTo>
                <a:lnTo>
                  <a:pt x="4160" y="5136"/>
                </a:lnTo>
                <a:cubicBezTo>
                  <a:pt x="4160" y="4947"/>
                  <a:pt x="4317" y="4790"/>
                  <a:pt x="4506" y="4790"/>
                </a:cubicBezTo>
                <a:close/>
                <a:moveTo>
                  <a:pt x="2395" y="10398"/>
                </a:moveTo>
                <a:cubicBezTo>
                  <a:pt x="2584" y="10398"/>
                  <a:pt x="2742" y="10555"/>
                  <a:pt x="2742" y="10744"/>
                </a:cubicBezTo>
                <a:cubicBezTo>
                  <a:pt x="2742" y="10933"/>
                  <a:pt x="2584" y="11091"/>
                  <a:pt x="2395" y="11091"/>
                </a:cubicBezTo>
                <a:lnTo>
                  <a:pt x="1009" y="11091"/>
                </a:lnTo>
                <a:cubicBezTo>
                  <a:pt x="820" y="11091"/>
                  <a:pt x="663" y="10933"/>
                  <a:pt x="663" y="10744"/>
                </a:cubicBezTo>
                <a:cubicBezTo>
                  <a:pt x="663" y="10555"/>
                  <a:pt x="820" y="10398"/>
                  <a:pt x="1009" y="10398"/>
                </a:cubicBezTo>
                <a:close/>
                <a:moveTo>
                  <a:pt x="6585" y="10398"/>
                </a:moveTo>
                <a:cubicBezTo>
                  <a:pt x="6806" y="10398"/>
                  <a:pt x="6964" y="10555"/>
                  <a:pt x="6964" y="10744"/>
                </a:cubicBezTo>
                <a:cubicBezTo>
                  <a:pt x="6964" y="10933"/>
                  <a:pt x="6806" y="11091"/>
                  <a:pt x="6585" y="11091"/>
                </a:cubicBezTo>
                <a:lnTo>
                  <a:pt x="5231" y="11091"/>
                </a:lnTo>
                <a:cubicBezTo>
                  <a:pt x="5010" y="11091"/>
                  <a:pt x="4853" y="10933"/>
                  <a:pt x="4853" y="10744"/>
                </a:cubicBezTo>
                <a:cubicBezTo>
                  <a:pt x="4853" y="10555"/>
                  <a:pt x="5010" y="10398"/>
                  <a:pt x="5231" y="10398"/>
                </a:cubicBezTo>
                <a:close/>
                <a:moveTo>
                  <a:pt x="10776" y="10398"/>
                </a:moveTo>
                <a:cubicBezTo>
                  <a:pt x="10965" y="10398"/>
                  <a:pt x="11122" y="10555"/>
                  <a:pt x="11122" y="10744"/>
                </a:cubicBezTo>
                <a:cubicBezTo>
                  <a:pt x="11122" y="10933"/>
                  <a:pt x="10965" y="11091"/>
                  <a:pt x="10776" y="11091"/>
                </a:cubicBezTo>
                <a:lnTo>
                  <a:pt x="9389" y="11091"/>
                </a:lnTo>
                <a:cubicBezTo>
                  <a:pt x="9200" y="11091"/>
                  <a:pt x="9043" y="10933"/>
                  <a:pt x="9043" y="10744"/>
                </a:cubicBezTo>
                <a:cubicBezTo>
                  <a:pt x="9043" y="10555"/>
                  <a:pt x="9200" y="10398"/>
                  <a:pt x="9389" y="10398"/>
                </a:cubicBezTo>
                <a:close/>
                <a:moveTo>
                  <a:pt x="1009" y="1"/>
                </a:moveTo>
                <a:cubicBezTo>
                  <a:pt x="410" y="1"/>
                  <a:pt x="1" y="474"/>
                  <a:pt x="1" y="1009"/>
                </a:cubicBezTo>
                <a:cubicBezTo>
                  <a:pt x="1" y="1608"/>
                  <a:pt x="473" y="2049"/>
                  <a:pt x="1009" y="2049"/>
                </a:cubicBezTo>
                <a:lnTo>
                  <a:pt x="1356" y="2049"/>
                </a:lnTo>
                <a:lnTo>
                  <a:pt x="1356" y="2395"/>
                </a:lnTo>
                <a:cubicBezTo>
                  <a:pt x="1356" y="2994"/>
                  <a:pt x="1828" y="3403"/>
                  <a:pt x="2395" y="3403"/>
                </a:cubicBezTo>
                <a:lnTo>
                  <a:pt x="5546" y="3403"/>
                </a:lnTo>
                <a:lnTo>
                  <a:pt x="5546" y="4128"/>
                </a:lnTo>
                <a:lnTo>
                  <a:pt x="4506" y="4128"/>
                </a:lnTo>
                <a:cubicBezTo>
                  <a:pt x="3939" y="4128"/>
                  <a:pt x="3466" y="4601"/>
                  <a:pt x="3466" y="5136"/>
                </a:cubicBezTo>
                <a:lnTo>
                  <a:pt x="3466" y="6554"/>
                </a:lnTo>
                <a:cubicBezTo>
                  <a:pt x="3466" y="7153"/>
                  <a:pt x="3939" y="7594"/>
                  <a:pt x="4506" y="7594"/>
                </a:cubicBezTo>
                <a:lnTo>
                  <a:pt x="5546" y="7594"/>
                </a:lnTo>
                <a:lnTo>
                  <a:pt x="5546" y="8287"/>
                </a:lnTo>
                <a:lnTo>
                  <a:pt x="2395" y="8287"/>
                </a:lnTo>
                <a:cubicBezTo>
                  <a:pt x="1797" y="8287"/>
                  <a:pt x="1356" y="8759"/>
                  <a:pt x="1356" y="9326"/>
                </a:cubicBezTo>
                <a:lnTo>
                  <a:pt x="1356" y="9673"/>
                </a:lnTo>
                <a:lnTo>
                  <a:pt x="1009" y="9673"/>
                </a:lnTo>
                <a:cubicBezTo>
                  <a:pt x="410" y="9673"/>
                  <a:pt x="1" y="10146"/>
                  <a:pt x="1" y="10713"/>
                </a:cubicBezTo>
                <a:cubicBezTo>
                  <a:pt x="1" y="11280"/>
                  <a:pt x="473" y="11721"/>
                  <a:pt x="1009" y="11721"/>
                </a:cubicBezTo>
                <a:lnTo>
                  <a:pt x="2395" y="11721"/>
                </a:lnTo>
                <a:cubicBezTo>
                  <a:pt x="2994" y="11721"/>
                  <a:pt x="3403" y="11248"/>
                  <a:pt x="3403" y="10713"/>
                </a:cubicBezTo>
                <a:cubicBezTo>
                  <a:pt x="3403" y="10114"/>
                  <a:pt x="2931" y="9673"/>
                  <a:pt x="2395" y="9673"/>
                </a:cubicBezTo>
                <a:lnTo>
                  <a:pt x="2049" y="9673"/>
                </a:lnTo>
                <a:lnTo>
                  <a:pt x="2049" y="9326"/>
                </a:lnTo>
                <a:cubicBezTo>
                  <a:pt x="2049" y="9137"/>
                  <a:pt x="2206" y="8980"/>
                  <a:pt x="2395" y="8980"/>
                </a:cubicBezTo>
                <a:lnTo>
                  <a:pt x="5546" y="8980"/>
                </a:lnTo>
                <a:lnTo>
                  <a:pt x="5546" y="9673"/>
                </a:lnTo>
                <a:lnTo>
                  <a:pt x="5199" y="9673"/>
                </a:lnTo>
                <a:cubicBezTo>
                  <a:pt x="4601" y="9673"/>
                  <a:pt x="4160" y="10146"/>
                  <a:pt x="4160" y="10713"/>
                </a:cubicBezTo>
                <a:cubicBezTo>
                  <a:pt x="4160" y="11280"/>
                  <a:pt x="4632" y="11721"/>
                  <a:pt x="5199" y="11721"/>
                </a:cubicBezTo>
                <a:lnTo>
                  <a:pt x="6554" y="11721"/>
                </a:lnTo>
                <a:cubicBezTo>
                  <a:pt x="7153" y="11721"/>
                  <a:pt x="7594" y="11248"/>
                  <a:pt x="7594" y="10713"/>
                </a:cubicBezTo>
                <a:cubicBezTo>
                  <a:pt x="7594" y="10114"/>
                  <a:pt x="7121" y="9673"/>
                  <a:pt x="6554" y="9673"/>
                </a:cubicBezTo>
                <a:lnTo>
                  <a:pt x="6207" y="9673"/>
                </a:lnTo>
                <a:lnTo>
                  <a:pt x="6207" y="8980"/>
                </a:lnTo>
                <a:lnTo>
                  <a:pt x="9358" y="8980"/>
                </a:lnTo>
                <a:cubicBezTo>
                  <a:pt x="9547" y="8980"/>
                  <a:pt x="9704" y="9137"/>
                  <a:pt x="9704" y="9326"/>
                </a:cubicBezTo>
                <a:lnTo>
                  <a:pt x="9704" y="9673"/>
                </a:lnTo>
                <a:lnTo>
                  <a:pt x="9358" y="9673"/>
                </a:lnTo>
                <a:cubicBezTo>
                  <a:pt x="8759" y="9673"/>
                  <a:pt x="8350" y="10146"/>
                  <a:pt x="8350" y="10713"/>
                </a:cubicBezTo>
                <a:cubicBezTo>
                  <a:pt x="8350" y="11280"/>
                  <a:pt x="8791" y="11721"/>
                  <a:pt x="9358" y="11721"/>
                </a:cubicBezTo>
                <a:lnTo>
                  <a:pt x="10744" y="11721"/>
                </a:lnTo>
                <a:cubicBezTo>
                  <a:pt x="11311" y="11721"/>
                  <a:pt x="11752" y="11248"/>
                  <a:pt x="11752" y="10713"/>
                </a:cubicBezTo>
                <a:cubicBezTo>
                  <a:pt x="11752" y="10114"/>
                  <a:pt x="11280" y="9673"/>
                  <a:pt x="10744" y="9673"/>
                </a:cubicBezTo>
                <a:lnTo>
                  <a:pt x="10366" y="9673"/>
                </a:lnTo>
                <a:lnTo>
                  <a:pt x="10366" y="9326"/>
                </a:lnTo>
                <a:cubicBezTo>
                  <a:pt x="10366" y="8728"/>
                  <a:pt x="9925" y="8287"/>
                  <a:pt x="9358" y="8287"/>
                </a:cubicBezTo>
                <a:lnTo>
                  <a:pt x="6207" y="8287"/>
                </a:lnTo>
                <a:lnTo>
                  <a:pt x="6207" y="7594"/>
                </a:lnTo>
                <a:lnTo>
                  <a:pt x="7216" y="7594"/>
                </a:lnTo>
                <a:cubicBezTo>
                  <a:pt x="7814" y="7594"/>
                  <a:pt x="8287" y="7121"/>
                  <a:pt x="8287" y="6554"/>
                </a:cubicBezTo>
                <a:lnTo>
                  <a:pt x="8287" y="5136"/>
                </a:lnTo>
                <a:cubicBezTo>
                  <a:pt x="8287" y="4569"/>
                  <a:pt x="7814" y="4128"/>
                  <a:pt x="7216" y="4128"/>
                </a:cubicBezTo>
                <a:lnTo>
                  <a:pt x="6207" y="4128"/>
                </a:lnTo>
                <a:lnTo>
                  <a:pt x="6207" y="3403"/>
                </a:lnTo>
                <a:lnTo>
                  <a:pt x="9389" y="3403"/>
                </a:lnTo>
                <a:cubicBezTo>
                  <a:pt x="9988" y="3403"/>
                  <a:pt x="10429" y="2931"/>
                  <a:pt x="10429" y="2395"/>
                </a:cubicBezTo>
                <a:lnTo>
                  <a:pt x="10429" y="2049"/>
                </a:lnTo>
                <a:lnTo>
                  <a:pt x="10776" y="2049"/>
                </a:lnTo>
                <a:cubicBezTo>
                  <a:pt x="11374" y="2049"/>
                  <a:pt x="11815" y="1576"/>
                  <a:pt x="11815" y="1009"/>
                </a:cubicBezTo>
                <a:cubicBezTo>
                  <a:pt x="11815" y="411"/>
                  <a:pt x="11343" y="1"/>
                  <a:pt x="10776" y="1"/>
                </a:cubicBezTo>
                <a:lnTo>
                  <a:pt x="9389" y="1"/>
                </a:lnTo>
                <a:cubicBezTo>
                  <a:pt x="8822" y="1"/>
                  <a:pt x="8381" y="474"/>
                  <a:pt x="8381" y="1009"/>
                </a:cubicBezTo>
                <a:cubicBezTo>
                  <a:pt x="8381" y="1608"/>
                  <a:pt x="8854" y="2049"/>
                  <a:pt x="9389" y="2049"/>
                </a:cubicBezTo>
                <a:lnTo>
                  <a:pt x="9767" y="2049"/>
                </a:lnTo>
                <a:lnTo>
                  <a:pt x="9767" y="2395"/>
                </a:lnTo>
                <a:cubicBezTo>
                  <a:pt x="9767" y="2584"/>
                  <a:pt x="9610" y="2742"/>
                  <a:pt x="9389" y="2742"/>
                </a:cubicBezTo>
                <a:lnTo>
                  <a:pt x="6239" y="2742"/>
                </a:lnTo>
                <a:lnTo>
                  <a:pt x="6239" y="2049"/>
                </a:lnTo>
                <a:lnTo>
                  <a:pt x="6617" y="2049"/>
                </a:lnTo>
                <a:cubicBezTo>
                  <a:pt x="7184" y="2049"/>
                  <a:pt x="7625" y="1576"/>
                  <a:pt x="7625" y="1009"/>
                </a:cubicBezTo>
                <a:cubicBezTo>
                  <a:pt x="7625" y="411"/>
                  <a:pt x="7153" y="1"/>
                  <a:pt x="6617" y="1"/>
                </a:cubicBezTo>
                <a:lnTo>
                  <a:pt x="5231" y="1"/>
                </a:lnTo>
                <a:cubicBezTo>
                  <a:pt x="4632" y="1"/>
                  <a:pt x="4191" y="474"/>
                  <a:pt x="4191" y="1009"/>
                </a:cubicBezTo>
                <a:cubicBezTo>
                  <a:pt x="4191" y="1608"/>
                  <a:pt x="4664" y="2049"/>
                  <a:pt x="5231" y="2049"/>
                </a:cubicBezTo>
                <a:lnTo>
                  <a:pt x="5577" y="2049"/>
                </a:lnTo>
                <a:lnTo>
                  <a:pt x="5577" y="2742"/>
                </a:lnTo>
                <a:lnTo>
                  <a:pt x="2427" y="2742"/>
                </a:lnTo>
                <a:cubicBezTo>
                  <a:pt x="2238" y="2742"/>
                  <a:pt x="2080" y="2584"/>
                  <a:pt x="2080" y="2395"/>
                </a:cubicBezTo>
                <a:lnTo>
                  <a:pt x="2080" y="2049"/>
                </a:lnTo>
                <a:lnTo>
                  <a:pt x="2427" y="2049"/>
                </a:lnTo>
                <a:cubicBezTo>
                  <a:pt x="3025" y="2049"/>
                  <a:pt x="3466" y="1576"/>
                  <a:pt x="3466" y="1009"/>
                </a:cubicBezTo>
                <a:cubicBezTo>
                  <a:pt x="3466" y="411"/>
                  <a:pt x="2994" y="1"/>
                  <a:pt x="2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652" name="Google Shape;652;p36"/>
          <p:cNvSpPr/>
          <p:nvPr/>
        </p:nvSpPr>
        <p:spPr>
          <a:xfrm flipH="1">
            <a:off x="5162478" y="1022580"/>
            <a:ext cx="136985" cy="69459"/>
          </a:xfrm>
          <a:custGeom>
            <a:avLst/>
            <a:gdLst/>
            <a:ahLst/>
            <a:cxnLst/>
            <a:rect l="l" t="t" r="r" b="b"/>
            <a:pathLst>
              <a:path w="2905" h="1473" extrusionOk="0">
                <a:moveTo>
                  <a:pt x="1506" y="1"/>
                </a:moveTo>
                <a:cubicBezTo>
                  <a:pt x="986" y="1"/>
                  <a:pt x="420" y="111"/>
                  <a:pt x="0" y="486"/>
                </a:cubicBezTo>
                <a:cubicBezTo>
                  <a:pt x="27" y="806"/>
                  <a:pt x="53" y="1126"/>
                  <a:pt x="133" y="1472"/>
                </a:cubicBezTo>
                <a:cubicBezTo>
                  <a:pt x="605" y="1207"/>
                  <a:pt x="1125" y="1072"/>
                  <a:pt x="1649" y="1072"/>
                </a:cubicBezTo>
                <a:cubicBezTo>
                  <a:pt x="2073" y="1072"/>
                  <a:pt x="2499" y="1160"/>
                  <a:pt x="2904" y="1339"/>
                </a:cubicBezTo>
                <a:cubicBezTo>
                  <a:pt x="2904" y="593"/>
                  <a:pt x="2878" y="220"/>
                  <a:pt x="2878" y="220"/>
                </a:cubicBezTo>
                <a:cubicBezTo>
                  <a:pt x="2878" y="220"/>
                  <a:pt x="2239" y="1"/>
                  <a:pt x="1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flipH="1">
            <a:off x="8429876" y="1325127"/>
            <a:ext cx="130713" cy="182253"/>
          </a:xfrm>
          <a:custGeom>
            <a:avLst/>
            <a:gdLst/>
            <a:ahLst/>
            <a:cxnLst/>
            <a:rect l="l" t="t" r="r" b="b"/>
            <a:pathLst>
              <a:path w="2772" h="3865" extrusionOk="0">
                <a:moveTo>
                  <a:pt x="1813" y="0"/>
                </a:moveTo>
                <a:cubicBezTo>
                  <a:pt x="1813" y="0"/>
                  <a:pt x="747" y="347"/>
                  <a:pt x="1" y="640"/>
                </a:cubicBezTo>
                <a:cubicBezTo>
                  <a:pt x="534" y="3518"/>
                  <a:pt x="1440" y="3864"/>
                  <a:pt x="1440" y="3864"/>
                </a:cubicBezTo>
                <a:lnTo>
                  <a:pt x="2772" y="2931"/>
                </a:lnTo>
                <a:cubicBezTo>
                  <a:pt x="1973" y="1999"/>
                  <a:pt x="1813" y="0"/>
                  <a:pt x="18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flipH="1">
            <a:off x="3411040" y="1508619"/>
            <a:ext cx="172210" cy="100252"/>
          </a:xfrm>
          <a:custGeom>
            <a:avLst/>
            <a:gdLst/>
            <a:ahLst/>
            <a:cxnLst/>
            <a:rect l="l" t="t" r="r" b="b"/>
            <a:pathLst>
              <a:path w="3652" h="2126" extrusionOk="0">
                <a:moveTo>
                  <a:pt x="3065" y="1"/>
                </a:moveTo>
                <a:cubicBezTo>
                  <a:pt x="2615" y="231"/>
                  <a:pt x="2016" y="299"/>
                  <a:pt x="1467" y="299"/>
                </a:cubicBezTo>
                <a:cubicBezTo>
                  <a:pt x="683" y="299"/>
                  <a:pt x="1" y="161"/>
                  <a:pt x="1" y="161"/>
                </a:cubicBezTo>
                <a:lnTo>
                  <a:pt x="1" y="161"/>
                </a:lnTo>
                <a:cubicBezTo>
                  <a:pt x="1" y="161"/>
                  <a:pt x="54" y="1307"/>
                  <a:pt x="161" y="2079"/>
                </a:cubicBezTo>
                <a:cubicBezTo>
                  <a:pt x="551" y="2112"/>
                  <a:pt x="899" y="2126"/>
                  <a:pt x="1210" y="2126"/>
                </a:cubicBezTo>
                <a:cubicBezTo>
                  <a:pt x="3212" y="2126"/>
                  <a:pt x="3651" y="1546"/>
                  <a:pt x="3651" y="1546"/>
                </a:cubicBezTo>
                <a:lnTo>
                  <a:pt x="30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flipH="1">
            <a:off x="7326697" y="1866870"/>
            <a:ext cx="162118" cy="175935"/>
          </a:xfrm>
          <a:custGeom>
            <a:avLst/>
            <a:gdLst/>
            <a:ahLst/>
            <a:cxnLst/>
            <a:rect l="l" t="t" r="r" b="b"/>
            <a:pathLst>
              <a:path w="3438" h="3731" extrusionOk="0">
                <a:moveTo>
                  <a:pt x="1439" y="0"/>
                </a:moveTo>
                <a:cubicBezTo>
                  <a:pt x="1439" y="0"/>
                  <a:pt x="560" y="720"/>
                  <a:pt x="0" y="1279"/>
                </a:cubicBezTo>
                <a:cubicBezTo>
                  <a:pt x="1565" y="3705"/>
                  <a:pt x="2517" y="3731"/>
                  <a:pt x="2557" y="3731"/>
                </a:cubicBezTo>
                <a:cubicBezTo>
                  <a:pt x="2558" y="3731"/>
                  <a:pt x="2558" y="3731"/>
                  <a:pt x="2558" y="3731"/>
                </a:cubicBezTo>
                <a:lnTo>
                  <a:pt x="3437" y="2318"/>
                </a:lnTo>
                <a:cubicBezTo>
                  <a:pt x="2345" y="1786"/>
                  <a:pt x="1439" y="0"/>
                  <a:pt x="1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flipH="1">
            <a:off x="7858936" y="4343532"/>
            <a:ext cx="290285" cy="192297"/>
          </a:xfrm>
          <a:custGeom>
            <a:avLst/>
            <a:gdLst/>
            <a:ahLst/>
            <a:cxnLst/>
            <a:rect l="l" t="t" r="r" b="b"/>
            <a:pathLst>
              <a:path w="6156" h="4078" extrusionOk="0">
                <a:moveTo>
                  <a:pt x="4983" y="1"/>
                </a:moveTo>
                <a:cubicBezTo>
                  <a:pt x="2878" y="161"/>
                  <a:pt x="1" y="2292"/>
                  <a:pt x="1" y="2292"/>
                </a:cubicBezTo>
                <a:cubicBezTo>
                  <a:pt x="240" y="2905"/>
                  <a:pt x="560" y="3518"/>
                  <a:pt x="933" y="4077"/>
                </a:cubicBezTo>
                <a:cubicBezTo>
                  <a:pt x="2159" y="2132"/>
                  <a:pt x="6129" y="1573"/>
                  <a:pt x="6129" y="1573"/>
                </a:cubicBezTo>
                <a:cubicBezTo>
                  <a:pt x="6129" y="1573"/>
                  <a:pt x="6156" y="800"/>
                  <a:pt x="4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flipH="1">
            <a:off x="4796848" y="4214053"/>
            <a:ext cx="150802" cy="203615"/>
          </a:xfrm>
          <a:custGeom>
            <a:avLst/>
            <a:gdLst/>
            <a:ahLst/>
            <a:cxnLst/>
            <a:rect l="l" t="t" r="r" b="b"/>
            <a:pathLst>
              <a:path w="3198" h="4318" extrusionOk="0">
                <a:moveTo>
                  <a:pt x="1599" y="1"/>
                </a:moveTo>
                <a:cubicBezTo>
                  <a:pt x="1599" y="1"/>
                  <a:pt x="0" y="2372"/>
                  <a:pt x="906" y="4131"/>
                </a:cubicBezTo>
                <a:cubicBezTo>
                  <a:pt x="1386" y="4238"/>
                  <a:pt x="1866" y="4291"/>
                  <a:pt x="2345" y="4318"/>
                </a:cubicBezTo>
                <a:cubicBezTo>
                  <a:pt x="1999" y="2932"/>
                  <a:pt x="2319" y="1466"/>
                  <a:pt x="3198" y="347"/>
                </a:cubicBezTo>
                <a:cubicBezTo>
                  <a:pt x="2132" y="81"/>
                  <a:pt x="1599" y="1"/>
                  <a:pt x="1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flipH="1">
            <a:off x="6190966" y="3510392"/>
            <a:ext cx="258881" cy="188714"/>
          </a:xfrm>
          <a:custGeom>
            <a:avLst/>
            <a:gdLst/>
            <a:ahLst/>
            <a:cxnLst/>
            <a:rect l="l" t="t" r="r" b="b"/>
            <a:pathLst>
              <a:path w="5490" h="4002" extrusionOk="0">
                <a:moveTo>
                  <a:pt x="1352" y="0"/>
                </a:moveTo>
                <a:cubicBezTo>
                  <a:pt x="1115" y="0"/>
                  <a:pt x="877" y="26"/>
                  <a:pt x="640" y="84"/>
                </a:cubicBezTo>
                <a:cubicBezTo>
                  <a:pt x="373" y="617"/>
                  <a:pt x="160" y="1177"/>
                  <a:pt x="0" y="1763"/>
                </a:cubicBezTo>
                <a:cubicBezTo>
                  <a:pt x="1785" y="1763"/>
                  <a:pt x="3464" y="2589"/>
                  <a:pt x="4583" y="4001"/>
                </a:cubicBezTo>
                <a:cubicBezTo>
                  <a:pt x="5223" y="2776"/>
                  <a:pt x="5489" y="2163"/>
                  <a:pt x="5489" y="2163"/>
                </a:cubicBezTo>
                <a:cubicBezTo>
                  <a:pt x="5489" y="2163"/>
                  <a:pt x="3499" y="0"/>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flipH="1">
            <a:off x="1430784" y="948711"/>
            <a:ext cx="170889" cy="101100"/>
          </a:xfrm>
          <a:custGeom>
            <a:avLst/>
            <a:gdLst/>
            <a:ahLst/>
            <a:cxnLst/>
            <a:rect l="l" t="t" r="r" b="b"/>
            <a:pathLst>
              <a:path w="3624" h="2144" extrusionOk="0">
                <a:moveTo>
                  <a:pt x="3064" y="1"/>
                </a:moveTo>
                <a:cubicBezTo>
                  <a:pt x="2596" y="241"/>
                  <a:pt x="1966" y="309"/>
                  <a:pt x="1400" y="309"/>
                </a:cubicBezTo>
                <a:cubicBezTo>
                  <a:pt x="644" y="309"/>
                  <a:pt x="0" y="188"/>
                  <a:pt x="0" y="187"/>
                </a:cubicBezTo>
                <a:lnTo>
                  <a:pt x="0" y="187"/>
                </a:lnTo>
                <a:cubicBezTo>
                  <a:pt x="0" y="188"/>
                  <a:pt x="53" y="1333"/>
                  <a:pt x="160" y="2106"/>
                </a:cubicBezTo>
                <a:cubicBezTo>
                  <a:pt x="512" y="2132"/>
                  <a:pt x="830" y="2143"/>
                  <a:pt x="1116" y="2143"/>
                </a:cubicBezTo>
                <a:cubicBezTo>
                  <a:pt x="3192" y="2143"/>
                  <a:pt x="3624" y="1546"/>
                  <a:pt x="3624" y="1546"/>
                </a:cubicBezTo>
                <a:lnTo>
                  <a:pt x="3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flipH="1">
            <a:off x="7464911" y="986137"/>
            <a:ext cx="134533" cy="164665"/>
          </a:xfrm>
          <a:custGeom>
            <a:avLst/>
            <a:gdLst/>
            <a:ahLst/>
            <a:cxnLst/>
            <a:rect l="l" t="t" r="r" b="b"/>
            <a:pathLst>
              <a:path w="2853" h="3492" extrusionOk="0">
                <a:moveTo>
                  <a:pt x="2266" y="1"/>
                </a:moveTo>
                <a:lnTo>
                  <a:pt x="614" y="134"/>
                </a:lnTo>
                <a:cubicBezTo>
                  <a:pt x="854" y="1333"/>
                  <a:pt x="1" y="3118"/>
                  <a:pt x="1" y="3118"/>
                </a:cubicBezTo>
                <a:cubicBezTo>
                  <a:pt x="1" y="3118"/>
                  <a:pt x="1093" y="3385"/>
                  <a:pt x="1866" y="3491"/>
                </a:cubicBezTo>
                <a:cubicBezTo>
                  <a:pt x="2852" y="747"/>
                  <a:pt x="226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3"/>
                                        </p:tgtEl>
                                        <p:attrNameLst>
                                          <p:attrName>style.visibility</p:attrName>
                                        </p:attrNameLst>
                                      </p:cBhvr>
                                      <p:to>
                                        <p:strVal val="visible"/>
                                      </p:to>
                                    </p:set>
                                    <p:animEffect transition="in" filter="checkerboard(across)">
                                      <p:cBhvr>
                                        <p:cTn id="7" dur="500"/>
                                        <p:tgtEl>
                                          <p:spTgt spid="63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35"/>
                                        </p:tgtEl>
                                        <p:attrNameLst>
                                          <p:attrName>style.visibility</p:attrName>
                                        </p:attrNameLst>
                                      </p:cBhvr>
                                      <p:to>
                                        <p:strVal val="visible"/>
                                      </p:to>
                                    </p:set>
                                    <p:animEffect transition="in" filter="checkerboard(across)">
                                      <p:cBhvr>
                                        <p:cTn id="10" dur="500"/>
                                        <p:tgtEl>
                                          <p:spTgt spid="63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46"/>
                                        </p:tgtEl>
                                        <p:attrNameLst>
                                          <p:attrName>style.visibility</p:attrName>
                                        </p:attrNameLst>
                                      </p:cBhvr>
                                      <p:to>
                                        <p:strVal val="visible"/>
                                      </p:to>
                                    </p:set>
                                    <p:animEffect transition="in" filter="checkerboard(across)">
                                      <p:cBhvr>
                                        <p:cTn id="13" dur="500"/>
                                        <p:tgtEl>
                                          <p:spTgt spid="64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39"/>
                                        </p:tgtEl>
                                        <p:attrNameLst>
                                          <p:attrName>style.visibility</p:attrName>
                                        </p:attrNameLst>
                                      </p:cBhvr>
                                      <p:to>
                                        <p:strVal val="visible"/>
                                      </p:to>
                                    </p:set>
                                    <p:animEffect transition="in" filter="checkerboard(across)">
                                      <p:cBhvr>
                                        <p:cTn id="18" dur="500"/>
                                        <p:tgtEl>
                                          <p:spTgt spid="639"/>
                                        </p:tgtEl>
                                      </p:cBhvr>
                                    </p:animEffect>
                                  </p:childTnLst>
                                </p:cTn>
                              </p:par>
                              <p:par>
                                <p:cTn id="19" presetID="5" presetClass="entr" presetSubtype="10" fill="hold" nodeType="withEffect">
                                  <p:stCondLst>
                                    <p:cond delay="0"/>
                                  </p:stCondLst>
                                  <p:childTnLst>
                                    <p:set>
                                      <p:cBhvr>
                                        <p:cTn id="20" dur="1" fill="hold">
                                          <p:stCondLst>
                                            <p:cond delay="0"/>
                                          </p:stCondLst>
                                        </p:cTn>
                                        <p:tgtEl>
                                          <p:spTgt spid="642"/>
                                        </p:tgtEl>
                                        <p:attrNameLst>
                                          <p:attrName>style.visibility</p:attrName>
                                        </p:attrNameLst>
                                      </p:cBhvr>
                                      <p:to>
                                        <p:strVal val="visible"/>
                                      </p:to>
                                    </p:set>
                                    <p:animEffect transition="in" filter="checkerboard(across)">
                                      <p:cBhvr>
                                        <p:cTn id="21" dur="500"/>
                                        <p:tgtEl>
                                          <p:spTgt spid="642"/>
                                        </p:tgtEl>
                                      </p:cBhvr>
                                    </p:animEffect>
                                  </p:childTnLst>
                                </p:cTn>
                              </p:par>
                            </p:childTnLst>
                          </p:cTn>
                        </p:par>
                        <p:par>
                          <p:cTn id="22" fill="hold">
                            <p:stCondLst>
                              <p:cond delay="500"/>
                            </p:stCondLst>
                            <p:childTnLst>
                              <p:par>
                                <p:cTn id="23" presetID="5" presetClass="entr" presetSubtype="10" fill="hold" grpId="0" nodeType="afterEffect">
                                  <p:stCondLst>
                                    <p:cond delay="0"/>
                                  </p:stCondLst>
                                  <p:childTnLst>
                                    <p:set>
                                      <p:cBhvr>
                                        <p:cTn id="24" dur="1" fill="hold">
                                          <p:stCondLst>
                                            <p:cond delay="0"/>
                                          </p:stCondLst>
                                        </p:cTn>
                                        <p:tgtEl>
                                          <p:spTgt spid="640"/>
                                        </p:tgtEl>
                                        <p:attrNameLst>
                                          <p:attrName>style.visibility</p:attrName>
                                        </p:attrNameLst>
                                      </p:cBhvr>
                                      <p:to>
                                        <p:strVal val="visible"/>
                                      </p:to>
                                    </p:set>
                                    <p:animEffect transition="in" filter="checkerboard(across)">
                                      <p:cBhvr>
                                        <p:cTn id="25" dur="500"/>
                                        <p:tgtEl>
                                          <p:spTgt spid="640"/>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645"/>
                                        </p:tgtEl>
                                        <p:attrNameLst>
                                          <p:attrName>style.visibility</p:attrName>
                                        </p:attrNameLst>
                                      </p:cBhvr>
                                      <p:to>
                                        <p:strVal val="visible"/>
                                      </p:to>
                                    </p:set>
                                    <p:animEffect transition="in" filter="checkerboard(across)">
                                      <p:cBhvr>
                                        <p:cTn id="28" dur="500"/>
                                        <p:tgtEl>
                                          <p:spTgt spid="64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655"/>
                                        </p:tgtEl>
                                        <p:attrNameLst>
                                          <p:attrName>style.visibility</p:attrName>
                                        </p:attrNameLst>
                                      </p:cBhvr>
                                      <p:to>
                                        <p:strVal val="visible"/>
                                      </p:to>
                                    </p:set>
                                    <p:animEffect transition="in" filter="checkerboard(across)">
                                      <p:cBhvr>
                                        <p:cTn id="31" dur="500"/>
                                        <p:tgtEl>
                                          <p:spTgt spid="65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656"/>
                                        </p:tgtEl>
                                        <p:attrNameLst>
                                          <p:attrName>style.visibility</p:attrName>
                                        </p:attrNameLst>
                                      </p:cBhvr>
                                      <p:to>
                                        <p:strVal val="visible"/>
                                      </p:to>
                                    </p:set>
                                    <p:animEffect transition="in" filter="checkerboard(across)">
                                      <p:cBhvr>
                                        <p:cTn id="34" dur="500"/>
                                        <p:tgtEl>
                                          <p:spTgt spid="65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657"/>
                                        </p:tgtEl>
                                        <p:attrNameLst>
                                          <p:attrName>style.visibility</p:attrName>
                                        </p:attrNameLst>
                                      </p:cBhvr>
                                      <p:to>
                                        <p:strVal val="visible"/>
                                      </p:to>
                                    </p:set>
                                    <p:animEffect transition="in" filter="checkerboard(across)">
                                      <p:cBhvr>
                                        <p:cTn id="37" dur="500"/>
                                        <p:tgtEl>
                                          <p:spTgt spid="65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658"/>
                                        </p:tgtEl>
                                        <p:attrNameLst>
                                          <p:attrName>style.visibility</p:attrName>
                                        </p:attrNameLst>
                                      </p:cBhvr>
                                      <p:to>
                                        <p:strVal val="visible"/>
                                      </p:to>
                                    </p:set>
                                    <p:animEffect transition="in" filter="checkerboard(across)">
                                      <p:cBhvr>
                                        <p:cTn id="40" dur="500"/>
                                        <p:tgtEl>
                                          <p:spTgt spid="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 grpId="0" animBg="1"/>
      <p:bldP spid="635" grpId="0"/>
      <p:bldP spid="639" grpId="0"/>
      <p:bldP spid="640" grpId="0" animBg="1"/>
      <p:bldP spid="645" grpId="0" animBg="1"/>
      <p:bldP spid="646" grpId="0" animBg="1"/>
      <p:bldP spid="655" grpId="0" animBg="1"/>
      <p:bldP spid="656" grpId="0" animBg="1"/>
      <p:bldP spid="657" grpId="0" animBg="1"/>
      <p:bldP spid="6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1"/>
          <p:cNvSpPr txBox="1">
            <a:spLocks noGrp="1"/>
          </p:cNvSpPr>
          <p:nvPr>
            <p:ph type="ctrTitle"/>
          </p:nvPr>
        </p:nvSpPr>
        <p:spPr>
          <a:xfrm>
            <a:off x="1070995" y="1886843"/>
            <a:ext cx="7581811" cy="1616100"/>
          </a:xfrm>
          <a:prstGeom prst="rect">
            <a:avLst/>
          </a:prstGeom>
        </p:spPr>
        <p:txBody>
          <a:bodyPr spcFirstLastPara="1" wrap="square" lIns="91425" tIns="91425" rIns="91425" bIns="91425" anchor="b" anchorCtr="0">
            <a:noAutofit/>
          </a:bodyPr>
          <a:lstStyle/>
          <a:p>
            <a:pPr marL="0" lvl="0" indent="0" algn="r" rtl="0">
              <a:lnSpc>
                <a:spcPct val="150000"/>
              </a:lnSpc>
              <a:spcBef>
                <a:spcPts val="0"/>
              </a:spcBef>
              <a:spcAft>
                <a:spcPts val="0"/>
              </a:spcAft>
              <a:buNone/>
            </a:pPr>
            <a:r>
              <a:rPr lang="en" sz="4500" b="1" dirty="0">
                <a:solidFill>
                  <a:schemeClr val="lt2"/>
                </a:solidFill>
                <a:latin typeface="Arial" panose="020B0604020202020204" pitchFamily="34" charset="0"/>
                <a:cs typeface="Arial" panose="020B0604020202020204" pitchFamily="34" charset="0"/>
                <a:sym typeface="Encode Sans Expanded Black"/>
              </a:rPr>
              <a:t>CẢM ƠN SỰ CÓ MẶT CỦA CÁC EM, HẸN GẶP LẠI!</a:t>
            </a:r>
            <a:endParaRPr sz="4500" b="1" dirty="0">
              <a:latin typeface="Arial" panose="020B0604020202020204" pitchFamily="34" charset="0"/>
              <a:ea typeface="Encode Sans Expanded SemiBold"/>
              <a:cs typeface="Arial" panose="020B0604020202020204" pitchFamily="34" charset="0"/>
              <a:sym typeface="Encode Sans Expanded SemiBold"/>
            </a:endParaRPr>
          </a:p>
        </p:txBody>
      </p:sp>
      <p:grpSp>
        <p:nvGrpSpPr>
          <p:cNvPr id="475" name="Google Shape;475;p31"/>
          <p:cNvGrpSpPr/>
          <p:nvPr/>
        </p:nvGrpSpPr>
        <p:grpSpPr>
          <a:xfrm rot="403744">
            <a:off x="-4300560" y="-1601889"/>
            <a:ext cx="10136788" cy="9295808"/>
            <a:chOff x="9798076" y="-988242"/>
            <a:chExt cx="9243375" cy="8476515"/>
          </a:xfrm>
        </p:grpSpPr>
        <p:sp>
          <p:nvSpPr>
            <p:cNvPr id="476" name="Google Shape;476;p31"/>
            <p:cNvSpPr/>
            <p:nvPr/>
          </p:nvSpPr>
          <p:spPr>
            <a:xfrm rot="767059">
              <a:off x="11405039" y="2203159"/>
              <a:ext cx="3996519" cy="4111041"/>
            </a:xfrm>
            <a:custGeom>
              <a:avLst/>
              <a:gdLst/>
              <a:ahLst/>
              <a:cxnLst/>
              <a:rect l="l" t="t" r="r" b="b"/>
              <a:pathLst>
                <a:path w="124570" h="128153" extrusionOk="0">
                  <a:moveTo>
                    <a:pt x="66935" y="0"/>
                  </a:moveTo>
                  <a:lnTo>
                    <a:pt x="11991" y="48149"/>
                  </a:lnTo>
                  <a:cubicBezTo>
                    <a:pt x="11991" y="48149"/>
                    <a:pt x="0" y="93793"/>
                    <a:pt x="19638" y="115776"/>
                  </a:cubicBezTo>
                  <a:cubicBezTo>
                    <a:pt x="27642" y="124723"/>
                    <a:pt x="38236" y="128153"/>
                    <a:pt x="48974" y="128153"/>
                  </a:cubicBezTo>
                  <a:cubicBezTo>
                    <a:pt x="64621" y="128153"/>
                    <a:pt x="80573" y="120871"/>
                    <a:pt x="89264" y="112765"/>
                  </a:cubicBezTo>
                  <a:cubicBezTo>
                    <a:pt x="103919" y="99123"/>
                    <a:pt x="124570" y="57822"/>
                    <a:pt x="115910" y="37491"/>
                  </a:cubicBezTo>
                  <a:lnTo>
                    <a:pt x="115910" y="37491"/>
                  </a:lnTo>
                  <a:cubicBezTo>
                    <a:pt x="111285" y="42886"/>
                    <a:pt x="101755" y="47390"/>
                    <a:pt x="92351" y="47390"/>
                  </a:cubicBezTo>
                  <a:cubicBezTo>
                    <a:pt x="85500" y="47390"/>
                    <a:pt x="78715" y="45000"/>
                    <a:pt x="73943" y="38823"/>
                  </a:cubicBezTo>
                  <a:cubicBezTo>
                    <a:pt x="62618" y="24168"/>
                    <a:pt x="66935" y="1"/>
                    <a:pt x="66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1"/>
            <p:cNvSpPr/>
            <p:nvPr/>
          </p:nvSpPr>
          <p:spPr>
            <a:xfrm rot="767059">
              <a:off x="11774516" y="3038735"/>
              <a:ext cx="3237735" cy="2861012"/>
            </a:xfrm>
            <a:custGeom>
              <a:avLst/>
              <a:gdLst/>
              <a:ahLst/>
              <a:cxnLst/>
              <a:rect l="l" t="t" r="r" b="b"/>
              <a:pathLst>
                <a:path w="100919" h="89186" extrusionOk="0">
                  <a:moveTo>
                    <a:pt x="19319" y="0"/>
                  </a:moveTo>
                  <a:lnTo>
                    <a:pt x="1" y="15535"/>
                  </a:lnTo>
                  <a:cubicBezTo>
                    <a:pt x="587" y="24834"/>
                    <a:pt x="7755" y="60673"/>
                    <a:pt x="16202" y="71624"/>
                  </a:cubicBezTo>
                  <a:cubicBezTo>
                    <a:pt x="22358" y="79568"/>
                    <a:pt x="37766" y="89186"/>
                    <a:pt x="56403" y="89186"/>
                  </a:cubicBezTo>
                  <a:cubicBezTo>
                    <a:pt x="68336" y="89186"/>
                    <a:pt x="81593" y="85243"/>
                    <a:pt x="94594" y="74395"/>
                  </a:cubicBezTo>
                  <a:cubicBezTo>
                    <a:pt x="94827" y="74460"/>
                    <a:pt x="95052" y="74491"/>
                    <a:pt x="95268" y="74491"/>
                  </a:cubicBezTo>
                  <a:cubicBezTo>
                    <a:pt x="100919" y="74491"/>
                    <a:pt x="100669" y="53052"/>
                    <a:pt x="98590" y="48176"/>
                  </a:cubicBezTo>
                  <a:lnTo>
                    <a:pt x="98590" y="48176"/>
                  </a:lnTo>
                  <a:cubicBezTo>
                    <a:pt x="87916" y="58863"/>
                    <a:pt x="74489" y="63190"/>
                    <a:pt x="62148" y="63190"/>
                  </a:cubicBezTo>
                  <a:cubicBezTo>
                    <a:pt x="48703" y="63190"/>
                    <a:pt x="36548" y="58055"/>
                    <a:pt x="30644" y="50414"/>
                  </a:cubicBezTo>
                  <a:cubicBezTo>
                    <a:pt x="19319" y="35759"/>
                    <a:pt x="19319" y="0"/>
                    <a:pt x="19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1"/>
            <p:cNvSpPr/>
            <p:nvPr/>
          </p:nvSpPr>
          <p:spPr>
            <a:xfrm rot="767059">
              <a:off x="14497445" y="4850597"/>
              <a:ext cx="573892" cy="1208935"/>
            </a:xfrm>
            <a:custGeom>
              <a:avLst/>
              <a:gdLst/>
              <a:ahLst/>
              <a:cxnLst/>
              <a:rect l="l" t="t" r="r" b="b"/>
              <a:pathLst>
                <a:path w="17888" h="37686" extrusionOk="0">
                  <a:moveTo>
                    <a:pt x="9513" y="0"/>
                  </a:moveTo>
                  <a:lnTo>
                    <a:pt x="1999" y="25553"/>
                  </a:lnTo>
                  <a:cubicBezTo>
                    <a:pt x="1999" y="25553"/>
                    <a:pt x="1" y="31709"/>
                    <a:pt x="9513" y="37198"/>
                  </a:cubicBezTo>
                  <a:cubicBezTo>
                    <a:pt x="10086" y="37529"/>
                    <a:pt x="10590" y="37685"/>
                    <a:pt x="11031" y="37685"/>
                  </a:cubicBezTo>
                  <a:cubicBezTo>
                    <a:pt x="17888" y="37685"/>
                    <a:pt x="9513" y="0"/>
                    <a:pt x="9513" y="0"/>
                  </a:cubicBezTo>
                  <a:close/>
                </a:path>
              </a:pathLst>
            </a:custGeom>
            <a:solidFill>
              <a:srgbClr val="C11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1"/>
            <p:cNvSpPr/>
            <p:nvPr/>
          </p:nvSpPr>
          <p:spPr>
            <a:xfrm rot="767128">
              <a:off x="13183771" y="2380225"/>
              <a:ext cx="2217576" cy="2164918"/>
            </a:xfrm>
            <a:custGeom>
              <a:avLst/>
              <a:gdLst/>
              <a:ahLst/>
              <a:cxnLst/>
              <a:rect l="l" t="t" r="r" b="b"/>
              <a:pathLst>
                <a:path w="69120" h="67485" extrusionOk="0">
                  <a:moveTo>
                    <a:pt x="17667" y="0"/>
                  </a:moveTo>
                  <a:lnTo>
                    <a:pt x="0" y="15481"/>
                  </a:lnTo>
                  <a:cubicBezTo>
                    <a:pt x="587" y="24781"/>
                    <a:pt x="2772" y="44445"/>
                    <a:pt x="11218" y="55370"/>
                  </a:cubicBezTo>
                  <a:cubicBezTo>
                    <a:pt x="16755" y="62528"/>
                    <a:pt x="28371" y="67484"/>
                    <a:pt x="40462" y="67484"/>
                  </a:cubicBezTo>
                  <a:cubicBezTo>
                    <a:pt x="50426" y="67484"/>
                    <a:pt x="60712" y="64119"/>
                    <a:pt x="68187" y="55850"/>
                  </a:cubicBezTo>
                  <a:cubicBezTo>
                    <a:pt x="69120" y="48922"/>
                    <a:pt x="68800" y="42554"/>
                    <a:pt x="66642" y="37491"/>
                  </a:cubicBezTo>
                  <a:cubicBezTo>
                    <a:pt x="62756" y="42024"/>
                    <a:pt x="55642" y="44825"/>
                    <a:pt x="48055" y="44825"/>
                  </a:cubicBezTo>
                  <a:cubicBezTo>
                    <a:pt x="40032" y="44825"/>
                    <a:pt x="31481" y="41692"/>
                    <a:pt x="25660" y="34160"/>
                  </a:cubicBezTo>
                  <a:cubicBezTo>
                    <a:pt x="14336" y="19505"/>
                    <a:pt x="17667" y="1"/>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1"/>
            <p:cNvSpPr/>
            <p:nvPr/>
          </p:nvSpPr>
          <p:spPr>
            <a:xfrm rot="767059">
              <a:off x="13188320" y="3605591"/>
              <a:ext cx="2064542" cy="2833584"/>
            </a:xfrm>
            <a:custGeom>
              <a:avLst/>
              <a:gdLst/>
              <a:ahLst/>
              <a:cxnLst/>
              <a:rect l="l" t="t" r="r" b="b"/>
              <a:pathLst>
                <a:path w="64351" h="88331" extrusionOk="0">
                  <a:moveTo>
                    <a:pt x="55691" y="1"/>
                  </a:moveTo>
                  <a:lnTo>
                    <a:pt x="55691" y="1"/>
                  </a:lnTo>
                  <a:cubicBezTo>
                    <a:pt x="53666" y="2372"/>
                    <a:pt x="50735" y="4291"/>
                    <a:pt x="47351" y="5543"/>
                  </a:cubicBezTo>
                  <a:cubicBezTo>
                    <a:pt x="43913" y="13430"/>
                    <a:pt x="37358" y="27739"/>
                    <a:pt x="28858" y="42421"/>
                  </a:cubicBezTo>
                  <a:cubicBezTo>
                    <a:pt x="22090" y="54172"/>
                    <a:pt x="1" y="88305"/>
                    <a:pt x="1" y="88305"/>
                  </a:cubicBezTo>
                  <a:cubicBezTo>
                    <a:pt x="549" y="88322"/>
                    <a:pt x="1098" y="88331"/>
                    <a:pt x="1647" y="88331"/>
                  </a:cubicBezTo>
                  <a:cubicBezTo>
                    <a:pt x="2832" y="88331"/>
                    <a:pt x="4022" y="88290"/>
                    <a:pt x="5224" y="88199"/>
                  </a:cubicBezTo>
                  <a:cubicBezTo>
                    <a:pt x="14816" y="85374"/>
                    <a:pt x="23449" y="80498"/>
                    <a:pt x="29045" y="75275"/>
                  </a:cubicBezTo>
                  <a:cubicBezTo>
                    <a:pt x="43700" y="61633"/>
                    <a:pt x="64351" y="20332"/>
                    <a:pt x="55691" y="1"/>
                  </a:cubicBezTo>
                  <a:close/>
                </a:path>
              </a:pathLst>
            </a:custGeom>
            <a:solidFill>
              <a:srgbClr val="212121">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rot="767059">
              <a:off x="14394862" y="3586170"/>
              <a:ext cx="4352987" cy="3025257"/>
            </a:xfrm>
            <a:custGeom>
              <a:avLst/>
              <a:gdLst/>
              <a:ahLst/>
              <a:cxnLst/>
              <a:rect l="l" t="t" r="r" b="b"/>
              <a:pathLst>
                <a:path w="135681" h="94306" extrusionOk="0">
                  <a:moveTo>
                    <a:pt x="37501" y="0"/>
                  </a:moveTo>
                  <a:cubicBezTo>
                    <a:pt x="26709" y="0"/>
                    <a:pt x="17068" y="6853"/>
                    <a:pt x="14655" y="17973"/>
                  </a:cubicBezTo>
                  <a:cubicBezTo>
                    <a:pt x="11644" y="34201"/>
                    <a:pt x="5729" y="51014"/>
                    <a:pt x="0" y="64790"/>
                  </a:cubicBezTo>
                  <a:cubicBezTo>
                    <a:pt x="2064" y="64301"/>
                    <a:pt x="4180" y="64049"/>
                    <a:pt x="6292" y="64049"/>
                  </a:cubicBezTo>
                  <a:cubicBezTo>
                    <a:pt x="6824" y="64049"/>
                    <a:pt x="7356" y="64065"/>
                    <a:pt x="7887" y="64097"/>
                  </a:cubicBezTo>
                  <a:cubicBezTo>
                    <a:pt x="23768" y="65589"/>
                    <a:pt x="38530" y="69879"/>
                    <a:pt x="52652" y="78593"/>
                  </a:cubicBezTo>
                  <a:cubicBezTo>
                    <a:pt x="55210" y="80298"/>
                    <a:pt x="58674" y="80564"/>
                    <a:pt x="61099" y="82589"/>
                  </a:cubicBezTo>
                  <a:cubicBezTo>
                    <a:pt x="72176" y="91273"/>
                    <a:pt x="84228" y="94306"/>
                    <a:pt x="96603" y="94306"/>
                  </a:cubicBezTo>
                  <a:cubicBezTo>
                    <a:pt x="108609" y="94306"/>
                    <a:pt x="120918" y="91451"/>
                    <a:pt x="132936" y="88132"/>
                  </a:cubicBezTo>
                  <a:cubicBezTo>
                    <a:pt x="133469" y="74063"/>
                    <a:pt x="134322" y="52959"/>
                    <a:pt x="135681" y="21517"/>
                  </a:cubicBezTo>
                  <a:lnTo>
                    <a:pt x="135681" y="21517"/>
                  </a:lnTo>
                  <a:cubicBezTo>
                    <a:pt x="128549" y="28506"/>
                    <a:pt x="117356" y="31802"/>
                    <a:pt x="105552" y="31802"/>
                  </a:cubicBezTo>
                  <a:cubicBezTo>
                    <a:pt x="88733" y="31802"/>
                    <a:pt x="70670" y="25112"/>
                    <a:pt x="61339" y="12884"/>
                  </a:cubicBezTo>
                  <a:cubicBezTo>
                    <a:pt x="54488" y="3922"/>
                    <a:pt x="45665" y="0"/>
                    <a:pt x="3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rot="767059">
              <a:off x="14855447" y="3579284"/>
              <a:ext cx="4034119" cy="1825240"/>
            </a:xfrm>
            <a:custGeom>
              <a:avLst/>
              <a:gdLst/>
              <a:ahLst/>
              <a:cxnLst/>
              <a:rect l="l" t="t" r="r" b="b"/>
              <a:pathLst>
                <a:path w="125742" h="56898" extrusionOk="0">
                  <a:moveTo>
                    <a:pt x="29529" y="1"/>
                  </a:moveTo>
                  <a:cubicBezTo>
                    <a:pt x="17954" y="1"/>
                    <a:pt x="7266" y="8040"/>
                    <a:pt x="4716" y="19796"/>
                  </a:cubicBezTo>
                  <a:cubicBezTo>
                    <a:pt x="3491" y="26271"/>
                    <a:pt x="1919" y="32693"/>
                    <a:pt x="0" y="39008"/>
                  </a:cubicBezTo>
                  <a:cubicBezTo>
                    <a:pt x="4828" y="31608"/>
                    <a:pt x="13492" y="26897"/>
                    <a:pt x="22569" y="26897"/>
                  </a:cubicBezTo>
                  <a:cubicBezTo>
                    <a:pt x="30324" y="26897"/>
                    <a:pt x="38381" y="30336"/>
                    <a:pt x="44605" y="38475"/>
                  </a:cubicBezTo>
                  <a:cubicBezTo>
                    <a:pt x="53794" y="50490"/>
                    <a:pt x="74637" y="56898"/>
                    <a:pt x="93937" y="56898"/>
                  </a:cubicBezTo>
                  <a:cubicBezTo>
                    <a:pt x="105754" y="56898"/>
                    <a:pt x="116993" y="54495"/>
                    <a:pt x="124623" y="49506"/>
                  </a:cubicBezTo>
                  <a:cubicBezTo>
                    <a:pt x="124969" y="41699"/>
                    <a:pt x="125316" y="33013"/>
                    <a:pt x="125742" y="23340"/>
                  </a:cubicBezTo>
                  <a:lnTo>
                    <a:pt x="125742" y="23340"/>
                  </a:lnTo>
                  <a:cubicBezTo>
                    <a:pt x="119216" y="29735"/>
                    <a:pt x="109317" y="32624"/>
                    <a:pt x="98665" y="32624"/>
                  </a:cubicBezTo>
                  <a:cubicBezTo>
                    <a:pt x="81089" y="32624"/>
                    <a:pt x="61464" y="24760"/>
                    <a:pt x="51560" y="11803"/>
                  </a:cubicBezTo>
                  <a:cubicBezTo>
                    <a:pt x="45227" y="3518"/>
                    <a:pt x="37184" y="1"/>
                    <a:pt x="29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rot="767059">
              <a:off x="13907833" y="5124800"/>
              <a:ext cx="4548755" cy="1883528"/>
            </a:xfrm>
            <a:custGeom>
              <a:avLst/>
              <a:gdLst/>
              <a:ahLst/>
              <a:cxnLst/>
              <a:rect l="l" t="t" r="r" b="b"/>
              <a:pathLst>
                <a:path w="141783" h="58715" extrusionOk="0">
                  <a:moveTo>
                    <a:pt x="28476" y="1"/>
                  </a:moveTo>
                  <a:cubicBezTo>
                    <a:pt x="22066" y="1"/>
                    <a:pt x="16100" y="2354"/>
                    <a:pt x="11591" y="6443"/>
                  </a:cubicBezTo>
                  <a:cubicBezTo>
                    <a:pt x="7568" y="16995"/>
                    <a:pt x="3118" y="23630"/>
                    <a:pt x="0" y="33276"/>
                  </a:cubicBezTo>
                  <a:cubicBezTo>
                    <a:pt x="2572" y="28309"/>
                    <a:pt x="8147" y="26040"/>
                    <a:pt x="14787" y="26040"/>
                  </a:cubicBezTo>
                  <a:cubicBezTo>
                    <a:pt x="24177" y="26040"/>
                    <a:pt x="35696" y="30578"/>
                    <a:pt x="43859" y="38445"/>
                  </a:cubicBezTo>
                  <a:cubicBezTo>
                    <a:pt x="59020" y="53072"/>
                    <a:pt x="81807" y="58714"/>
                    <a:pt x="102746" y="58714"/>
                  </a:cubicBezTo>
                  <a:cubicBezTo>
                    <a:pt x="117358" y="58714"/>
                    <a:pt x="131070" y="55967"/>
                    <a:pt x="140664" y="51608"/>
                  </a:cubicBezTo>
                  <a:cubicBezTo>
                    <a:pt x="140904" y="45026"/>
                    <a:pt x="141250" y="35514"/>
                    <a:pt x="141783" y="21818"/>
                  </a:cubicBezTo>
                  <a:lnTo>
                    <a:pt x="141783" y="21818"/>
                  </a:lnTo>
                  <a:cubicBezTo>
                    <a:pt x="132294" y="30055"/>
                    <a:pt x="120222" y="33428"/>
                    <a:pt x="107783" y="33428"/>
                  </a:cubicBezTo>
                  <a:cubicBezTo>
                    <a:pt x="86061" y="33428"/>
                    <a:pt x="63219" y="23143"/>
                    <a:pt x="51054" y="10520"/>
                  </a:cubicBezTo>
                  <a:cubicBezTo>
                    <a:pt x="43990" y="3184"/>
                    <a:pt x="35933" y="1"/>
                    <a:pt x="28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rot="767059">
              <a:off x="14798821" y="3272547"/>
              <a:ext cx="1326772" cy="2820111"/>
            </a:xfrm>
            <a:custGeom>
              <a:avLst/>
              <a:gdLst/>
              <a:ahLst/>
              <a:cxnLst/>
              <a:rect l="l" t="t" r="r" b="b"/>
              <a:pathLst>
                <a:path w="41355" h="87911" extrusionOk="0">
                  <a:moveTo>
                    <a:pt x="28904" y="0"/>
                  </a:moveTo>
                  <a:cubicBezTo>
                    <a:pt x="26757" y="0"/>
                    <a:pt x="24601" y="276"/>
                    <a:pt x="22490" y="832"/>
                  </a:cubicBezTo>
                  <a:lnTo>
                    <a:pt x="1" y="78025"/>
                  </a:lnTo>
                  <a:cubicBezTo>
                    <a:pt x="7515" y="78958"/>
                    <a:pt x="15855" y="82422"/>
                    <a:pt x="22543" y="87911"/>
                  </a:cubicBezTo>
                  <a:lnTo>
                    <a:pt x="41355" y="3310"/>
                  </a:lnTo>
                  <a:cubicBezTo>
                    <a:pt x="37526" y="1119"/>
                    <a:pt x="33232" y="0"/>
                    <a:pt x="28904"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rot="767059">
              <a:off x="11538883" y="2019619"/>
              <a:ext cx="2173077" cy="3557611"/>
            </a:xfrm>
            <a:custGeom>
              <a:avLst/>
              <a:gdLst/>
              <a:ahLst/>
              <a:cxnLst/>
              <a:rect l="l" t="t" r="r" b="b"/>
              <a:pathLst>
                <a:path w="67734" h="110901" extrusionOk="0">
                  <a:moveTo>
                    <a:pt x="65336" y="0"/>
                  </a:moveTo>
                  <a:lnTo>
                    <a:pt x="10392" y="48149"/>
                  </a:lnTo>
                  <a:cubicBezTo>
                    <a:pt x="10392" y="48149"/>
                    <a:pt x="0" y="87692"/>
                    <a:pt x="14415" y="110900"/>
                  </a:cubicBezTo>
                  <a:cubicBezTo>
                    <a:pt x="14415" y="110900"/>
                    <a:pt x="33441" y="74955"/>
                    <a:pt x="40369" y="63311"/>
                  </a:cubicBezTo>
                  <a:cubicBezTo>
                    <a:pt x="48629" y="49588"/>
                    <a:pt x="57768" y="36398"/>
                    <a:pt x="67734" y="23848"/>
                  </a:cubicBezTo>
                  <a:cubicBezTo>
                    <a:pt x="63337" y="11751"/>
                    <a:pt x="65336" y="1"/>
                    <a:pt x="65336" y="0"/>
                  </a:cubicBezTo>
                  <a:close/>
                </a:path>
              </a:pathLst>
            </a:custGeom>
            <a:solidFill>
              <a:srgbClr val="212121">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rot="767059">
              <a:off x="10238575" y="-546778"/>
              <a:ext cx="4492322" cy="4485918"/>
            </a:xfrm>
            <a:custGeom>
              <a:avLst/>
              <a:gdLst/>
              <a:ahLst/>
              <a:cxnLst/>
              <a:rect l="l" t="t" r="r" b="b"/>
              <a:pathLst>
                <a:path w="140024" h="139839" extrusionOk="0">
                  <a:moveTo>
                    <a:pt x="98616" y="1"/>
                  </a:moveTo>
                  <a:cubicBezTo>
                    <a:pt x="98616" y="1"/>
                    <a:pt x="17906" y="8261"/>
                    <a:pt x="0" y="43327"/>
                  </a:cubicBezTo>
                  <a:cubicBezTo>
                    <a:pt x="2562" y="43128"/>
                    <a:pt x="5127" y="43003"/>
                    <a:pt x="7664" y="43003"/>
                  </a:cubicBezTo>
                  <a:cubicBezTo>
                    <a:pt x="11909" y="43003"/>
                    <a:pt x="16075" y="43352"/>
                    <a:pt x="20011" y="44286"/>
                  </a:cubicBezTo>
                  <a:cubicBezTo>
                    <a:pt x="37651" y="48949"/>
                    <a:pt x="55317" y="54945"/>
                    <a:pt x="67974" y="68614"/>
                  </a:cubicBezTo>
                  <a:cubicBezTo>
                    <a:pt x="71970" y="72931"/>
                    <a:pt x="72290" y="79272"/>
                    <a:pt x="75621" y="84602"/>
                  </a:cubicBezTo>
                  <a:cubicBezTo>
                    <a:pt x="77966" y="88252"/>
                    <a:pt x="79964" y="91583"/>
                    <a:pt x="81616" y="95260"/>
                  </a:cubicBezTo>
                  <a:cubicBezTo>
                    <a:pt x="83615" y="100909"/>
                    <a:pt x="84281" y="106904"/>
                    <a:pt x="84947" y="112580"/>
                  </a:cubicBezTo>
                  <a:cubicBezTo>
                    <a:pt x="85933" y="121639"/>
                    <a:pt x="86945" y="130832"/>
                    <a:pt x="86466" y="139838"/>
                  </a:cubicBezTo>
                  <a:cubicBezTo>
                    <a:pt x="102507" y="114978"/>
                    <a:pt x="113085" y="106851"/>
                    <a:pt x="122251" y="97258"/>
                  </a:cubicBezTo>
                  <a:cubicBezTo>
                    <a:pt x="133256" y="85774"/>
                    <a:pt x="138345" y="86493"/>
                    <a:pt x="140024" y="71838"/>
                  </a:cubicBezTo>
                  <a:cubicBezTo>
                    <a:pt x="139678" y="25874"/>
                    <a:pt x="98616" y="1"/>
                    <a:pt x="98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rot="767059">
              <a:off x="12049505" y="-390209"/>
              <a:ext cx="2896313" cy="3198549"/>
            </a:xfrm>
            <a:custGeom>
              <a:avLst/>
              <a:gdLst/>
              <a:ahLst/>
              <a:cxnLst/>
              <a:rect l="l" t="t" r="r" b="b"/>
              <a:pathLst>
                <a:path w="90277" h="99708" extrusionOk="0">
                  <a:moveTo>
                    <a:pt x="28613" y="0"/>
                  </a:moveTo>
                  <a:cubicBezTo>
                    <a:pt x="19778" y="0"/>
                    <a:pt x="9068" y="1334"/>
                    <a:pt x="1" y="6341"/>
                  </a:cubicBezTo>
                  <a:cubicBezTo>
                    <a:pt x="15748" y="10524"/>
                    <a:pt x="72930" y="30109"/>
                    <a:pt x="70612" y="93313"/>
                  </a:cubicBezTo>
                  <a:cubicBezTo>
                    <a:pt x="70399" y="95498"/>
                    <a:pt x="69946" y="97629"/>
                    <a:pt x="69253" y="99708"/>
                  </a:cubicBezTo>
                  <a:lnTo>
                    <a:pt x="69946" y="98988"/>
                  </a:lnTo>
                  <a:cubicBezTo>
                    <a:pt x="80951" y="87477"/>
                    <a:pt x="88598" y="87317"/>
                    <a:pt x="90277" y="72662"/>
                  </a:cubicBezTo>
                  <a:cubicBezTo>
                    <a:pt x="89931" y="26698"/>
                    <a:pt x="46311" y="1731"/>
                    <a:pt x="46311" y="1731"/>
                  </a:cubicBezTo>
                  <a:cubicBezTo>
                    <a:pt x="46311" y="1731"/>
                    <a:pt x="38678" y="0"/>
                    <a:pt x="28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rot="767059">
              <a:off x="10538821" y="372611"/>
              <a:ext cx="3040781" cy="3802086"/>
            </a:xfrm>
            <a:custGeom>
              <a:avLst/>
              <a:gdLst/>
              <a:ahLst/>
              <a:cxnLst/>
              <a:rect l="l" t="t" r="r" b="b"/>
              <a:pathLst>
                <a:path w="94780" h="118522" extrusionOk="0">
                  <a:moveTo>
                    <a:pt x="32268" y="1"/>
                  </a:moveTo>
                  <a:cubicBezTo>
                    <a:pt x="32268" y="1"/>
                    <a:pt x="19398" y="4051"/>
                    <a:pt x="0" y="14763"/>
                  </a:cubicBezTo>
                  <a:cubicBezTo>
                    <a:pt x="15748" y="18946"/>
                    <a:pt x="72930" y="38531"/>
                    <a:pt x="70612" y="101735"/>
                  </a:cubicBezTo>
                  <a:cubicBezTo>
                    <a:pt x="70399" y="103920"/>
                    <a:pt x="69946" y="106051"/>
                    <a:pt x="69253" y="108130"/>
                  </a:cubicBezTo>
                  <a:cubicBezTo>
                    <a:pt x="67174" y="114471"/>
                    <a:pt x="66562" y="117429"/>
                    <a:pt x="66695" y="118522"/>
                  </a:cubicBezTo>
                  <a:cubicBezTo>
                    <a:pt x="75675" y="103467"/>
                    <a:pt x="83082" y="93448"/>
                    <a:pt x="89450" y="85960"/>
                  </a:cubicBezTo>
                  <a:cubicBezTo>
                    <a:pt x="89850" y="84362"/>
                    <a:pt x="90117" y="82736"/>
                    <a:pt x="90276" y="81084"/>
                  </a:cubicBezTo>
                  <a:cubicBezTo>
                    <a:pt x="94780" y="13804"/>
                    <a:pt x="32268" y="1"/>
                    <a:pt x="3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rot="767059">
              <a:off x="12627894" y="1197943"/>
              <a:ext cx="2084208" cy="2119887"/>
            </a:xfrm>
            <a:custGeom>
              <a:avLst/>
              <a:gdLst/>
              <a:ahLst/>
              <a:cxnLst/>
              <a:rect l="l" t="t" r="r" b="b"/>
              <a:pathLst>
                <a:path w="64964" h="66083" extrusionOk="0">
                  <a:moveTo>
                    <a:pt x="60380" y="1"/>
                  </a:moveTo>
                  <a:lnTo>
                    <a:pt x="1" y="41701"/>
                  </a:lnTo>
                  <a:cubicBezTo>
                    <a:pt x="1546" y="44206"/>
                    <a:pt x="2959" y="46791"/>
                    <a:pt x="4184" y="49482"/>
                  </a:cubicBezTo>
                  <a:cubicBezTo>
                    <a:pt x="6103" y="54918"/>
                    <a:pt x="6796" y="60646"/>
                    <a:pt x="7435" y="66082"/>
                  </a:cubicBezTo>
                  <a:lnTo>
                    <a:pt x="64963" y="20624"/>
                  </a:lnTo>
                  <a:cubicBezTo>
                    <a:pt x="64457" y="13563"/>
                    <a:pt x="62912" y="6609"/>
                    <a:pt x="60380"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 name="Google Shape;490;p31"/>
          <p:cNvSpPr/>
          <p:nvPr/>
        </p:nvSpPr>
        <p:spPr>
          <a:xfrm>
            <a:off x="8154276" y="3932466"/>
            <a:ext cx="235020" cy="320464"/>
          </a:xfrm>
          <a:custGeom>
            <a:avLst/>
            <a:gdLst/>
            <a:ahLst/>
            <a:cxnLst/>
            <a:rect l="l" t="t" r="r" b="b"/>
            <a:pathLst>
              <a:path w="4984" h="6796" extrusionOk="0">
                <a:moveTo>
                  <a:pt x="1173" y="1"/>
                </a:moveTo>
                <a:cubicBezTo>
                  <a:pt x="1173" y="1"/>
                  <a:pt x="2292" y="3331"/>
                  <a:pt x="1" y="6289"/>
                </a:cubicBezTo>
                <a:cubicBezTo>
                  <a:pt x="1679" y="6662"/>
                  <a:pt x="2532" y="6795"/>
                  <a:pt x="2532" y="6795"/>
                </a:cubicBezTo>
                <a:cubicBezTo>
                  <a:pt x="2532" y="6795"/>
                  <a:pt x="4983" y="2932"/>
                  <a:pt x="3438" y="214"/>
                </a:cubicBezTo>
                <a:cubicBezTo>
                  <a:pt x="2692" y="81"/>
                  <a:pt x="1946" y="1"/>
                  <a:pt x="1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1401348" y="3292715"/>
            <a:ext cx="302828" cy="500973"/>
          </a:xfrm>
          <a:custGeom>
            <a:avLst/>
            <a:gdLst/>
            <a:ahLst/>
            <a:cxnLst/>
            <a:rect l="l" t="t" r="r" b="b"/>
            <a:pathLst>
              <a:path w="6422" h="10624" extrusionOk="0">
                <a:moveTo>
                  <a:pt x="3038" y="0"/>
                </a:moveTo>
                <a:cubicBezTo>
                  <a:pt x="3038" y="0"/>
                  <a:pt x="1279" y="799"/>
                  <a:pt x="320" y="1892"/>
                </a:cubicBezTo>
                <a:cubicBezTo>
                  <a:pt x="0" y="5702"/>
                  <a:pt x="3384" y="10605"/>
                  <a:pt x="3384" y="10605"/>
                </a:cubicBezTo>
                <a:cubicBezTo>
                  <a:pt x="3384" y="10605"/>
                  <a:pt x="3491" y="10624"/>
                  <a:pt x="3717" y="10624"/>
                </a:cubicBezTo>
                <a:cubicBezTo>
                  <a:pt x="4150" y="10624"/>
                  <a:pt x="5021" y="10555"/>
                  <a:pt x="6422" y="10152"/>
                </a:cubicBezTo>
                <a:cubicBezTo>
                  <a:pt x="1306" y="5169"/>
                  <a:pt x="3038" y="0"/>
                  <a:pt x="3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4004150" y="984480"/>
            <a:ext cx="136985" cy="69459"/>
          </a:xfrm>
          <a:custGeom>
            <a:avLst/>
            <a:gdLst/>
            <a:ahLst/>
            <a:cxnLst/>
            <a:rect l="l" t="t" r="r" b="b"/>
            <a:pathLst>
              <a:path w="2905" h="1473" extrusionOk="0">
                <a:moveTo>
                  <a:pt x="1506" y="1"/>
                </a:moveTo>
                <a:cubicBezTo>
                  <a:pt x="986" y="1"/>
                  <a:pt x="420" y="111"/>
                  <a:pt x="0" y="486"/>
                </a:cubicBezTo>
                <a:cubicBezTo>
                  <a:pt x="27" y="806"/>
                  <a:pt x="53" y="1126"/>
                  <a:pt x="133" y="1472"/>
                </a:cubicBezTo>
                <a:cubicBezTo>
                  <a:pt x="605" y="1207"/>
                  <a:pt x="1125" y="1072"/>
                  <a:pt x="1649" y="1072"/>
                </a:cubicBezTo>
                <a:cubicBezTo>
                  <a:pt x="2073" y="1072"/>
                  <a:pt x="2499" y="1160"/>
                  <a:pt x="2904" y="1339"/>
                </a:cubicBezTo>
                <a:cubicBezTo>
                  <a:pt x="2904" y="593"/>
                  <a:pt x="2878" y="220"/>
                  <a:pt x="2878" y="220"/>
                </a:cubicBezTo>
                <a:cubicBezTo>
                  <a:pt x="2878" y="220"/>
                  <a:pt x="2239" y="1"/>
                  <a:pt x="1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3156023" y="4780585"/>
            <a:ext cx="140757" cy="191024"/>
          </a:xfrm>
          <a:custGeom>
            <a:avLst/>
            <a:gdLst/>
            <a:ahLst/>
            <a:cxnLst/>
            <a:rect l="l" t="t" r="r" b="b"/>
            <a:pathLst>
              <a:path w="2985" h="4051" extrusionOk="0">
                <a:moveTo>
                  <a:pt x="720" y="1"/>
                </a:moveTo>
                <a:cubicBezTo>
                  <a:pt x="1066" y="1280"/>
                  <a:pt x="799" y="2665"/>
                  <a:pt x="0" y="3758"/>
                </a:cubicBezTo>
                <a:cubicBezTo>
                  <a:pt x="986" y="3971"/>
                  <a:pt x="1492" y="4051"/>
                  <a:pt x="1492" y="4051"/>
                </a:cubicBezTo>
                <a:cubicBezTo>
                  <a:pt x="1492" y="4051"/>
                  <a:pt x="2984" y="1759"/>
                  <a:pt x="2078" y="134"/>
                </a:cubicBezTo>
                <a:cubicBezTo>
                  <a:pt x="1626" y="54"/>
                  <a:pt x="1173" y="1"/>
                  <a:pt x="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2808098" y="580039"/>
            <a:ext cx="130713" cy="182253"/>
          </a:xfrm>
          <a:custGeom>
            <a:avLst/>
            <a:gdLst/>
            <a:ahLst/>
            <a:cxnLst/>
            <a:rect l="l" t="t" r="r" b="b"/>
            <a:pathLst>
              <a:path w="2772" h="3865" extrusionOk="0">
                <a:moveTo>
                  <a:pt x="1813" y="0"/>
                </a:moveTo>
                <a:cubicBezTo>
                  <a:pt x="1813" y="0"/>
                  <a:pt x="747" y="347"/>
                  <a:pt x="1" y="640"/>
                </a:cubicBezTo>
                <a:cubicBezTo>
                  <a:pt x="534" y="3518"/>
                  <a:pt x="1440" y="3864"/>
                  <a:pt x="1440" y="3864"/>
                </a:cubicBezTo>
                <a:lnTo>
                  <a:pt x="2772" y="2931"/>
                </a:lnTo>
                <a:cubicBezTo>
                  <a:pt x="1973" y="1999"/>
                  <a:pt x="1813" y="0"/>
                  <a:pt x="18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5377462" y="1036631"/>
            <a:ext cx="172209" cy="100251"/>
          </a:xfrm>
          <a:custGeom>
            <a:avLst/>
            <a:gdLst/>
            <a:ahLst/>
            <a:cxnLst/>
            <a:rect l="l" t="t" r="r" b="b"/>
            <a:pathLst>
              <a:path w="3652" h="2126" extrusionOk="0">
                <a:moveTo>
                  <a:pt x="3065" y="1"/>
                </a:moveTo>
                <a:cubicBezTo>
                  <a:pt x="2615" y="231"/>
                  <a:pt x="2016" y="299"/>
                  <a:pt x="1467" y="299"/>
                </a:cubicBezTo>
                <a:cubicBezTo>
                  <a:pt x="683" y="299"/>
                  <a:pt x="1" y="161"/>
                  <a:pt x="1" y="161"/>
                </a:cubicBezTo>
                <a:lnTo>
                  <a:pt x="1" y="161"/>
                </a:lnTo>
                <a:cubicBezTo>
                  <a:pt x="1" y="161"/>
                  <a:pt x="54" y="1307"/>
                  <a:pt x="161" y="2079"/>
                </a:cubicBezTo>
                <a:cubicBezTo>
                  <a:pt x="551" y="2112"/>
                  <a:pt x="899" y="2126"/>
                  <a:pt x="1210" y="2126"/>
                </a:cubicBezTo>
                <a:cubicBezTo>
                  <a:pt x="3212" y="2126"/>
                  <a:pt x="3651" y="1546"/>
                  <a:pt x="3651" y="1546"/>
                </a:cubicBezTo>
                <a:lnTo>
                  <a:pt x="30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4487864" y="5068323"/>
            <a:ext cx="307874" cy="370731"/>
          </a:xfrm>
          <a:custGeom>
            <a:avLst/>
            <a:gdLst/>
            <a:ahLst/>
            <a:cxnLst/>
            <a:rect l="l" t="t" r="r" b="b"/>
            <a:pathLst>
              <a:path w="6529" h="7862" extrusionOk="0">
                <a:moveTo>
                  <a:pt x="4024" y="1"/>
                </a:moveTo>
                <a:cubicBezTo>
                  <a:pt x="1440" y="1653"/>
                  <a:pt x="1" y="6182"/>
                  <a:pt x="1" y="6182"/>
                </a:cubicBezTo>
                <a:cubicBezTo>
                  <a:pt x="1" y="6182"/>
                  <a:pt x="347" y="6822"/>
                  <a:pt x="1759" y="7861"/>
                </a:cubicBezTo>
                <a:cubicBezTo>
                  <a:pt x="2425" y="2212"/>
                  <a:pt x="6529" y="773"/>
                  <a:pt x="6529" y="773"/>
                </a:cubicBezTo>
                <a:cubicBezTo>
                  <a:pt x="5730" y="374"/>
                  <a:pt x="4904" y="107"/>
                  <a:pt x="4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1001142" y="1164470"/>
            <a:ext cx="307874" cy="370684"/>
          </a:xfrm>
          <a:custGeom>
            <a:avLst/>
            <a:gdLst/>
            <a:ahLst/>
            <a:cxnLst/>
            <a:rect l="l" t="t" r="r" b="b"/>
            <a:pathLst>
              <a:path w="6529" h="7861" extrusionOk="0">
                <a:moveTo>
                  <a:pt x="4024" y="0"/>
                </a:moveTo>
                <a:cubicBezTo>
                  <a:pt x="1439" y="1652"/>
                  <a:pt x="0" y="6182"/>
                  <a:pt x="0" y="6182"/>
                </a:cubicBezTo>
                <a:cubicBezTo>
                  <a:pt x="0" y="6182"/>
                  <a:pt x="347" y="6821"/>
                  <a:pt x="1759" y="7861"/>
                </a:cubicBezTo>
                <a:cubicBezTo>
                  <a:pt x="2425" y="2212"/>
                  <a:pt x="6529" y="799"/>
                  <a:pt x="6529" y="799"/>
                </a:cubicBezTo>
                <a:cubicBezTo>
                  <a:pt x="5729" y="373"/>
                  <a:pt x="4903" y="107"/>
                  <a:pt x="4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5289496" y="5944083"/>
            <a:ext cx="168437" cy="169663"/>
          </a:xfrm>
          <a:custGeom>
            <a:avLst/>
            <a:gdLst/>
            <a:ahLst/>
            <a:cxnLst/>
            <a:rect l="l" t="t" r="r" b="b"/>
            <a:pathLst>
              <a:path w="3572" h="3598" extrusionOk="0">
                <a:moveTo>
                  <a:pt x="1973" y="1"/>
                </a:moveTo>
                <a:cubicBezTo>
                  <a:pt x="1" y="2186"/>
                  <a:pt x="267" y="3092"/>
                  <a:pt x="267" y="3092"/>
                </a:cubicBezTo>
                <a:lnTo>
                  <a:pt x="1839" y="3598"/>
                </a:lnTo>
                <a:cubicBezTo>
                  <a:pt x="2079" y="2372"/>
                  <a:pt x="3571" y="1040"/>
                  <a:pt x="3571" y="1040"/>
                </a:cubicBezTo>
                <a:cubicBezTo>
                  <a:pt x="3571" y="1040"/>
                  <a:pt x="2639" y="374"/>
                  <a:pt x="1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6655309" y="4284526"/>
            <a:ext cx="162118" cy="175935"/>
          </a:xfrm>
          <a:custGeom>
            <a:avLst/>
            <a:gdLst/>
            <a:ahLst/>
            <a:cxnLst/>
            <a:rect l="l" t="t" r="r" b="b"/>
            <a:pathLst>
              <a:path w="3438" h="3731" extrusionOk="0">
                <a:moveTo>
                  <a:pt x="1439" y="0"/>
                </a:moveTo>
                <a:cubicBezTo>
                  <a:pt x="1439" y="0"/>
                  <a:pt x="560" y="720"/>
                  <a:pt x="0" y="1279"/>
                </a:cubicBezTo>
                <a:cubicBezTo>
                  <a:pt x="1565" y="3705"/>
                  <a:pt x="2517" y="3731"/>
                  <a:pt x="2557" y="3731"/>
                </a:cubicBezTo>
                <a:cubicBezTo>
                  <a:pt x="2558" y="3731"/>
                  <a:pt x="2558" y="3731"/>
                  <a:pt x="2558" y="3731"/>
                </a:cubicBezTo>
                <a:lnTo>
                  <a:pt x="3437" y="2318"/>
                </a:lnTo>
                <a:cubicBezTo>
                  <a:pt x="2345" y="1786"/>
                  <a:pt x="1439" y="0"/>
                  <a:pt x="1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6338644" y="636623"/>
            <a:ext cx="229974" cy="273969"/>
          </a:xfrm>
          <a:custGeom>
            <a:avLst/>
            <a:gdLst/>
            <a:ahLst/>
            <a:cxnLst/>
            <a:rect l="l" t="t" r="r" b="b"/>
            <a:pathLst>
              <a:path w="4877" h="5810" extrusionOk="0">
                <a:moveTo>
                  <a:pt x="1493" y="0"/>
                </a:moveTo>
                <a:cubicBezTo>
                  <a:pt x="933" y="373"/>
                  <a:pt x="427" y="826"/>
                  <a:pt x="1" y="1359"/>
                </a:cubicBezTo>
                <a:cubicBezTo>
                  <a:pt x="2159" y="2079"/>
                  <a:pt x="3651" y="5809"/>
                  <a:pt x="3651" y="5809"/>
                </a:cubicBezTo>
                <a:cubicBezTo>
                  <a:pt x="3651" y="5809"/>
                  <a:pt x="4424" y="5623"/>
                  <a:pt x="4877" y="4317"/>
                </a:cubicBezTo>
                <a:cubicBezTo>
                  <a:pt x="4237" y="2319"/>
                  <a:pt x="1493" y="0"/>
                  <a:pt x="1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1178303" y="4060625"/>
            <a:ext cx="290285" cy="192297"/>
          </a:xfrm>
          <a:custGeom>
            <a:avLst/>
            <a:gdLst/>
            <a:ahLst/>
            <a:cxnLst/>
            <a:rect l="l" t="t" r="r" b="b"/>
            <a:pathLst>
              <a:path w="6156" h="4078" extrusionOk="0">
                <a:moveTo>
                  <a:pt x="4983" y="1"/>
                </a:moveTo>
                <a:cubicBezTo>
                  <a:pt x="2878" y="161"/>
                  <a:pt x="1" y="2292"/>
                  <a:pt x="1" y="2292"/>
                </a:cubicBezTo>
                <a:cubicBezTo>
                  <a:pt x="240" y="2905"/>
                  <a:pt x="560" y="3518"/>
                  <a:pt x="933" y="4077"/>
                </a:cubicBezTo>
                <a:cubicBezTo>
                  <a:pt x="2159" y="2132"/>
                  <a:pt x="6129" y="1573"/>
                  <a:pt x="6129" y="1573"/>
                </a:cubicBezTo>
                <a:cubicBezTo>
                  <a:pt x="6129" y="1573"/>
                  <a:pt x="6156" y="800"/>
                  <a:pt x="4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5205324" y="4183746"/>
            <a:ext cx="150801" cy="203615"/>
          </a:xfrm>
          <a:custGeom>
            <a:avLst/>
            <a:gdLst/>
            <a:ahLst/>
            <a:cxnLst/>
            <a:rect l="l" t="t" r="r" b="b"/>
            <a:pathLst>
              <a:path w="3198" h="4318" extrusionOk="0">
                <a:moveTo>
                  <a:pt x="1599" y="1"/>
                </a:moveTo>
                <a:cubicBezTo>
                  <a:pt x="1599" y="1"/>
                  <a:pt x="0" y="2372"/>
                  <a:pt x="906" y="4131"/>
                </a:cubicBezTo>
                <a:cubicBezTo>
                  <a:pt x="1386" y="4238"/>
                  <a:pt x="1866" y="4291"/>
                  <a:pt x="2345" y="4318"/>
                </a:cubicBezTo>
                <a:cubicBezTo>
                  <a:pt x="1999" y="2932"/>
                  <a:pt x="2319" y="1466"/>
                  <a:pt x="3198" y="347"/>
                </a:cubicBezTo>
                <a:cubicBezTo>
                  <a:pt x="2132" y="81"/>
                  <a:pt x="1599" y="1"/>
                  <a:pt x="1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2820527" y="3608485"/>
            <a:ext cx="258880" cy="188714"/>
          </a:xfrm>
          <a:custGeom>
            <a:avLst/>
            <a:gdLst/>
            <a:ahLst/>
            <a:cxnLst/>
            <a:rect l="l" t="t" r="r" b="b"/>
            <a:pathLst>
              <a:path w="5490" h="4002" extrusionOk="0">
                <a:moveTo>
                  <a:pt x="1352" y="0"/>
                </a:moveTo>
                <a:cubicBezTo>
                  <a:pt x="1115" y="0"/>
                  <a:pt x="877" y="26"/>
                  <a:pt x="640" y="84"/>
                </a:cubicBezTo>
                <a:cubicBezTo>
                  <a:pt x="373" y="617"/>
                  <a:pt x="160" y="1177"/>
                  <a:pt x="0" y="1763"/>
                </a:cubicBezTo>
                <a:cubicBezTo>
                  <a:pt x="1785" y="1763"/>
                  <a:pt x="3464" y="2589"/>
                  <a:pt x="4583" y="4001"/>
                </a:cubicBezTo>
                <a:cubicBezTo>
                  <a:pt x="5223" y="2776"/>
                  <a:pt x="5489" y="2163"/>
                  <a:pt x="5489" y="2163"/>
                </a:cubicBezTo>
                <a:cubicBezTo>
                  <a:pt x="5489" y="2163"/>
                  <a:pt x="3499" y="0"/>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7701940" y="910611"/>
            <a:ext cx="170889" cy="101100"/>
          </a:xfrm>
          <a:custGeom>
            <a:avLst/>
            <a:gdLst/>
            <a:ahLst/>
            <a:cxnLst/>
            <a:rect l="l" t="t" r="r" b="b"/>
            <a:pathLst>
              <a:path w="3624" h="2144" extrusionOk="0">
                <a:moveTo>
                  <a:pt x="3064" y="1"/>
                </a:moveTo>
                <a:cubicBezTo>
                  <a:pt x="2596" y="241"/>
                  <a:pt x="1966" y="309"/>
                  <a:pt x="1400" y="309"/>
                </a:cubicBezTo>
                <a:cubicBezTo>
                  <a:pt x="644" y="309"/>
                  <a:pt x="0" y="188"/>
                  <a:pt x="0" y="187"/>
                </a:cubicBezTo>
                <a:lnTo>
                  <a:pt x="0" y="187"/>
                </a:lnTo>
                <a:cubicBezTo>
                  <a:pt x="0" y="188"/>
                  <a:pt x="53" y="1333"/>
                  <a:pt x="160" y="2106"/>
                </a:cubicBezTo>
                <a:cubicBezTo>
                  <a:pt x="512" y="2132"/>
                  <a:pt x="830" y="2143"/>
                  <a:pt x="1116" y="2143"/>
                </a:cubicBezTo>
                <a:cubicBezTo>
                  <a:pt x="3192" y="2143"/>
                  <a:pt x="3624" y="1546"/>
                  <a:pt x="3624" y="1546"/>
                </a:cubicBezTo>
                <a:lnTo>
                  <a:pt x="3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2673569" y="1267475"/>
            <a:ext cx="134533" cy="164665"/>
          </a:xfrm>
          <a:custGeom>
            <a:avLst/>
            <a:gdLst/>
            <a:ahLst/>
            <a:cxnLst/>
            <a:rect l="l" t="t" r="r" b="b"/>
            <a:pathLst>
              <a:path w="2853" h="3492" extrusionOk="0">
                <a:moveTo>
                  <a:pt x="2266" y="1"/>
                </a:moveTo>
                <a:lnTo>
                  <a:pt x="614" y="134"/>
                </a:lnTo>
                <a:cubicBezTo>
                  <a:pt x="854" y="1333"/>
                  <a:pt x="1" y="3118"/>
                  <a:pt x="1" y="3118"/>
                </a:cubicBezTo>
                <a:cubicBezTo>
                  <a:pt x="1" y="3118"/>
                  <a:pt x="1093" y="3385"/>
                  <a:pt x="1866" y="3491"/>
                </a:cubicBezTo>
                <a:cubicBezTo>
                  <a:pt x="2852" y="747"/>
                  <a:pt x="226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115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19" name="TextBox 18">
            <a:extLst>
              <a:ext uri="{FF2B5EF4-FFF2-40B4-BE49-F238E27FC236}">
                <a16:creationId xmlns:a16="http://schemas.microsoft.com/office/drawing/2014/main" id="{4798079F-851D-800E-F993-B412ED8B718B}"/>
              </a:ext>
            </a:extLst>
          </p:cNvPr>
          <p:cNvSpPr txBox="1"/>
          <p:nvPr/>
        </p:nvSpPr>
        <p:spPr>
          <a:xfrm>
            <a:off x="2286000" y="509494"/>
            <a:ext cx="457200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5D9C"/>
              </a:buClr>
              <a:buSzPts val="2800"/>
              <a:buFont typeface="Encode Sans Expanded Black"/>
              <a:buNone/>
              <a:tabLst/>
              <a:defRPr/>
            </a:pPr>
            <a:r>
              <a:rPr kumimoji="0" lang="en-US" sz="3000" b="1" i="0" u="none" strike="noStrike" kern="0" cap="none" spc="0" normalizeH="0" baseline="0" noProof="0" dirty="0">
                <a:ln>
                  <a:noFill/>
                </a:ln>
                <a:solidFill>
                  <a:srgbClr val="C4143A"/>
                </a:solidFill>
                <a:effectLst/>
                <a:uLnTx/>
                <a:uFillTx/>
                <a:latin typeface="Arial" panose="020B0604020202020204" pitchFamily="34" charset="0"/>
                <a:cs typeface="Arial" panose="020B0604020202020204" pitchFamily="34" charset="0"/>
                <a:sym typeface="Encode Sans Expanded Black"/>
              </a:rPr>
              <a:t>KHỞI ĐỘNG</a:t>
            </a:r>
          </a:p>
        </p:txBody>
      </p:sp>
      <p:grpSp>
        <p:nvGrpSpPr>
          <p:cNvPr id="24" name="Group 23">
            <a:extLst>
              <a:ext uri="{FF2B5EF4-FFF2-40B4-BE49-F238E27FC236}">
                <a16:creationId xmlns:a16="http://schemas.microsoft.com/office/drawing/2014/main" id="{99517DB3-502F-E7E1-8E81-639480AC4307}"/>
              </a:ext>
            </a:extLst>
          </p:cNvPr>
          <p:cNvGrpSpPr/>
          <p:nvPr/>
        </p:nvGrpSpPr>
        <p:grpSpPr>
          <a:xfrm>
            <a:off x="2122194" y="1063492"/>
            <a:ext cx="4899611" cy="496931"/>
            <a:chOff x="1682343" y="1063492"/>
            <a:chExt cx="4899611" cy="496931"/>
          </a:xfrm>
        </p:grpSpPr>
        <p:sp>
          <p:nvSpPr>
            <p:cNvPr id="21" name="TextBox 20">
              <a:extLst>
                <a:ext uri="{FF2B5EF4-FFF2-40B4-BE49-F238E27FC236}">
                  <a16:creationId xmlns:a16="http://schemas.microsoft.com/office/drawing/2014/main" id="{23F1A5CB-5ED2-B604-1602-905B552BB897}"/>
                </a:ext>
              </a:extLst>
            </p:cNvPr>
            <p:cNvSpPr txBox="1"/>
            <p:nvPr/>
          </p:nvSpPr>
          <p:spPr>
            <a:xfrm>
              <a:off x="2009954" y="1063492"/>
              <a:ext cx="4572000" cy="496931"/>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Aptos" panose="020B0004020202020204" pitchFamily="34" charset="0"/>
                  <a:cs typeface="Arial" panose="020B0604020202020204" pitchFamily="34" charset="0"/>
                </a:rPr>
                <a:t>Thảo</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luận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theo</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nhóm</a:t>
              </a:r>
              <a:r>
                <a:rPr lang="en-US" sz="2000" kern="100" dirty="0">
                  <a:latin typeface="Arial" panose="020B0604020202020204" pitchFamily="34" charset="0"/>
                  <a:ea typeface="Aptos" panose="020B0004020202020204" pitchFamily="34" charset="0"/>
                  <a:cs typeface="Arial" panose="020B0604020202020204" pitchFamily="34" charset="0"/>
                </a:rPr>
                <a:t> </a:t>
              </a:r>
              <a:r>
                <a:rPr lang="en-US" sz="2000" kern="100" dirty="0" err="1">
                  <a:latin typeface="Arial" panose="020B0604020202020204" pitchFamily="34" charset="0"/>
                  <a:ea typeface="Aptos" panose="020B0004020202020204" pitchFamily="34" charset="0"/>
                  <a:cs typeface="Arial" panose="020B0604020202020204" pitchFamily="34" charset="0"/>
                </a:rPr>
                <a:t>và</a:t>
              </a:r>
              <a:r>
                <a:rPr lang="en-US" sz="2000" kern="100" dirty="0">
                  <a:latin typeface="Arial" panose="020B0604020202020204" pitchFamily="34" charset="0"/>
                  <a:ea typeface="Aptos" panose="020B0004020202020204" pitchFamily="34" charset="0"/>
                  <a:cs typeface="Arial" panose="020B0604020202020204" pitchFamily="34" charset="0"/>
                </a:rPr>
                <a:t> </a:t>
              </a:r>
              <a:r>
                <a:rPr lang="en-US" sz="2000" kern="100" dirty="0" err="1">
                  <a:latin typeface="Arial" panose="020B0604020202020204" pitchFamily="34" charset="0"/>
                  <a:ea typeface="Aptos" panose="020B0004020202020204" pitchFamily="34" charset="0"/>
                  <a:cs typeface="Arial" panose="020B0604020202020204" pitchFamily="34" charset="0"/>
                </a:rPr>
                <a:t>nêu</a:t>
              </a:r>
              <a:r>
                <a:rPr lang="en-US" sz="2000" kern="100" dirty="0">
                  <a:latin typeface="Arial" panose="020B0604020202020204" pitchFamily="34" charset="0"/>
                  <a:ea typeface="Aptos" panose="020B0004020202020204" pitchFamily="34" charset="0"/>
                  <a:cs typeface="Arial" panose="020B0604020202020204" pitchFamily="34" charset="0"/>
                </a:rPr>
                <a:t> </a:t>
              </a:r>
              <a:r>
                <a:rPr lang="en-US" sz="2000" kern="100" dirty="0" err="1">
                  <a:latin typeface="Arial" panose="020B0604020202020204" pitchFamily="34" charset="0"/>
                  <a:ea typeface="Aptos" panose="020B0004020202020204" pitchFamily="34" charset="0"/>
                  <a:cs typeface="Arial" panose="020B0604020202020204" pitchFamily="34" charset="0"/>
                </a:rPr>
                <a:t>ý</a:t>
              </a:r>
              <a:r>
                <a:rPr lang="en-US" sz="2000" kern="100" dirty="0">
                  <a:latin typeface="Arial" panose="020B0604020202020204" pitchFamily="34" charset="0"/>
                  <a:ea typeface="Aptos" panose="020B0004020202020204" pitchFamily="34" charset="0"/>
                  <a:cs typeface="Arial" panose="020B0604020202020204" pitchFamily="34" charset="0"/>
                </a:rPr>
                <a:t> </a:t>
              </a:r>
              <a:r>
                <a:rPr lang="en-US" sz="2000" kern="100" dirty="0" err="1">
                  <a:latin typeface="Arial" panose="020B0604020202020204" pitchFamily="34" charset="0"/>
                  <a:ea typeface="Aptos" panose="020B0004020202020204" pitchFamily="34" charset="0"/>
                  <a:cs typeface="Arial" panose="020B0604020202020204" pitchFamily="34" charset="0"/>
                </a:rPr>
                <a:t>kiến</a:t>
              </a:r>
              <a:r>
                <a:rPr lang="en-US" sz="2000" kern="100" dirty="0">
                  <a:latin typeface="Arial" panose="020B0604020202020204" pitchFamily="34" charset="0"/>
                  <a:ea typeface="Aptos" panose="020B0004020202020204" pitchFamily="34" charset="0"/>
                  <a:cs typeface="Arial" panose="020B0604020202020204" pitchFamily="34" charset="0"/>
                </a:rPr>
                <a:t>: </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23" name="Picture 39">
              <a:extLst>
                <a:ext uri="{FF2B5EF4-FFF2-40B4-BE49-F238E27FC236}">
                  <a16:creationId xmlns:a16="http://schemas.microsoft.com/office/drawing/2014/main" id="{5EAD6D24-D03C-137A-1392-46EF0A8BD29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82343" y="1209183"/>
              <a:ext cx="327611" cy="351240"/>
            </a:xfrm>
            <a:prstGeom prst="rect">
              <a:avLst/>
            </a:prstGeom>
          </p:spPr>
        </p:pic>
      </p:grpSp>
      <p:pic>
        <p:nvPicPr>
          <p:cNvPr id="25" name="Picture 24" descr="A cartoon of a person holding a book&#10;&#10;Description automatically generated">
            <a:extLst>
              <a:ext uri="{FF2B5EF4-FFF2-40B4-BE49-F238E27FC236}">
                <a16:creationId xmlns:a16="http://schemas.microsoft.com/office/drawing/2014/main" id="{0FEC6758-85A3-DA97-B8A9-DDC97F47B7B0}"/>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8036"/>
          <a:stretch/>
        </p:blipFill>
        <p:spPr>
          <a:xfrm>
            <a:off x="-795423" y="1508760"/>
            <a:ext cx="4938475" cy="3634740"/>
          </a:xfrm>
          <a:prstGeom prst="rect">
            <a:avLst/>
          </a:prstGeom>
        </p:spPr>
      </p:pic>
      <p:sp>
        <p:nvSpPr>
          <p:cNvPr id="26" name="Rounded Rectangular Callout 25">
            <a:extLst>
              <a:ext uri="{FF2B5EF4-FFF2-40B4-BE49-F238E27FC236}">
                <a16:creationId xmlns:a16="http://schemas.microsoft.com/office/drawing/2014/main" id="{260A1946-B9B4-63DA-6093-4EFA6043DCE0}"/>
              </a:ext>
            </a:extLst>
          </p:cNvPr>
          <p:cNvSpPr/>
          <p:nvPr/>
        </p:nvSpPr>
        <p:spPr>
          <a:xfrm>
            <a:off x="3376247" y="1820388"/>
            <a:ext cx="5047753" cy="2484912"/>
          </a:xfrm>
          <a:prstGeom prst="wedgeRoundRectCallout">
            <a:avLst>
              <a:gd name="adj1" fmla="val -56108"/>
              <a:gd name="adj2" fmla="val -1321"/>
              <a:gd name="adj3" fmla="val 16667"/>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000" kern="100" dirty="0">
                <a:solidFill>
                  <a:schemeClr val="tx1"/>
                </a:solidFill>
                <a:ea typeface="Times New Roman" panose="02020603050405020304" pitchFamily="18" charset="0"/>
                <a:cs typeface="Arial" panose="020B0604020202020204" pitchFamily="34" charset="0"/>
              </a:rPr>
              <a:t>Trao đổi với bạn để nêu một số cơ quan, tổ chức, doanh nghiệp có sử dụng nhân lực thuộc nhóm nghề Phát triển phần mềm, Đa phương tiện, Vận hành hệ thống thông tin.</a:t>
            </a:r>
          </a:p>
        </p:txBody>
      </p:sp>
    </p:spTree>
    <p:extLst>
      <p:ext uri="{BB962C8B-B14F-4D97-AF65-F5344CB8AC3E}">
        <p14:creationId xmlns:p14="http://schemas.microsoft.com/office/powerpoint/2010/main" val="127045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500"/>
                                        <p:tgtEl>
                                          <p:spTgt spid="2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strips(upRight)">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4" name="Title 4">
            <a:extLst>
              <a:ext uri="{FF2B5EF4-FFF2-40B4-BE49-F238E27FC236}">
                <a16:creationId xmlns:a16="http://schemas.microsoft.com/office/drawing/2014/main" id="{4E523E17-4B64-DA91-E0BE-450665305938}"/>
              </a:ext>
            </a:extLst>
          </p:cNvPr>
          <p:cNvSpPr>
            <a:spLocks noGrp="1"/>
          </p:cNvSpPr>
          <p:nvPr>
            <p:ph type="title"/>
          </p:nvPr>
        </p:nvSpPr>
        <p:spPr>
          <a:xfrm>
            <a:off x="104775" y="1497001"/>
            <a:ext cx="8934450" cy="3022076"/>
          </a:xfrm>
        </p:spPr>
        <p:txBody>
          <a:bodyPr/>
          <a:lstStyle/>
          <a:p>
            <a:pPr>
              <a:lnSpc>
                <a:spcPct val="150000"/>
              </a:lnSpc>
            </a:pPr>
            <a:r>
              <a:rPr lang="vi-VN" sz="3800" b="1" dirty="0">
                <a:solidFill>
                  <a:srgbClr val="C00000"/>
                </a:solidFill>
                <a:latin typeface="Arial" panose="020B0604020202020204" pitchFamily="34" charset="0"/>
                <a:cs typeface="Arial" panose="020B0604020202020204" pitchFamily="34" charset="0"/>
              </a:rPr>
              <a:t>BÀI 2. </a:t>
            </a:r>
            <a:r>
              <a:rPr lang="vi-VN" sz="3800" b="1" dirty="0">
                <a:latin typeface="Arial" panose="020B0604020202020204" pitchFamily="34" charset="0"/>
                <a:cs typeface="Arial" panose="020B0604020202020204" pitchFamily="34" charset="0"/>
              </a:rPr>
              <a:t>NHÓM NGHỀ ĐA PHƯƠNG TIỆN VÀ NHÓM NGHỀ VẬN HÀNH </a:t>
            </a:r>
            <a:br>
              <a:rPr lang="vi-VN" sz="3800" b="1" dirty="0">
                <a:latin typeface="Arial" panose="020B0604020202020204" pitchFamily="34" charset="0"/>
                <a:cs typeface="Arial" panose="020B0604020202020204" pitchFamily="34" charset="0"/>
              </a:rPr>
            </a:br>
            <a:r>
              <a:rPr lang="vi-VN" sz="3800" b="1" dirty="0">
                <a:latin typeface="Arial" panose="020B0604020202020204" pitchFamily="34" charset="0"/>
                <a:cs typeface="Arial" panose="020B0604020202020204" pitchFamily="34" charset="0"/>
              </a:rPr>
              <a:t>HỆ THỐNG THÔNG TIN</a:t>
            </a:r>
            <a:endParaRPr lang="en-VN" sz="3800" b="1" dirty="0">
              <a:latin typeface="Arial" panose="020B0604020202020204" pitchFamily="34" charset="0"/>
              <a:cs typeface="Arial" panose="020B0604020202020204" pitchFamily="34" charset="0"/>
            </a:endParaRPr>
          </a:p>
        </p:txBody>
      </p:sp>
      <p:sp>
        <p:nvSpPr>
          <p:cNvPr id="5" name="Google Shape;773;p50">
            <a:extLst>
              <a:ext uri="{FF2B5EF4-FFF2-40B4-BE49-F238E27FC236}">
                <a16:creationId xmlns:a16="http://schemas.microsoft.com/office/drawing/2014/main" id="{36C6F94A-9FF5-6373-AA51-1B6C0A98EC39}"/>
              </a:ext>
            </a:extLst>
          </p:cNvPr>
          <p:cNvSpPr txBox="1">
            <a:spLocks/>
          </p:cNvSpPr>
          <p:nvPr/>
        </p:nvSpPr>
        <p:spPr>
          <a:xfrm>
            <a:off x="-147982" y="429270"/>
            <a:ext cx="9439964" cy="213546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spcBef>
                <a:spcPts val="1800"/>
              </a:spcBef>
              <a:spcAft>
                <a:spcPts val="400"/>
              </a:spcAft>
            </a:pPr>
            <a:r>
              <a:rPr lang="en-US" sz="3300" kern="100">
                <a:solidFill>
                  <a:srgbClr val="0F4761"/>
                </a:solidFill>
                <a:latin typeface="Arial" panose="020B0604020202020204" pitchFamily="34" charset="0"/>
                <a:ea typeface="Times New Roman" panose="02020603050405020304" pitchFamily="18" charset="0"/>
                <a:cs typeface="Arial" panose="020B0604020202020204" pitchFamily="34" charset="0"/>
              </a:rPr>
              <a:t>CHỦ ĐỀ </a:t>
            </a:r>
            <a:r>
              <a:rPr lang="vi-VN" sz="3300" kern="100">
                <a:solidFill>
                  <a:srgbClr val="0F4761"/>
                </a:solidFill>
                <a:latin typeface="Arial" panose="020B0604020202020204" pitchFamily="34" charset="0"/>
                <a:ea typeface="Times New Roman" panose="02020603050405020304" pitchFamily="18" charset="0"/>
                <a:cs typeface="Arial" panose="020B0604020202020204" pitchFamily="34" charset="0"/>
              </a:rPr>
              <a:t>G: HƯỚNG NGHIỆP VỚI TIN HỌC</a:t>
            </a:r>
            <a:endParaRPr lang="en-VN" sz="3300" kern="100" dirty="0">
              <a:solidFill>
                <a:srgbClr val="0F4761"/>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48" name="Google Shape;548;p33"/>
          <p:cNvSpPr txBox="1">
            <a:spLocks noGrp="1"/>
          </p:cNvSpPr>
          <p:nvPr>
            <p:ph type="title" idx="15"/>
          </p:nvPr>
        </p:nvSpPr>
        <p:spPr>
          <a:xfrm>
            <a:off x="636049" y="797460"/>
            <a:ext cx="7721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Arial" panose="020B0604020202020204" pitchFamily="34" charset="0"/>
                <a:cs typeface="Arial" panose="020B0604020202020204" pitchFamily="34" charset="0"/>
              </a:rPr>
              <a:t>NỘI DUNG BÀI HỌC</a:t>
            </a:r>
            <a:endParaRPr sz="3000" b="1" dirty="0">
              <a:latin typeface="Arial" panose="020B0604020202020204" pitchFamily="34" charset="0"/>
              <a:cs typeface="Arial" panose="020B0604020202020204" pitchFamily="34" charset="0"/>
            </a:endParaRPr>
          </a:p>
        </p:txBody>
      </p:sp>
      <p:cxnSp>
        <p:nvCxnSpPr>
          <p:cNvPr id="549" name="Google Shape;549;p33"/>
          <p:cNvCxnSpPr/>
          <p:nvPr/>
        </p:nvCxnSpPr>
        <p:spPr>
          <a:xfrm>
            <a:off x="315430" y="1868570"/>
            <a:ext cx="8591400" cy="0"/>
          </a:xfrm>
          <a:prstGeom prst="straightConnector1">
            <a:avLst/>
          </a:prstGeom>
          <a:noFill/>
          <a:ln w="19050" cap="flat" cmpd="sng">
            <a:solidFill>
              <a:schemeClr val="dk2"/>
            </a:solidFill>
            <a:prstDash val="solid"/>
            <a:round/>
            <a:headEnd type="none" w="med" len="med"/>
            <a:tailEnd type="none" w="med" len="med"/>
          </a:ln>
        </p:spPr>
      </p:cxnSp>
      <p:cxnSp>
        <p:nvCxnSpPr>
          <p:cNvPr id="550" name="Google Shape;550;p33"/>
          <p:cNvCxnSpPr/>
          <p:nvPr/>
        </p:nvCxnSpPr>
        <p:spPr>
          <a:xfrm>
            <a:off x="315430" y="2820566"/>
            <a:ext cx="8591400" cy="0"/>
          </a:xfrm>
          <a:prstGeom prst="straightConnector1">
            <a:avLst/>
          </a:prstGeom>
          <a:noFill/>
          <a:ln w="19050" cap="flat" cmpd="sng">
            <a:solidFill>
              <a:schemeClr val="dk2"/>
            </a:solidFill>
            <a:prstDash val="solid"/>
            <a:round/>
            <a:headEnd type="none" w="med" len="med"/>
            <a:tailEnd type="none" w="med" len="med"/>
          </a:ln>
        </p:spPr>
      </p:cxnSp>
      <p:cxnSp>
        <p:nvCxnSpPr>
          <p:cNvPr id="551" name="Google Shape;551;p33"/>
          <p:cNvCxnSpPr/>
          <p:nvPr/>
        </p:nvCxnSpPr>
        <p:spPr>
          <a:xfrm>
            <a:off x="315430" y="3817355"/>
            <a:ext cx="8591400" cy="0"/>
          </a:xfrm>
          <a:prstGeom prst="straightConnector1">
            <a:avLst/>
          </a:prstGeom>
          <a:noFill/>
          <a:ln w="19050" cap="flat" cmpd="sng">
            <a:solidFill>
              <a:schemeClr val="dk2"/>
            </a:solidFill>
            <a:prstDash val="solid"/>
            <a:round/>
            <a:headEnd type="none" w="med" len="med"/>
            <a:tailEnd type="none" w="med" len="med"/>
          </a:ln>
        </p:spPr>
      </p:cxnSp>
      <p:sp>
        <p:nvSpPr>
          <p:cNvPr id="552" name="Google Shape;552;p33"/>
          <p:cNvSpPr/>
          <p:nvPr/>
        </p:nvSpPr>
        <p:spPr>
          <a:xfrm>
            <a:off x="3873225" y="1174980"/>
            <a:ext cx="136985" cy="69459"/>
          </a:xfrm>
          <a:custGeom>
            <a:avLst/>
            <a:gdLst/>
            <a:ahLst/>
            <a:cxnLst/>
            <a:rect l="l" t="t" r="r" b="b"/>
            <a:pathLst>
              <a:path w="2905" h="1473" extrusionOk="0">
                <a:moveTo>
                  <a:pt x="1506" y="1"/>
                </a:moveTo>
                <a:cubicBezTo>
                  <a:pt x="986" y="1"/>
                  <a:pt x="420" y="111"/>
                  <a:pt x="0" y="486"/>
                </a:cubicBezTo>
                <a:cubicBezTo>
                  <a:pt x="27" y="806"/>
                  <a:pt x="53" y="1126"/>
                  <a:pt x="133" y="1472"/>
                </a:cubicBezTo>
                <a:cubicBezTo>
                  <a:pt x="605" y="1207"/>
                  <a:pt x="1125" y="1072"/>
                  <a:pt x="1649" y="1072"/>
                </a:cubicBezTo>
                <a:cubicBezTo>
                  <a:pt x="2073" y="1072"/>
                  <a:pt x="2499" y="1160"/>
                  <a:pt x="2904" y="1339"/>
                </a:cubicBezTo>
                <a:cubicBezTo>
                  <a:pt x="2904" y="593"/>
                  <a:pt x="2878" y="220"/>
                  <a:pt x="2878" y="220"/>
                </a:cubicBezTo>
                <a:cubicBezTo>
                  <a:pt x="2878" y="220"/>
                  <a:pt x="2239" y="1"/>
                  <a:pt x="1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a:off x="5246537" y="1227131"/>
            <a:ext cx="172209" cy="100251"/>
          </a:xfrm>
          <a:custGeom>
            <a:avLst/>
            <a:gdLst/>
            <a:ahLst/>
            <a:cxnLst/>
            <a:rect l="l" t="t" r="r" b="b"/>
            <a:pathLst>
              <a:path w="3652" h="2126" extrusionOk="0">
                <a:moveTo>
                  <a:pt x="3065" y="1"/>
                </a:moveTo>
                <a:cubicBezTo>
                  <a:pt x="2615" y="231"/>
                  <a:pt x="2016" y="299"/>
                  <a:pt x="1467" y="299"/>
                </a:cubicBezTo>
                <a:cubicBezTo>
                  <a:pt x="683" y="299"/>
                  <a:pt x="1" y="161"/>
                  <a:pt x="1" y="161"/>
                </a:cubicBezTo>
                <a:lnTo>
                  <a:pt x="1" y="161"/>
                </a:lnTo>
                <a:cubicBezTo>
                  <a:pt x="1" y="161"/>
                  <a:pt x="54" y="1307"/>
                  <a:pt x="161" y="2079"/>
                </a:cubicBezTo>
                <a:cubicBezTo>
                  <a:pt x="551" y="2112"/>
                  <a:pt x="899" y="2126"/>
                  <a:pt x="1210" y="2126"/>
                </a:cubicBezTo>
                <a:cubicBezTo>
                  <a:pt x="3212" y="2126"/>
                  <a:pt x="3651" y="1546"/>
                  <a:pt x="3651" y="1546"/>
                </a:cubicBezTo>
                <a:lnTo>
                  <a:pt x="30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a:off x="4769319" y="1750793"/>
            <a:ext cx="307874" cy="370731"/>
          </a:xfrm>
          <a:custGeom>
            <a:avLst/>
            <a:gdLst/>
            <a:ahLst/>
            <a:cxnLst/>
            <a:rect l="l" t="t" r="r" b="b"/>
            <a:pathLst>
              <a:path w="6529" h="7862" extrusionOk="0">
                <a:moveTo>
                  <a:pt x="4024" y="1"/>
                </a:moveTo>
                <a:cubicBezTo>
                  <a:pt x="1440" y="1653"/>
                  <a:pt x="1" y="6182"/>
                  <a:pt x="1" y="6182"/>
                </a:cubicBezTo>
                <a:cubicBezTo>
                  <a:pt x="1" y="6182"/>
                  <a:pt x="347" y="6822"/>
                  <a:pt x="1759" y="7861"/>
                </a:cubicBezTo>
                <a:cubicBezTo>
                  <a:pt x="2425" y="2212"/>
                  <a:pt x="6529" y="773"/>
                  <a:pt x="6529" y="773"/>
                </a:cubicBezTo>
                <a:cubicBezTo>
                  <a:pt x="5730" y="374"/>
                  <a:pt x="4904" y="107"/>
                  <a:pt x="4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1746989" y="1780608"/>
            <a:ext cx="162118" cy="175935"/>
          </a:xfrm>
          <a:custGeom>
            <a:avLst/>
            <a:gdLst/>
            <a:ahLst/>
            <a:cxnLst/>
            <a:rect l="l" t="t" r="r" b="b"/>
            <a:pathLst>
              <a:path w="3438" h="3731" extrusionOk="0">
                <a:moveTo>
                  <a:pt x="1439" y="0"/>
                </a:moveTo>
                <a:cubicBezTo>
                  <a:pt x="1439" y="0"/>
                  <a:pt x="560" y="720"/>
                  <a:pt x="0" y="1279"/>
                </a:cubicBezTo>
                <a:cubicBezTo>
                  <a:pt x="1565" y="3705"/>
                  <a:pt x="2517" y="3731"/>
                  <a:pt x="2557" y="3731"/>
                </a:cubicBezTo>
                <a:cubicBezTo>
                  <a:pt x="2558" y="3731"/>
                  <a:pt x="2558" y="3731"/>
                  <a:pt x="2558" y="3731"/>
                </a:cubicBezTo>
                <a:lnTo>
                  <a:pt x="3437" y="2318"/>
                </a:lnTo>
                <a:cubicBezTo>
                  <a:pt x="2345" y="1786"/>
                  <a:pt x="1439" y="0"/>
                  <a:pt x="1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a:off x="6379894" y="1083810"/>
            <a:ext cx="229975" cy="273971"/>
          </a:xfrm>
          <a:custGeom>
            <a:avLst/>
            <a:gdLst/>
            <a:ahLst/>
            <a:cxnLst/>
            <a:rect l="l" t="t" r="r" b="b"/>
            <a:pathLst>
              <a:path w="4877" h="5810" extrusionOk="0">
                <a:moveTo>
                  <a:pt x="1493" y="0"/>
                </a:moveTo>
                <a:cubicBezTo>
                  <a:pt x="933" y="373"/>
                  <a:pt x="427" y="826"/>
                  <a:pt x="1" y="1359"/>
                </a:cubicBezTo>
                <a:cubicBezTo>
                  <a:pt x="2159" y="2079"/>
                  <a:pt x="3651" y="5809"/>
                  <a:pt x="3651" y="5809"/>
                </a:cubicBezTo>
                <a:cubicBezTo>
                  <a:pt x="3651" y="5809"/>
                  <a:pt x="4424" y="5623"/>
                  <a:pt x="4877" y="4317"/>
                </a:cubicBezTo>
                <a:cubicBezTo>
                  <a:pt x="4237" y="2319"/>
                  <a:pt x="1493" y="0"/>
                  <a:pt x="1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a:off x="4535804" y="3946816"/>
            <a:ext cx="150801" cy="203615"/>
          </a:xfrm>
          <a:custGeom>
            <a:avLst/>
            <a:gdLst/>
            <a:ahLst/>
            <a:cxnLst/>
            <a:rect l="l" t="t" r="r" b="b"/>
            <a:pathLst>
              <a:path w="3198" h="4318" extrusionOk="0">
                <a:moveTo>
                  <a:pt x="1599" y="1"/>
                </a:moveTo>
                <a:cubicBezTo>
                  <a:pt x="1599" y="1"/>
                  <a:pt x="0" y="2372"/>
                  <a:pt x="906" y="4131"/>
                </a:cubicBezTo>
                <a:cubicBezTo>
                  <a:pt x="1386" y="4238"/>
                  <a:pt x="1866" y="4291"/>
                  <a:pt x="2345" y="4318"/>
                </a:cubicBezTo>
                <a:cubicBezTo>
                  <a:pt x="1999" y="2932"/>
                  <a:pt x="2319" y="1466"/>
                  <a:pt x="3198" y="347"/>
                </a:cubicBezTo>
                <a:cubicBezTo>
                  <a:pt x="2132" y="81"/>
                  <a:pt x="1599" y="1"/>
                  <a:pt x="1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a:off x="2728807" y="3500330"/>
            <a:ext cx="258880" cy="188714"/>
          </a:xfrm>
          <a:custGeom>
            <a:avLst/>
            <a:gdLst/>
            <a:ahLst/>
            <a:cxnLst/>
            <a:rect l="l" t="t" r="r" b="b"/>
            <a:pathLst>
              <a:path w="5490" h="4002" extrusionOk="0">
                <a:moveTo>
                  <a:pt x="1352" y="0"/>
                </a:moveTo>
                <a:cubicBezTo>
                  <a:pt x="1115" y="0"/>
                  <a:pt x="877" y="26"/>
                  <a:pt x="640" y="84"/>
                </a:cubicBezTo>
                <a:cubicBezTo>
                  <a:pt x="373" y="617"/>
                  <a:pt x="160" y="1177"/>
                  <a:pt x="0" y="1763"/>
                </a:cubicBezTo>
                <a:cubicBezTo>
                  <a:pt x="1785" y="1763"/>
                  <a:pt x="3464" y="2589"/>
                  <a:pt x="4583" y="4001"/>
                </a:cubicBezTo>
                <a:cubicBezTo>
                  <a:pt x="5223" y="2776"/>
                  <a:pt x="5489" y="2163"/>
                  <a:pt x="5489" y="2163"/>
                </a:cubicBezTo>
                <a:cubicBezTo>
                  <a:pt x="5489" y="2163"/>
                  <a:pt x="3499" y="0"/>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a:off x="7571015" y="1101111"/>
            <a:ext cx="170889" cy="101100"/>
          </a:xfrm>
          <a:custGeom>
            <a:avLst/>
            <a:gdLst/>
            <a:ahLst/>
            <a:cxnLst/>
            <a:rect l="l" t="t" r="r" b="b"/>
            <a:pathLst>
              <a:path w="3624" h="2144" extrusionOk="0">
                <a:moveTo>
                  <a:pt x="3064" y="1"/>
                </a:moveTo>
                <a:cubicBezTo>
                  <a:pt x="2596" y="241"/>
                  <a:pt x="1966" y="309"/>
                  <a:pt x="1400" y="309"/>
                </a:cubicBezTo>
                <a:cubicBezTo>
                  <a:pt x="644" y="309"/>
                  <a:pt x="0" y="188"/>
                  <a:pt x="0" y="187"/>
                </a:cubicBezTo>
                <a:lnTo>
                  <a:pt x="0" y="187"/>
                </a:lnTo>
                <a:cubicBezTo>
                  <a:pt x="0" y="188"/>
                  <a:pt x="53" y="1333"/>
                  <a:pt x="160" y="2106"/>
                </a:cubicBezTo>
                <a:cubicBezTo>
                  <a:pt x="512" y="2132"/>
                  <a:pt x="830" y="2143"/>
                  <a:pt x="1116" y="2143"/>
                </a:cubicBezTo>
                <a:cubicBezTo>
                  <a:pt x="3192" y="2143"/>
                  <a:pt x="3624" y="1546"/>
                  <a:pt x="3624" y="1546"/>
                </a:cubicBezTo>
                <a:lnTo>
                  <a:pt x="3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1573244" y="1138537"/>
            <a:ext cx="134533" cy="164665"/>
          </a:xfrm>
          <a:custGeom>
            <a:avLst/>
            <a:gdLst/>
            <a:ahLst/>
            <a:cxnLst/>
            <a:rect l="l" t="t" r="r" b="b"/>
            <a:pathLst>
              <a:path w="2853" h="3492" extrusionOk="0">
                <a:moveTo>
                  <a:pt x="2266" y="1"/>
                </a:moveTo>
                <a:lnTo>
                  <a:pt x="614" y="134"/>
                </a:lnTo>
                <a:cubicBezTo>
                  <a:pt x="854" y="1333"/>
                  <a:pt x="1" y="3118"/>
                  <a:pt x="1" y="3118"/>
                </a:cubicBezTo>
                <a:cubicBezTo>
                  <a:pt x="1" y="3118"/>
                  <a:pt x="1093" y="3385"/>
                  <a:pt x="1866" y="3491"/>
                </a:cubicBezTo>
                <a:cubicBezTo>
                  <a:pt x="2852" y="747"/>
                  <a:pt x="226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3;p33">
            <a:extLst>
              <a:ext uri="{FF2B5EF4-FFF2-40B4-BE49-F238E27FC236}">
                <a16:creationId xmlns:a16="http://schemas.microsoft.com/office/drawing/2014/main" id="{F808F274-5630-7BB8-84FA-5BD7AC5CE322}"/>
              </a:ext>
            </a:extLst>
          </p:cNvPr>
          <p:cNvSpPr txBox="1">
            <a:spLocks/>
          </p:cNvSpPr>
          <p:nvPr/>
        </p:nvSpPr>
        <p:spPr>
          <a:xfrm flipH="1">
            <a:off x="1573244" y="3031756"/>
            <a:ext cx="6762801" cy="576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200"/>
              <a:buFont typeface="Archivo"/>
              <a:buNone/>
              <a:defRPr sz="1600" b="0" i="0" u="none" strike="noStrike" cap="none">
                <a:solidFill>
                  <a:schemeClr val="dk2"/>
                </a:solidFill>
                <a:latin typeface="Archivo"/>
                <a:ea typeface="Archivo"/>
                <a:cs typeface="Archivo"/>
                <a:sym typeface="Archivo"/>
              </a:defRPr>
            </a:lvl1pPr>
            <a:lvl2pPr marL="914400" marR="0" lvl="1" indent="-317500" algn="l" rtl="0">
              <a:lnSpc>
                <a:spcPct val="100000"/>
              </a:lnSpc>
              <a:spcBef>
                <a:spcPts val="0"/>
              </a:spcBef>
              <a:spcAft>
                <a:spcPts val="0"/>
              </a:spcAft>
              <a:buClr>
                <a:schemeClr val="dk2"/>
              </a:buClr>
              <a:buSzPts val="1200"/>
              <a:buFont typeface="Archivo"/>
              <a:buNone/>
              <a:defRPr sz="1200" b="0" i="0" u="none" strike="noStrike" cap="none">
                <a:solidFill>
                  <a:schemeClr val="dk2"/>
                </a:solidFill>
                <a:latin typeface="Archivo"/>
                <a:ea typeface="Archivo"/>
                <a:cs typeface="Archivo"/>
                <a:sym typeface="Archivo"/>
              </a:defRPr>
            </a:lvl2pPr>
            <a:lvl3pPr marL="1371600" marR="0" lvl="2" indent="-317500" algn="l" rtl="0">
              <a:lnSpc>
                <a:spcPct val="100000"/>
              </a:lnSpc>
              <a:spcBef>
                <a:spcPts val="0"/>
              </a:spcBef>
              <a:spcAft>
                <a:spcPts val="0"/>
              </a:spcAft>
              <a:buClr>
                <a:schemeClr val="dk2"/>
              </a:buClr>
              <a:buSzPts val="1200"/>
              <a:buFont typeface="Archivo"/>
              <a:buNone/>
              <a:defRPr sz="1200" b="0" i="0" u="none" strike="noStrike" cap="none">
                <a:solidFill>
                  <a:schemeClr val="dk2"/>
                </a:solidFill>
                <a:latin typeface="Archivo"/>
                <a:ea typeface="Archivo"/>
                <a:cs typeface="Archivo"/>
                <a:sym typeface="Archivo"/>
              </a:defRPr>
            </a:lvl3pPr>
            <a:lvl4pPr marL="1828800" marR="0" lvl="3" indent="-317500" algn="l" rtl="0">
              <a:lnSpc>
                <a:spcPct val="100000"/>
              </a:lnSpc>
              <a:spcBef>
                <a:spcPts val="0"/>
              </a:spcBef>
              <a:spcAft>
                <a:spcPts val="0"/>
              </a:spcAft>
              <a:buClr>
                <a:schemeClr val="dk2"/>
              </a:buClr>
              <a:buSzPts val="1200"/>
              <a:buFont typeface="Archivo"/>
              <a:buNone/>
              <a:defRPr sz="1200" b="0" i="0" u="none" strike="noStrike" cap="none">
                <a:solidFill>
                  <a:schemeClr val="dk2"/>
                </a:solidFill>
                <a:latin typeface="Archivo"/>
                <a:ea typeface="Archivo"/>
                <a:cs typeface="Archivo"/>
                <a:sym typeface="Archivo"/>
              </a:defRPr>
            </a:lvl4pPr>
            <a:lvl5pPr marL="2286000" marR="0" lvl="4" indent="-317500" algn="l" rtl="0">
              <a:lnSpc>
                <a:spcPct val="100000"/>
              </a:lnSpc>
              <a:spcBef>
                <a:spcPts val="0"/>
              </a:spcBef>
              <a:spcAft>
                <a:spcPts val="0"/>
              </a:spcAft>
              <a:buClr>
                <a:schemeClr val="dk2"/>
              </a:buClr>
              <a:buSzPts val="1200"/>
              <a:buFont typeface="Archivo"/>
              <a:buNone/>
              <a:defRPr sz="1200" b="0" i="0" u="none" strike="noStrike" cap="none">
                <a:solidFill>
                  <a:schemeClr val="dk2"/>
                </a:solidFill>
                <a:latin typeface="Archivo"/>
                <a:ea typeface="Archivo"/>
                <a:cs typeface="Archivo"/>
                <a:sym typeface="Archivo"/>
              </a:defRPr>
            </a:lvl5pPr>
            <a:lvl6pPr marL="2743200" marR="0" lvl="5" indent="-317500" algn="l" rtl="0">
              <a:lnSpc>
                <a:spcPct val="100000"/>
              </a:lnSpc>
              <a:spcBef>
                <a:spcPts val="0"/>
              </a:spcBef>
              <a:spcAft>
                <a:spcPts val="0"/>
              </a:spcAft>
              <a:buClr>
                <a:schemeClr val="dk2"/>
              </a:buClr>
              <a:buSzPts val="1200"/>
              <a:buFont typeface="Archivo"/>
              <a:buNone/>
              <a:defRPr sz="1200" b="0" i="0" u="none" strike="noStrike" cap="none">
                <a:solidFill>
                  <a:schemeClr val="dk2"/>
                </a:solidFill>
                <a:latin typeface="Archivo"/>
                <a:ea typeface="Archivo"/>
                <a:cs typeface="Archivo"/>
                <a:sym typeface="Archivo"/>
              </a:defRPr>
            </a:lvl6pPr>
            <a:lvl7pPr marL="3200400" marR="0" lvl="6" indent="-317500" algn="l" rtl="0">
              <a:lnSpc>
                <a:spcPct val="100000"/>
              </a:lnSpc>
              <a:spcBef>
                <a:spcPts val="0"/>
              </a:spcBef>
              <a:spcAft>
                <a:spcPts val="0"/>
              </a:spcAft>
              <a:buClr>
                <a:schemeClr val="dk2"/>
              </a:buClr>
              <a:buSzPts val="1200"/>
              <a:buFont typeface="Archivo"/>
              <a:buNone/>
              <a:defRPr sz="1200" b="0" i="0" u="none" strike="noStrike" cap="none">
                <a:solidFill>
                  <a:schemeClr val="dk2"/>
                </a:solidFill>
                <a:latin typeface="Archivo"/>
                <a:ea typeface="Archivo"/>
                <a:cs typeface="Archivo"/>
                <a:sym typeface="Archivo"/>
              </a:defRPr>
            </a:lvl7pPr>
            <a:lvl8pPr marL="3657600" marR="0" lvl="7" indent="-317500" algn="l" rtl="0">
              <a:lnSpc>
                <a:spcPct val="100000"/>
              </a:lnSpc>
              <a:spcBef>
                <a:spcPts val="0"/>
              </a:spcBef>
              <a:spcAft>
                <a:spcPts val="0"/>
              </a:spcAft>
              <a:buClr>
                <a:schemeClr val="dk2"/>
              </a:buClr>
              <a:buSzPts val="1200"/>
              <a:buFont typeface="Archivo"/>
              <a:buNone/>
              <a:defRPr sz="1200" b="0" i="0" u="none" strike="noStrike" cap="none">
                <a:solidFill>
                  <a:schemeClr val="dk2"/>
                </a:solidFill>
                <a:latin typeface="Archivo"/>
                <a:ea typeface="Archivo"/>
                <a:cs typeface="Archivo"/>
                <a:sym typeface="Archivo"/>
              </a:defRPr>
            </a:lvl8pPr>
            <a:lvl9pPr marL="4114800" marR="0" lvl="8" indent="-317500" algn="l" rtl="0">
              <a:lnSpc>
                <a:spcPct val="100000"/>
              </a:lnSpc>
              <a:spcBef>
                <a:spcPts val="0"/>
              </a:spcBef>
              <a:spcAft>
                <a:spcPts val="0"/>
              </a:spcAft>
              <a:buClr>
                <a:schemeClr val="dk2"/>
              </a:buClr>
              <a:buSzPts val="1200"/>
              <a:buFont typeface="Archivo"/>
              <a:buNone/>
              <a:defRPr sz="1200" b="0" i="0" u="none" strike="noStrike" cap="none">
                <a:solidFill>
                  <a:schemeClr val="dk2"/>
                </a:solidFill>
                <a:latin typeface="Archivo"/>
                <a:ea typeface="Archivo"/>
                <a:cs typeface="Archivo"/>
                <a:sym typeface="Archivo"/>
              </a:defRPr>
            </a:lvl9pPr>
          </a:lstStyle>
          <a:p>
            <a:pPr algn="just">
              <a:lnSpc>
                <a:spcPct val="150000"/>
              </a:lnSpc>
              <a:spcAft>
                <a:spcPts val="800"/>
              </a:spcAft>
            </a:pPr>
            <a:r>
              <a:rPr lang="en-US" sz="2000" kern="100" dirty="0" err="1">
                <a:latin typeface="Arial" panose="020B0604020202020204" pitchFamily="34" charset="0"/>
                <a:ea typeface="Aptos" panose="020B0004020202020204" pitchFamily="34" charset="0"/>
                <a:cs typeface="Arial" panose="020B0604020202020204" pitchFamily="34" charset="0"/>
              </a:rPr>
              <a:t>Bình</a:t>
            </a:r>
            <a:r>
              <a:rPr lang="en-US" sz="2000" kern="100" dirty="0">
                <a:latin typeface="Arial" panose="020B0604020202020204" pitchFamily="34" charset="0"/>
                <a:ea typeface="Aptos" panose="020B0004020202020204" pitchFamily="34" charset="0"/>
                <a:cs typeface="Arial" panose="020B0604020202020204" pitchFamily="34" charset="0"/>
              </a:rPr>
              <a:t> </a:t>
            </a:r>
            <a:r>
              <a:rPr lang="en-US" sz="2000" kern="100" dirty="0" err="1">
                <a:latin typeface="Arial" panose="020B0604020202020204" pitchFamily="34" charset="0"/>
                <a:ea typeface="Aptos" panose="020B0004020202020204" pitchFamily="34" charset="0"/>
                <a:cs typeface="Arial" panose="020B0604020202020204" pitchFamily="34" charset="0"/>
              </a:rPr>
              <a:t>đẳng</a:t>
            </a:r>
            <a:r>
              <a:rPr lang="en-US" sz="2000" kern="100" dirty="0">
                <a:latin typeface="Arial" panose="020B0604020202020204" pitchFamily="34" charset="0"/>
                <a:ea typeface="Aptos" panose="020B0004020202020204" pitchFamily="34" charset="0"/>
                <a:cs typeface="Arial" panose="020B0604020202020204" pitchFamily="34" charset="0"/>
              </a:rPr>
              <a:t> </a:t>
            </a:r>
            <a:r>
              <a:rPr lang="en-US" sz="2000" kern="100" dirty="0" err="1">
                <a:latin typeface="Arial" panose="020B0604020202020204" pitchFamily="34" charset="0"/>
                <a:ea typeface="Aptos" panose="020B0004020202020204" pitchFamily="34" charset="0"/>
                <a:cs typeface="Arial" panose="020B0604020202020204" pitchFamily="34" charset="0"/>
              </a:rPr>
              <a:t>giới</a:t>
            </a:r>
            <a:r>
              <a:rPr lang="en-US" sz="2000" kern="100" dirty="0">
                <a:latin typeface="Arial" panose="020B0604020202020204" pitchFamily="34" charset="0"/>
                <a:ea typeface="Aptos" panose="020B0004020202020204" pitchFamily="34" charset="0"/>
                <a:cs typeface="Arial" panose="020B0604020202020204" pitchFamily="34" charset="0"/>
              </a:rPr>
              <a:t> </a:t>
            </a:r>
            <a:r>
              <a:rPr lang="en-US" sz="2000" kern="100" dirty="0" err="1">
                <a:latin typeface="Arial" panose="020B0604020202020204" pitchFamily="34" charset="0"/>
                <a:ea typeface="Aptos" panose="020B0004020202020204" pitchFamily="34" charset="0"/>
                <a:cs typeface="Arial" panose="020B0604020202020204" pitchFamily="34" charset="0"/>
              </a:rPr>
              <a:t>trong</a:t>
            </a:r>
            <a:r>
              <a:rPr lang="en-US" sz="2000" kern="100" dirty="0">
                <a:latin typeface="Arial" panose="020B0604020202020204" pitchFamily="34" charset="0"/>
                <a:ea typeface="Aptos" panose="020B0004020202020204" pitchFamily="34" charset="0"/>
                <a:cs typeface="Arial" panose="020B0604020202020204" pitchFamily="34" charset="0"/>
              </a:rPr>
              <a:t> </a:t>
            </a:r>
            <a:r>
              <a:rPr lang="en-US" sz="2000" kern="100" dirty="0" err="1">
                <a:latin typeface="Arial" panose="020B0604020202020204" pitchFamily="34" charset="0"/>
                <a:ea typeface="Aptos" panose="020B0004020202020204" pitchFamily="34" charset="0"/>
                <a:cs typeface="Arial" panose="020B0604020202020204" pitchFamily="34" charset="0"/>
              </a:rPr>
              <a:t>lĩnh</a:t>
            </a:r>
            <a:r>
              <a:rPr lang="en-US" sz="2000" kern="100" dirty="0">
                <a:latin typeface="Arial" panose="020B0604020202020204" pitchFamily="34" charset="0"/>
                <a:ea typeface="Aptos" panose="020B0004020202020204" pitchFamily="34" charset="0"/>
                <a:cs typeface="Arial" panose="020B0604020202020204" pitchFamily="34" charset="0"/>
              </a:rPr>
              <a:t> </a:t>
            </a:r>
            <a:r>
              <a:rPr lang="en-US" sz="2000" kern="100" dirty="0" err="1">
                <a:latin typeface="Arial" panose="020B0604020202020204" pitchFamily="34" charset="0"/>
                <a:ea typeface="Aptos" panose="020B0004020202020204" pitchFamily="34" charset="0"/>
                <a:cs typeface="Arial" panose="020B0604020202020204" pitchFamily="34" charset="0"/>
              </a:rPr>
              <a:t>vực</a:t>
            </a:r>
            <a:r>
              <a:rPr lang="en-US" sz="2000" kern="100" dirty="0">
                <a:latin typeface="Arial" panose="020B0604020202020204" pitchFamily="34" charset="0"/>
                <a:ea typeface="Aptos" panose="020B0004020202020204" pitchFamily="34" charset="0"/>
                <a:cs typeface="Arial" panose="020B0604020202020204" pitchFamily="34" charset="0"/>
              </a:rPr>
              <a:t> tin </a:t>
            </a:r>
            <a:r>
              <a:rPr lang="en-US" sz="2000" kern="100" dirty="0" err="1">
                <a:latin typeface="Arial" panose="020B0604020202020204" pitchFamily="34" charset="0"/>
                <a:ea typeface="Aptos" panose="020B0004020202020204" pitchFamily="34" charset="0"/>
                <a:cs typeface="Arial" panose="020B0604020202020204" pitchFamily="34" charset="0"/>
              </a:rPr>
              <a:t>học</a:t>
            </a:r>
            <a:endParaRPr lang="en-VN" sz="2000" kern="100" dirty="0">
              <a:latin typeface="Arial" panose="020B0604020202020204" pitchFamily="34" charset="0"/>
              <a:ea typeface="Aptos" panose="020B0004020202020204" pitchFamily="34" charset="0"/>
              <a:cs typeface="Arial" panose="020B0604020202020204" pitchFamily="34" charset="0"/>
            </a:endParaRPr>
          </a:p>
        </p:txBody>
      </p:sp>
      <p:sp>
        <p:nvSpPr>
          <p:cNvPr id="19" name="Google Shape;546;p33">
            <a:extLst>
              <a:ext uri="{FF2B5EF4-FFF2-40B4-BE49-F238E27FC236}">
                <a16:creationId xmlns:a16="http://schemas.microsoft.com/office/drawing/2014/main" id="{D0EC3958-0921-ECB9-A755-0E72D1704B14}"/>
              </a:ext>
            </a:extLst>
          </p:cNvPr>
          <p:cNvSpPr txBox="1">
            <a:spLocks noGrp="1"/>
          </p:cNvSpPr>
          <p:nvPr>
            <p:ph type="title" idx="13"/>
          </p:nvPr>
        </p:nvSpPr>
        <p:spPr>
          <a:xfrm flipH="1">
            <a:off x="912751" y="4085262"/>
            <a:ext cx="8271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dirty="0">
                <a:latin typeface="Arial" panose="020B0604020202020204" pitchFamily="34" charset="0"/>
                <a:cs typeface="Arial" panose="020B0604020202020204" pitchFamily="34" charset="0"/>
              </a:rPr>
              <a:t>03</a:t>
            </a:r>
            <a:endParaRPr sz="3500" dirty="0">
              <a:latin typeface="Arial" panose="020B0604020202020204" pitchFamily="34" charset="0"/>
              <a:cs typeface="Arial" panose="020B0604020202020204" pitchFamily="34" charset="0"/>
            </a:endParaRPr>
          </a:p>
        </p:txBody>
      </p:sp>
      <p:sp>
        <p:nvSpPr>
          <p:cNvPr id="24" name="Google Shape;541;p33">
            <a:extLst>
              <a:ext uri="{FF2B5EF4-FFF2-40B4-BE49-F238E27FC236}">
                <a16:creationId xmlns:a16="http://schemas.microsoft.com/office/drawing/2014/main" id="{65329D80-77DD-4B25-6C4B-B3FF0A2B29D3}"/>
              </a:ext>
            </a:extLst>
          </p:cNvPr>
          <p:cNvSpPr txBox="1">
            <a:spLocks noGrp="1"/>
          </p:cNvSpPr>
          <p:nvPr>
            <p:ph type="subTitle" idx="5"/>
          </p:nvPr>
        </p:nvSpPr>
        <p:spPr>
          <a:xfrm flipH="1">
            <a:off x="1597669" y="4131987"/>
            <a:ext cx="6827319" cy="572700"/>
          </a:xfrm>
          <a:prstGeom prst="rect">
            <a:avLst/>
          </a:prstGeom>
        </p:spPr>
        <p:txBody>
          <a:bodyPr spcFirstLastPara="1" wrap="square" lIns="91425" tIns="91425" rIns="91425" bIns="91425" anchor="ctr" anchorCtr="0">
            <a:noAutofit/>
          </a:bodyPr>
          <a:lstStyle/>
          <a:p>
            <a:pPr algn="just">
              <a:lnSpc>
                <a:spcPct val="150000"/>
              </a:lnSpc>
              <a:spcAft>
                <a:spcPts val="800"/>
              </a:spcAft>
            </a:pPr>
            <a:r>
              <a:rPr lang="en-US" sz="2000" kern="100" dirty="0" err="1">
                <a:effectLst/>
                <a:latin typeface="Arial" panose="020B0604020202020204" pitchFamily="34" charset="0"/>
                <a:ea typeface="Aptos" panose="020B0004020202020204" pitchFamily="34" charset="0"/>
                <a:cs typeface="Arial" panose="020B0604020202020204" pitchFamily="34" charset="0"/>
              </a:rPr>
              <a:t>Giải</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thích</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ý</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kiến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cá</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nhân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về</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các</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nhóm</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nghề</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đã</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học</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25" name="Google Shape;545;p33">
            <a:extLst>
              <a:ext uri="{FF2B5EF4-FFF2-40B4-BE49-F238E27FC236}">
                <a16:creationId xmlns:a16="http://schemas.microsoft.com/office/drawing/2014/main" id="{974731C8-084D-D565-ECAF-FF563B690D99}"/>
              </a:ext>
            </a:extLst>
          </p:cNvPr>
          <p:cNvSpPr txBox="1">
            <a:spLocks noGrp="1"/>
          </p:cNvSpPr>
          <p:nvPr>
            <p:ph type="title" idx="9"/>
          </p:nvPr>
        </p:nvSpPr>
        <p:spPr>
          <a:xfrm flipH="1">
            <a:off x="909430" y="3013577"/>
            <a:ext cx="8271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dirty="0">
                <a:latin typeface="Arial" panose="020B0604020202020204" pitchFamily="34" charset="0"/>
                <a:cs typeface="Arial" panose="020B0604020202020204" pitchFamily="34" charset="0"/>
              </a:rPr>
              <a:t>02</a:t>
            </a:r>
            <a:endParaRPr sz="3500" dirty="0">
              <a:latin typeface="Arial" panose="020B0604020202020204" pitchFamily="34" charset="0"/>
              <a:cs typeface="Arial" panose="020B0604020202020204" pitchFamily="34" charset="0"/>
            </a:endParaRPr>
          </a:p>
        </p:txBody>
      </p:sp>
      <p:sp>
        <p:nvSpPr>
          <p:cNvPr id="30" name="Google Shape;536;p33">
            <a:extLst>
              <a:ext uri="{FF2B5EF4-FFF2-40B4-BE49-F238E27FC236}">
                <a16:creationId xmlns:a16="http://schemas.microsoft.com/office/drawing/2014/main" id="{CB6D2693-4F8F-585C-4F39-2E8A9AA1794A}"/>
              </a:ext>
            </a:extLst>
          </p:cNvPr>
          <p:cNvSpPr txBox="1">
            <a:spLocks noGrp="1"/>
          </p:cNvSpPr>
          <p:nvPr>
            <p:ph type="subTitle" idx="1"/>
          </p:nvPr>
        </p:nvSpPr>
        <p:spPr>
          <a:xfrm flipH="1">
            <a:off x="1597669" y="2089118"/>
            <a:ext cx="6759480" cy="577800"/>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000" dirty="0" err="1">
                <a:latin typeface="Arial" panose="020B0604020202020204" pitchFamily="34" charset="0"/>
                <a:cs typeface="Arial" panose="020B0604020202020204" pitchFamily="34" charset="0"/>
              </a:rPr>
              <a:t>Tìm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thông</a:t>
            </a:r>
            <a:r>
              <a:rPr lang="en-US" sz="2000" dirty="0">
                <a:latin typeface="Arial" panose="020B0604020202020204" pitchFamily="34" charset="0"/>
                <a:cs typeface="Arial" panose="020B0604020202020204" pitchFamily="34" charset="0"/>
              </a:rPr>
              <a:t> tin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việc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doanh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ty </a:t>
            </a:r>
            <a:endParaRPr sz="2000" dirty="0">
              <a:latin typeface="Arial" panose="020B0604020202020204" pitchFamily="34" charset="0"/>
              <a:cs typeface="Arial" panose="020B0604020202020204" pitchFamily="34" charset="0"/>
            </a:endParaRPr>
          </a:p>
        </p:txBody>
      </p:sp>
      <p:sp>
        <p:nvSpPr>
          <p:cNvPr id="31" name="Google Shape;544;p33">
            <a:extLst>
              <a:ext uri="{FF2B5EF4-FFF2-40B4-BE49-F238E27FC236}">
                <a16:creationId xmlns:a16="http://schemas.microsoft.com/office/drawing/2014/main" id="{8681501F-63FA-53AE-45C5-A172C34B66B0}"/>
              </a:ext>
            </a:extLst>
          </p:cNvPr>
          <p:cNvSpPr txBox="1">
            <a:spLocks noGrp="1"/>
          </p:cNvSpPr>
          <p:nvPr>
            <p:ph type="title" idx="8"/>
          </p:nvPr>
        </p:nvSpPr>
        <p:spPr>
          <a:xfrm flipH="1">
            <a:off x="909430" y="2052686"/>
            <a:ext cx="8271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dirty="0">
                <a:latin typeface="Arial" panose="020B0604020202020204" pitchFamily="34" charset="0"/>
                <a:cs typeface="Arial" panose="020B0604020202020204" pitchFamily="34" charset="0"/>
              </a:rPr>
              <a:t>01</a:t>
            </a:r>
            <a:endParaRPr sz="3500" dirty="0">
              <a:latin typeface="Arial" panose="020B0604020202020204" pitchFamily="34" charset="0"/>
              <a:cs typeface="Arial" panose="020B0604020202020204" pitchFamily="34" charset="0"/>
            </a:endParaRPr>
          </a:p>
        </p:txBody>
      </p:sp>
      <p:pic>
        <p:nvPicPr>
          <p:cNvPr id="32" name="Google Shape;225;p3">
            <a:extLst>
              <a:ext uri="{FF2B5EF4-FFF2-40B4-BE49-F238E27FC236}">
                <a16:creationId xmlns:a16="http://schemas.microsoft.com/office/drawing/2014/main" id="{BA01B6EF-FE70-6313-E85A-245F6639350D}"/>
              </a:ext>
            </a:extLst>
          </p:cNvPr>
          <p:cNvPicPr preferRelativeResize="0"/>
          <p:nvPr/>
        </p:nvPicPr>
        <p:blipFill rotWithShape="1">
          <a:blip r:embed="rId3">
            <a:alphaModFix/>
          </a:blip>
          <a:srcRect/>
          <a:stretch/>
        </p:blipFill>
        <p:spPr>
          <a:xfrm>
            <a:off x="7609660" y="135552"/>
            <a:ext cx="1276831" cy="299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linds(horizontal)">
                                      <p:cBhvr>
                                        <p:cTn id="7" dur="500"/>
                                        <p:tgtEl>
                                          <p:spTgt spid="30">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4">
                                            <p:txEl>
                                              <p:pRg st="0" end="0"/>
                                            </p:txEl>
                                          </p:spTgt>
                                        </p:tgtEl>
                                        <p:attrNameLst>
                                          <p:attrName>style.visibility</p:attrName>
                                        </p:attrNameLst>
                                      </p:cBhvr>
                                      <p:to>
                                        <p:strVal val="visible"/>
                                      </p:to>
                                    </p:set>
                                    <p:animEffect transition="in" filter="blinds(horizontal)">
                                      <p:cBhvr>
                                        <p:cTn id="26"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build="p"/>
      <p:bldP spid="25" grpId="0"/>
      <p:bldP spid="30" grpId="0" build="p"/>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6" name="Google Shape;566;p34"/>
          <p:cNvSpPr txBox="1">
            <a:spLocks noGrp="1"/>
          </p:cNvSpPr>
          <p:nvPr>
            <p:ph type="title" idx="2"/>
          </p:nvPr>
        </p:nvSpPr>
        <p:spPr>
          <a:xfrm>
            <a:off x="2501004" y="657850"/>
            <a:ext cx="5052600" cy="110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Arial" panose="020B0604020202020204" pitchFamily="34" charset="0"/>
                <a:cs typeface="Arial" panose="020B0604020202020204" pitchFamily="34" charset="0"/>
              </a:rPr>
              <a:t>01</a:t>
            </a:r>
            <a:endParaRPr b="1" dirty="0">
              <a:latin typeface="Arial" panose="020B0604020202020204" pitchFamily="34" charset="0"/>
              <a:cs typeface="Arial" panose="020B0604020202020204" pitchFamily="34" charset="0"/>
            </a:endParaRPr>
          </a:p>
        </p:txBody>
      </p:sp>
      <p:sp>
        <p:nvSpPr>
          <p:cNvPr id="567" name="Google Shape;567;p34"/>
          <p:cNvSpPr txBox="1">
            <a:spLocks noGrp="1"/>
          </p:cNvSpPr>
          <p:nvPr>
            <p:ph type="subTitle" idx="1"/>
          </p:nvPr>
        </p:nvSpPr>
        <p:spPr>
          <a:xfrm>
            <a:off x="345727" y="1721343"/>
            <a:ext cx="5977927" cy="2738493"/>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800" b="1" dirty="0">
                <a:latin typeface="Arial" panose="020B0604020202020204" pitchFamily="34" charset="0"/>
                <a:cs typeface="Arial" panose="020B0604020202020204" pitchFamily="34" charset="0"/>
              </a:rPr>
              <a:t>TÌM HIỂU THÔNG TIN VỀ CÔNG VIỆC </a:t>
            </a:r>
            <a:r>
              <a:rPr lang="en-US" sz="3800" b="1" dirty="0" err="1">
                <a:latin typeface="Arial" panose="020B0604020202020204" pitchFamily="34" charset="0"/>
                <a:cs typeface="Arial" panose="020B0604020202020204" pitchFamily="34" charset="0"/>
              </a:rPr>
              <a:t>Ở</a:t>
            </a:r>
            <a:r>
              <a:rPr lang="en-US" sz="3800" b="1" dirty="0">
                <a:latin typeface="Arial" panose="020B0604020202020204" pitchFamily="34" charset="0"/>
                <a:cs typeface="Arial" panose="020B0604020202020204" pitchFamily="34" charset="0"/>
              </a:rPr>
              <a:t> DOANH NGHIỆP, CÔNG TY </a:t>
            </a:r>
          </a:p>
        </p:txBody>
      </p:sp>
      <p:grpSp>
        <p:nvGrpSpPr>
          <p:cNvPr id="568" name="Google Shape;568;p34"/>
          <p:cNvGrpSpPr/>
          <p:nvPr/>
        </p:nvGrpSpPr>
        <p:grpSpPr>
          <a:xfrm rot="-9433113">
            <a:off x="2607271" y="-2379089"/>
            <a:ext cx="10135958" cy="9295015"/>
            <a:chOff x="9797932" y="-988242"/>
            <a:chExt cx="9243558" cy="8476655"/>
          </a:xfrm>
        </p:grpSpPr>
        <p:sp>
          <p:nvSpPr>
            <p:cNvPr id="569" name="Google Shape;569;p34"/>
            <p:cNvSpPr/>
            <p:nvPr/>
          </p:nvSpPr>
          <p:spPr>
            <a:xfrm rot="767128">
              <a:off x="11404963" y="2203191"/>
              <a:ext cx="3996577" cy="4111147"/>
            </a:xfrm>
            <a:custGeom>
              <a:avLst/>
              <a:gdLst/>
              <a:ahLst/>
              <a:cxnLst/>
              <a:rect l="l" t="t" r="r" b="b"/>
              <a:pathLst>
                <a:path w="124570" h="128153" extrusionOk="0">
                  <a:moveTo>
                    <a:pt x="66935" y="0"/>
                  </a:moveTo>
                  <a:lnTo>
                    <a:pt x="11991" y="48149"/>
                  </a:lnTo>
                  <a:cubicBezTo>
                    <a:pt x="11991" y="48149"/>
                    <a:pt x="0" y="93793"/>
                    <a:pt x="19638" y="115776"/>
                  </a:cubicBezTo>
                  <a:cubicBezTo>
                    <a:pt x="27642" y="124723"/>
                    <a:pt x="38236" y="128153"/>
                    <a:pt x="48974" y="128153"/>
                  </a:cubicBezTo>
                  <a:cubicBezTo>
                    <a:pt x="64621" y="128153"/>
                    <a:pt x="80573" y="120871"/>
                    <a:pt x="89264" y="112765"/>
                  </a:cubicBezTo>
                  <a:cubicBezTo>
                    <a:pt x="103919" y="99123"/>
                    <a:pt x="124570" y="57822"/>
                    <a:pt x="115910" y="37491"/>
                  </a:cubicBezTo>
                  <a:lnTo>
                    <a:pt x="115910" y="37491"/>
                  </a:lnTo>
                  <a:cubicBezTo>
                    <a:pt x="111285" y="42886"/>
                    <a:pt x="101755" y="47390"/>
                    <a:pt x="92351" y="47390"/>
                  </a:cubicBezTo>
                  <a:cubicBezTo>
                    <a:pt x="85500" y="47390"/>
                    <a:pt x="78715" y="45000"/>
                    <a:pt x="73943" y="38823"/>
                  </a:cubicBezTo>
                  <a:cubicBezTo>
                    <a:pt x="62618" y="24168"/>
                    <a:pt x="66935" y="1"/>
                    <a:pt x="66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4"/>
            <p:cNvSpPr/>
            <p:nvPr/>
          </p:nvSpPr>
          <p:spPr>
            <a:xfrm rot="767128">
              <a:off x="11774462" y="3038763"/>
              <a:ext cx="3237782" cy="2861086"/>
            </a:xfrm>
            <a:custGeom>
              <a:avLst/>
              <a:gdLst/>
              <a:ahLst/>
              <a:cxnLst/>
              <a:rect l="l" t="t" r="r" b="b"/>
              <a:pathLst>
                <a:path w="100919" h="89186" extrusionOk="0">
                  <a:moveTo>
                    <a:pt x="19319" y="0"/>
                  </a:moveTo>
                  <a:lnTo>
                    <a:pt x="1" y="15535"/>
                  </a:lnTo>
                  <a:cubicBezTo>
                    <a:pt x="587" y="24834"/>
                    <a:pt x="7755" y="60673"/>
                    <a:pt x="16202" y="71624"/>
                  </a:cubicBezTo>
                  <a:cubicBezTo>
                    <a:pt x="22358" y="79568"/>
                    <a:pt x="37766" y="89186"/>
                    <a:pt x="56403" y="89186"/>
                  </a:cubicBezTo>
                  <a:cubicBezTo>
                    <a:pt x="68336" y="89186"/>
                    <a:pt x="81593" y="85243"/>
                    <a:pt x="94594" y="74395"/>
                  </a:cubicBezTo>
                  <a:cubicBezTo>
                    <a:pt x="94827" y="74460"/>
                    <a:pt x="95052" y="74491"/>
                    <a:pt x="95268" y="74491"/>
                  </a:cubicBezTo>
                  <a:cubicBezTo>
                    <a:pt x="100919" y="74491"/>
                    <a:pt x="100669" y="53052"/>
                    <a:pt x="98590" y="48176"/>
                  </a:cubicBezTo>
                  <a:lnTo>
                    <a:pt x="98590" y="48176"/>
                  </a:lnTo>
                  <a:cubicBezTo>
                    <a:pt x="87916" y="58863"/>
                    <a:pt x="74489" y="63190"/>
                    <a:pt x="62148" y="63190"/>
                  </a:cubicBezTo>
                  <a:cubicBezTo>
                    <a:pt x="48703" y="63190"/>
                    <a:pt x="36548" y="58055"/>
                    <a:pt x="30644" y="50414"/>
                  </a:cubicBezTo>
                  <a:cubicBezTo>
                    <a:pt x="19319" y="35759"/>
                    <a:pt x="19319" y="0"/>
                    <a:pt x="19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4"/>
            <p:cNvSpPr/>
            <p:nvPr/>
          </p:nvSpPr>
          <p:spPr>
            <a:xfrm rot="767128">
              <a:off x="14497424" y="4850600"/>
              <a:ext cx="573900" cy="1208966"/>
            </a:xfrm>
            <a:custGeom>
              <a:avLst/>
              <a:gdLst/>
              <a:ahLst/>
              <a:cxnLst/>
              <a:rect l="l" t="t" r="r" b="b"/>
              <a:pathLst>
                <a:path w="17888" h="37686" extrusionOk="0">
                  <a:moveTo>
                    <a:pt x="9513" y="0"/>
                  </a:moveTo>
                  <a:lnTo>
                    <a:pt x="1999" y="25553"/>
                  </a:lnTo>
                  <a:cubicBezTo>
                    <a:pt x="1999" y="25553"/>
                    <a:pt x="1" y="31709"/>
                    <a:pt x="9513" y="37198"/>
                  </a:cubicBezTo>
                  <a:cubicBezTo>
                    <a:pt x="10086" y="37529"/>
                    <a:pt x="10590" y="37685"/>
                    <a:pt x="11031" y="37685"/>
                  </a:cubicBezTo>
                  <a:cubicBezTo>
                    <a:pt x="17888" y="37685"/>
                    <a:pt x="9513" y="0"/>
                    <a:pt x="9513" y="0"/>
                  </a:cubicBezTo>
                  <a:close/>
                </a:path>
              </a:pathLst>
            </a:custGeom>
            <a:solidFill>
              <a:srgbClr val="C11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rot="767128">
              <a:off x="13183771" y="2380225"/>
              <a:ext cx="2217576" cy="2164918"/>
            </a:xfrm>
            <a:custGeom>
              <a:avLst/>
              <a:gdLst/>
              <a:ahLst/>
              <a:cxnLst/>
              <a:rect l="l" t="t" r="r" b="b"/>
              <a:pathLst>
                <a:path w="69120" h="67485" extrusionOk="0">
                  <a:moveTo>
                    <a:pt x="17667" y="0"/>
                  </a:moveTo>
                  <a:lnTo>
                    <a:pt x="0" y="15481"/>
                  </a:lnTo>
                  <a:cubicBezTo>
                    <a:pt x="587" y="24781"/>
                    <a:pt x="2772" y="44445"/>
                    <a:pt x="11218" y="55370"/>
                  </a:cubicBezTo>
                  <a:cubicBezTo>
                    <a:pt x="16755" y="62528"/>
                    <a:pt x="28371" y="67484"/>
                    <a:pt x="40462" y="67484"/>
                  </a:cubicBezTo>
                  <a:cubicBezTo>
                    <a:pt x="50426" y="67484"/>
                    <a:pt x="60712" y="64119"/>
                    <a:pt x="68187" y="55850"/>
                  </a:cubicBezTo>
                  <a:cubicBezTo>
                    <a:pt x="69120" y="48922"/>
                    <a:pt x="68800" y="42554"/>
                    <a:pt x="66642" y="37491"/>
                  </a:cubicBezTo>
                  <a:cubicBezTo>
                    <a:pt x="62756" y="42024"/>
                    <a:pt x="55642" y="44825"/>
                    <a:pt x="48055" y="44825"/>
                  </a:cubicBezTo>
                  <a:cubicBezTo>
                    <a:pt x="40032" y="44825"/>
                    <a:pt x="31481" y="41692"/>
                    <a:pt x="25660" y="34160"/>
                  </a:cubicBezTo>
                  <a:cubicBezTo>
                    <a:pt x="14336" y="19505"/>
                    <a:pt x="17667" y="1"/>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rot="767128">
              <a:off x="13188270" y="3605605"/>
              <a:ext cx="2064572" cy="2833658"/>
            </a:xfrm>
            <a:custGeom>
              <a:avLst/>
              <a:gdLst/>
              <a:ahLst/>
              <a:cxnLst/>
              <a:rect l="l" t="t" r="r" b="b"/>
              <a:pathLst>
                <a:path w="64351" h="88331" extrusionOk="0">
                  <a:moveTo>
                    <a:pt x="55691" y="1"/>
                  </a:moveTo>
                  <a:lnTo>
                    <a:pt x="55691" y="1"/>
                  </a:lnTo>
                  <a:cubicBezTo>
                    <a:pt x="53666" y="2372"/>
                    <a:pt x="50735" y="4291"/>
                    <a:pt x="47351" y="5543"/>
                  </a:cubicBezTo>
                  <a:cubicBezTo>
                    <a:pt x="43913" y="13430"/>
                    <a:pt x="37358" y="27739"/>
                    <a:pt x="28858" y="42421"/>
                  </a:cubicBezTo>
                  <a:cubicBezTo>
                    <a:pt x="22090" y="54172"/>
                    <a:pt x="1" y="88305"/>
                    <a:pt x="1" y="88305"/>
                  </a:cubicBezTo>
                  <a:cubicBezTo>
                    <a:pt x="549" y="88322"/>
                    <a:pt x="1098" y="88331"/>
                    <a:pt x="1647" y="88331"/>
                  </a:cubicBezTo>
                  <a:cubicBezTo>
                    <a:pt x="2832" y="88331"/>
                    <a:pt x="4022" y="88290"/>
                    <a:pt x="5224" y="88199"/>
                  </a:cubicBezTo>
                  <a:cubicBezTo>
                    <a:pt x="14816" y="85374"/>
                    <a:pt x="23449" y="80498"/>
                    <a:pt x="29045" y="75275"/>
                  </a:cubicBezTo>
                  <a:cubicBezTo>
                    <a:pt x="43700" y="61633"/>
                    <a:pt x="64351" y="20332"/>
                    <a:pt x="55691" y="1"/>
                  </a:cubicBezTo>
                  <a:close/>
                </a:path>
              </a:pathLst>
            </a:custGeom>
            <a:solidFill>
              <a:srgbClr val="212121">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rot="767128">
              <a:off x="14394803" y="3586209"/>
              <a:ext cx="4353051" cy="3025335"/>
            </a:xfrm>
            <a:custGeom>
              <a:avLst/>
              <a:gdLst/>
              <a:ahLst/>
              <a:cxnLst/>
              <a:rect l="l" t="t" r="r" b="b"/>
              <a:pathLst>
                <a:path w="135681" h="94306" extrusionOk="0">
                  <a:moveTo>
                    <a:pt x="37501" y="0"/>
                  </a:moveTo>
                  <a:cubicBezTo>
                    <a:pt x="26709" y="0"/>
                    <a:pt x="17068" y="6853"/>
                    <a:pt x="14655" y="17973"/>
                  </a:cubicBezTo>
                  <a:cubicBezTo>
                    <a:pt x="11644" y="34201"/>
                    <a:pt x="5729" y="51014"/>
                    <a:pt x="0" y="64790"/>
                  </a:cubicBezTo>
                  <a:cubicBezTo>
                    <a:pt x="2064" y="64301"/>
                    <a:pt x="4180" y="64049"/>
                    <a:pt x="6292" y="64049"/>
                  </a:cubicBezTo>
                  <a:cubicBezTo>
                    <a:pt x="6824" y="64049"/>
                    <a:pt x="7356" y="64065"/>
                    <a:pt x="7887" y="64097"/>
                  </a:cubicBezTo>
                  <a:cubicBezTo>
                    <a:pt x="23768" y="65589"/>
                    <a:pt x="38530" y="69879"/>
                    <a:pt x="52652" y="78593"/>
                  </a:cubicBezTo>
                  <a:cubicBezTo>
                    <a:pt x="55210" y="80298"/>
                    <a:pt x="58674" y="80564"/>
                    <a:pt x="61099" y="82589"/>
                  </a:cubicBezTo>
                  <a:cubicBezTo>
                    <a:pt x="72176" y="91273"/>
                    <a:pt x="84228" y="94306"/>
                    <a:pt x="96603" y="94306"/>
                  </a:cubicBezTo>
                  <a:cubicBezTo>
                    <a:pt x="108609" y="94306"/>
                    <a:pt x="120918" y="91451"/>
                    <a:pt x="132936" y="88132"/>
                  </a:cubicBezTo>
                  <a:cubicBezTo>
                    <a:pt x="133469" y="74063"/>
                    <a:pt x="134322" y="52959"/>
                    <a:pt x="135681" y="21517"/>
                  </a:cubicBezTo>
                  <a:lnTo>
                    <a:pt x="135681" y="21517"/>
                  </a:lnTo>
                  <a:cubicBezTo>
                    <a:pt x="128549" y="28506"/>
                    <a:pt x="117356" y="31802"/>
                    <a:pt x="105552" y="31802"/>
                  </a:cubicBezTo>
                  <a:cubicBezTo>
                    <a:pt x="88733" y="31802"/>
                    <a:pt x="70670" y="25112"/>
                    <a:pt x="61339" y="12884"/>
                  </a:cubicBezTo>
                  <a:cubicBezTo>
                    <a:pt x="54488" y="3922"/>
                    <a:pt x="45665" y="0"/>
                    <a:pt x="3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rot="767128">
              <a:off x="14855408" y="3579323"/>
              <a:ext cx="4034178" cy="1825287"/>
            </a:xfrm>
            <a:custGeom>
              <a:avLst/>
              <a:gdLst/>
              <a:ahLst/>
              <a:cxnLst/>
              <a:rect l="l" t="t" r="r" b="b"/>
              <a:pathLst>
                <a:path w="125742" h="56898" extrusionOk="0">
                  <a:moveTo>
                    <a:pt x="29529" y="1"/>
                  </a:moveTo>
                  <a:cubicBezTo>
                    <a:pt x="17954" y="1"/>
                    <a:pt x="7266" y="8040"/>
                    <a:pt x="4716" y="19796"/>
                  </a:cubicBezTo>
                  <a:cubicBezTo>
                    <a:pt x="3491" y="26271"/>
                    <a:pt x="1919" y="32693"/>
                    <a:pt x="0" y="39008"/>
                  </a:cubicBezTo>
                  <a:cubicBezTo>
                    <a:pt x="4828" y="31608"/>
                    <a:pt x="13492" y="26897"/>
                    <a:pt x="22569" y="26897"/>
                  </a:cubicBezTo>
                  <a:cubicBezTo>
                    <a:pt x="30324" y="26897"/>
                    <a:pt x="38381" y="30336"/>
                    <a:pt x="44605" y="38475"/>
                  </a:cubicBezTo>
                  <a:cubicBezTo>
                    <a:pt x="53794" y="50490"/>
                    <a:pt x="74637" y="56898"/>
                    <a:pt x="93937" y="56898"/>
                  </a:cubicBezTo>
                  <a:cubicBezTo>
                    <a:pt x="105754" y="56898"/>
                    <a:pt x="116993" y="54495"/>
                    <a:pt x="124623" y="49506"/>
                  </a:cubicBezTo>
                  <a:cubicBezTo>
                    <a:pt x="124969" y="41699"/>
                    <a:pt x="125316" y="33013"/>
                    <a:pt x="125742" y="23340"/>
                  </a:cubicBezTo>
                  <a:lnTo>
                    <a:pt x="125742" y="23340"/>
                  </a:lnTo>
                  <a:cubicBezTo>
                    <a:pt x="119216" y="29735"/>
                    <a:pt x="109317" y="32624"/>
                    <a:pt x="98665" y="32624"/>
                  </a:cubicBezTo>
                  <a:cubicBezTo>
                    <a:pt x="81089" y="32624"/>
                    <a:pt x="61464" y="24760"/>
                    <a:pt x="51560" y="11803"/>
                  </a:cubicBezTo>
                  <a:cubicBezTo>
                    <a:pt x="45227" y="3518"/>
                    <a:pt x="37184" y="1"/>
                    <a:pt x="29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4"/>
            <p:cNvSpPr/>
            <p:nvPr/>
          </p:nvSpPr>
          <p:spPr>
            <a:xfrm rot="767128">
              <a:off x="13907792" y="5124846"/>
              <a:ext cx="4548821" cy="1883577"/>
            </a:xfrm>
            <a:custGeom>
              <a:avLst/>
              <a:gdLst/>
              <a:ahLst/>
              <a:cxnLst/>
              <a:rect l="l" t="t" r="r" b="b"/>
              <a:pathLst>
                <a:path w="141783" h="58715" extrusionOk="0">
                  <a:moveTo>
                    <a:pt x="28476" y="1"/>
                  </a:moveTo>
                  <a:cubicBezTo>
                    <a:pt x="22066" y="1"/>
                    <a:pt x="16100" y="2354"/>
                    <a:pt x="11591" y="6443"/>
                  </a:cubicBezTo>
                  <a:cubicBezTo>
                    <a:pt x="7568" y="16995"/>
                    <a:pt x="3118" y="23630"/>
                    <a:pt x="0" y="33276"/>
                  </a:cubicBezTo>
                  <a:cubicBezTo>
                    <a:pt x="2572" y="28309"/>
                    <a:pt x="8147" y="26040"/>
                    <a:pt x="14787" y="26040"/>
                  </a:cubicBezTo>
                  <a:cubicBezTo>
                    <a:pt x="24177" y="26040"/>
                    <a:pt x="35696" y="30578"/>
                    <a:pt x="43859" y="38445"/>
                  </a:cubicBezTo>
                  <a:cubicBezTo>
                    <a:pt x="59020" y="53072"/>
                    <a:pt x="81807" y="58714"/>
                    <a:pt x="102746" y="58714"/>
                  </a:cubicBezTo>
                  <a:cubicBezTo>
                    <a:pt x="117358" y="58714"/>
                    <a:pt x="131070" y="55967"/>
                    <a:pt x="140664" y="51608"/>
                  </a:cubicBezTo>
                  <a:cubicBezTo>
                    <a:pt x="140904" y="45026"/>
                    <a:pt x="141250" y="35514"/>
                    <a:pt x="141783" y="21818"/>
                  </a:cubicBezTo>
                  <a:lnTo>
                    <a:pt x="141783" y="21818"/>
                  </a:lnTo>
                  <a:cubicBezTo>
                    <a:pt x="132294" y="30055"/>
                    <a:pt x="120222" y="33428"/>
                    <a:pt x="107783" y="33428"/>
                  </a:cubicBezTo>
                  <a:cubicBezTo>
                    <a:pt x="86061" y="33428"/>
                    <a:pt x="63219" y="23143"/>
                    <a:pt x="51054" y="10520"/>
                  </a:cubicBezTo>
                  <a:cubicBezTo>
                    <a:pt x="43990" y="3184"/>
                    <a:pt x="35933" y="1"/>
                    <a:pt x="28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4"/>
            <p:cNvSpPr/>
            <p:nvPr/>
          </p:nvSpPr>
          <p:spPr>
            <a:xfrm rot="767128">
              <a:off x="14798772" y="3272553"/>
              <a:ext cx="1326792" cy="2820184"/>
            </a:xfrm>
            <a:custGeom>
              <a:avLst/>
              <a:gdLst/>
              <a:ahLst/>
              <a:cxnLst/>
              <a:rect l="l" t="t" r="r" b="b"/>
              <a:pathLst>
                <a:path w="41355" h="87911" extrusionOk="0">
                  <a:moveTo>
                    <a:pt x="28904" y="0"/>
                  </a:moveTo>
                  <a:cubicBezTo>
                    <a:pt x="26757" y="0"/>
                    <a:pt x="24601" y="276"/>
                    <a:pt x="22490" y="832"/>
                  </a:cubicBezTo>
                  <a:lnTo>
                    <a:pt x="1" y="78025"/>
                  </a:lnTo>
                  <a:cubicBezTo>
                    <a:pt x="7515" y="78958"/>
                    <a:pt x="15855" y="82422"/>
                    <a:pt x="22543" y="87911"/>
                  </a:cubicBezTo>
                  <a:lnTo>
                    <a:pt x="41355" y="3310"/>
                  </a:lnTo>
                  <a:cubicBezTo>
                    <a:pt x="37526" y="1119"/>
                    <a:pt x="33232" y="0"/>
                    <a:pt x="28904"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4"/>
            <p:cNvSpPr/>
            <p:nvPr/>
          </p:nvSpPr>
          <p:spPr>
            <a:xfrm rot="767128">
              <a:off x="11538821" y="2019632"/>
              <a:ext cx="2173109" cy="3557703"/>
            </a:xfrm>
            <a:custGeom>
              <a:avLst/>
              <a:gdLst/>
              <a:ahLst/>
              <a:cxnLst/>
              <a:rect l="l" t="t" r="r" b="b"/>
              <a:pathLst>
                <a:path w="67734" h="110901" extrusionOk="0">
                  <a:moveTo>
                    <a:pt x="65336" y="0"/>
                  </a:moveTo>
                  <a:lnTo>
                    <a:pt x="10392" y="48149"/>
                  </a:lnTo>
                  <a:cubicBezTo>
                    <a:pt x="10392" y="48149"/>
                    <a:pt x="0" y="87692"/>
                    <a:pt x="14415" y="110900"/>
                  </a:cubicBezTo>
                  <a:cubicBezTo>
                    <a:pt x="14415" y="110900"/>
                    <a:pt x="33441" y="74955"/>
                    <a:pt x="40369" y="63311"/>
                  </a:cubicBezTo>
                  <a:cubicBezTo>
                    <a:pt x="48629" y="49588"/>
                    <a:pt x="57768" y="36398"/>
                    <a:pt x="67734" y="23848"/>
                  </a:cubicBezTo>
                  <a:cubicBezTo>
                    <a:pt x="63337" y="11751"/>
                    <a:pt x="65336" y="1"/>
                    <a:pt x="65336" y="0"/>
                  </a:cubicBezTo>
                  <a:close/>
                </a:path>
              </a:pathLst>
            </a:custGeom>
            <a:solidFill>
              <a:srgbClr val="212121">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4"/>
            <p:cNvSpPr/>
            <p:nvPr/>
          </p:nvSpPr>
          <p:spPr>
            <a:xfrm rot="767128">
              <a:off x="10238492" y="-546742"/>
              <a:ext cx="4492387" cy="4486034"/>
            </a:xfrm>
            <a:custGeom>
              <a:avLst/>
              <a:gdLst/>
              <a:ahLst/>
              <a:cxnLst/>
              <a:rect l="l" t="t" r="r" b="b"/>
              <a:pathLst>
                <a:path w="140024" h="139839" extrusionOk="0">
                  <a:moveTo>
                    <a:pt x="98616" y="1"/>
                  </a:moveTo>
                  <a:cubicBezTo>
                    <a:pt x="98616" y="1"/>
                    <a:pt x="17906" y="8261"/>
                    <a:pt x="0" y="43327"/>
                  </a:cubicBezTo>
                  <a:cubicBezTo>
                    <a:pt x="2562" y="43128"/>
                    <a:pt x="5127" y="43003"/>
                    <a:pt x="7664" y="43003"/>
                  </a:cubicBezTo>
                  <a:cubicBezTo>
                    <a:pt x="11909" y="43003"/>
                    <a:pt x="16075" y="43352"/>
                    <a:pt x="20011" y="44286"/>
                  </a:cubicBezTo>
                  <a:cubicBezTo>
                    <a:pt x="37651" y="48949"/>
                    <a:pt x="55317" y="54945"/>
                    <a:pt x="67974" y="68614"/>
                  </a:cubicBezTo>
                  <a:cubicBezTo>
                    <a:pt x="71970" y="72931"/>
                    <a:pt x="72290" y="79272"/>
                    <a:pt x="75621" y="84602"/>
                  </a:cubicBezTo>
                  <a:cubicBezTo>
                    <a:pt x="77966" y="88252"/>
                    <a:pt x="79964" y="91583"/>
                    <a:pt x="81616" y="95260"/>
                  </a:cubicBezTo>
                  <a:cubicBezTo>
                    <a:pt x="83615" y="100909"/>
                    <a:pt x="84281" y="106904"/>
                    <a:pt x="84947" y="112580"/>
                  </a:cubicBezTo>
                  <a:cubicBezTo>
                    <a:pt x="85933" y="121639"/>
                    <a:pt x="86945" y="130832"/>
                    <a:pt x="86466" y="139838"/>
                  </a:cubicBezTo>
                  <a:cubicBezTo>
                    <a:pt x="102507" y="114978"/>
                    <a:pt x="113085" y="106851"/>
                    <a:pt x="122251" y="97258"/>
                  </a:cubicBezTo>
                  <a:cubicBezTo>
                    <a:pt x="133256" y="85774"/>
                    <a:pt x="138345" y="86493"/>
                    <a:pt x="140024" y="71838"/>
                  </a:cubicBezTo>
                  <a:cubicBezTo>
                    <a:pt x="139678" y="25874"/>
                    <a:pt x="98616" y="1"/>
                    <a:pt x="98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4"/>
            <p:cNvSpPr/>
            <p:nvPr/>
          </p:nvSpPr>
          <p:spPr>
            <a:xfrm rot="767128">
              <a:off x="12049446" y="-390186"/>
              <a:ext cx="2896355" cy="3198632"/>
            </a:xfrm>
            <a:custGeom>
              <a:avLst/>
              <a:gdLst/>
              <a:ahLst/>
              <a:cxnLst/>
              <a:rect l="l" t="t" r="r" b="b"/>
              <a:pathLst>
                <a:path w="90277" h="99708" extrusionOk="0">
                  <a:moveTo>
                    <a:pt x="28613" y="0"/>
                  </a:moveTo>
                  <a:cubicBezTo>
                    <a:pt x="19778" y="0"/>
                    <a:pt x="9068" y="1334"/>
                    <a:pt x="1" y="6341"/>
                  </a:cubicBezTo>
                  <a:cubicBezTo>
                    <a:pt x="15748" y="10524"/>
                    <a:pt x="72930" y="30109"/>
                    <a:pt x="70612" y="93313"/>
                  </a:cubicBezTo>
                  <a:cubicBezTo>
                    <a:pt x="70399" y="95498"/>
                    <a:pt x="69946" y="97629"/>
                    <a:pt x="69253" y="99708"/>
                  </a:cubicBezTo>
                  <a:lnTo>
                    <a:pt x="69946" y="98988"/>
                  </a:lnTo>
                  <a:cubicBezTo>
                    <a:pt x="80951" y="87477"/>
                    <a:pt x="88598" y="87317"/>
                    <a:pt x="90277" y="72662"/>
                  </a:cubicBezTo>
                  <a:cubicBezTo>
                    <a:pt x="89931" y="26698"/>
                    <a:pt x="46311" y="1731"/>
                    <a:pt x="46311" y="1731"/>
                  </a:cubicBezTo>
                  <a:cubicBezTo>
                    <a:pt x="46311" y="1731"/>
                    <a:pt x="38678" y="0"/>
                    <a:pt x="28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4"/>
            <p:cNvSpPr/>
            <p:nvPr/>
          </p:nvSpPr>
          <p:spPr>
            <a:xfrm rot="767128">
              <a:off x="10538753" y="372633"/>
              <a:ext cx="3040825" cy="3802185"/>
            </a:xfrm>
            <a:custGeom>
              <a:avLst/>
              <a:gdLst/>
              <a:ahLst/>
              <a:cxnLst/>
              <a:rect l="l" t="t" r="r" b="b"/>
              <a:pathLst>
                <a:path w="94780" h="118522" extrusionOk="0">
                  <a:moveTo>
                    <a:pt x="32268" y="1"/>
                  </a:moveTo>
                  <a:cubicBezTo>
                    <a:pt x="32268" y="1"/>
                    <a:pt x="19398" y="4051"/>
                    <a:pt x="0" y="14763"/>
                  </a:cubicBezTo>
                  <a:cubicBezTo>
                    <a:pt x="15748" y="18946"/>
                    <a:pt x="72930" y="38531"/>
                    <a:pt x="70612" y="101735"/>
                  </a:cubicBezTo>
                  <a:cubicBezTo>
                    <a:pt x="70399" y="103920"/>
                    <a:pt x="69946" y="106051"/>
                    <a:pt x="69253" y="108130"/>
                  </a:cubicBezTo>
                  <a:cubicBezTo>
                    <a:pt x="67174" y="114471"/>
                    <a:pt x="66562" y="117429"/>
                    <a:pt x="66695" y="118522"/>
                  </a:cubicBezTo>
                  <a:cubicBezTo>
                    <a:pt x="75675" y="103467"/>
                    <a:pt x="83082" y="93448"/>
                    <a:pt x="89450" y="85960"/>
                  </a:cubicBezTo>
                  <a:cubicBezTo>
                    <a:pt x="89850" y="84362"/>
                    <a:pt x="90117" y="82736"/>
                    <a:pt x="90276" y="81084"/>
                  </a:cubicBezTo>
                  <a:cubicBezTo>
                    <a:pt x="94780" y="13804"/>
                    <a:pt x="32268" y="1"/>
                    <a:pt x="3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4"/>
            <p:cNvSpPr/>
            <p:nvPr/>
          </p:nvSpPr>
          <p:spPr>
            <a:xfrm rot="767128">
              <a:off x="12627855" y="1197960"/>
              <a:ext cx="2084239" cy="2119942"/>
            </a:xfrm>
            <a:custGeom>
              <a:avLst/>
              <a:gdLst/>
              <a:ahLst/>
              <a:cxnLst/>
              <a:rect l="l" t="t" r="r" b="b"/>
              <a:pathLst>
                <a:path w="64964" h="66083" extrusionOk="0">
                  <a:moveTo>
                    <a:pt x="60380" y="1"/>
                  </a:moveTo>
                  <a:lnTo>
                    <a:pt x="1" y="41701"/>
                  </a:lnTo>
                  <a:cubicBezTo>
                    <a:pt x="1546" y="44206"/>
                    <a:pt x="2959" y="46791"/>
                    <a:pt x="4184" y="49482"/>
                  </a:cubicBezTo>
                  <a:cubicBezTo>
                    <a:pt x="6103" y="54918"/>
                    <a:pt x="6796" y="60646"/>
                    <a:pt x="7435" y="66082"/>
                  </a:cubicBezTo>
                  <a:lnTo>
                    <a:pt x="64963" y="20624"/>
                  </a:lnTo>
                  <a:cubicBezTo>
                    <a:pt x="64457" y="13563"/>
                    <a:pt x="62912" y="6609"/>
                    <a:pt x="60380"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34"/>
          <p:cNvSpPr/>
          <p:nvPr/>
        </p:nvSpPr>
        <p:spPr>
          <a:xfrm flipH="1">
            <a:off x="8195126" y="3292715"/>
            <a:ext cx="302828" cy="500973"/>
          </a:xfrm>
          <a:custGeom>
            <a:avLst/>
            <a:gdLst/>
            <a:ahLst/>
            <a:cxnLst/>
            <a:rect l="l" t="t" r="r" b="b"/>
            <a:pathLst>
              <a:path w="6422" h="10624" extrusionOk="0">
                <a:moveTo>
                  <a:pt x="3038" y="0"/>
                </a:moveTo>
                <a:cubicBezTo>
                  <a:pt x="3038" y="0"/>
                  <a:pt x="1279" y="799"/>
                  <a:pt x="320" y="1892"/>
                </a:cubicBezTo>
                <a:cubicBezTo>
                  <a:pt x="0" y="5702"/>
                  <a:pt x="3384" y="10605"/>
                  <a:pt x="3384" y="10605"/>
                </a:cubicBezTo>
                <a:cubicBezTo>
                  <a:pt x="3384" y="10605"/>
                  <a:pt x="3491" y="10624"/>
                  <a:pt x="3717" y="10624"/>
                </a:cubicBezTo>
                <a:cubicBezTo>
                  <a:pt x="4150" y="10624"/>
                  <a:pt x="5021" y="10555"/>
                  <a:pt x="6422" y="10152"/>
                </a:cubicBezTo>
                <a:cubicBezTo>
                  <a:pt x="1306" y="5169"/>
                  <a:pt x="3038" y="0"/>
                  <a:pt x="3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4"/>
          <p:cNvSpPr/>
          <p:nvPr/>
        </p:nvSpPr>
        <p:spPr>
          <a:xfrm flipH="1">
            <a:off x="5758168" y="984480"/>
            <a:ext cx="136985" cy="69459"/>
          </a:xfrm>
          <a:custGeom>
            <a:avLst/>
            <a:gdLst/>
            <a:ahLst/>
            <a:cxnLst/>
            <a:rect l="l" t="t" r="r" b="b"/>
            <a:pathLst>
              <a:path w="2905" h="1473" extrusionOk="0">
                <a:moveTo>
                  <a:pt x="1506" y="1"/>
                </a:moveTo>
                <a:cubicBezTo>
                  <a:pt x="986" y="1"/>
                  <a:pt x="420" y="111"/>
                  <a:pt x="0" y="486"/>
                </a:cubicBezTo>
                <a:cubicBezTo>
                  <a:pt x="27" y="806"/>
                  <a:pt x="53" y="1126"/>
                  <a:pt x="133" y="1472"/>
                </a:cubicBezTo>
                <a:cubicBezTo>
                  <a:pt x="605" y="1207"/>
                  <a:pt x="1125" y="1072"/>
                  <a:pt x="1649" y="1072"/>
                </a:cubicBezTo>
                <a:cubicBezTo>
                  <a:pt x="2073" y="1072"/>
                  <a:pt x="2499" y="1160"/>
                  <a:pt x="2904" y="1339"/>
                </a:cubicBezTo>
                <a:cubicBezTo>
                  <a:pt x="2904" y="593"/>
                  <a:pt x="2878" y="220"/>
                  <a:pt x="2878" y="220"/>
                </a:cubicBezTo>
                <a:cubicBezTo>
                  <a:pt x="2878" y="220"/>
                  <a:pt x="2239" y="1"/>
                  <a:pt x="1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4"/>
          <p:cNvSpPr/>
          <p:nvPr/>
        </p:nvSpPr>
        <p:spPr>
          <a:xfrm flipH="1">
            <a:off x="6602522" y="4780585"/>
            <a:ext cx="140757" cy="191024"/>
          </a:xfrm>
          <a:custGeom>
            <a:avLst/>
            <a:gdLst/>
            <a:ahLst/>
            <a:cxnLst/>
            <a:rect l="l" t="t" r="r" b="b"/>
            <a:pathLst>
              <a:path w="2985" h="4051" extrusionOk="0">
                <a:moveTo>
                  <a:pt x="720" y="1"/>
                </a:moveTo>
                <a:cubicBezTo>
                  <a:pt x="1066" y="1280"/>
                  <a:pt x="799" y="2665"/>
                  <a:pt x="0" y="3758"/>
                </a:cubicBezTo>
                <a:cubicBezTo>
                  <a:pt x="986" y="3971"/>
                  <a:pt x="1492" y="4051"/>
                  <a:pt x="1492" y="4051"/>
                </a:cubicBezTo>
                <a:cubicBezTo>
                  <a:pt x="1492" y="4051"/>
                  <a:pt x="2984" y="1759"/>
                  <a:pt x="2078" y="134"/>
                </a:cubicBezTo>
                <a:cubicBezTo>
                  <a:pt x="1626" y="54"/>
                  <a:pt x="1173" y="1"/>
                  <a:pt x="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4"/>
          <p:cNvSpPr/>
          <p:nvPr/>
        </p:nvSpPr>
        <p:spPr>
          <a:xfrm flipH="1">
            <a:off x="6960491" y="580039"/>
            <a:ext cx="130713" cy="182253"/>
          </a:xfrm>
          <a:custGeom>
            <a:avLst/>
            <a:gdLst/>
            <a:ahLst/>
            <a:cxnLst/>
            <a:rect l="l" t="t" r="r" b="b"/>
            <a:pathLst>
              <a:path w="2772" h="3865" extrusionOk="0">
                <a:moveTo>
                  <a:pt x="1813" y="0"/>
                </a:moveTo>
                <a:cubicBezTo>
                  <a:pt x="1813" y="0"/>
                  <a:pt x="747" y="347"/>
                  <a:pt x="1" y="640"/>
                </a:cubicBezTo>
                <a:cubicBezTo>
                  <a:pt x="534" y="3518"/>
                  <a:pt x="1440" y="3864"/>
                  <a:pt x="1440" y="3864"/>
                </a:cubicBezTo>
                <a:lnTo>
                  <a:pt x="2772" y="2931"/>
                </a:lnTo>
                <a:cubicBezTo>
                  <a:pt x="1973" y="1999"/>
                  <a:pt x="1813" y="0"/>
                  <a:pt x="18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4"/>
          <p:cNvSpPr/>
          <p:nvPr/>
        </p:nvSpPr>
        <p:spPr>
          <a:xfrm flipH="1">
            <a:off x="4349630" y="1036631"/>
            <a:ext cx="172209" cy="100251"/>
          </a:xfrm>
          <a:custGeom>
            <a:avLst/>
            <a:gdLst/>
            <a:ahLst/>
            <a:cxnLst/>
            <a:rect l="l" t="t" r="r" b="b"/>
            <a:pathLst>
              <a:path w="3652" h="2126" extrusionOk="0">
                <a:moveTo>
                  <a:pt x="3065" y="1"/>
                </a:moveTo>
                <a:cubicBezTo>
                  <a:pt x="2615" y="231"/>
                  <a:pt x="2016" y="299"/>
                  <a:pt x="1467" y="299"/>
                </a:cubicBezTo>
                <a:cubicBezTo>
                  <a:pt x="683" y="299"/>
                  <a:pt x="1" y="161"/>
                  <a:pt x="1" y="161"/>
                </a:cubicBezTo>
                <a:lnTo>
                  <a:pt x="1" y="161"/>
                </a:lnTo>
                <a:cubicBezTo>
                  <a:pt x="1" y="161"/>
                  <a:pt x="54" y="1307"/>
                  <a:pt x="161" y="2079"/>
                </a:cubicBezTo>
                <a:cubicBezTo>
                  <a:pt x="551" y="2112"/>
                  <a:pt x="899" y="2126"/>
                  <a:pt x="1210" y="2126"/>
                </a:cubicBezTo>
                <a:cubicBezTo>
                  <a:pt x="3212" y="2126"/>
                  <a:pt x="3651" y="1546"/>
                  <a:pt x="3651" y="1546"/>
                </a:cubicBezTo>
                <a:lnTo>
                  <a:pt x="30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4"/>
          <p:cNvSpPr/>
          <p:nvPr/>
        </p:nvSpPr>
        <p:spPr>
          <a:xfrm flipH="1">
            <a:off x="6037124" y="2093586"/>
            <a:ext cx="170936" cy="99402"/>
          </a:xfrm>
          <a:custGeom>
            <a:avLst/>
            <a:gdLst/>
            <a:ahLst/>
            <a:cxnLst/>
            <a:rect l="l" t="t" r="r" b="b"/>
            <a:pathLst>
              <a:path w="3625" h="2108" extrusionOk="0">
                <a:moveTo>
                  <a:pt x="3092" y="0"/>
                </a:moveTo>
                <a:cubicBezTo>
                  <a:pt x="2625" y="222"/>
                  <a:pt x="2011" y="287"/>
                  <a:pt x="1453" y="287"/>
                </a:cubicBezTo>
                <a:cubicBezTo>
                  <a:pt x="672" y="287"/>
                  <a:pt x="1" y="160"/>
                  <a:pt x="1" y="160"/>
                </a:cubicBezTo>
                <a:lnTo>
                  <a:pt x="1" y="160"/>
                </a:lnTo>
                <a:cubicBezTo>
                  <a:pt x="1" y="160"/>
                  <a:pt x="54" y="1279"/>
                  <a:pt x="161" y="2052"/>
                </a:cubicBezTo>
                <a:cubicBezTo>
                  <a:pt x="588" y="2091"/>
                  <a:pt x="964" y="2108"/>
                  <a:pt x="1295" y="2108"/>
                </a:cubicBezTo>
                <a:cubicBezTo>
                  <a:pt x="3217" y="2108"/>
                  <a:pt x="3625" y="1546"/>
                  <a:pt x="3625" y="1546"/>
                </a:cubicBezTo>
                <a:lnTo>
                  <a:pt x="30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4"/>
          <p:cNvSpPr/>
          <p:nvPr/>
        </p:nvSpPr>
        <p:spPr>
          <a:xfrm flipH="1">
            <a:off x="4200113" y="2093586"/>
            <a:ext cx="307875" cy="370733"/>
          </a:xfrm>
          <a:custGeom>
            <a:avLst/>
            <a:gdLst/>
            <a:ahLst/>
            <a:cxnLst/>
            <a:rect l="l" t="t" r="r" b="b"/>
            <a:pathLst>
              <a:path w="6529" h="7862" extrusionOk="0">
                <a:moveTo>
                  <a:pt x="4024" y="1"/>
                </a:moveTo>
                <a:cubicBezTo>
                  <a:pt x="1440" y="1653"/>
                  <a:pt x="1" y="6182"/>
                  <a:pt x="1" y="6182"/>
                </a:cubicBezTo>
                <a:cubicBezTo>
                  <a:pt x="1" y="6182"/>
                  <a:pt x="347" y="6822"/>
                  <a:pt x="1759" y="7861"/>
                </a:cubicBezTo>
                <a:cubicBezTo>
                  <a:pt x="2425" y="2212"/>
                  <a:pt x="6529" y="773"/>
                  <a:pt x="6529" y="773"/>
                </a:cubicBezTo>
                <a:cubicBezTo>
                  <a:pt x="5730" y="374"/>
                  <a:pt x="4904" y="107"/>
                  <a:pt x="4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4"/>
          <p:cNvSpPr/>
          <p:nvPr/>
        </p:nvSpPr>
        <p:spPr>
          <a:xfrm flipH="1">
            <a:off x="8590286" y="1164470"/>
            <a:ext cx="307874" cy="370684"/>
          </a:xfrm>
          <a:custGeom>
            <a:avLst/>
            <a:gdLst/>
            <a:ahLst/>
            <a:cxnLst/>
            <a:rect l="l" t="t" r="r" b="b"/>
            <a:pathLst>
              <a:path w="6529" h="7861" extrusionOk="0">
                <a:moveTo>
                  <a:pt x="4024" y="0"/>
                </a:moveTo>
                <a:cubicBezTo>
                  <a:pt x="1439" y="1652"/>
                  <a:pt x="0" y="6182"/>
                  <a:pt x="0" y="6182"/>
                </a:cubicBezTo>
                <a:cubicBezTo>
                  <a:pt x="0" y="6182"/>
                  <a:pt x="347" y="6821"/>
                  <a:pt x="1759" y="7861"/>
                </a:cubicBezTo>
                <a:cubicBezTo>
                  <a:pt x="2425" y="2212"/>
                  <a:pt x="6529" y="799"/>
                  <a:pt x="6529" y="799"/>
                </a:cubicBezTo>
                <a:cubicBezTo>
                  <a:pt x="5729" y="373"/>
                  <a:pt x="4903" y="107"/>
                  <a:pt x="4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4"/>
          <p:cNvSpPr/>
          <p:nvPr/>
        </p:nvSpPr>
        <p:spPr>
          <a:xfrm flipH="1">
            <a:off x="5993138" y="4188150"/>
            <a:ext cx="258880" cy="194797"/>
          </a:xfrm>
          <a:custGeom>
            <a:avLst/>
            <a:gdLst/>
            <a:ahLst/>
            <a:cxnLst/>
            <a:rect l="l" t="t" r="r" b="b"/>
            <a:pathLst>
              <a:path w="5490" h="4131" extrusionOk="0">
                <a:moveTo>
                  <a:pt x="4557" y="1"/>
                </a:moveTo>
                <a:cubicBezTo>
                  <a:pt x="3464" y="1413"/>
                  <a:pt x="1785" y="2266"/>
                  <a:pt x="0" y="2292"/>
                </a:cubicBezTo>
                <a:cubicBezTo>
                  <a:pt x="560" y="3518"/>
                  <a:pt x="879" y="4131"/>
                  <a:pt x="879" y="4131"/>
                </a:cubicBezTo>
                <a:cubicBezTo>
                  <a:pt x="879" y="4131"/>
                  <a:pt x="4503" y="3811"/>
                  <a:pt x="5489" y="1546"/>
                </a:cubicBezTo>
                <a:cubicBezTo>
                  <a:pt x="5223" y="987"/>
                  <a:pt x="4903" y="481"/>
                  <a:pt x="4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4"/>
          <p:cNvSpPr/>
          <p:nvPr/>
        </p:nvSpPr>
        <p:spPr>
          <a:xfrm flipH="1">
            <a:off x="1825998" y="4285127"/>
            <a:ext cx="162165" cy="174709"/>
          </a:xfrm>
          <a:custGeom>
            <a:avLst/>
            <a:gdLst/>
            <a:ahLst/>
            <a:cxnLst/>
            <a:rect l="l" t="t" r="r" b="b"/>
            <a:pathLst>
              <a:path w="3439" h="3705" extrusionOk="0">
                <a:moveTo>
                  <a:pt x="1440" y="0"/>
                </a:moveTo>
                <a:cubicBezTo>
                  <a:pt x="1440" y="0"/>
                  <a:pt x="561" y="720"/>
                  <a:pt x="1" y="1279"/>
                </a:cubicBezTo>
                <a:cubicBezTo>
                  <a:pt x="1540" y="3679"/>
                  <a:pt x="2491" y="3704"/>
                  <a:pt x="2531" y="3704"/>
                </a:cubicBezTo>
                <a:cubicBezTo>
                  <a:pt x="2532" y="3704"/>
                  <a:pt x="2532" y="3704"/>
                  <a:pt x="2532" y="3704"/>
                </a:cubicBezTo>
                <a:lnTo>
                  <a:pt x="3438" y="2345"/>
                </a:lnTo>
                <a:cubicBezTo>
                  <a:pt x="2319" y="1786"/>
                  <a:pt x="1440" y="0"/>
                  <a:pt x="1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4"/>
          <p:cNvSpPr/>
          <p:nvPr/>
        </p:nvSpPr>
        <p:spPr>
          <a:xfrm flipH="1">
            <a:off x="3081875" y="4284526"/>
            <a:ext cx="162118" cy="175935"/>
          </a:xfrm>
          <a:custGeom>
            <a:avLst/>
            <a:gdLst/>
            <a:ahLst/>
            <a:cxnLst/>
            <a:rect l="l" t="t" r="r" b="b"/>
            <a:pathLst>
              <a:path w="3438" h="3731" extrusionOk="0">
                <a:moveTo>
                  <a:pt x="1439" y="0"/>
                </a:moveTo>
                <a:cubicBezTo>
                  <a:pt x="1439" y="0"/>
                  <a:pt x="560" y="720"/>
                  <a:pt x="0" y="1279"/>
                </a:cubicBezTo>
                <a:cubicBezTo>
                  <a:pt x="1565" y="3705"/>
                  <a:pt x="2517" y="3731"/>
                  <a:pt x="2557" y="3731"/>
                </a:cubicBezTo>
                <a:cubicBezTo>
                  <a:pt x="2558" y="3731"/>
                  <a:pt x="2558" y="3731"/>
                  <a:pt x="2558" y="3731"/>
                </a:cubicBezTo>
                <a:lnTo>
                  <a:pt x="3437" y="2318"/>
                </a:lnTo>
                <a:cubicBezTo>
                  <a:pt x="2345" y="1786"/>
                  <a:pt x="1439" y="0"/>
                  <a:pt x="1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4"/>
          <p:cNvSpPr/>
          <p:nvPr/>
        </p:nvSpPr>
        <p:spPr>
          <a:xfrm flipH="1">
            <a:off x="8034896" y="-436294"/>
            <a:ext cx="291558" cy="191024"/>
          </a:xfrm>
          <a:custGeom>
            <a:avLst/>
            <a:gdLst/>
            <a:ahLst/>
            <a:cxnLst/>
            <a:rect l="l" t="t" r="r" b="b"/>
            <a:pathLst>
              <a:path w="6183" h="4051" extrusionOk="0">
                <a:moveTo>
                  <a:pt x="5010" y="0"/>
                </a:moveTo>
                <a:cubicBezTo>
                  <a:pt x="2905" y="160"/>
                  <a:pt x="0" y="2265"/>
                  <a:pt x="0" y="2265"/>
                </a:cubicBezTo>
                <a:cubicBezTo>
                  <a:pt x="240" y="2905"/>
                  <a:pt x="560" y="3491"/>
                  <a:pt x="960" y="4050"/>
                </a:cubicBezTo>
                <a:cubicBezTo>
                  <a:pt x="2185" y="2132"/>
                  <a:pt x="6156" y="1572"/>
                  <a:pt x="6156" y="1572"/>
                </a:cubicBezTo>
                <a:cubicBezTo>
                  <a:pt x="6156" y="1572"/>
                  <a:pt x="6182" y="746"/>
                  <a:pt x="5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4"/>
          <p:cNvSpPr/>
          <p:nvPr/>
        </p:nvSpPr>
        <p:spPr>
          <a:xfrm flipH="1">
            <a:off x="3330684" y="636623"/>
            <a:ext cx="229974" cy="273969"/>
          </a:xfrm>
          <a:custGeom>
            <a:avLst/>
            <a:gdLst/>
            <a:ahLst/>
            <a:cxnLst/>
            <a:rect l="l" t="t" r="r" b="b"/>
            <a:pathLst>
              <a:path w="4877" h="5810" extrusionOk="0">
                <a:moveTo>
                  <a:pt x="1493" y="0"/>
                </a:moveTo>
                <a:cubicBezTo>
                  <a:pt x="933" y="373"/>
                  <a:pt x="427" y="826"/>
                  <a:pt x="1" y="1359"/>
                </a:cubicBezTo>
                <a:cubicBezTo>
                  <a:pt x="2159" y="2079"/>
                  <a:pt x="3651" y="5809"/>
                  <a:pt x="3651" y="5809"/>
                </a:cubicBezTo>
                <a:cubicBezTo>
                  <a:pt x="3651" y="5809"/>
                  <a:pt x="4424" y="5623"/>
                  <a:pt x="4877" y="4317"/>
                </a:cubicBezTo>
                <a:cubicBezTo>
                  <a:pt x="4237" y="2319"/>
                  <a:pt x="1493" y="0"/>
                  <a:pt x="1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4"/>
          <p:cNvSpPr/>
          <p:nvPr/>
        </p:nvSpPr>
        <p:spPr>
          <a:xfrm flipH="1">
            <a:off x="8430714" y="4060625"/>
            <a:ext cx="290285" cy="192297"/>
          </a:xfrm>
          <a:custGeom>
            <a:avLst/>
            <a:gdLst/>
            <a:ahLst/>
            <a:cxnLst/>
            <a:rect l="l" t="t" r="r" b="b"/>
            <a:pathLst>
              <a:path w="6156" h="4078" extrusionOk="0">
                <a:moveTo>
                  <a:pt x="4983" y="1"/>
                </a:moveTo>
                <a:cubicBezTo>
                  <a:pt x="2878" y="161"/>
                  <a:pt x="1" y="2292"/>
                  <a:pt x="1" y="2292"/>
                </a:cubicBezTo>
                <a:cubicBezTo>
                  <a:pt x="240" y="2905"/>
                  <a:pt x="560" y="3518"/>
                  <a:pt x="933" y="4077"/>
                </a:cubicBezTo>
                <a:cubicBezTo>
                  <a:pt x="2159" y="2132"/>
                  <a:pt x="6129" y="1573"/>
                  <a:pt x="6129" y="1573"/>
                </a:cubicBezTo>
                <a:cubicBezTo>
                  <a:pt x="6129" y="1573"/>
                  <a:pt x="6156" y="800"/>
                  <a:pt x="4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4"/>
          <p:cNvSpPr/>
          <p:nvPr/>
        </p:nvSpPr>
        <p:spPr>
          <a:xfrm flipH="1">
            <a:off x="4543176" y="4183746"/>
            <a:ext cx="150801" cy="203615"/>
          </a:xfrm>
          <a:custGeom>
            <a:avLst/>
            <a:gdLst/>
            <a:ahLst/>
            <a:cxnLst/>
            <a:rect l="l" t="t" r="r" b="b"/>
            <a:pathLst>
              <a:path w="3198" h="4318" extrusionOk="0">
                <a:moveTo>
                  <a:pt x="1599" y="1"/>
                </a:moveTo>
                <a:cubicBezTo>
                  <a:pt x="1599" y="1"/>
                  <a:pt x="0" y="2372"/>
                  <a:pt x="906" y="4131"/>
                </a:cubicBezTo>
                <a:cubicBezTo>
                  <a:pt x="1386" y="4238"/>
                  <a:pt x="1866" y="4291"/>
                  <a:pt x="2345" y="4318"/>
                </a:cubicBezTo>
                <a:cubicBezTo>
                  <a:pt x="1999" y="2932"/>
                  <a:pt x="2319" y="1466"/>
                  <a:pt x="3198" y="347"/>
                </a:cubicBezTo>
                <a:cubicBezTo>
                  <a:pt x="2132" y="81"/>
                  <a:pt x="1599" y="1"/>
                  <a:pt x="1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4"/>
          <p:cNvSpPr/>
          <p:nvPr/>
        </p:nvSpPr>
        <p:spPr>
          <a:xfrm flipH="1">
            <a:off x="6896407" y="2174060"/>
            <a:ext cx="258880" cy="188714"/>
          </a:xfrm>
          <a:custGeom>
            <a:avLst/>
            <a:gdLst/>
            <a:ahLst/>
            <a:cxnLst/>
            <a:rect l="l" t="t" r="r" b="b"/>
            <a:pathLst>
              <a:path w="5490" h="4002" extrusionOk="0">
                <a:moveTo>
                  <a:pt x="1352" y="0"/>
                </a:moveTo>
                <a:cubicBezTo>
                  <a:pt x="1115" y="0"/>
                  <a:pt x="877" y="26"/>
                  <a:pt x="640" y="84"/>
                </a:cubicBezTo>
                <a:cubicBezTo>
                  <a:pt x="373" y="617"/>
                  <a:pt x="160" y="1177"/>
                  <a:pt x="0" y="1763"/>
                </a:cubicBezTo>
                <a:cubicBezTo>
                  <a:pt x="1785" y="1763"/>
                  <a:pt x="3464" y="2589"/>
                  <a:pt x="4583" y="4001"/>
                </a:cubicBezTo>
                <a:cubicBezTo>
                  <a:pt x="5223" y="2776"/>
                  <a:pt x="5489" y="2163"/>
                  <a:pt x="5489" y="2163"/>
                </a:cubicBezTo>
                <a:cubicBezTo>
                  <a:pt x="5489" y="2163"/>
                  <a:pt x="3499" y="0"/>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4"/>
          <p:cNvSpPr/>
          <p:nvPr/>
        </p:nvSpPr>
        <p:spPr>
          <a:xfrm flipH="1">
            <a:off x="2026473" y="910611"/>
            <a:ext cx="170889" cy="101100"/>
          </a:xfrm>
          <a:custGeom>
            <a:avLst/>
            <a:gdLst/>
            <a:ahLst/>
            <a:cxnLst/>
            <a:rect l="l" t="t" r="r" b="b"/>
            <a:pathLst>
              <a:path w="3624" h="2144" extrusionOk="0">
                <a:moveTo>
                  <a:pt x="3064" y="1"/>
                </a:moveTo>
                <a:cubicBezTo>
                  <a:pt x="2596" y="241"/>
                  <a:pt x="1966" y="309"/>
                  <a:pt x="1400" y="309"/>
                </a:cubicBezTo>
                <a:cubicBezTo>
                  <a:pt x="644" y="309"/>
                  <a:pt x="0" y="188"/>
                  <a:pt x="0" y="187"/>
                </a:cubicBezTo>
                <a:lnTo>
                  <a:pt x="0" y="187"/>
                </a:lnTo>
                <a:cubicBezTo>
                  <a:pt x="0" y="188"/>
                  <a:pt x="53" y="1333"/>
                  <a:pt x="160" y="2106"/>
                </a:cubicBezTo>
                <a:cubicBezTo>
                  <a:pt x="512" y="2132"/>
                  <a:pt x="830" y="2143"/>
                  <a:pt x="1116" y="2143"/>
                </a:cubicBezTo>
                <a:cubicBezTo>
                  <a:pt x="3192" y="2143"/>
                  <a:pt x="3624" y="1546"/>
                  <a:pt x="3624" y="1546"/>
                </a:cubicBezTo>
                <a:lnTo>
                  <a:pt x="3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4"/>
          <p:cNvSpPr/>
          <p:nvPr/>
        </p:nvSpPr>
        <p:spPr>
          <a:xfrm flipH="1">
            <a:off x="7091200" y="1267475"/>
            <a:ext cx="134533" cy="164665"/>
          </a:xfrm>
          <a:custGeom>
            <a:avLst/>
            <a:gdLst/>
            <a:ahLst/>
            <a:cxnLst/>
            <a:rect l="l" t="t" r="r" b="b"/>
            <a:pathLst>
              <a:path w="2853" h="3492" extrusionOk="0">
                <a:moveTo>
                  <a:pt x="2266" y="1"/>
                </a:moveTo>
                <a:lnTo>
                  <a:pt x="614" y="134"/>
                </a:lnTo>
                <a:cubicBezTo>
                  <a:pt x="854" y="1333"/>
                  <a:pt x="1" y="3118"/>
                  <a:pt x="1" y="3118"/>
                </a:cubicBezTo>
                <a:cubicBezTo>
                  <a:pt x="1" y="3118"/>
                  <a:pt x="1093" y="3385"/>
                  <a:pt x="1866" y="3491"/>
                </a:cubicBezTo>
                <a:cubicBezTo>
                  <a:pt x="2852" y="747"/>
                  <a:pt x="226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4"/>
          <p:cNvSpPr/>
          <p:nvPr/>
        </p:nvSpPr>
        <p:spPr>
          <a:xfrm flipH="1">
            <a:off x="5986924" y="241642"/>
            <a:ext cx="178434" cy="118123"/>
          </a:xfrm>
          <a:custGeom>
            <a:avLst/>
            <a:gdLst/>
            <a:ahLst/>
            <a:cxnLst/>
            <a:rect l="l" t="t" r="r" b="b"/>
            <a:pathLst>
              <a:path w="3784" h="2505" extrusionOk="0">
                <a:moveTo>
                  <a:pt x="2984" y="0"/>
                </a:moveTo>
                <a:cubicBezTo>
                  <a:pt x="2178" y="589"/>
                  <a:pt x="693" y="642"/>
                  <a:pt x="180" y="642"/>
                </a:cubicBezTo>
                <a:cubicBezTo>
                  <a:pt x="66" y="642"/>
                  <a:pt x="0" y="640"/>
                  <a:pt x="0" y="640"/>
                </a:cubicBezTo>
                <a:lnTo>
                  <a:pt x="0" y="640"/>
                </a:lnTo>
                <a:cubicBezTo>
                  <a:pt x="0" y="640"/>
                  <a:pt x="213" y="1759"/>
                  <a:pt x="426" y="2505"/>
                </a:cubicBezTo>
                <a:cubicBezTo>
                  <a:pt x="3357" y="2292"/>
                  <a:pt x="3784" y="1439"/>
                  <a:pt x="3784" y="1439"/>
                </a:cubicBezTo>
                <a:lnTo>
                  <a:pt x="2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4"/>
          <p:cNvSpPr/>
          <p:nvPr/>
        </p:nvSpPr>
        <p:spPr>
          <a:xfrm flipH="1">
            <a:off x="4363469" y="6897742"/>
            <a:ext cx="144530" cy="85822"/>
          </a:xfrm>
          <a:custGeom>
            <a:avLst/>
            <a:gdLst/>
            <a:ahLst/>
            <a:cxnLst/>
            <a:rect l="l" t="t" r="r" b="b"/>
            <a:pathLst>
              <a:path w="3065" h="1820" extrusionOk="0">
                <a:moveTo>
                  <a:pt x="2585" y="1"/>
                </a:moveTo>
                <a:cubicBezTo>
                  <a:pt x="2165" y="217"/>
                  <a:pt x="1600" y="276"/>
                  <a:pt x="1105" y="276"/>
                </a:cubicBezTo>
                <a:cubicBezTo>
                  <a:pt x="500" y="276"/>
                  <a:pt x="0" y="188"/>
                  <a:pt x="0" y="188"/>
                </a:cubicBezTo>
                <a:lnTo>
                  <a:pt x="0" y="188"/>
                </a:lnTo>
                <a:cubicBezTo>
                  <a:pt x="0" y="188"/>
                  <a:pt x="27" y="1147"/>
                  <a:pt x="133" y="1786"/>
                </a:cubicBezTo>
                <a:cubicBezTo>
                  <a:pt x="438" y="1809"/>
                  <a:pt x="711" y="1819"/>
                  <a:pt x="958" y="1819"/>
                </a:cubicBezTo>
                <a:cubicBezTo>
                  <a:pt x="2716" y="1819"/>
                  <a:pt x="3064" y="1307"/>
                  <a:pt x="3064" y="1307"/>
                </a:cubicBezTo>
                <a:lnTo>
                  <a:pt x="25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 name="Rectangle 5">
            <a:extLst>
              <a:ext uri="{FF2B5EF4-FFF2-40B4-BE49-F238E27FC236}">
                <a16:creationId xmlns:a16="http://schemas.microsoft.com/office/drawing/2014/main" id="{E75D5912-D4F9-C8BB-5289-EA5D3C637C6F}"/>
              </a:ext>
            </a:extLst>
          </p:cNvPr>
          <p:cNvSpPr/>
          <p:nvPr/>
        </p:nvSpPr>
        <p:spPr>
          <a:xfrm>
            <a:off x="523875" y="474268"/>
            <a:ext cx="8096250" cy="198451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0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Nhiệm vụ: </a:t>
            </a:r>
            <a:r>
              <a:rPr lang="vi-VN"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Qua Internet và những kênh thông tin khác, em hãy tìm hiểu về công việc của nhân viên ở một số doanh nghiệp, công ty có sử dụng nhân lực thuộc các nhóm nghề: Phát triển phần mềm, Đa phương tiện, Vận hành hệ thống thông tin.</a:t>
            </a:r>
          </a:p>
        </p:txBody>
      </p:sp>
      <p:sp>
        <p:nvSpPr>
          <p:cNvPr id="9" name="TextBox 8">
            <a:extLst>
              <a:ext uri="{FF2B5EF4-FFF2-40B4-BE49-F238E27FC236}">
                <a16:creationId xmlns:a16="http://schemas.microsoft.com/office/drawing/2014/main" id="{DF31CEEE-B170-F242-3406-7D664AA6E31A}"/>
              </a:ext>
            </a:extLst>
          </p:cNvPr>
          <p:cNvSpPr txBox="1"/>
          <p:nvPr/>
        </p:nvSpPr>
        <p:spPr>
          <a:xfrm>
            <a:off x="523878" y="2866825"/>
            <a:ext cx="8096247" cy="1881925"/>
          </a:xfrm>
          <a:prstGeom prst="rect">
            <a:avLst/>
          </a:prstGeom>
          <a:solidFill>
            <a:schemeClr val="accent3"/>
          </a:solidFill>
          <a:ln>
            <a:solidFill>
              <a:schemeClr val="accent3"/>
            </a:solidFill>
          </a:ln>
        </p:spPr>
        <p:txBody>
          <a:bodyPr wrap="square">
            <a:spAutoFit/>
          </a:bodyPr>
          <a:lstStyle/>
          <a:p>
            <a:pPr marL="342900" indent="-342900" algn="just">
              <a:lnSpc>
                <a:spcPct val="150000"/>
              </a:lnSpc>
              <a:buFont typeface="Arial" panose="020B0604020202020204" pitchFamily="34" charset="0"/>
              <a:buChar char="•"/>
            </a:pP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Định</a:t>
            </a:r>
            <a:r>
              <a:rPr lang="en-US" sz="2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hướng</a:t>
            </a:r>
            <a:r>
              <a:rPr lang="en-US" sz="2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Khoa </a:t>
            </a: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học</a:t>
            </a:r>
            <a:r>
              <a:rPr lang="en-US" sz="2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máy</a:t>
            </a:r>
            <a:r>
              <a:rPr lang="en-US" sz="2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tính</a:t>
            </a:r>
            <a:r>
              <a:rPr lang="en-US" sz="2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dành</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cho</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những</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người</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làm</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chuyên</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môn</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về</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ngành</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ICT</a:t>
            </a:r>
            <a:endParaRPr lang="en-US" sz="2000" dirty="0">
              <a:latin typeface="Arial" panose="020B0604020202020204" pitchFamily="34" charset="0"/>
              <a:ea typeface="Aptos" panose="020B00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Định</a:t>
            </a:r>
            <a:r>
              <a:rPr lang="en-US" sz="2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hướng</a:t>
            </a:r>
            <a:r>
              <a:rPr lang="en-US" sz="2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Tin </a:t>
            </a: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học</a:t>
            </a:r>
            <a:r>
              <a:rPr lang="en-US" sz="2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ứng</a:t>
            </a:r>
            <a:r>
              <a:rPr lang="en-US" sz="20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0000"/>
                </a:solidFill>
                <a:effectLst/>
                <a:latin typeface="Arial" panose="020B0604020202020204" pitchFamily="34" charset="0"/>
                <a:ea typeface="Aptos" panose="020B0004020202020204" pitchFamily="34" charset="0"/>
                <a:cs typeface="Arial" panose="020B0604020202020204" pitchFamily="34" charset="0"/>
              </a:rPr>
              <a:t>dụng</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cung</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cấp</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kiến</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thức</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và</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kĩ</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năng</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cần</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thiết</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cho</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mọi</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ngành</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nghề</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trong</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xã</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hội</a:t>
            </a:r>
            <a:r>
              <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D5740F5A-CD50-7B9A-9B0F-5F04CF1472AA}"/>
              </a:ext>
            </a:extLst>
          </p:cNvPr>
          <p:cNvCxnSpPr/>
          <p:nvPr/>
        </p:nvCxnSpPr>
        <p:spPr>
          <a:xfrm>
            <a:off x="4552950" y="2458786"/>
            <a:ext cx="0" cy="30346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2360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6" name="Google Shape;566;p34"/>
          <p:cNvSpPr txBox="1">
            <a:spLocks noGrp="1"/>
          </p:cNvSpPr>
          <p:nvPr>
            <p:ph type="title" idx="2"/>
          </p:nvPr>
        </p:nvSpPr>
        <p:spPr>
          <a:xfrm>
            <a:off x="2539638" y="1324164"/>
            <a:ext cx="5052600" cy="110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Arial" panose="020B0604020202020204" pitchFamily="34" charset="0"/>
                <a:cs typeface="Arial" panose="020B0604020202020204" pitchFamily="34" charset="0"/>
              </a:rPr>
              <a:t>02</a:t>
            </a:r>
            <a:endParaRPr b="1" dirty="0">
              <a:latin typeface="Arial" panose="020B0604020202020204" pitchFamily="34" charset="0"/>
              <a:cs typeface="Arial" panose="020B0604020202020204" pitchFamily="34" charset="0"/>
            </a:endParaRPr>
          </a:p>
        </p:txBody>
      </p:sp>
      <p:sp>
        <p:nvSpPr>
          <p:cNvPr id="567" name="Google Shape;567;p34"/>
          <p:cNvSpPr txBox="1">
            <a:spLocks noGrp="1"/>
          </p:cNvSpPr>
          <p:nvPr>
            <p:ph type="subTitle" idx="1"/>
          </p:nvPr>
        </p:nvSpPr>
        <p:spPr>
          <a:xfrm>
            <a:off x="384362" y="2352057"/>
            <a:ext cx="6476054" cy="2738493"/>
          </a:xfrm>
          <a:prstGeom prst="rect">
            <a:avLst/>
          </a:prstGeom>
        </p:spPr>
        <p:txBody>
          <a:bodyPr spcFirstLastPara="1" wrap="square" lIns="91425" tIns="91425" rIns="91425" bIns="91425" anchor="t" anchorCtr="0">
            <a:noAutofit/>
          </a:bodyPr>
          <a:lstStyle/>
          <a:p>
            <a:pPr algn="ctr">
              <a:lnSpc>
                <a:spcPct val="150000"/>
              </a:lnSpc>
              <a:spcAft>
                <a:spcPts val="800"/>
              </a:spcAft>
            </a:pPr>
            <a:r>
              <a:rPr lang="en-US" sz="4000" b="1" kern="100" dirty="0">
                <a:latin typeface="Arial" panose="020B0604020202020204" pitchFamily="34" charset="0"/>
                <a:ea typeface="Aptos" panose="020B0004020202020204" pitchFamily="34" charset="0"/>
                <a:cs typeface="Arial" panose="020B0604020202020204" pitchFamily="34" charset="0"/>
              </a:rPr>
              <a:t>BÌNH ĐẲNG GIỚI TRONG LĨNH VỰC TIN HỌC</a:t>
            </a:r>
            <a:endParaRPr lang="en-VN" sz="4000" b="1" kern="100" dirty="0">
              <a:latin typeface="Arial" panose="020B0604020202020204" pitchFamily="34" charset="0"/>
              <a:ea typeface="Aptos" panose="020B0004020202020204" pitchFamily="34" charset="0"/>
              <a:cs typeface="Arial" panose="020B0604020202020204" pitchFamily="34" charset="0"/>
            </a:endParaRPr>
          </a:p>
        </p:txBody>
      </p:sp>
      <p:grpSp>
        <p:nvGrpSpPr>
          <p:cNvPr id="568" name="Google Shape;568;p34"/>
          <p:cNvGrpSpPr/>
          <p:nvPr/>
        </p:nvGrpSpPr>
        <p:grpSpPr>
          <a:xfrm rot="-9433113">
            <a:off x="2607271" y="-2379089"/>
            <a:ext cx="10135958" cy="9295015"/>
            <a:chOff x="9797932" y="-988242"/>
            <a:chExt cx="9243558" cy="8476655"/>
          </a:xfrm>
        </p:grpSpPr>
        <p:sp>
          <p:nvSpPr>
            <p:cNvPr id="569" name="Google Shape;569;p34"/>
            <p:cNvSpPr/>
            <p:nvPr/>
          </p:nvSpPr>
          <p:spPr>
            <a:xfrm rot="767128">
              <a:off x="11404963" y="2203191"/>
              <a:ext cx="3996577" cy="4111147"/>
            </a:xfrm>
            <a:custGeom>
              <a:avLst/>
              <a:gdLst/>
              <a:ahLst/>
              <a:cxnLst/>
              <a:rect l="l" t="t" r="r" b="b"/>
              <a:pathLst>
                <a:path w="124570" h="128153" extrusionOk="0">
                  <a:moveTo>
                    <a:pt x="66935" y="0"/>
                  </a:moveTo>
                  <a:lnTo>
                    <a:pt x="11991" y="48149"/>
                  </a:lnTo>
                  <a:cubicBezTo>
                    <a:pt x="11991" y="48149"/>
                    <a:pt x="0" y="93793"/>
                    <a:pt x="19638" y="115776"/>
                  </a:cubicBezTo>
                  <a:cubicBezTo>
                    <a:pt x="27642" y="124723"/>
                    <a:pt x="38236" y="128153"/>
                    <a:pt x="48974" y="128153"/>
                  </a:cubicBezTo>
                  <a:cubicBezTo>
                    <a:pt x="64621" y="128153"/>
                    <a:pt x="80573" y="120871"/>
                    <a:pt x="89264" y="112765"/>
                  </a:cubicBezTo>
                  <a:cubicBezTo>
                    <a:pt x="103919" y="99123"/>
                    <a:pt x="124570" y="57822"/>
                    <a:pt x="115910" y="37491"/>
                  </a:cubicBezTo>
                  <a:lnTo>
                    <a:pt x="115910" y="37491"/>
                  </a:lnTo>
                  <a:cubicBezTo>
                    <a:pt x="111285" y="42886"/>
                    <a:pt x="101755" y="47390"/>
                    <a:pt x="92351" y="47390"/>
                  </a:cubicBezTo>
                  <a:cubicBezTo>
                    <a:pt x="85500" y="47390"/>
                    <a:pt x="78715" y="45000"/>
                    <a:pt x="73943" y="38823"/>
                  </a:cubicBezTo>
                  <a:cubicBezTo>
                    <a:pt x="62618" y="24168"/>
                    <a:pt x="66935" y="1"/>
                    <a:pt x="66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4"/>
            <p:cNvSpPr/>
            <p:nvPr/>
          </p:nvSpPr>
          <p:spPr>
            <a:xfrm rot="767128">
              <a:off x="11774462" y="3038763"/>
              <a:ext cx="3237782" cy="2861086"/>
            </a:xfrm>
            <a:custGeom>
              <a:avLst/>
              <a:gdLst/>
              <a:ahLst/>
              <a:cxnLst/>
              <a:rect l="l" t="t" r="r" b="b"/>
              <a:pathLst>
                <a:path w="100919" h="89186" extrusionOk="0">
                  <a:moveTo>
                    <a:pt x="19319" y="0"/>
                  </a:moveTo>
                  <a:lnTo>
                    <a:pt x="1" y="15535"/>
                  </a:lnTo>
                  <a:cubicBezTo>
                    <a:pt x="587" y="24834"/>
                    <a:pt x="7755" y="60673"/>
                    <a:pt x="16202" y="71624"/>
                  </a:cubicBezTo>
                  <a:cubicBezTo>
                    <a:pt x="22358" y="79568"/>
                    <a:pt x="37766" y="89186"/>
                    <a:pt x="56403" y="89186"/>
                  </a:cubicBezTo>
                  <a:cubicBezTo>
                    <a:pt x="68336" y="89186"/>
                    <a:pt x="81593" y="85243"/>
                    <a:pt x="94594" y="74395"/>
                  </a:cubicBezTo>
                  <a:cubicBezTo>
                    <a:pt x="94827" y="74460"/>
                    <a:pt x="95052" y="74491"/>
                    <a:pt x="95268" y="74491"/>
                  </a:cubicBezTo>
                  <a:cubicBezTo>
                    <a:pt x="100919" y="74491"/>
                    <a:pt x="100669" y="53052"/>
                    <a:pt x="98590" y="48176"/>
                  </a:cubicBezTo>
                  <a:lnTo>
                    <a:pt x="98590" y="48176"/>
                  </a:lnTo>
                  <a:cubicBezTo>
                    <a:pt x="87916" y="58863"/>
                    <a:pt x="74489" y="63190"/>
                    <a:pt x="62148" y="63190"/>
                  </a:cubicBezTo>
                  <a:cubicBezTo>
                    <a:pt x="48703" y="63190"/>
                    <a:pt x="36548" y="58055"/>
                    <a:pt x="30644" y="50414"/>
                  </a:cubicBezTo>
                  <a:cubicBezTo>
                    <a:pt x="19319" y="35759"/>
                    <a:pt x="19319" y="0"/>
                    <a:pt x="19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4"/>
            <p:cNvSpPr/>
            <p:nvPr/>
          </p:nvSpPr>
          <p:spPr>
            <a:xfrm rot="767128">
              <a:off x="14497424" y="4850600"/>
              <a:ext cx="573900" cy="1208966"/>
            </a:xfrm>
            <a:custGeom>
              <a:avLst/>
              <a:gdLst/>
              <a:ahLst/>
              <a:cxnLst/>
              <a:rect l="l" t="t" r="r" b="b"/>
              <a:pathLst>
                <a:path w="17888" h="37686" extrusionOk="0">
                  <a:moveTo>
                    <a:pt x="9513" y="0"/>
                  </a:moveTo>
                  <a:lnTo>
                    <a:pt x="1999" y="25553"/>
                  </a:lnTo>
                  <a:cubicBezTo>
                    <a:pt x="1999" y="25553"/>
                    <a:pt x="1" y="31709"/>
                    <a:pt x="9513" y="37198"/>
                  </a:cubicBezTo>
                  <a:cubicBezTo>
                    <a:pt x="10086" y="37529"/>
                    <a:pt x="10590" y="37685"/>
                    <a:pt x="11031" y="37685"/>
                  </a:cubicBezTo>
                  <a:cubicBezTo>
                    <a:pt x="17888" y="37685"/>
                    <a:pt x="9513" y="0"/>
                    <a:pt x="9513" y="0"/>
                  </a:cubicBezTo>
                  <a:close/>
                </a:path>
              </a:pathLst>
            </a:custGeom>
            <a:solidFill>
              <a:srgbClr val="C11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rot="767128">
              <a:off x="13183771" y="2380225"/>
              <a:ext cx="2217576" cy="2164918"/>
            </a:xfrm>
            <a:custGeom>
              <a:avLst/>
              <a:gdLst/>
              <a:ahLst/>
              <a:cxnLst/>
              <a:rect l="l" t="t" r="r" b="b"/>
              <a:pathLst>
                <a:path w="69120" h="67485" extrusionOk="0">
                  <a:moveTo>
                    <a:pt x="17667" y="0"/>
                  </a:moveTo>
                  <a:lnTo>
                    <a:pt x="0" y="15481"/>
                  </a:lnTo>
                  <a:cubicBezTo>
                    <a:pt x="587" y="24781"/>
                    <a:pt x="2772" y="44445"/>
                    <a:pt x="11218" y="55370"/>
                  </a:cubicBezTo>
                  <a:cubicBezTo>
                    <a:pt x="16755" y="62528"/>
                    <a:pt x="28371" y="67484"/>
                    <a:pt x="40462" y="67484"/>
                  </a:cubicBezTo>
                  <a:cubicBezTo>
                    <a:pt x="50426" y="67484"/>
                    <a:pt x="60712" y="64119"/>
                    <a:pt x="68187" y="55850"/>
                  </a:cubicBezTo>
                  <a:cubicBezTo>
                    <a:pt x="69120" y="48922"/>
                    <a:pt x="68800" y="42554"/>
                    <a:pt x="66642" y="37491"/>
                  </a:cubicBezTo>
                  <a:cubicBezTo>
                    <a:pt x="62756" y="42024"/>
                    <a:pt x="55642" y="44825"/>
                    <a:pt x="48055" y="44825"/>
                  </a:cubicBezTo>
                  <a:cubicBezTo>
                    <a:pt x="40032" y="44825"/>
                    <a:pt x="31481" y="41692"/>
                    <a:pt x="25660" y="34160"/>
                  </a:cubicBezTo>
                  <a:cubicBezTo>
                    <a:pt x="14336" y="19505"/>
                    <a:pt x="17667" y="1"/>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rot="767128">
              <a:off x="13188270" y="3605605"/>
              <a:ext cx="2064572" cy="2833658"/>
            </a:xfrm>
            <a:custGeom>
              <a:avLst/>
              <a:gdLst/>
              <a:ahLst/>
              <a:cxnLst/>
              <a:rect l="l" t="t" r="r" b="b"/>
              <a:pathLst>
                <a:path w="64351" h="88331" extrusionOk="0">
                  <a:moveTo>
                    <a:pt x="55691" y="1"/>
                  </a:moveTo>
                  <a:lnTo>
                    <a:pt x="55691" y="1"/>
                  </a:lnTo>
                  <a:cubicBezTo>
                    <a:pt x="53666" y="2372"/>
                    <a:pt x="50735" y="4291"/>
                    <a:pt x="47351" y="5543"/>
                  </a:cubicBezTo>
                  <a:cubicBezTo>
                    <a:pt x="43913" y="13430"/>
                    <a:pt x="37358" y="27739"/>
                    <a:pt x="28858" y="42421"/>
                  </a:cubicBezTo>
                  <a:cubicBezTo>
                    <a:pt x="22090" y="54172"/>
                    <a:pt x="1" y="88305"/>
                    <a:pt x="1" y="88305"/>
                  </a:cubicBezTo>
                  <a:cubicBezTo>
                    <a:pt x="549" y="88322"/>
                    <a:pt x="1098" y="88331"/>
                    <a:pt x="1647" y="88331"/>
                  </a:cubicBezTo>
                  <a:cubicBezTo>
                    <a:pt x="2832" y="88331"/>
                    <a:pt x="4022" y="88290"/>
                    <a:pt x="5224" y="88199"/>
                  </a:cubicBezTo>
                  <a:cubicBezTo>
                    <a:pt x="14816" y="85374"/>
                    <a:pt x="23449" y="80498"/>
                    <a:pt x="29045" y="75275"/>
                  </a:cubicBezTo>
                  <a:cubicBezTo>
                    <a:pt x="43700" y="61633"/>
                    <a:pt x="64351" y="20332"/>
                    <a:pt x="55691" y="1"/>
                  </a:cubicBezTo>
                  <a:close/>
                </a:path>
              </a:pathLst>
            </a:custGeom>
            <a:solidFill>
              <a:srgbClr val="212121">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rot="767128">
              <a:off x="14394803" y="3586209"/>
              <a:ext cx="4353051" cy="3025335"/>
            </a:xfrm>
            <a:custGeom>
              <a:avLst/>
              <a:gdLst/>
              <a:ahLst/>
              <a:cxnLst/>
              <a:rect l="l" t="t" r="r" b="b"/>
              <a:pathLst>
                <a:path w="135681" h="94306" extrusionOk="0">
                  <a:moveTo>
                    <a:pt x="37501" y="0"/>
                  </a:moveTo>
                  <a:cubicBezTo>
                    <a:pt x="26709" y="0"/>
                    <a:pt x="17068" y="6853"/>
                    <a:pt x="14655" y="17973"/>
                  </a:cubicBezTo>
                  <a:cubicBezTo>
                    <a:pt x="11644" y="34201"/>
                    <a:pt x="5729" y="51014"/>
                    <a:pt x="0" y="64790"/>
                  </a:cubicBezTo>
                  <a:cubicBezTo>
                    <a:pt x="2064" y="64301"/>
                    <a:pt x="4180" y="64049"/>
                    <a:pt x="6292" y="64049"/>
                  </a:cubicBezTo>
                  <a:cubicBezTo>
                    <a:pt x="6824" y="64049"/>
                    <a:pt x="7356" y="64065"/>
                    <a:pt x="7887" y="64097"/>
                  </a:cubicBezTo>
                  <a:cubicBezTo>
                    <a:pt x="23768" y="65589"/>
                    <a:pt x="38530" y="69879"/>
                    <a:pt x="52652" y="78593"/>
                  </a:cubicBezTo>
                  <a:cubicBezTo>
                    <a:pt x="55210" y="80298"/>
                    <a:pt x="58674" y="80564"/>
                    <a:pt x="61099" y="82589"/>
                  </a:cubicBezTo>
                  <a:cubicBezTo>
                    <a:pt x="72176" y="91273"/>
                    <a:pt x="84228" y="94306"/>
                    <a:pt x="96603" y="94306"/>
                  </a:cubicBezTo>
                  <a:cubicBezTo>
                    <a:pt x="108609" y="94306"/>
                    <a:pt x="120918" y="91451"/>
                    <a:pt x="132936" y="88132"/>
                  </a:cubicBezTo>
                  <a:cubicBezTo>
                    <a:pt x="133469" y="74063"/>
                    <a:pt x="134322" y="52959"/>
                    <a:pt x="135681" y="21517"/>
                  </a:cubicBezTo>
                  <a:lnTo>
                    <a:pt x="135681" y="21517"/>
                  </a:lnTo>
                  <a:cubicBezTo>
                    <a:pt x="128549" y="28506"/>
                    <a:pt x="117356" y="31802"/>
                    <a:pt x="105552" y="31802"/>
                  </a:cubicBezTo>
                  <a:cubicBezTo>
                    <a:pt x="88733" y="31802"/>
                    <a:pt x="70670" y="25112"/>
                    <a:pt x="61339" y="12884"/>
                  </a:cubicBezTo>
                  <a:cubicBezTo>
                    <a:pt x="54488" y="3922"/>
                    <a:pt x="45665" y="0"/>
                    <a:pt x="3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rot="767128">
              <a:off x="14855408" y="3579323"/>
              <a:ext cx="4034178" cy="1825287"/>
            </a:xfrm>
            <a:custGeom>
              <a:avLst/>
              <a:gdLst/>
              <a:ahLst/>
              <a:cxnLst/>
              <a:rect l="l" t="t" r="r" b="b"/>
              <a:pathLst>
                <a:path w="125742" h="56898" extrusionOk="0">
                  <a:moveTo>
                    <a:pt x="29529" y="1"/>
                  </a:moveTo>
                  <a:cubicBezTo>
                    <a:pt x="17954" y="1"/>
                    <a:pt x="7266" y="8040"/>
                    <a:pt x="4716" y="19796"/>
                  </a:cubicBezTo>
                  <a:cubicBezTo>
                    <a:pt x="3491" y="26271"/>
                    <a:pt x="1919" y="32693"/>
                    <a:pt x="0" y="39008"/>
                  </a:cubicBezTo>
                  <a:cubicBezTo>
                    <a:pt x="4828" y="31608"/>
                    <a:pt x="13492" y="26897"/>
                    <a:pt x="22569" y="26897"/>
                  </a:cubicBezTo>
                  <a:cubicBezTo>
                    <a:pt x="30324" y="26897"/>
                    <a:pt x="38381" y="30336"/>
                    <a:pt x="44605" y="38475"/>
                  </a:cubicBezTo>
                  <a:cubicBezTo>
                    <a:pt x="53794" y="50490"/>
                    <a:pt x="74637" y="56898"/>
                    <a:pt x="93937" y="56898"/>
                  </a:cubicBezTo>
                  <a:cubicBezTo>
                    <a:pt x="105754" y="56898"/>
                    <a:pt x="116993" y="54495"/>
                    <a:pt x="124623" y="49506"/>
                  </a:cubicBezTo>
                  <a:cubicBezTo>
                    <a:pt x="124969" y="41699"/>
                    <a:pt x="125316" y="33013"/>
                    <a:pt x="125742" y="23340"/>
                  </a:cubicBezTo>
                  <a:lnTo>
                    <a:pt x="125742" y="23340"/>
                  </a:lnTo>
                  <a:cubicBezTo>
                    <a:pt x="119216" y="29735"/>
                    <a:pt x="109317" y="32624"/>
                    <a:pt x="98665" y="32624"/>
                  </a:cubicBezTo>
                  <a:cubicBezTo>
                    <a:pt x="81089" y="32624"/>
                    <a:pt x="61464" y="24760"/>
                    <a:pt x="51560" y="11803"/>
                  </a:cubicBezTo>
                  <a:cubicBezTo>
                    <a:pt x="45227" y="3518"/>
                    <a:pt x="37184" y="1"/>
                    <a:pt x="29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4"/>
            <p:cNvSpPr/>
            <p:nvPr/>
          </p:nvSpPr>
          <p:spPr>
            <a:xfrm rot="767128">
              <a:off x="13907792" y="5124846"/>
              <a:ext cx="4548821" cy="1883577"/>
            </a:xfrm>
            <a:custGeom>
              <a:avLst/>
              <a:gdLst/>
              <a:ahLst/>
              <a:cxnLst/>
              <a:rect l="l" t="t" r="r" b="b"/>
              <a:pathLst>
                <a:path w="141783" h="58715" extrusionOk="0">
                  <a:moveTo>
                    <a:pt x="28476" y="1"/>
                  </a:moveTo>
                  <a:cubicBezTo>
                    <a:pt x="22066" y="1"/>
                    <a:pt x="16100" y="2354"/>
                    <a:pt x="11591" y="6443"/>
                  </a:cubicBezTo>
                  <a:cubicBezTo>
                    <a:pt x="7568" y="16995"/>
                    <a:pt x="3118" y="23630"/>
                    <a:pt x="0" y="33276"/>
                  </a:cubicBezTo>
                  <a:cubicBezTo>
                    <a:pt x="2572" y="28309"/>
                    <a:pt x="8147" y="26040"/>
                    <a:pt x="14787" y="26040"/>
                  </a:cubicBezTo>
                  <a:cubicBezTo>
                    <a:pt x="24177" y="26040"/>
                    <a:pt x="35696" y="30578"/>
                    <a:pt x="43859" y="38445"/>
                  </a:cubicBezTo>
                  <a:cubicBezTo>
                    <a:pt x="59020" y="53072"/>
                    <a:pt x="81807" y="58714"/>
                    <a:pt x="102746" y="58714"/>
                  </a:cubicBezTo>
                  <a:cubicBezTo>
                    <a:pt x="117358" y="58714"/>
                    <a:pt x="131070" y="55967"/>
                    <a:pt x="140664" y="51608"/>
                  </a:cubicBezTo>
                  <a:cubicBezTo>
                    <a:pt x="140904" y="45026"/>
                    <a:pt x="141250" y="35514"/>
                    <a:pt x="141783" y="21818"/>
                  </a:cubicBezTo>
                  <a:lnTo>
                    <a:pt x="141783" y="21818"/>
                  </a:lnTo>
                  <a:cubicBezTo>
                    <a:pt x="132294" y="30055"/>
                    <a:pt x="120222" y="33428"/>
                    <a:pt x="107783" y="33428"/>
                  </a:cubicBezTo>
                  <a:cubicBezTo>
                    <a:pt x="86061" y="33428"/>
                    <a:pt x="63219" y="23143"/>
                    <a:pt x="51054" y="10520"/>
                  </a:cubicBezTo>
                  <a:cubicBezTo>
                    <a:pt x="43990" y="3184"/>
                    <a:pt x="35933" y="1"/>
                    <a:pt x="28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4"/>
            <p:cNvSpPr/>
            <p:nvPr/>
          </p:nvSpPr>
          <p:spPr>
            <a:xfrm rot="767128">
              <a:off x="14798772" y="3272553"/>
              <a:ext cx="1326792" cy="2820184"/>
            </a:xfrm>
            <a:custGeom>
              <a:avLst/>
              <a:gdLst/>
              <a:ahLst/>
              <a:cxnLst/>
              <a:rect l="l" t="t" r="r" b="b"/>
              <a:pathLst>
                <a:path w="41355" h="87911" extrusionOk="0">
                  <a:moveTo>
                    <a:pt x="28904" y="0"/>
                  </a:moveTo>
                  <a:cubicBezTo>
                    <a:pt x="26757" y="0"/>
                    <a:pt x="24601" y="276"/>
                    <a:pt x="22490" y="832"/>
                  </a:cubicBezTo>
                  <a:lnTo>
                    <a:pt x="1" y="78025"/>
                  </a:lnTo>
                  <a:cubicBezTo>
                    <a:pt x="7515" y="78958"/>
                    <a:pt x="15855" y="82422"/>
                    <a:pt x="22543" y="87911"/>
                  </a:cubicBezTo>
                  <a:lnTo>
                    <a:pt x="41355" y="3310"/>
                  </a:lnTo>
                  <a:cubicBezTo>
                    <a:pt x="37526" y="1119"/>
                    <a:pt x="33232" y="0"/>
                    <a:pt x="28904"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4"/>
            <p:cNvSpPr/>
            <p:nvPr/>
          </p:nvSpPr>
          <p:spPr>
            <a:xfrm rot="767128">
              <a:off x="11538821" y="2019632"/>
              <a:ext cx="2173109" cy="3557703"/>
            </a:xfrm>
            <a:custGeom>
              <a:avLst/>
              <a:gdLst/>
              <a:ahLst/>
              <a:cxnLst/>
              <a:rect l="l" t="t" r="r" b="b"/>
              <a:pathLst>
                <a:path w="67734" h="110901" extrusionOk="0">
                  <a:moveTo>
                    <a:pt x="65336" y="0"/>
                  </a:moveTo>
                  <a:lnTo>
                    <a:pt x="10392" y="48149"/>
                  </a:lnTo>
                  <a:cubicBezTo>
                    <a:pt x="10392" y="48149"/>
                    <a:pt x="0" y="87692"/>
                    <a:pt x="14415" y="110900"/>
                  </a:cubicBezTo>
                  <a:cubicBezTo>
                    <a:pt x="14415" y="110900"/>
                    <a:pt x="33441" y="74955"/>
                    <a:pt x="40369" y="63311"/>
                  </a:cubicBezTo>
                  <a:cubicBezTo>
                    <a:pt x="48629" y="49588"/>
                    <a:pt x="57768" y="36398"/>
                    <a:pt x="67734" y="23848"/>
                  </a:cubicBezTo>
                  <a:cubicBezTo>
                    <a:pt x="63337" y="11751"/>
                    <a:pt x="65336" y="1"/>
                    <a:pt x="65336" y="0"/>
                  </a:cubicBezTo>
                  <a:close/>
                </a:path>
              </a:pathLst>
            </a:custGeom>
            <a:solidFill>
              <a:srgbClr val="212121">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4"/>
            <p:cNvSpPr/>
            <p:nvPr/>
          </p:nvSpPr>
          <p:spPr>
            <a:xfrm rot="767128">
              <a:off x="10238492" y="-546742"/>
              <a:ext cx="4492387" cy="4486034"/>
            </a:xfrm>
            <a:custGeom>
              <a:avLst/>
              <a:gdLst/>
              <a:ahLst/>
              <a:cxnLst/>
              <a:rect l="l" t="t" r="r" b="b"/>
              <a:pathLst>
                <a:path w="140024" h="139839" extrusionOk="0">
                  <a:moveTo>
                    <a:pt x="98616" y="1"/>
                  </a:moveTo>
                  <a:cubicBezTo>
                    <a:pt x="98616" y="1"/>
                    <a:pt x="17906" y="8261"/>
                    <a:pt x="0" y="43327"/>
                  </a:cubicBezTo>
                  <a:cubicBezTo>
                    <a:pt x="2562" y="43128"/>
                    <a:pt x="5127" y="43003"/>
                    <a:pt x="7664" y="43003"/>
                  </a:cubicBezTo>
                  <a:cubicBezTo>
                    <a:pt x="11909" y="43003"/>
                    <a:pt x="16075" y="43352"/>
                    <a:pt x="20011" y="44286"/>
                  </a:cubicBezTo>
                  <a:cubicBezTo>
                    <a:pt x="37651" y="48949"/>
                    <a:pt x="55317" y="54945"/>
                    <a:pt x="67974" y="68614"/>
                  </a:cubicBezTo>
                  <a:cubicBezTo>
                    <a:pt x="71970" y="72931"/>
                    <a:pt x="72290" y="79272"/>
                    <a:pt x="75621" y="84602"/>
                  </a:cubicBezTo>
                  <a:cubicBezTo>
                    <a:pt x="77966" y="88252"/>
                    <a:pt x="79964" y="91583"/>
                    <a:pt x="81616" y="95260"/>
                  </a:cubicBezTo>
                  <a:cubicBezTo>
                    <a:pt x="83615" y="100909"/>
                    <a:pt x="84281" y="106904"/>
                    <a:pt x="84947" y="112580"/>
                  </a:cubicBezTo>
                  <a:cubicBezTo>
                    <a:pt x="85933" y="121639"/>
                    <a:pt x="86945" y="130832"/>
                    <a:pt x="86466" y="139838"/>
                  </a:cubicBezTo>
                  <a:cubicBezTo>
                    <a:pt x="102507" y="114978"/>
                    <a:pt x="113085" y="106851"/>
                    <a:pt x="122251" y="97258"/>
                  </a:cubicBezTo>
                  <a:cubicBezTo>
                    <a:pt x="133256" y="85774"/>
                    <a:pt x="138345" y="86493"/>
                    <a:pt x="140024" y="71838"/>
                  </a:cubicBezTo>
                  <a:cubicBezTo>
                    <a:pt x="139678" y="25874"/>
                    <a:pt x="98616" y="1"/>
                    <a:pt x="98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4"/>
            <p:cNvSpPr/>
            <p:nvPr/>
          </p:nvSpPr>
          <p:spPr>
            <a:xfrm rot="767128">
              <a:off x="12049446" y="-390186"/>
              <a:ext cx="2896355" cy="3198632"/>
            </a:xfrm>
            <a:custGeom>
              <a:avLst/>
              <a:gdLst/>
              <a:ahLst/>
              <a:cxnLst/>
              <a:rect l="l" t="t" r="r" b="b"/>
              <a:pathLst>
                <a:path w="90277" h="99708" extrusionOk="0">
                  <a:moveTo>
                    <a:pt x="28613" y="0"/>
                  </a:moveTo>
                  <a:cubicBezTo>
                    <a:pt x="19778" y="0"/>
                    <a:pt x="9068" y="1334"/>
                    <a:pt x="1" y="6341"/>
                  </a:cubicBezTo>
                  <a:cubicBezTo>
                    <a:pt x="15748" y="10524"/>
                    <a:pt x="72930" y="30109"/>
                    <a:pt x="70612" y="93313"/>
                  </a:cubicBezTo>
                  <a:cubicBezTo>
                    <a:pt x="70399" y="95498"/>
                    <a:pt x="69946" y="97629"/>
                    <a:pt x="69253" y="99708"/>
                  </a:cubicBezTo>
                  <a:lnTo>
                    <a:pt x="69946" y="98988"/>
                  </a:lnTo>
                  <a:cubicBezTo>
                    <a:pt x="80951" y="87477"/>
                    <a:pt x="88598" y="87317"/>
                    <a:pt x="90277" y="72662"/>
                  </a:cubicBezTo>
                  <a:cubicBezTo>
                    <a:pt x="89931" y="26698"/>
                    <a:pt x="46311" y="1731"/>
                    <a:pt x="46311" y="1731"/>
                  </a:cubicBezTo>
                  <a:cubicBezTo>
                    <a:pt x="46311" y="1731"/>
                    <a:pt x="38678" y="0"/>
                    <a:pt x="28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4"/>
            <p:cNvSpPr/>
            <p:nvPr/>
          </p:nvSpPr>
          <p:spPr>
            <a:xfrm rot="767128">
              <a:off x="10538753" y="372633"/>
              <a:ext cx="3040825" cy="3802185"/>
            </a:xfrm>
            <a:custGeom>
              <a:avLst/>
              <a:gdLst/>
              <a:ahLst/>
              <a:cxnLst/>
              <a:rect l="l" t="t" r="r" b="b"/>
              <a:pathLst>
                <a:path w="94780" h="118522" extrusionOk="0">
                  <a:moveTo>
                    <a:pt x="32268" y="1"/>
                  </a:moveTo>
                  <a:cubicBezTo>
                    <a:pt x="32268" y="1"/>
                    <a:pt x="19398" y="4051"/>
                    <a:pt x="0" y="14763"/>
                  </a:cubicBezTo>
                  <a:cubicBezTo>
                    <a:pt x="15748" y="18946"/>
                    <a:pt x="72930" y="38531"/>
                    <a:pt x="70612" y="101735"/>
                  </a:cubicBezTo>
                  <a:cubicBezTo>
                    <a:pt x="70399" y="103920"/>
                    <a:pt x="69946" y="106051"/>
                    <a:pt x="69253" y="108130"/>
                  </a:cubicBezTo>
                  <a:cubicBezTo>
                    <a:pt x="67174" y="114471"/>
                    <a:pt x="66562" y="117429"/>
                    <a:pt x="66695" y="118522"/>
                  </a:cubicBezTo>
                  <a:cubicBezTo>
                    <a:pt x="75675" y="103467"/>
                    <a:pt x="83082" y="93448"/>
                    <a:pt x="89450" y="85960"/>
                  </a:cubicBezTo>
                  <a:cubicBezTo>
                    <a:pt x="89850" y="84362"/>
                    <a:pt x="90117" y="82736"/>
                    <a:pt x="90276" y="81084"/>
                  </a:cubicBezTo>
                  <a:cubicBezTo>
                    <a:pt x="94780" y="13804"/>
                    <a:pt x="32268" y="1"/>
                    <a:pt x="3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4"/>
            <p:cNvSpPr/>
            <p:nvPr/>
          </p:nvSpPr>
          <p:spPr>
            <a:xfrm rot="767128">
              <a:off x="12627855" y="1197960"/>
              <a:ext cx="2084239" cy="2119942"/>
            </a:xfrm>
            <a:custGeom>
              <a:avLst/>
              <a:gdLst/>
              <a:ahLst/>
              <a:cxnLst/>
              <a:rect l="l" t="t" r="r" b="b"/>
              <a:pathLst>
                <a:path w="64964" h="66083" extrusionOk="0">
                  <a:moveTo>
                    <a:pt x="60380" y="1"/>
                  </a:moveTo>
                  <a:lnTo>
                    <a:pt x="1" y="41701"/>
                  </a:lnTo>
                  <a:cubicBezTo>
                    <a:pt x="1546" y="44206"/>
                    <a:pt x="2959" y="46791"/>
                    <a:pt x="4184" y="49482"/>
                  </a:cubicBezTo>
                  <a:cubicBezTo>
                    <a:pt x="6103" y="54918"/>
                    <a:pt x="6796" y="60646"/>
                    <a:pt x="7435" y="66082"/>
                  </a:cubicBezTo>
                  <a:lnTo>
                    <a:pt x="64963" y="20624"/>
                  </a:lnTo>
                  <a:cubicBezTo>
                    <a:pt x="64457" y="13563"/>
                    <a:pt x="62912" y="6609"/>
                    <a:pt x="60380"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34"/>
          <p:cNvSpPr/>
          <p:nvPr/>
        </p:nvSpPr>
        <p:spPr>
          <a:xfrm flipH="1">
            <a:off x="8195126" y="3292715"/>
            <a:ext cx="302828" cy="500973"/>
          </a:xfrm>
          <a:custGeom>
            <a:avLst/>
            <a:gdLst/>
            <a:ahLst/>
            <a:cxnLst/>
            <a:rect l="l" t="t" r="r" b="b"/>
            <a:pathLst>
              <a:path w="6422" h="10624" extrusionOk="0">
                <a:moveTo>
                  <a:pt x="3038" y="0"/>
                </a:moveTo>
                <a:cubicBezTo>
                  <a:pt x="3038" y="0"/>
                  <a:pt x="1279" y="799"/>
                  <a:pt x="320" y="1892"/>
                </a:cubicBezTo>
                <a:cubicBezTo>
                  <a:pt x="0" y="5702"/>
                  <a:pt x="3384" y="10605"/>
                  <a:pt x="3384" y="10605"/>
                </a:cubicBezTo>
                <a:cubicBezTo>
                  <a:pt x="3384" y="10605"/>
                  <a:pt x="3491" y="10624"/>
                  <a:pt x="3717" y="10624"/>
                </a:cubicBezTo>
                <a:cubicBezTo>
                  <a:pt x="4150" y="10624"/>
                  <a:pt x="5021" y="10555"/>
                  <a:pt x="6422" y="10152"/>
                </a:cubicBezTo>
                <a:cubicBezTo>
                  <a:pt x="1306" y="5169"/>
                  <a:pt x="3038" y="0"/>
                  <a:pt x="3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4"/>
          <p:cNvSpPr/>
          <p:nvPr/>
        </p:nvSpPr>
        <p:spPr>
          <a:xfrm flipH="1">
            <a:off x="5758168" y="984480"/>
            <a:ext cx="136985" cy="69459"/>
          </a:xfrm>
          <a:custGeom>
            <a:avLst/>
            <a:gdLst/>
            <a:ahLst/>
            <a:cxnLst/>
            <a:rect l="l" t="t" r="r" b="b"/>
            <a:pathLst>
              <a:path w="2905" h="1473" extrusionOk="0">
                <a:moveTo>
                  <a:pt x="1506" y="1"/>
                </a:moveTo>
                <a:cubicBezTo>
                  <a:pt x="986" y="1"/>
                  <a:pt x="420" y="111"/>
                  <a:pt x="0" y="486"/>
                </a:cubicBezTo>
                <a:cubicBezTo>
                  <a:pt x="27" y="806"/>
                  <a:pt x="53" y="1126"/>
                  <a:pt x="133" y="1472"/>
                </a:cubicBezTo>
                <a:cubicBezTo>
                  <a:pt x="605" y="1207"/>
                  <a:pt x="1125" y="1072"/>
                  <a:pt x="1649" y="1072"/>
                </a:cubicBezTo>
                <a:cubicBezTo>
                  <a:pt x="2073" y="1072"/>
                  <a:pt x="2499" y="1160"/>
                  <a:pt x="2904" y="1339"/>
                </a:cubicBezTo>
                <a:cubicBezTo>
                  <a:pt x="2904" y="593"/>
                  <a:pt x="2878" y="220"/>
                  <a:pt x="2878" y="220"/>
                </a:cubicBezTo>
                <a:cubicBezTo>
                  <a:pt x="2878" y="220"/>
                  <a:pt x="2239" y="1"/>
                  <a:pt x="1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4"/>
          <p:cNvSpPr/>
          <p:nvPr/>
        </p:nvSpPr>
        <p:spPr>
          <a:xfrm flipH="1">
            <a:off x="6602522" y="4780585"/>
            <a:ext cx="140757" cy="191024"/>
          </a:xfrm>
          <a:custGeom>
            <a:avLst/>
            <a:gdLst/>
            <a:ahLst/>
            <a:cxnLst/>
            <a:rect l="l" t="t" r="r" b="b"/>
            <a:pathLst>
              <a:path w="2985" h="4051" extrusionOk="0">
                <a:moveTo>
                  <a:pt x="720" y="1"/>
                </a:moveTo>
                <a:cubicBezTo>
                  <a:pt x="1066" y="1280"/>
                  <a:pt x="799" y="2665"/>
                  <a:pt x="0" y="3758"/>
                </a:cubicBezTo>
                <a:cubicBezTo>
                  <a:pt x="986" y="3971"/>
                  <a:pt x="1492" y="4051"/>
                  <a:pt x="1492" y="4051"/>
                </a:cubicBezTo>
                <a:cubicBezTo>
                  <a:pt x="1492" y="4051"/>
                  <a:pt x="2984" y="1759"/>
                  <a:pt x="2078" y="134"/>
                </a:cubicBezTo>
                <a:cubicBezTo>
                  <a:pt x="1626" y="54"/>
                  <a:pt x="1173" y="1"/>
                  <a:pt x="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4"/>
          <p:cNvSpPr/>
          <p:nvPr/>
        </p:nvSpPr>
        <p:spPr>
          <a:xfrm flipH="1">
            <a:off x="6960491" y="580039"/>
            <a:ext cx="130713" cy="182253"/>
          </a:xfrm>
          <a:custGeom>
            <a:avLst/>
            <a:gdLst/>
            <a:ahLst/>
            <a:cxnLst/>
            <a:rect l="l" t="t" r="r" b="b"/>
            <a:pathLst>
              <a:path w="2772" h="3865" extrusionOk="0">
                <a:moveTo>
                  <a:pt x="1813" y="0"/>
                </a:moveTo>
                <a:cubicBezTo>
                  <a:pt x="1813" y="0"/>
                  <a:pt x="747" y="347"/>
                  <a:pt x="1" y="640"/>
                </a:cubicBezTo>
                <a:cubicBezTo>
                  <a:pt x="534" y="3518"/>
                  <a:pt x="1440" y="3864"/>
                  <a:pt x="1440" y="3864"/>
                </a:cubicBezTo>
                <a:lnTo>
                  <a:pt x="2772" y="2931"/>
                </a:lnTo>
                <a:cubicBezTo>
                  <a:pt x="1973" y="1999"/>
                  <a:pt x="1813" y="0"/>
                  <a:pt x="18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4"/>
          <p:cNvSpPr/>
          <p:nvPr/>
        </p:nvSpPr>
        <p:spPr>
          <a:xfrm flipH="1">
            <a:off x="4349630" y="1036631"/>
            <a:ext cx="172209" cy="100251"/>
          </a:xfrm>
          <a:custGeom>
            <a:avLst/>
            <a:gdLst/>
            <a:ahLst/>
            <a:cxnLst/>
            <a:rect l="l" t="t" r="r" b="b"/>
            <a:pathLst>
              <a:path w="3652" h="2126" extrusionOk="0">
                <a:moveTo>
                  <a:pt x="3065" y="1"/>
                </a:moveTo>
                <a:cubicBezTo>
                  <a:pt x="2615" y="231"/>
                  <a:pt x="2016" y="299"/>
                  <a:pt x="1467" y="299"/>
                </a:cubicBezTo>
                <a:cubicBezTo>
                  <a:pt x="683" y="299"/>
                  <a:pt x="1" y="161"/>
                  <a:pt x="1" y="161"/>
                </a:cubicBezTo>
                <a:lnTo>
                  <a:pt x="1" y="161"/>
                </a:lnTo>
                <a:cubicBezTo>
                  <a:pt x="1" y="161"/>
                  <a:pt x="54" y="1307"/>
                  <a:pt x="161" y="2079"/>
                </a:cubicBezTo>
                <a:cubicBezTo>
                  <a:pt x="551" y="2112"/>
                  <a:pt x="899" y="2126"/>
                  <a:pt x="1210" y="2126"/>
                </a:cubicBezTo>
                <a:cubicBezTo>
                  <a:pt x="3212" y="2126"/>
                  <a:pt x="3651" y="1546"/>
                  <a:pt x="3651" y="1546"/>
                </a:cubicBezTo>
                <a:lnTo>
                  <a:pt x="30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4"/>
          <p:cNvSpPr/>
          <p:nvPr/>
        </p:nvSpPr>
        <p:spPr>
          <a:xfrm flipH="1">
            <a:off x="6037124" y="2093586"/>
            <a:ext cx="170936" cy="99402"/>
          </a:xfrm>
          <a:custGeom>
            <a:avLst/>
            <a:gdLst/>
            <a:ahLst/>
            <a:cxnLst/>
            <a:rect l="l" t="t" r="r" b="b"/>
            <a:pathLst>
              <a:path w="3625" h="2108" extrusionOk="0">
                <a:moveTo>
                  <a:pt x="3092" y="0"/>
                </a:moveTo>
                <a:cubicBezTo>
                  <a:pt x="2625" y="222"/>
                  <a:pt x="2011" y="287"/>
                  <a:pt x="1453" y="287"/>
                </a:cubicBezTo>
                <a:cubicBezTo>
                  <a:pt x="672" y="287"/>
                  <a:pt x="1" y="160"/>
                  <a:pt x="1" y="160"/>
                </a:cubicBezTo>
                <a:lnTo>
                  <a:pt x="1" y="160"/>
                </a:lnTo>
                <a:cubicBezTo>
                  <a:pt x="1" y="160"/>
                  <a:pt x="54" y="1279"/>
                  <a:pt x="161" y="2052"/>
                </a:cubicBezTo>
                <a:cubicBezTo>
                  <a:pt x="588" y="2091"/>
                  <a:pt x="964" y="2108"/>
                  <a:pt x="1295" y="2108"/>
                </a:cubicBezTo>
                <a:cubicBezTo>
                  <a:pt x="3217" y="2108"/>
                  <a:pt x="3625" y="1546"/>
                  <a:pt x="3625" y="1546"/>
                </a:cubicBezTo>
                <a:lnTo>
                  <a:pt x="30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4"/>
          <p:cNvSpPr/>
          <p:nvPr/>
        </p:nvSpPr>
        <p:spPr>
          <a:xfrm flipH="1">
            <a:off x="4200113" y="2093586"/>
            <a:ext cx="307875" cy="370733"/>
          </a:xfrm>
          <a:custGeom>
            <a:avLst/>
            <a:gdLst/>
            <a:ahLst/>
            <a:cxnLst/>
            <a:rect l="l" t="t" r="r" b="b"/>
            <a:pathLst>
              <a:path w="6529" h="7862" extrusionOk="0">
                <a:moveTo>
                  <a:pt x="4024" y="1"/>
                </a:moveTo>
                <a:cubicBezTo>
                  <a:pt x="1440" y="1653"/>
                  <a:pt x="1" y="6182"/>
                  <a:pt x="1" y="6182"/>
                </a:cubicBezTo>
                <a:cubicBezTo>
                  <a:pt x="1" y="6182"/>
                  <a:pt x="347" y="6822"/>
                  <a:pt x="1759" y="7861"/>
                </a:cubicBezTo>
                <a:cubicBezTo>
                  <a:pt x="2425" y="2212"/>
                  <a:pt x="6529" y="773"/>
                  <a:pt x="6529" y="773"/>
                </a:cubicBezTo>
                <a:cubicBezTo>
                  <a:pt x="5730" y="374"/>
                  <a:pt x="4904" y="107"/>
                  <a:pt x="4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4"/>
          <p:cNvSpPr/>
          <p:nvPr/>
        </p:nvSpPr>
        <p:spPr>
          <a:xfrm flipH="1">
            <a:off x="8590286" y="1164470"/>
            <a:ext cx="307874" cy="370684"/>
          </a:xfrm>
          <a:custGeom>
            <a:avLst/>
            <a:gdLst/>
            <a:ahLst/>
            <a:cxnLst/>
            <a:rect l="l" t="t" r="r" b="b"/>
            <a:pathLst>
              <a:path w="6529" h="7861" extrusionOk="0">
                <a:moveTo>
                  <a:pt x="4024" y="0"/>
                </a:moveTo>
                <a:cubicBezTo>
                  <a:pt x="1439" y="1652"/>
                  <a:pt x="0" y="6182"/>
                  <a:pt x="0" y="6182"/>
                </a:cubicBezTo>
                <a:cubicBezTo>
                  <a:pt x="0" y="6182"/>
                  <a:pt x="347" y="6821"/>
                  <a:pt x="1759" y="7861"/>
                </a:cubicBezTo>
                <a:cubicBezTo>
                  <a:pt x="2425" y="2212"/>
                  <a:pt x="6529" y="799"/>
                  <a:pt x="6529" y="799"/>
                </a:cubicBezTo>
                <a:cubicBezTo>
                  <a:pt x="5729" y="373"/>
                  <a:pt x="4903" y="107"/>
                  <a:pt x="4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4"/>
          <p:cNvSpPr/>
          <p:nvPr/>
        </p:nvSpPr>
        <p:spPr>
          <a:xfrm flipH="1">
            <a:off x="5993138" y="4188150"/>
            <a:ext cx="258880" cy="194797"/>
          </a:xfrm>
          <a:custGeom>
            <a:avLst/>
            <a:gdLst/>
            <a:ahLst/>
            <a:cxnLst/>
            <a:rect l="l" t="t" r="r" b="b"/>
            <a:pathLst>
              <a:path w="5490" h="4131" extrusionOk="0">
                <a:moveTo>
                  <a:pt x="4557" y="1"/>
                </a:moveTo>
                <a:cubicBezTo>
                  <a:pt x="3464" y="1413"/>
                  <a:pt x="1785" y="2266"/>
                  <a:pt x="0" y="2292"/>
                </a:cubicBezTo>
                <a:cubicBezTo>
                  <a:pt x="560" y="3518"/>
                  <a:pt x="879" y="4131"/>
                  <a:pt x="879" y="4131"/>
                </a:cubicBezTo>
                <a:cubicBezTo>
                  <a:pt x="879" y="4131"/>
                  <a:pt x="4503" y="3811"/>
                  <a:pt x="5489" y="1546"/>
                </a:cubicBezTo>
                <a:cubicBezTo>
                  <a:pt x="5223" y="987"/>
                  <a:pt x="4903" y="481"/>
                  <a:pt x="4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4"/>
          <p:cNvSpPr/>
          <p:nvPr/>
        </p:nvSpPr>
        <p:spPr>
          <a:xfrm flipH="1">
            <a:off x="1825998" y="4285127"/>
            <a:ext cx="162165" cy="174709"/>
          </a:xfrm>
          <a:custGeom>
            <a:avLst/>
            <a:gdLst/>
            <a:ahLst/>
            <a:cxnLst/>
            <a:rect l="l" t="t" r="r" b="b"/>
            <a:pathLst>
              <a:path w="3439" h="3705" extrusionOk="0">
                <a:moveTo>
                  <a:pt x="1440" y="0"/>
                </a:moveTo>
                <a:cubicBezTo>
                  <a:pt x="1440" y="0"/>
                  <a:pt x="561" y="720"/>
                  <a:pt x="1" y="1279"/>
                </a:cubicBezTo>
                <a:cubicBezTo>
                  <a:pt x="1540" y="3679"/>
                  <a:pt x="2491" y="3704"/>
                  <a:pt x="2531" y="3704"/>
                </a:cubicBezTo>
                <a:cubicBezTo>
                  <a:pt x="2532" y="3704"/>
                  <a:pt x="2532" y="3704"/>
                  <a:pt x="2532" y="3704"/>
                </a:cubicBezTo>
                <a:lnTo>
                  <a:pt x="3438" y="2345"/>
                </a:lnTo>
                <a:cubicBezTo>
                  <a:pt x="2319" y="1786"/>
                  <a:pt x="1440" y="0"/>
                  <a:pt x="1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4"/>
          <p:cNvSpPr/>
          <p:nvPr/>
        </p:nvSpPr>
        <p:spPr>
          <a:xfrm flipH="1">
            <a:off x="3081875" y="4284526"/>
            <a:ext cx="162118" cy="175935"/>
          </a:xfrm>
          <a:custGeom>
            <a:avLst/>
            <a:gdLst/>
            <a:ahLst/>
            <a:cxnLst/>
            <a:rect l="l" t="t" r="r" b="b"/>
            <a:pathLst>
              <a:path w="3438" h="3731" extrusionOk="0">
                <a:moveTo>
                  <a:pt x="1439" y="0"/>
                </a:moveTo>
                <a:cubicBezTo>
                  <a:pt x="1439" y="0"/>
                  <a:pt x="560" y="720"/>
                  <a:pt x="0" y="1279"/>
                </a:cubicBezTo>
                <a:cubicBezTo>
                  <a:pt x="1565" y="3705"/>
                  <a:pt x="2517" y="3731"/>
                  <a:pt x="2557" y="3731"/>
                </a:cubicBezTo>
                <a:cubicBezTo>
                  <a:pt x="2558" y="3731"/>
                  <a:pt x="2558" y="3731"/>
                  <a:pt x="2558" y="3731"/>
                </a:cubicBezTo>
                <a:lnTo>
                  <a:pt x="3437" y="2318"/>
                </a:lnTo>
                <a:cubicBezTo>
                  <a:pt x="2345" y="1786"/>
                  <a:pt x="1439" y="0"/>
                  <a:pt x="1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4"/>
          <p:cNvSpPr/>
          <p:nvPr/>
        </p:nvSpPr>
        <p:spPr>
          <a:xfrm flipH="1">
            <a:off x="8034896" y="-436294"/>
            <a:ext cx="291558" cy="191024"/>
          </a:xfrm>
          <a:custGeom>
            <a:avLst/>
            <a:gdLst/>
            <a:ahLst/>
            <a:cxnLst/>
            <a:rect l="l" t="t" r="r" b="b"/>
            <a:pathLst>
              <a:path w="6183" h="4051" extrusionOk="0">
                <a:moveTo>
                  <a:pt x="5010" y="0"/>
                </a:moveTo>
                <a:cubicBezTo>
                  <a:pt x="2905" y="160"/>
                  <a:pt x="0" y="2265"/>
                  <a:pt x="0" y="2265"/>
                </a:cubicBezTo>
                <a:cubicBezTo>
                  <a:pt x="240" y="2905"/>
                  <a:pt x="560" y="3491"/>
                  <a:pt x="960" y="4050"/>
                </a:cubicBezTo>
                <a:cubicBezTo>
                  <a:pt x="2185" y="2132"/>
                  <a:pt x="6156" y="1572"/>
                  <a:pt x="6156" y="1572"/>
                </a:cubicBezTo>
                <a:cubicBezTo>
                  <a:pt x="6156" y="1572"/>
                  <a:pt x="6182" y="746"/>
                  <a:pt x="5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4"/>
          <p:cNvSpPr/>
          <p:nvPr/>
        </p:nvSpPr>
        <p:spPr>
          <a:xfrm flipH="1">
            <a:off x="3330684" y="636623"/>
            <a:ext cx="229974" cy="273969"/>
          </a:xfrm>
          <a:custGeom>
            <a:avLst/>
            <a:gdLst/>
            <a:ahLst/>
            <a:cxnLst/>
            <a:rect l="l" t="t" r="r" b="b"/>
            <a:pathLst>
              <a:path w="4877" h="5810" extrusionOk="0">
                <a:moveTo>
                  <a:pt x="1493" y="0"/>
                </a:moveTo>
                <a:cubicBezTo>
                  <a:pt x="933" y="373"/>
                  <a:pt x="427" y="826"/>
                  <a:pt x="1" y="1359"/>
                </a:cubicBezTo>
                <a:cubicBezTo>
                  <a:pt x="2159" y="2079"/>
                  <a:pt x="3651" y="5809"/>
                  <a:pt x="3651" y="5809"/>
                </a:cubicBezTo>
                <a:cubicBezTo>
                  <a:pt x="3651" y="5809"/>
                  <a:pt x="4424" y="5623"/>
                  <a:pt x="4877" y="4317"/>
                </a:cubicBezTo>
                <a:cubicBezTo>
                  <a:pt x="4237" y="2319"/>
                  <a:pt x="1493" y="0"/>
                  <a:pt x="1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4"/>
          <p:cNvSpPr/>
          <p:nvPr/>
        </p:nvSpPr>
        <p:spPr>
          <a:xfrm flipH="1">
            <a:off x="8430714" y="4060625"/>
            <a:ext cx="290285" cy="192297"/>
          </a:xfrm>
          <a:custGeom>
            <a:avLst/>
            <a:gdLst/>
            <a:ahLst/>
            <a:cxnLst/>
            <a:rect l="l" t="t" r="r" b="b"/>
            <a:pathLst>
              <a:path w="6156" h="4078" extrusionOk="0">
                <a:moveTo>
                  <a:pt x="4983" y="1"/>
                </a:moveTo>
                <a:cubicBezTo>
                  <a:pt x="2878" y="161"/>
                  <a:pt x="1" y="2292"/>
                  <a:pt x="1" y="2292"/>
                </a:cubicBezTo>
                <a:cubicBezTo>
                  <a:pt x="240" y="2905"/>
                  <a:pt x="560" y="3518"/>
                  <a:pt x="933" y="4077"/>
                </a:cubicBezTo>
                <a:cubicBezTo>
                  <a:pt x="2159" y="2132"/>
                  <a:pt x="6129" y="1573"/>
                  <a:pt x="6129" y="1573"/>
                </a:cubicBezTo>
                <a:cubicBezTo>
                  <a:pt x="6129" y="1573"/>
                  <a:pt x="6156" y="800"/>
                  <a:pt x="4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4"/>
          <p:cNvSpPr/>
          <p:nvPr/>
        </p:nvSpPr>
        <p:spPr>
          <a:xfrm flipH="1">
            <a:off x="4543176" y="4183746"/>
            <a:ext cx="150801" cy="203615"/>
          </a:xfrm>
          <a:custGeom>
            <a:avLst/>
            <a:gdLst/>
            <a:ahLst/>
            <a:cxnLst/>
            <a:rect l="l" t="t" r="r" b="b"/>
            <a:pathLst>
              <a:path w="3198" h="4318" extrusionOk="0">
                <a:moveTo>
                  <a:pt x="1599" y="1"/>
                </a:moveTo>
                <a:cubicBezTo>
                  <a:pt x="1599" y="1"/>
                  <a:pt x="0" y="2372"/>
                  <a:pt x="906" y="4131"/>
                </a:cubicBezTo>
                <a:cubicBezTo>
                  <a:pt x="1386" y="4238"/>
                  <a:pt x="1866" y="4291"/>
                  <a:pt x="2345" y="4318"/>
                </a:cubicBezTo>
                <a:cubicBezTo>
                  <a:pt x="1999" y="2932"/>
                  <a:pt x="2319" y="1466"/>
                  <a:pt x="3198" y="347"/>
                </a:cubicBezTo>
                <a:cubicBezTo>
                  <a:pt x="2132" y="81"/>
                  <a:pt x="1599" y="1"/>
                  <a:pt x="1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4"/>
          <p:cNvSpPr/>
          <p:nvPr/>
        </p:nvSpPr>
        <p:spPr>
          <a:xfrm flipH="1">
            <a:off x="6896407" y="2174060"/>
            <a:ext cx="258880" cy="188714"/>
          </a:xfrm>
          <a:custGeom>
            <a:avLst/>
            <a:gdLst/>
            <a:ahLst/>
            <a:cxnLst/>
            <a:rect l="l" t="t" r="r" b="b"/>
            <a:pathLst>
              <a:path w="5490" h="4002" extrusionOk="0">
                <a:moveTo>
                  <a:pt x="1352" y="0"/>
                </a:moveTo>
                <a:cubicBezTo>
                  <a:pt x="1115" y="0"/>
                  <a:pt x="877" y="26"/>
                  <a:pt x="640" y="84"/>
                </a:cubicBezTo>
                <a:cubicBezTo>
                  <a:pt x="373" y="617"/>
                  <a:pt x="160" y="1177"/>
                  <a:pt x="0" y="1763"/>
                </a:cubicBezTo>
                <a:cubicBezTo>
                  <a:pt x="1785" y="1763"/>
                  <a:pt x="3464" y="2589"/>
                  <a:pt x="4583" y="4001"/>
                </a:cubicBezTo>
                <a:cubicBezTo>
                  <a:pt x="5223" y="2776"/>
                  <a:pt x="5489" y="2163"/>
                  <a:pt x="5489" y="2163"/>
                </a:cubicBezTo>
                <a:cubicBezTo>
                  <a:pt x="5489" y="2163"/>
                  <a:pt x="3499" y="0"/>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4"/>
          <p:cNvSpPr/>
          <p:nvPr/>
        </p:nvSpPr>
        <p:spPr>
          <a:xfrm flipH="1">
            <a:off x="2026473" y="910611"/>
            <a:ext cx="170889" cy="101100"/>
          </a:xfrm>
          <a:custGeom>
            <a:avLst/>
            <a:gdLst/>
            <a:ahLst/>
            <a:cxnLst/>
            <a:rect l="l" t="t" r="r" b="b"/>
            <a:pathLst>
              <a:path w="3624" h="2144" extrusionOk="0">
                <a:moveTo>
                  <a:pt x="3064" y="1"/>
                </a:moveTo>
                <a:cubicBezTo>
                  <a:pt x="2596" y="241"/>
                  <a:pt x="1966" y="309"/>
                  <a:pt x="1400" y="309"/>
                </a:cubicBezTo>
                <a:cubicBezTo>
                  <a:pt x="644" y="309"/>
                  <a:pt x="0" y="188"/>
                  <a:pt x="0" y="187"/>
                </a:cubicBezTo>
                <a:lnTo>
                  <a:pt x="0" y="187"/>
                </a:lnTo>
                <a:cubicBezTo>
                  <a:pt x="0" y="188"/>
                  <a:pt x="53" y="1333"/>
                  <a:pt x="160" y="2106"/>
                </a:cubicBezTo>
                <a:cubicBezTo>
                  <a:pt x="512" y="2132"/>
                  <a:pt x="830" y="2143"/>
                  <a:pt x="1116" y="2143"/>
                </a:cubicBezTo>
                <a:cubicBezTo>
                  <a:pt x="3192" y="2143"/>
                  <a:pt x="3624" y="1546"/>
                  <a:pt x="3624" y="1546"/>
                </a:cubicBezTo>
                <a:lnTo>
                  <a:pt x="3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4"/>
          <p:cNvSpPr/>
          <p:nvPr/>
        </p:nvSpPr>
        <p:spPr>
          <a:xfrm flipH="1">
            <a:off x="7091200" y="1267475"/>
            <a:ext cx="134533" cy="164665"/>
          </a:xfrm>
          <a:custGeom>
            <a:avLst/>
            <a:gdLst/>
            <a:ahLst/>
            <a:cxnLst/>
            <a:rect l="l" t="t" r="r" b="b"/>
            <a:pathLst>
              <a:path w="2853" h="3492" extrusionOk="0">
                <a:moveTo>
                  <a:pt x="2266" y="1"/>
                </a:moveTo>
                <a:lnTo>
                  <a:pt x="614" y="134"/>
                </a:lnTo>
                <a:cubicBezTo>
                  <a:pt x="854" y="1333"/>
                  <a:pt x="1" y="3118"/>
                  <a:pt x="1" y="3118"/>
                </a:cubicBezTo>
                <a:cubicBezTo>
                  <a:pt x="1" y="3118"/>
                  <a:pt x="1093" y="3385"/>
                  <a:pt x="1866" y="3491"/>
                </a:cubicBezTo>
                <a:cubicBezTo>
                  <a:pt x="2852" y="747"/>
                  <a:pt x="226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4"/>
          <p:cNvSpPr/>
          <p:nvPr/>
        </p:nvSpPr>
        <p:spPr>
          <a:xfrm flipH="1">
            <a:off x="5986924" y="241642"/>
            <a:ext cx="178434" cy="118123"/>
          </a:xfrm>
          <a:custGeom>
            <a:avLst/>
            <a:gdLst/>
            <a:ahLst/>
            <a:cxnLst/>
            <a:rect l="l" t="t" r="r" b="b"/>
            <a:pathLst>
              <a:path w="3784" h="2505" extrusionOk="0">
                <a:moveTo>
                  <a:pt x="2984" y="0"/>
                </a:moveTo>
                <a:cubicBezTo>
                  <a:pt x="2178" y="589"/>
                  <a:pt x="693" y="642"/>
                  <a:pt x="180" y="642"/>
                </a:cubicBezTo>
                <a:cubicBezTo>
                  <a:pt x="66" y="642"/>
                  <a:pt x="0" y="640"/>
                  <a:pt x="0" y="640"/>
                </a:cubicBezTo>
                <a:lnTo>
                  <a:pt x="0" y="640"/>
                </a:lnTo>
                <a:cubicBezTo>
                  <a:pt x="0" y="640"/>
                  <a:pt x="213" y="1759"/>
                  <a:pt x="426" y="2505"/>
                </a:cubicBezTo>
                <a:cubicBezTo>
                  <a:pt x="3357" y="2292"/>
                  <a:pt x="3784" y="1439"/>
                  <a:pt x="3784" y="1439"/>
                </a:cubicBezTo>
                <a:lnTo>
                  <a:pt x="2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4"/>
          <p:cNvSpPr/>
          <p:nvPr/>
        </p:nvSpPr>
        <p:spPr>
          <a:xfrm flipH="1">
            <a:off x="4363469" y="6897742"/>
            <a:ext cx="144530" cy="85822"/>
          </a:xfrm>
          <a:custGeom>
            <a:avLst/>
            <a:gdLst/>
            <a:ahLst/>
            <a:cxnLst/>
            <a:rect l="l" t="t" r="r" b="b"/>
            <a:pathLst>
              <a:path w="3065" h="1820" extrusionOk="0">
                <a:moveTo>
                  <a:pt x="2585" y="1"/>
                </a:moveTo>
                <a:cubicBezTo>
                  <a:pt x="2165" y="217"/>
                  <a:pt x="1600" y="276"/>
                  <a:pt x="1105" y="276"/>
                </a:cubicBezTo>
                <a:cubicBezTo>
                  <a:pt x="500" y="276"/>
                  <a:pt x="0" y="188"/>
                  <a:pt x="0" y="188"/>
                </a:cubicBezTo>
                <a:lnTo>
                  <a:pt x="0" y="188"/>
                </a:lnTo>
                <a:cubicBezTo>
                  <a:pt x="0" y="188"/>
                  <a:pt x="27" y="1147"/>
                  <a:pt x="133" y="1786"/>
                </a:cubicBezTo>
                <a:cubicBezTo>
                  <a:pt x="438" y="1809"/>
                  <a:pt x="711" y="1819"/>
                  <a:pt x="958" y="1819"/>
                </a:cubicBezTo>
                <a:cubicBezTo>
                  <a:pt x="2716" y="1819"/>
                  <a:pt x="3064" y="1307"/>
                  <a:pt x="3064" y="1307"/>
                </a:cubicBezTo>
                <a:lnTo>
                  <a:pt x="25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044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 name="Rectangle 5">
            <a:extLst>
              <a:ext uri="{FF2B5EF4-FFF2-40B4-BE49-F238E27FC236}">
                <a16:creationId xmlns:a16="http://schemas.microsoft.com/office/drawing/2014/main" id="{E75D5912-D4F9-C8BB-5289-EA5D3C637C6F}"/>
              </a:ext>
            </a:extLst>
          </p:cNvPr>
          <p:cNvSpPr/>
          <p:nvPr/>
        </p:nvSpPr>
        <p:spPr>
          <a:xfrm>
            <a:off x="523874" y="261795"/>
            <a:ext cx="8096250" cy="160218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n-US" sz="2000" b="1" i="1" dirty="0" err="1">
                <a:solidFill>
                  <a:srgbClr val="040100"/>
                </a:solidFill>
                <a:effectLst/>
                <a:latin typeface="Arial" panose="020B0604020202020204" pitchFamily="34" charset="0"/>
                <a:ea typeface="Aptos" panose="020B0004020202020204" pitchFamily="34" charset="0"/>
                <a:cs typeface="Arial" panose="020B0604020202020204" pitchFamily="34" charset="0"/>
              </a:rPr>
              <a:t>Nhiệm</a:t>
            </a:r>
            <a:r>
              <a:rPr lang="en-US" sz="2000" b="1" i="1"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b="1" i="1" dirty="0" err="1">
                <a:solidFill>
                  <a:srgbClr val="040100"/>
                </a:solidFill>
                <a:effectLst/>
                <a:latin typeface="Arial" panose="020B0604020202020204" pitchFamily="34" charset="0"/>
                <a:ea typeface="Aptos" panose="020B0004020202020204" pitchFamily="34" charset="0"/>
                <a:cs typeface="Arial" panose="020B0604020202020204" pitchFamily="34" charset="0"/>
              </a:rPr>
              <a:t>vụ</a:t>
            </a:r>
            <a:r>
              <a:rPr lang="en-US" sz="2000" b="1" i="1" dirty="0">
                <a:solidFill>
                  <a:srgbClr val="040100"/>
                </a:solidFill>
                <a:effectLst/>
                <a:latin typeface="Arial" panose="020B0604020202020204" pitchFamily="34" charset="0"/>
                <a:ea typeface="Aptos" panose="020B0004020202020204" pitchFamily="34" charset="0"/>
                <a:cs typeface="Arial" panose="020B0604020202020204" pitchFamily="34" charset="0"/>
              </a:rPr>
              <a:t>:</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Có</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ý</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kiến</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cho</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rằng</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chỉ</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nam</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giới</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phù</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hợp</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với</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những</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nghề</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thuộc</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lĩnh</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vực</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tin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học</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Em</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hãy</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phản</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biện</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lại</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ý</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kiến</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này</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bằng</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cách</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nêu</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những</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ưu</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thế</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của</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nữ</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giới</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khi</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làm</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việc</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trong</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lĩnh</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vực</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 tin </a:t>
            </a:r>
            <a:r>
              <a:rPr lang="en-US" sz="2000" dirty="0" err="1">
                <a:solidFill>
                  <a:srgbClr val="040100"/>
                </a:solidFill>
                <a:effectLst/>
                <a:latin typeface="Arial" panose="020B0604020202020204" pitchFamily="34" charset="0"/>
                <a:ea typeface="Aptos" panose="020B0004020202020204" pitchFamily="34" charset="0"/>
                <a:cs typeface="Arial" panose="020B0604020202020204" pitchFamily="34" charset="0"/>
              </a:rPr>
              <a:t>học</a:t>
            </a:r>
            <a:r>
              <a:rPr lang="en-US" sz="2000" dirty="0">
                <a:solidFill>
                  <a:srgbClr val="040100"/>
                </a:solidFill>
                <a:effectLst/>
                <a:latin typeface="Arial" panose="020B0604020202020204" pitchFamily="34" charset="0"/>
                <a:ea typeface="Aptos" panose="020B0004020202020204" pitchFamily="34" charset="0"/>
                <a:cs typeface="Arial" panose="020B0604020202020204" pitchFamily="34" charset="0"/>
              </a:rPr>
              <a:t>.</a:t>
            </a:r>
            <a:r>
              <a:rPr lang="en-VN" sz="2000" dirty="0">
                <a:solidFill>
                  <a:srgbClr val="040100"/>
                </a:solidFill>
                <a:effectLst/>
                <a:latin typeface="Arial" panose="020B0604020202020204" pitchFamily="34" charset="0"/>
                <a:cs typeface="Arial" panose="020B0604020202020204" pitchFamily="34" charset="0"/>
              </a:rPr>
              <a:t> </a:t>
            </a:r>
            <a:endParaRPr lang="vi-VN" sz="2000" kern="100" dirty="0">
              <a:solidFill>
                <a:srgbClr val="0401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F31CEEE-B170-F242-3406-7D664AA6E31A}"/>
              </a:ext>
            </a:extLst>
          </p:cNvPr>
          <p:cNvSpPr txBox="1"/>
          <p:nvPr/>
        </p:nvSpPr>
        <p:spPr>
          <a:xfrm>
            <a:off x="523877" y="2076450"/>
            <a:ext cx="8096247" cy="2805255"/>
          </a:xfrm>
          <a:prstGeom prst="rect">
            <a:avLst/>
          </a:prstGeom>
          <a:solidFill>
            <a:schemeClr val="accent3"/>
          </a:solidFill>
          <a:ln>
            <a:solidFill>
              <a:schemeClr val="accent3"/>
            </a:solidFill>
          </a:ln>
        </p:spPr>
        <p:txBody>
          <a:bodyPr wrap="square">
            <a:spAutoFit/>
          </a:bodyPr>
          <a:lstStyle/>
          <a:p>
            <a:pPr algn="ctr">
              <a:lnSpc>
                <a:spcPct val="150000"/>
              </a:lnSpc>
            </a:pPr>
            <a:r>
              <a:rPr lang="vi-VN" sz="2000" b="1" dirty="0">
                <a:solidFill>
                  <a:srgbClr val="0070C0"/>
                </a:solidFill>
                <a:effectLst/>
                <a:latin typeface="Arial" panose="020B0604020202020204" pitchFamily="34" charset="0"/>
                <a:ea typeface="Aptos" panose="020B0004020202020204" pitchFamily="34" charset="0"/>
                <a:cs typeface="Arial" panose="020B0604020202020204" pitchFamily="34" charset="0"/>
              </a:rPr>
              <a:t>Em có thể tìm kiếm thêm thông tin theo những từ khoá như:</a:t>
            </a:r>
          </a:p>
          <a:p>
            <a:pPr marL="342900" indent="-342900" algn="just">
              <a:lnSpc>
                <a:spcPct val="150000"/>
              </a:lnSpc>
              <a:buFont typeface="Arial" panose="020B0604020202020204" pitchFamily="34" charset="0"/>
              <a:buChar char="•"/>
            </a:pPr>
            <a:r>
              <a:rPr lang="vi-VN" sz="2000" dirty="0">
                <a:latin typeface="Arial" panose="020B0604020202020204" pitchFamily="34" charset="0"/>
                <a:ea typeface="Aptos" panose="020B0004020202020204" pitchFamily="34" charset="0"/>
                <a:cs typeface="Arial" panose="020B0604020202020204" pitchFamily="34" charset="0"/>
              </a:rPr>
              <a:t>Ư</a:t>
            </a:r>
            <a:r>
              <a:rPr lang="vi-VN"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u thế của nữ giới trong ngành công nghệ thông tin;</a:t>
            </a:r>
          </a:p>
          <a:p>
            <a:pPr marL="342900" indent="-342900" algn="just">
              <a:lnSpc>
                <a:spcPct val="150000"/>
              </a:lnSpc>
              <a:buFont typeface="Arial" panose="020B0604020202020204" pitchFamily="34" charset="0"/>
              <a:buChar char="•"/>
            </a:pPr>
            <a:r>
              <a:rPr lang="vi-VN" sz="2000" dirty="0">
                <a:latin typeface="Arial" panose="020B0604020202020204" pitchFamily="34" charset="0"/>
                <a:ea typeface="Aptos" panose="020B0004020202020204" pitchFamily="34" charset="0"/>
                <a:cs typeface="Arial" panose="020B0604020202020204" pitchFamily="34" charset="0"/>
              </a:rPr>
              <a:t>N</a:t>
            </a:r>
            <a:r>
              <a:rPr lang="vi-VN"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hân lực nữ trong ngành công nghệ thông tin;</a:t>
            </a:r>
          </a:p>
          <a:p>
            <a:pPr marL="342900" indent="-342900" algn="just">
              <a:lnSpc>
                <a:spcPct val="150000"/>
              </a:lnSpc>
              <a:buFont typeface="Arial" panose="020B0604020202020204" pitchFamily="34" charset="0"/>
              <a:buChar char="•"/>
            </a:pPr>
            <a:r>
              <a:rPr lang="vi-VN" sz="2000" dirty="0">
                <a:latin typeface="Arial" panose="020B0604020202020204" pitchFamily="34" charset="0"/>
                <a:ea typeface="Aptos" panose="020B0004020202020204" pitchFamily="34" charset="0"/>
                <a:cs typeface="Arial" panose="020B0604020202020204" pitchFamily="34" charset="0"/>
              </a:rPr>
              <a:t>C</a:t>
            </a:r>
            <a:r>
              <a:rPr lang="vi-VN"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ơ hội việc làm của phụ nữ trong lĩnh vực tin học;</a:t>
            </a:r>
          </a:p>
          <a:p>
            <a:pPr marL="342900" indent="-342900" algn="just">
              <a:lnSpc>
                <a:spcPct val="150000"/>
              </a:lnSpc>
              <a:buFont typeface="Arial" panose="020B0604020202020204" pitchFamily="34" charset="0"/>
              <a:buChar char="•"/>
            </a:pPr>
            <a:r>
              <a:rPr lang="vi-VN" sz="2000" dirty="0">
                <a:latin typeface="Arial" panose="020B0604020202020204" pitchFamily="34" charset="0"/>
                <a:ea typeface="Aptos" panose="020B0004020202020204" pitchFamily="34" charset="0"/>
                <a:cs typeface="Arial" panose="020B0604020202020204" pitchFamily="34" charset="0"/>
              </a:rPr>
              <a:t>N</a:t>
            </a:r>
            <a:r>
              <a:rPr lang="vi-VN"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ữ giới học công nghệ thông tin ra làm gì;</a:t>
            </a:r>
          </a:p>
          <a:p>
            <a:pPr marL="342900" indent="-342900" algn="just">
              <a:lnSpc>
                <a:spcPct val="150000"/>
              </a:lnSpc>
              <a:buFont typeface="Arial" panose="020B0604020202020204" pitchFamily="34" charset="0"/>
              <a:buChar char="•"/>
            </a:pPr>
            <a:r>
              <a:rPr lang="vi-VN" sz="2000" dirty="0">
                <a:latin typeface="Arial" panose="020B0604020202020204" pitchFamily="34" charset="0"/>
                <a:ea typeface="Aptos" panose="020B0004020202020204" pitchFamily="34" charset="0"/>
                <a:cs typeface="Arial" panose="020B0604020202020204" pitchFamily="34" charset="0"/>
              </a:rPr>
              <a:t>T</a:t>
            </a:r>
            <a:r>
              <a:rPr lang="vi-VN"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hành công của phụ nữ trong lĩnh vực tin học.</a:t>
            </a:r>
          </a:p>
        </p:txBody>
      </p:sp>
      <p:cxnSp>
        <p:nvCxnSpPr>
          <p:cNvPr id="10" name="Straight Arrow Connector 9">
            <a:extLst>
              <a:ext uri="{FF2B5EF4-FFF2-40B4-BE49-F238E27FC236}">
                <a16:creationId xmlns:a16="http://schemas.microsoft.com/office/drawing/2014/main" id="{D5740F5A-CD50-7B9A-9B0F-5F04CF1472AA}"/>
              </a:ext>
            </a:extLst>
          </p:cNvPr>
          <p:cNvCxnSpPr/>
          <p:nvPr/>
        </p:nvCxnSpPr>
        <p:spPr>
          <a:xfrm>
            <a:off x="4571999" y="1863977"/>
            <a:ext cx="0" cy="30346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2786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6" name="Google Shape;566;p34"/>
          <p:cNvSpPr txBox="1">
            <a:spLocks noGrp="1"/>
          </p:cNvSpPr>
          <p:nvPr>
            <p:ph type="title" idx="2"/>
          </p:nvPr>
        </p:nvSpPr>
        <p:spPr>
          <a:xfrm>
            <a:off x="918568" y="752945"/>
            <a:ext cx="5052600" cy="110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Arial" panose="020B0604020202020204" pitchFamily="34" charset="0"/>
                <a:cs typeface="Arial" panose="020B0604020202020204" pitchFamily="34" charset="0"/>
              </a:rPr>
              <a:t>03</a:t>
            </a:r>
            <a:endParaRPr b="1" dirty="0">
              <a:latin typeface="Arial" panose="020B0604020202020204" pitchFamily="34" charset="0"/>
              <a:cs typeface="Arial" panose="020B0604020202020204" pitchFamily="34" charset="0"/>
            </a:endParaRPr>
          </a:p>
        </p:txBody>
      </p:sp>
      <p:sp>
        <p:nvSpPr>
          <p:cNvPr id="567" name="Google Shape;567;p34"/>
          <p:cNvSpPr txBox="1">
            <a:spLocks noGrp="1"/>
          </p:cNvSpPr>
          <p:nvPr>
            <p:ph type="subTitle" idx="1"/>
          </p:nvPr>
        </p:nvSpPr>
        <p:spPr>
          <a:xfrm>
            <a:off x="361304" y="1796792"/>
            <a:ext cx="6096769" cy="2738493"/>
          </a:xfrm>
          <a:prstGeom prst="rect">
            <a:avLst/>
          </a:prstGeom>
        </p:spPr>
        <p:txBody>
          <a:bodyPr spcFirstLastPara="1" wrap="square" lIns="91425" tIns="91425" rIns="91425" bIns="91425" anchor="t" anchorCtr="0">
            <a:noAutofit/>
          </a:bodyPr>
          <a:lstStyle/>
          <a:p>
            <a:pPr marL="0" indent="0" algn="ctr">
              <a:lnSpc>
                <a:spcPct val="150000"/>
              </a:lnSpc>
            </a:pPr>
            <a:r>
              <a:rPr lang="en-US" sz="3900" b="1" kern="100" dirty="0">
                <a:effectLst/>
                <a:latin typeface="Arial" panose="020B0604020202020204" pitchFamily="34" charset="0"/>
                <a:ea typeface="Aptos" panose="020B0004020202020204" pitchFamily="34" charset="0"/>
                <a:cs typeface="Arial" panose="020B0604020202020204" pitchFamily="34" charset="0"/>
              </a:rPr>
              <a:t>GIẢI THÍCH </a:t>
            </a:r>
            <a:r>
              <a:rPr lang="en-US" sz="3900" b="1" kern="100" dirty="0" err="1">
                <a:effectLst/>
                <a:latin typeface="Arial" panose="020B0604020202020204" pitchFamily="34" charset="0"/>
                <a:ea typeface="Aptos" panose="020B0004020202020204" pitchFamily="34" charset="0"/>
                <a:cs typeface="Arial" panose="020B0604020202020204" pitchFamily="34" charset="0"/>
              </a:rPr>
              <a:t>Ý</a:t>
            </a:r>
            <a:r>
              <a:rPr lang="en-US" sz="3900" b="1" kern="100" dirty="0">
                <a:effectLst/>
                <a:latin typeface="Arial" panose="020B0604020202020204" pitchFamily="34" charset="0"/>
                <a:ea typeface="Aptos" panose="020B0004020202020204" pitchFamily="34" charset="0"/>
                <a:cs typeface="Arial" panose="020B0604020202020204" pitchFamily="34" charset="0"/>
              </a:rPr>
              <a:t> KIẾN CÁ NHÂN VỀ CÁC NHÓM NGHỀ ĐÃ HỌC</a:t>
            </a:r>
            <a:endParaRPr lang="en-VN" sz="3900" b="1" kern="100" dirty="0">
              <a:effectLst/>
              <a:latin typeface="Arial" panose="020B0604020202020204" pitchFamily="34" charset="0"/>
              <a:ea typeface="Aptos" panose="020B0004020202020204" pitchFamily="34" charset="0"/>
              <a:cs typeface="Arial" panose="020B0604020202020204" pitchFamily="34" charset="0"/>
            </a:endParaRPr>
          </a:p>
        </p:txBody>
      </p:sp>
      <p:grpSp>
        <p:nvGrpSpPr>
          <p:cNvPr id="568" name="Google Shape;568;p34"/>
          <p:cNvGrpSpPr/>
          <p:nvPr/>
        </p:nvGrpSpPr>
        <p:grpSpPr>
          <a:xfrm rot="-9433113">
            <a:off x="2779654" y="-2183188"/>
            <a:ext cx="10135958" cy="9295015"/>
            <a:chOff x="9797932" y="-988242"/>
            <a:chExt cx="9243558" cy="8476655"/>
          </a:xfrm>
        </p:grpSpPr>
        <p:sp>
          <p:nvSpPr>
            <p:cNvPr id="569" name="Google Shape;569;p34"/>
            <p:cNvSpPr/>
            <p:nvPr/>
          </p:nvSpPr>
          <p:spPr>
            <a:xfrm rot="767128">
              <a:off x="11404963" y="2203191"/>
              <a:ext cx="3996577" cy="4111147"/>
            </a:xfrm>
            <a:custGeom>
              <a:avLst/>
              <a:gdLst/>
              <a:ahLst/>
              <a:cxnLst/>
              <a:rect l="l" t="t" r="r" b="b"/>
              <a:pathLst>
                <a:path w="124570" h="128153" extrusionOk="0">
                  <a:moveTo>
                    <a:pt x="66935" y="0"/>
                  </a:moveTo>
                  <a:lnTo>
                    <a:pt x="11991" y="48149"/>
                  </a:lnTo>
                  <a:cubicBezTo>
                    <a:pt x="11991" y="48149"/>
                    <a:pt x="0" y="93793"/>
                    <a:pt x="19638" y="115776"/>
                  </a:cubicBezTo>
                  <a:cubicBezTo>
                    <a:pt x="27642" y="124723"/>
                    <a:pt x="38236" y="128153"/>
                    <a:pt x="48974" y="128153"/>
                  </a:cubicBezTo>
                  <a:cubicBezTo>
                    <a:pt x="64621" y="128153"/>
                    <a:pt x="80573" y="120871"/>
                    <a:pt x="89264" y="112765"/>
                  </a:cubicBezTo>
                  <a:cubicBezTo>
                    <a:pt x="103919" y="99123"/>
                    <a:pt x="124570" y="57822"/>
                    <a:pt x="115910" y="37491"/>
                  </a:cubicBezTo>
                  <a:lnTo>
                    <a:pt x="115910" y="37491"/>
                  </a:lnTo>
                  <a:cubicBezTo>
                    <a:pt x="111285" y="42886"/>
                    <a:pt x="101755" y="47390"/>
                    <a:pt x="92351" y="47390"/>
                  </a:cubicBezTo>
                  <a:cubicBezTo>
                    <a:pt x="85500" y="47390"/>
                    <a:pt x="78715" y="45000"/>
                    <a:pt x="73943" y="38823"/>
                  </a:cubicBezTo>
                  <a:cubicBezTo>
                    <a:pt x="62618" y="24168"/>
                    <a:pt x="66935" y="1"/>
                    <a:pt x="669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4"/>
            <p:cNvSpPr/>
            <p:nvPr/>
          </p:nvSpPr>
          <p:spPr>
            <a:xfrm rot="767128">
              <a:off x="11774462" y="3038763"/>
              <a:ext cx="3237782" cy="2861086"/>
            </a:xfrm>
            <a:custGeom>
              <a:avLst/>
              <a:gdLst/>
              <a:ahLst/>
              <a:cxnLst/>
              <a:rect l="l" t="t" r="r" b="b"/>
              <a:pathLst>
                <a:path w="100919" h="89186" extrusionOk="0">
                  <a:moveTo>
                    <a:pt x="19319" y="0"/>
                  </a:moveTo>
                  <a:lnTo>
                    <a:pt x="1" y="15535"/>
                  </a:lnTo>
                  <a:cubicBezTo>
                    <a:pt x="587" y="24834"/>
                    <a:pt x="7755" y="60673"/>
                    <a:pt x="16202" y="71624"/>
                  </a:cubicBezTo>
                  <a:cubicBezTo>
                    <a:pt x="22358" y="79568"/>
                    <a:pt x="37766" y="89186"/>
                    <a:pt x="56403" y="89186"/>
                  </a:cubicBezTo>
                  <a:cubicBezTo>
                    <a:pt x="68336" y="89186"/>
                    <a:pt x="81593" y="85243"/>
                    <a:pt x="94594" y="74395"/>
                  </a:cubicBezTo>
                  <a:cubicBezTo>
                    <a:pt x="94827" y="74460"/>
                    <a:pt x="95052" y="74491"/>
                    <a:pt x="95268" y="74491"/>
                  </a:cubicBezTo>
                  <a:cubicBezTo>
                    <a:pt x="100919" y="74491"/>
                    <a:pt x="100669" y="53052"/>
                    <a:pt x="98590" y="48176"/>
                  </a:cubicBezTo>
                  <a:lnTo>
                    <a:pt x="98590" y="48176"/>
                  </a:lnTo>
                  <a:cubicBezTo>
                    <a:pt x="87916" y="58863"/>
                    <a:pt x="74489" y="63190"/>
                    <a:pt x="62148" y="63190"/>
                  </a:cubicBezTo>
                  <a:cubicBezTo>
                    <a:pt x="48703" y="63190"/>
                    <a:pt x="36548" y="58055"/>
                    <a:pt x="30644" y="50414"/>
                  </a:cubicBezTo>
                  <a:cubicBezTo>
                    <a:pt x="19319" y="35759"/>
                    <a:pt x="19319" y="0"/>
                    <a:pt x="19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4"/>
            <p:cNvSpPr/>
            <p:nvPr/>
          </p:nvSpPr>
          <p:spPr>
            <a:xfrm rot="767128">
              <a:off x="14497424" y="4850600"/>
              <a:ext cx="573900" cy="1208966"/>
            </a:xfrm>
            <a:custGeom>
              <a:avLst/>
              <a:gdLst/>
              <a:ahLst/>
              <a:cxnLst/>
              <a:rect l="l" t="t" r="r" b="b"/>
              <a:pathLst>
                <a:path w="17888" h="37686" extrusionOk="0">
                  <a:moveTo>
                    <a:pt x="9513" y="0"/>
                  </a:moveTo>
                  <a:lnTo>
                    <a:pt x="1999" y="25553"/>
                  </a:lnTo>
                  <a:cubicBezTo>
                    <a:pt x="1999" y="25553"/>
                    <a:pt x="1" y="31709"/>
                    <a:pt x="9513" y="37198"/>
                  </a:cubicBezTo>
                  <a:cubicBezTo>
                    <a:pt x="10086" y="37529"/>
                    <a:pt x="10590" y="37685"/>
                    <a:pt x="11031" y="37685"/>
                  </a:cubicBezTo>
                  <a:cubicBezTo>
                    <a:pt x="17888" y="37685"/>
                    <a:pt x="9513" y="0"/>
                    <a:pt x="9513" y="0"/>
                  </a:cubicBezTo>
                  <a:close/>
                </a:path>
              </a:pathLst>
            </a:custGeom>
            <a:solidFill>
              <a:srgbClr val="C11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rot="767128">
              <a:off x="13183771" y="2380225"/>
              <a:ext cx="2217576" cy="2164918"/>
            </a:xfrm>
            <a:custGeom>
              <a:avLst/>
              <a:gdLst/>
              <a:ahLst/>
              <a:cxnLst/>
              <a:rect l="l" t="t" r="r" b="b"/>
              <a:pathLst>
                <a:path w="69120" h="67485" extrusionOk="0">
                  <a:moveTo>
                    <a:pt x="17667" y="0"/>
                  </a:moveTo>
                  <a:lnTo>
                    <a:pt x="0" y="15481"/>
                  </a:lnTo>
                  <a:cubicBezTo>
                    <a:pt x="587" y="24781"/>
                    <a:pt x="2772" y="44445"/>
                    <a:pt x="11218" y="55370"/>
                  </a:cubicBezTo>
                  <a:cubicBezTo>
                    <a:pt x="16755" y="62528"/>
                    <a:pt x="28371" y="67484"/>
                    <a:pt x="40462" y="67484"/>
                  </a:cubicBezTo>
                  <a:cubicBezTo>
                    <a:pt x="50426" y="67484"/>
                    <a:pt x="60712" y="64119"/>
                    <a:pt x="68187" y="55850"/>
                  </a:cubicBezTo>
                  <a:cubicBezTo>
                    <a:pt x="69120" y="48922"/>
                    <a:pt x="68800" y="42554"/>
                    <a:pt x="66642" y="37491"/>
                  </a:cubicBezTo>
                  <a:cubicBezTo>
                    <a:pt x="62756" y="42024"/>
                    <a:pt x="55642" y="44825"/>
                    <a:pt x="48055" y="44825"/>
                  </a:cubicBezTo>
                  <a:cubicBezTo>
                    <a:pt x="40032" y="44825"/>
                    <a:pt x="31481" y="41692"/>
                    <a:pt x="25660" y="34160"/>
                  </a:cubicBezTo>
                  <a:cubicBezTo>
                    <a:pt x="14336" y="19505"/>
                    <a:pt x="17667" y="1"/>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rot="767128">
              <a:off x="13188270" y="3605605"/>
              <a:ext cx="2064572" cy="2833658"/>
            </a:xfrm>
            <a:custGeom>
              <a:avLst/>
              <a:gdLst/>
              <a:ahLst/>
              <a:cxnLst/>
              <a:rect l="l" t="t" r="r" b="b"/>
              <a:pathLst>
                <a:path w="64351" h="88331" extrusionOk="0">
                  <a:moveTo>
                    <a:pt x="55691" y="1"/>
                  </a:moveTo>
                  <a:lnTo>
                    <a:pt x="55691" y="1"/>
                  </a:lnTo>
                  <a:cubicBezTo>
                    <a:pt x="53666" y="2372"/>
                    <a:pt x="50735" y="4291"/>
                    <a:pt x="47351" y="5543"/>
                  </a:cubicBezTo>
                  <a:cubicBezTo>
                    <a:pt x="43913" y="13430"/>
                    <a:pt x="37358" y="27739"/>
                    <a:pt x="28858" y="42421"/>
                  </a:cubicBezTo>
                  <a:cubicBezTo>
                    <a:pt x="22090" y="54172"/>
                    <a:pt x="1" y="88305"/>
                    <a:pt x="1" y="88305"/>
                  </a:cubicBezTo>
                  <a:cubicBezTo>
                    <a:pt x="549" y="88322"/>
                    <a:pt x="1098" y="88331"/>
                    <a:pt x="1647" y="88331"/>
                  </a:cubicBezTo>
                  <a:cubicBezTo>
                    <a:pt x="2832" y="88331"/>
                    <a:pt x="4022" y="88290"/>
                    <a:pt x="5224" y="88199"/>
                  </a:cubicBezTo>
                  <a:cubicBezTo>
                    <a:pt x="14816" y="85374"/>
                    <a:pt x="23449" y="80498"/>
                    <a:pt x="29045" y="75275"/>
                  </a:cubicBezTo>
                  <a:cubicBezTo>
                    <a:pt x="43700" y="61633"/>
                    <a:pt x="64351" y="20332"/>
                    <a:pt x="55691" y="1"/>
                  </a:cubicBezTo>
                  <a:close/>
                </a:path>
              </a:pathLst>
            </a:custGeom>
            <a:solidFill>
              <a:srgbClr val="212121">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rot="767128">
              <a:off x="14394803" y="3586209"/>
              <a:ext cx="4353051" cy="3025335"/>
            </a:xfrm>
            <a:custGeom>
              <a:avLst/>
              <a:gdLst/>
              <a:ahLst/>
              <a:cxnLst/>
              <a:rect l="l" t="t" r="r" b="b"/>
              <a:pathLst>
                <a:path w="135681" h="94306" extrusionOk="0">
                  <a:moveTo>
                    <a:pt x="37501" y="0"/>
                  </a:moveTo>
                  <a:cubicBezTo>
                    <a:pt x="26709" y="0"/>
                    <a:pt x="17068" y="6853"/>
                    <a:pt x="14655" y="17973"/>
                  </a:cubicBezTo>
                  <a:cubicBezTo>
                    <a:pt x="11644" y="34201"/>
                    <a:pt x="5729" y="51014"/>
                    <a:pt x="0" y="64790"/>
                  </a:cubicBezTo>
                  <a:cubicBezTo>
                    <a:pt x="2064" y="64301"/>
                    <a:pt x="4180" y="64049"/>
                    <a:pt x="6292" y="64049"/>
                  </a:cubicBezTo>
                  <a:cubicBezTo>
                    <a:pt x="6824" y="64049"/>
                    <a:pt x="7356" y="64065"/>
                    <a:pt x="7887" y="64097"/>
                  </a:cubicBezTo>
                  <a:cubicBezTo>
                    <a:pt x="23768" y="65589"/>
                    <a:pt x="38530" y="69879"/>
                    <a:pt x="52652" y="78593"/>
                  </a:cubicBezTo>
                  <a:cubicBezTo>
                    <a:pt x="55210" y="80298"/>
                    <a:pt x="58674" y="80564"/>
                    <a:pt x="61099" y="82589"/>
                  </a:cubicBezTo>
                  <a:cubicBezTo>
                    <a:pt x="72176" y="91273"/>
                    <a:pt x="84228" y="94306"/>
                    <a:pt x="96603" y="94306"/>
                  </a:cubicBezTo>
                  <a:cubicBezTo>
                    <a:pt x="108609" y="94306"/>
                    <a:pt x="120918" y="91451"/>
                    <a:pt x="132936" y="88132"/>
                  </a:cubicBezTo>
                  <a:cubicBezTo>
                    <a:pt x="133469" y="74063"/>
                    <a:pt x="134322" y="52959"/>
                    <a:pt x="135681" y="21517"/>
                  </a:cubicBezTo>
                  <a:lnTo>
                    <a:pt x="135681" y="21517"/>
                  </a:lnTo>
                  <a:cubicBezTo>
                    <a:pt x="128549" y="28506"/>
                    <a:pt x="117356" y="31802"/>
                    <a:pt x="105552" y="31802"/>
                  </a:cubicBezTo>
                  <a:cubicBezTo>
                    <a:pt x="88733" y="31802"/>
                    <a:pt x="70670" y="25112"/>
                    <a:pt x="61339" y="12884"/>
                  </a:cubicBezTo>
                  <a:cubicBezTo>
                    <a:pt x="54488" y="3922"/>
                    <a:pt x="45665" y="0"/>
                    <a:pt x="37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rot="767128">
              <a:off x="14855408" y="3579323"/>
              <a:ext cx="4034178" cy="1825287"/>
            </a:xfrm>
            <a:custGeom>
              <a:avLst/>
              <a:gdLst/>
              <a:ahLst/>
              <a:cxnLst/>
              <a:rect l="l" t="t" r="r" b="b"/>
              <a:pathLst>
                <a:path w="125742" h="56898" extrusionOk="0">
                  <a:moveTo>
                    <a:pt x="29529" y="1"/>
                  </a:moveTo>
                  <a:cubicBezTo>
                    <a:pt x="17954" y="1"/>
                    <a:pt x="7266" y="8040"/>
                    <a:pt x="4716" y="19796"/>
                  </a:cubicBezTo>
                  <a:cubicBezTo>
                    <a:pt x="3491" y="26271"/>
                    <a:pt x="1919" y="32693"/>
                    <a:pt x="0" y="39008"/>
                  </a:cubicBezTo>
                  <a:cubicBezTo>
                    <a:pt x="4828" y="31608"/>
                    <a:pt x="13492" y="26897"/>
                    <a:pt x="22569" y="26897"/>
                  </a:cubicBezTo>
                  <a:cubicBezTo>
                    <a:pt x="30324" y="26897"/>
                    <a:pt x="38381" y="30336"/>
                    <a:pt x="44605" y="38475"/>
                  </a:cubicBezTo>
                  <a:cubicBezTo>
                    <a:pt x="53794" y="50490"/>
                    <a:pt x="74637" y="56898"/>
                    <a:pt x="93937" y="56898"/>
                  </a:cubicBezTo>
                  <a:cubicBezTo>
                    <a:pt x="105754" y="56898"/>
                    <a:pt x="116993" y="54495"/>
                    <a:pt x="124623" y="49506"/>
                  </a:cubicBezTo>
                  <a:cubicBezTo>
                    <a:pt x="124969" y="41699"/>
                    <a:pt x="125316" y="33013"/>
                    <a:pt x="125742" y="23340"/>
                  </a:cubicBezTo>
                  <a:lnTo>
                    <a:pt x="125742" y="23340"/>
                  </a:lnTo>
                  <a:cubicBezTo>
                    <a:pt x="119216" y="29735"/>
                    <a:pt x="109317" y="32624"/>
                    <a:pt x="98665" y="32624"/>
                  </a:cubicBezTo>
                  <a:cubicBezTo>
                    <a:pt x="81089" y="32624"/>
                    <a:pt x="61464" y="24760"/>
                    <a:pt x="51560" y="11803"/>
                  </a:cubicBezTo>
                  <a:cubicBezTo>
                    <a:pt x="45227" y="3518"/>
                    <a:pt x="37184" y="1"/>
                    <a:pt x="29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4"/>
            <p:cNvSpPr/>
            <p:nvPr/>
          </p:nvSpPr>
          <p:spPr>
            <a:xfrm rot="767128">
              <a:off x="13907792" y="5124846"/>
              <a:ext cx="4548821" cy="1883577"/>
            </a:xfrm>
            <a:custGeom>
              <a:avLst/>
              <a:gdLst/>
              <a:ahLst/>
              <a:cxnLst/>
              <a:rect l="l" t="t" r="r" b="b"/>
              <a:pathLst>
                <a:path w="141783" h="58715" extrusionOk="0">
                  <a:moveTo>
                    <a:pt x="28476" y="1"/>
                  </a:moveTo>
                  <a:cubicBezTo>
                    <a:pt x="22066" y="1"/>
                    <a:pt x="16100" y="2354"/>
                    <a:pt x="11591" y="6443"/>
                  </a:cubicBezTo>
                  <a:cubicBezTo>
                    <a:pt x="7568" y="16995"/>
                    <a:pt x="3118" y="23630"/>
                    <a:pt x="0" y="33276"/>
                  </a:cubicBezTo>
                  <a:cubicBezTo>
                    <a:pt x="2572" y="28309"/>
                    <a:pt x="8147" y="26040"/>
                    <a:pt x="14787" y="26040"/>
                  </a:cubicBezTo>
                  <a:cubicBezTo>
                    <a:pt x="24177" y="26040"/>
                    <a:pt x="35696" y="30578"/>
                    <a:pt x="43859" y="38445"/>
                  </a:cubicBezTo>
                  <a:cubicBezTo>
                    <a:pt x="59020" y="53072"/>
                    <a:pt x="81807" y="58714"/>
                    <a:pt x="102746" y="58714"/>
                  </a:cubicBezTo>
                  <a:cubicBezTo>
                    <a:pt x="117358" y="58714"/>
                    <a:pt x="131070" y="55967"/>
                    <a:pt x="140664" y="51608"/>
                  </a:cubicBezTo>
                  <a:cubicBezTo>
                    <a:pt x="140904" y="45026"/>
                    <a:pt x="141250" y="35514"/>
                    <a:pt x="141783" y="21818"/>
                  </a:cubicBezTo>
                  <a:lnTo>
                    <a:pt x="141783" y="21818"/>
                  </a:lnTo>
                  <a:cubicBezTo>
                    <a:pt x="132294" y="30055"/>
                    <a:pt x="120222" y="33428"/>
                    <a:pt x="107783" y="33428"/>
                  </a:cubicBezTo>
                  <a:cubicBezTo>
                    <a:pt x="86061" y="33428"/>
                    <a:pt x="63219" y="23143"/>
                    <a:pt x="51054" y="10520"/>
                  </a:cubicBezTo>
                  <a:cubicBezTo>
                    <a:pt x="43990" y="3184"/>
                    <a:pt x="35933" y="1"/>
                    <a:pt x="28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4"/>
            <p:cNvSpPr/>
            <p:nvPr/>
          </p:nvSpPr>
          <p:spPr>
            <a:xfrm rot="767128">
              <a:off x="14798772" y="3272553"/>
              <a:ext cx="1326792" cy="2820184"/>
            </a:xfrm>
            <a:custGeom>
              <a:avLst/>
              <a:gdLst/>
              <a:ahLst/>
              <a:cxnLst/>
              <a:rect l="l" t="t" r="r" b="b"/>
              <a:pathLst>
                <a:path w="41355" h="87911" extrusionOk="0">
                  <a:moveTo>
                    <a:pt x="28904" y="0"/>
                  </a:moveTo>
                  <a:cubicBezTo>
                    <a:pt x="26757" y="0"/>
                    <a:pt x="24601" y="276"/>
                    <a:pt x="22490" y="832"/>
                  </a:cubicBezTo>
                  <a:lnTo>
                    <a:pt x="1" y="78025"/>
                  </a:lnTo>
                  <a:cubicBezTo>
                    <a:pt x="7515" y="78958"/>
                    <a:pt x="15855" y="82422"/>
                    <a:pt x="22543" y="87911"/>
                  </a:cubicBezTo>
                  <a:lnTo>
                    <a:pt x="41355" y="3310"/>
                  </a:lnTo>
                  <a:cubicBezTo>
                    <a:pt x="37526" y="1119"/>
                    <a:pt x="33232" y="0"/>
                    <a:pt x="28904"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4"/>
            <p:cNvSpPr/>
            <p:nvPr/>
          </p:nvSpPr>
          <p:spPr>
            <a:xfrm rot="767128">
              <a:off x="11538821" y="2019632"/>
              <a:ext cx="2173109" cy="3557703"/>
            </a:xfrm>
            <a:custGeom>
              <a:avLst/>
              <a:gdLst/>
              <a:ahLst/>
              <a:cxnLst/>
              <a:rect l="l" t="t" r="r" b="b"/>
              <a:pathLst>
                <a:path w="67734" h="110901" extrusionOk="0">
                  <a:moveTo>
                    <a:pt x="65336" y="0"/>
                  </a:moveTo>
                  <a:lnTo>
                    <a:pt x="10392" y="48149"/>
                  </a:lnTo>
                  <a:cubicBezTo>
                    <a:pt x="10392" y="48149"/>
                    <a:pt x="0" y="87692"/>
                    <a:pt x="14415" y="110900"/>
                  </a:cubicBezTo>
                  <a:cubicBezTo>
                    <a:pt x="14415" y="110900"/>
                    <a:pt x="33441" y="74955"/>
                    <a:pt x="40369" y="63311"/>
                  </a:cubicBezTo>
                  <a:cubicBezTo>
                    <a:pt x="48629" y="49588"/>
                    <a:pt x="57768" y="36398"/>
                    <a:pt x="67734" y="23848"/>
                  </a:cubicBezTo>
                  <a:cubicBezTo>
                    <a:pt x="63337" y="11751"/>
                    <a:pt x="65336" y="1"/>
                    <a:pt x="65336" y="0"/>
                  </a:cubicBezTo>
                  <a:close/>
                </a:path>
              </a:pathLst>
            </a:custGeom>
            <a:solidFill>
              <a:srgbClr val="212121">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4"/>
            <p:cNvSpPr/>
            <p:nvPr/>
          </p:nvSpPr>
          <p:spPr>
            <a:xfrm rot="767128">
              <a:off x="10238492" y="-546742"/>
              <a:ext cx="4492387" cy="4486034"/>
            </a:xfrm>
            <a:custGeom>
              <a:avLst/>
              <a:gdLst/>
              <a:ahLst/>
              <a:cxnLst/>
              <a:rect l="l" t="t" r="r" b="b"/>
              <a:pathLst>
                <a:path w="140024" h="139839" extrusionOk="0">
                  <a:moveTo>
                    <a:pt x="98616" y="1"/>
                  </a:moveTo>
                  <a:cubicBezTo>
                    <a:pt x="98616" y="1"/>
                    <a:pt x="17906" y="8261"/>
                    <a:pt x="0" y="43327"/>
                  </a:cubicBezTo>
                  <a:cubicBezTo>
                    <a:pt x="2562" y="43128"/>
                    <a:pt x="5127" y="43003"/>
                    <a:pt x="7664" y="43003"/>
                  </a:cubicBezTo>
                  <a:cubicBezTo>
                    <a:pt x="11909" y="43003"/>
                    <a:pt x="16075" y="43352"/>
                    <a:pt x="20011" y="44286"/>
                  </a:cubicBezTo>
                  <a:cubicBezTo>
                    <a:pt x="37651" y="48949"/>
                    <a:pt x="55317" y="54945"/>
                    <a:pt x="67974" y="68614"/>
                  </a:cubicBezTo>
                  <a:cubicBezTo>
                    <a:pt x="71970" y="72931"/>
                    <a:pt x="72290" y="79272"/>
                    <a:pt x="75621" y="84602"/>
                  </a:cubicBezTo>
                  <a:cubicBezTo>
                    <a:pt x="77966" y="88252"/>
                    <a:pt x="79964" y="91583"/>
                    <a:pt x="81616" y="95260"/>
                  </a:cubicBezTo>
                  <a:cubicBezTo>
                    <a:pt x="83615" y="100909"/>
                    <a:pt x="84281" y="106904"/>
                    <a:pt x="84947" y="112580"/>
                  </a:cubicBezTo>
                  <a:cubicBezTo>
                    <a:pt x="85933" y="121639"/>
                    <a:pt x="86945" y="130832"/>
                    <a:pt x="86466" y="139838"/>
                  </a:cubicBezTo>
                  <a:cubicBezTo>
                    <a:pt x="102507" y="114978"/>
                    <a:pt x="113085" y="106851"/>
                    <a:pt x="122251" y="97258"/>
                  </a:cubicBezTo>
                  <a:cubicBezTo>
                    <a:pt x="133256" y="85774"/>
                    <a:pt x="138345" y="86493"/>
                    <a:pt x="140024" y="71838"/>
                  </a:cubicBezTo>
                  <a:cubicBezTo>
                    <a:pt x="139678" y="25874"/>
                    <a:pt x="98616" y="1"/>
                    <a:pt x="98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4"/>
            <p:cNvSpPr/>
            <p:nvPr/>
          </p:nvSpPr>
          <p:spPr>
            <a:xfrm rot="767128">
              <a:off x="12049446" y="-390186"/>
              <a:ext cx="2896355" cy="3198632"/>
            </a:xfrm>
            <a:custGeom>
              <a:avLst/>
              <a:gdLst/>
              <a:ahLst/>
              <a:cxnLst/>
              <a:rect l="l" t="t" r="r" b="b"/>
              <a:pathLst>
                <a:path w="90277" h="99708" extrusionOk="0">
                  <a:moveTo>
                    <a:pt x="28613" y="0"/>
                  </a:moveTo>
                  <a:cubicBezTo>
                    <a:pt x="19778" y="0"/>
                    <a:pt x="9068" y="1334"/>
                    <a:pt x="1" y="6341"/>
                  </a:cubicBezTo>
                  <a:cubicBezTo>
                    <a:pt x="15748" y="10524"/>
                    <a:pt x="72930" y="30109"/>
                    <a:pt x="70612" y="93313"/>
                  </a:cubicBezTo>
                  <a:cubicBezTo>
                    <a:pt x="70399" y="95498"/>
                    <a:pt x="69946" y="97629"/>
                    <a:pt x="69253" y="99708"/>
                  </a:cubicBezTo>
                  <a:lnTo>
                    <a:pt x="69946" y="98988"/>
                  </a:lnTo>
                  <a:cubicBezTo>
                    <a:pt x="80951" y="87477"/>
                    <a:pt x="88598" y="87317"/>
                    <a:pt x="90277" y="72662"/>
                  </a:cubicBezTo>
                  <a:cubicBezTo>
                    <a:pt x="89931" y="26698"/>
                    <a:pt x="46311" y="1731"/>
                    <a:pt x="46311" y="1731"/>
                  </a:cubicBezTo>
                  <a:cubicBezTo>
                    <a:pt x="46311" y="1731"/>
                    <a:pt x="38678" y="0"/>
                    <a:pt x="28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4"/>
            <p:cNvSpPr/>
            <p:nvPr/>
          </p:nvSpPr>
          <p:spPr>
            <a:xfrm rot="767128">
              <a:off x="10538753" y="372633"/>
              <a:ext cx="3040825" cy="3802185"/>
            </a:xfrm>
            <a:custGeom>
              <a:avLst/>
              <a:gdLst/>
              <a:ahLst/>
              <a:cxnLst/>
              <a:rect l="l" t="t" r="r" b="b"/>
              <a:pathLst>
                <a:path w="94780" h="118522" extrusionOk="0">
                  <a:moveTo>
                    <a:pt x="32268" y="1"/>
                  </a:moveTo>
                  <a:cubicBezTo>
                    <a:pt x="32268" y="1"/>
                    <a:pt x="19398" y="4051"/>
                    <a:pt x="0" y="14763"/>
                  </a:cubicBezTo>
                  <a:cubicBezTo>
                    <a:pt x="15748" y="18946"/>
                    <a:pt x="72930" y="38531"/>
                    <a:pt x="70612" y="101735"/>
                  </a:cubicBezTo>
                  <a:cubicBezTo>
                    <a:pt x="70399" y="103920"/>
                    <a:pt x="69946" y="106051"/>
                    <a:pt x="69253" y="108130"/>
                  </a:cubicBezTo>
                  <a:cubicBezTo>
                    <a:pt x="67174" y="114471"/>
                    <a:pt x="66562" y="117429"/>
                    <a:pt x="66695" y="118522"/>
                  </a:cubicBezTo>
                  <a:cubicBezTo>
                    <a:pt x="75675" y="103467"/>
                    <a:pt x="83082" y="93448"/>
                    <a:pt x="89450" y="85960"/>
                  </a:cubicBezTo>
                  <a:cubicBezTo>
                    <a:pt x="89850" y="84362"/>
                    <a:pt x="90117" y="82736"/>
                    <a:pt x="90276" y="81084"/>
                  </a:cubicBezTo>
                  <a:cubicBezTo>
                    <a:pt x="94780" y="13804"/>
                    <a:pt x="32268" y="1"/>
                    <a:pt x="32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4"/>
            <p:cNvSpPr/>
            <p:nvPr/>
          </p:nvSpPr>
          <p:spPr>
            <a:xfrm rot="767128">
              <a:off x="12627855" y="1197960"/>
              <a:ext cx="2084239" cy="2119942"/>
            </a:xfrm>
            <a:custGeom>
              <a:avLst/>
              <a:gdLst/>
              <a:ahLst/>
              <a:cxnLst/>
              <a:rect l="l" t="t" r="r" b="b"/>
              <a:pathLst>
                <a:path w="64964" h="66083" extrusionOk="0">
                  <a:moveTo>
                    <a:pt x="60380" y="1"/>
                  </a:moveTo>
                  <a:lnTo>
                    <a:pt x="1" y="41701"/>
                  </a:lnTo>
                  <a:cubicBezTo>
                    <a:pt x="1546" y="44206"/>
                    <a:pt x="2959" y="46791"/>
                    <a:pt x="4184" y="49482"/>
                  </a:cubicBezTo>
                  <a:cubicBezTo>
                    <a:pt x="6103" y="54918"/>
                    <a:pt x="6796" y="60646"/>
                    <a:pt x="7435" y="66082"/>
                  </a:cubicBezTo>
                  <a:lnTo>
                    <a:pt x="64963" y="20624"/>
                  </a:lnTo>
                  <a:cubicBezTo>
                    <a:pt x="64457" y="13563"/>
                    <a:pt x="62912" y="6609"/>
                    <a:pt x="60380"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34"/>
          <p:cNvSpPr/>
          <p:nvPr/>
        </p:nvSpPr>
        <p:spPr>
          <a:xfrm flipH="1">
            <a:off x="8195126" y="3292715"/>
            <a:ext cx="302828" cy="500973"/>
          </a:xfrm>
          <a:custGeom>
            <a:avLst/>
            <a:gdLst/>
            <a:ahLst/>
            <a:cxnLst/>
            <a:rect l="l" t="t" r="r" b="b"/>
            <a:pathLst>
              <a:path w="6422" h="10624" extrusionOk="0">
                <a:moveTo>
                  <a:pt x="3038" y="0"/>
                </a:moveTo>
                <a:cubicBezTo>
                  <a:pt x="3038" y="0"/>
                  <a:pt x="1279" y="799"/>
                  <a:pt x="320" y="1892"/>
                </a:cubicBezTo>
                <a:cubicBezTo>
                  <a:pt x="0" y="5702"/>
                  <a:pt x="3384" y="10605"/>
                  <a:pt x="3384" y="10605"/>
                </a:cubicBezTo>
                <a:cubicBezTo>
                  <a:pt x="3384" y="10605"/>
                  <a:pt x="3491" y="10624"/>
                  <a:pt x="3717" y="10624"/>
                </a:cubicBezTo>
                <a:cubicBezTo>
                  <a:pt x="4150" y="10624"/>
                  <a:pt x="5021" y="10555"/>
                  <a:pt x="6422" y="10152"/>
                </a:cubicBezTo>
                <a:cubicBezTo>
                  <a:pt x="1306" y="5169"/>
                  <a:pt x="3038" y="0"/>
                  <a:pt x="3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4"/>
          <p:cNvSpPr/>
          <p:nvPr/>
        </p:nvSpPr>
        <p:spPr>
          <a:xfrm flipH="1">
            <a:off x="5758168" y="984480"/>
            <a:ext cx="136985" cy="69459"/>
          </a:xfrm>
          <a:custGeom>
            <a:avLst/>
            <a:gdLst/>
            <a:ahLst/>
            <a:cxnLst/>
            <a:rect l="l" t="t" r="r" b="b"/>
            <a:pathLst>
              <a:path w="2905" h="1473" extrusionOk="0">
                <a:moveTo>
                  <a:pt x="1506" y="1"/>
                </a:moveTo>
                <a:cubicBezTo>
                  <a:pt x="986" y="1"/>
                  <a:pt x="420" y="111"/>
                  <a:pt x="0" y="486"/>
                </a:cubicBezTo>
                <a:cubicBezTo>
                  <a:pt x="27" y="806"/>
                  <a:pt x="53" y="1126"/>
                  <a:pt x="133" y="1472"/>
                </a:cubicBezTo>
                <a:cubicBezTo>
                  <a:pt x="605" y="1207"/>
                  <a:pt x="1125" y="1072"/>
                  <a:pt x="1649" y="1072"/>
                </a:cubicBezTo>
                <a:cubicBezTo>
                  <a:pt x="2073" y="1072"/>
                  <a:pt x="2499" y="1160"/>
                  <a:pt x="2904" y="1339"/>
                </a:cubicBezTo>
                <a:cubicBezTo>
                  <a:pt x="2904" y="593"/>
                  <a:pt x="2878" y="220"/>
                  <a:pt x="2878" y="220"/>
                </a:cubicBezTo>
                <a:cubicBezTo>
                  <a:pt x="2878" y="220"/>
                  <a:pt x="2239" y="1"/>
                  <a:pt x="1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4"/>
          <p:cNvSpPr/>
          <p:nvPr/>
        </p:nvSpPr>
        <p:spPr>
          <a:xfrm flipH="1">
            <a:off x="6602522" y="4780585"/>
            <a:ext cx="140757" cy="191024"/>
          </a:xfrm>
          <a:custGeom>
            <a:avLst/>
            <a:gdLst/>
            <a:ahLst/>
            <a:cxnLst/>
            <a:rect l="l" t="t" r="r" b="b"/>
            <a:pathLst>
              <a:path w="2985" h="4051" extrusionOk="0">
                <a:moveTo>
                  <a:pt x="720" y="1"/>
                </a:moveTo>
                <a:cubicBezTo>
                  <a:pt x="1066" y="1280"/>
                  <a:pt x="799" y="2665"/>
                  <a:pt x="0" y="3758"/>
                </a:cubicBezTo>
                <a:cubicBezTo>
                  <a:pt x="986" y="3971"/>
                  <a:pt x="1492" y="4051"/>
                  <a:pt x="1492" y="4051"/>
                </a:cubicBezTo>
                <a:cubicBezTo>
                  <a:pt x="1492" y="4051"/>
                  <a:pt x="2984" y="1759"/>
                  <a:pt x="2078" y="134"/>
                </a:cubicBezTo>
                <a:cubicBezTo>
                  <a:pt x="1626" y="54"/>
                  <a:pt x="1173" y="1"/>
                  <a:pt x="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4"/>
          <p:cNvSpPr/>
          <p:nvPr/>
        </p:nvSpPr>
        <p:spPr>
          <a:xfrm flipH="1">
            <a:off x="6960491" y="580039"/>
            <a:ext cx="130713" cy="182253"/>
          </a:xfrm>
          <a:custGeom>
            <a:avLst/>
            <a:gdLst/>
            <a:ahLst/>
            <a:cxnLst/>
            <a:rect l="l" t="t" r="r" b="b"/>
            <a:pathLst>
              <a:path w="2772" h="3865" extrusionOk="0">
                <a:moveTo>
                  <a:pt x="1813" y="0"/>
                </a:moveTo>
                <a:cubicBezTo>
                  <a:pt x="1813" y="0"/>
                  <a:pt x="747" y="347"/>
                  <a:pt x="1" y="640"/>
                </a:cubicBezTo>
                <a:cubicBezTo>
                  <a:pt x="534" y="3518"/>
                  <a:pt x="1440" y="3864"/>
                  <a:pt x="1440" y="3864"/>
                </a:cubicBezTo>
                <a:lnTo>
                  <a:pt x="2772" y="2931"/>
                </a:lnTo>
                <a:cubicBezTo>
                  <a:pt x="1973" y="1999"/>
                  <a:pt x="1813" y="0"/>
                  <a:pt x="18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4"/>
          <p:cNvSpPr/>
          <p:nvPr/>
        </p:nvSpPr>
        <p:spPr>
          <a:xfrm flipH="1">
            <a:off x="4349630" y="1036631"/>
            <a:ext cx="172209" cy="100251"/>
          </a:xfrm>
          <a:custGeom>
            <a:avLst/>
            <a:gdLst/>
            <a:ahLst/>
            <a:cxnLst/>
            <a:rect l="l" t="t" r="r" b="b"/>
            <a:pathLst>
              <a:path w="3652" h="2126" extrusionOk="0">
                <a:moveTo>
                  <a:pt x="3065" y="1"/>
                </a:moveTo>
                <a:cubicBezTo>
                  <a:pt x="2615" y="231"/>
                  <a:pt x="2016" y="299"/>
                  <a:pt x="1467" y="299"/>
                </a:cubicBezTo>
                <a:cubicBezTo>
                  <a:pt x="683" y="299"/>
                  <a:pt x="1" y="161"/>
                  <a:pt x="1" y="161"/>
                </a:cubicBezTo>
                <a:lnTo>
                  <a:pt x="1" y="161"/>
                </a:lnTo>
                <a:cubicBezTo>
                  <a:pt x="1" y="161"/>
                  <a:pt x="54" y="1307"/>
                  <a:pt x="161" y="2079"/>
                </a:cubicBezTo>
                <a:cubicBezTo>
                  <a:pt x="551" y="2112"/>
                  <a:pt x="899" y="2126"/>
                  <a:pt x="1210" y="2126"/>
                </a:cubicBezTo>
                <a:cubicBezTo>
                  <a:pt x="3212" y="2126"/>
                  <a:pt x="3651" y="1546"/>
                  <a:pt x="3651" y="1546"/>
                </a:cubicBezTo>
                <a:lnTo>
                  <a:pt x="30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4"/>
          <p:cNvSpPr/>
          <p:nvPr/>
        </p:nvSpPr>
        <p:spPr>
          <a:xfrm flipH="1">
            <a:off x="6037124" y="2093586"/>
            <a:ext cx="170936" cy="99402"/>
          </a:xfrm>
          <a:custGeom>
            <a:avLst/>
            <a:gdLst/>
            <a:ahLst/>
            <a:cxnLst/>
            <a:rect l="l" t="t" r="r" b="b"/>
            <a:pathLst>
              <a:path w="3625" h="2108" extrusionOk="0">
                <a:moveTo>
                  <a:pt x="3092" y="0"/>
                </a:moveTo>
                <a:cubicBezTo>
                  <a:pt x="2625" y="222"/>
                  <a:pt x="2011" y="287"/>
                  <a:pt x="1453" y="287"/>
                </a:cubicBezTo>
                <a:cubicBezTo>
                  <a:pt x="672" y="287"/>
                  <a:pt x="1" y="160"/>
                  <a:pt x="1" y="160"/>
                </a:cubicBezTo>
                <a:lnTo>
                  <a:pt x="1" y="160"/>
                </a:lnTo>
                <a:cubicBezTo>
                  <a:pt x="1" y="160"/>
                  <a:pt x="54" y="1279"/>
                  <a:pt x="161" y="2052"/>
                </a:cubicBezTo>
                <a:cubicBezTo>
                  <a:pt x="588" y="2091"/>
                  <a:pt x="964" y="2108"/>
                  <a:pt x="1295" y="2108"/>
                </a:cubicBezTo>
                <a:cubicBezTo>
                  <a:pt x="3217" y="2108"/>
                  <a:pt x="3625" y="1546"/>
                  <a:pt x="3625" y="1546"/>
                </a:cubicBezTo>
                <a:lnTo>
                  <a:pt x="30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4"/>
          <p:cNvSpPr/>
          <p:nvPr/>
        </p:nvSpPr>
        <p:spPr>
          <a:xfrm flipH="1">
            <a:off x="4200113" y="2093586"/>
            <a:ext cx="307875" cy="370733"/>
          </a:xfrm>
          <a:custGeom>
            <a:avLst/>
            <a:gdLst/>
            <a:ahLst/>
            <a:cxnLst/>
            <a:rect l="l" t="t" r="r" b="b"/>
            <a:pathLst>
              <a:path w="6529" h="7862" extrusionOk="0">
                <a:moveTo>
                  <a:pt x="4024" y="1"/>
                </a:moveTo>
                <a:cubicBezTo>
                  <a:pt x="1440" y="1653"/>
                  <a:pt x="1" y="6182"/>
                  <a:pt x="1" y="6182"/>
                </a:cubicBezTo>
                <a:cubicBezTo>
                  <a:pt x="1" y="6182"/>
                  <a:pt x="347" y="6822"/>
                  <a:pt x="1759" y="7861"/>
                </a:cubicBezTo>
                <a:cubicBezTo>
                  <a:pt x="2425" y="2212"/>
                  <a:pt x="6529" y="773"/>
                  <a:pt x="6529" y="773"/>
                </a:cubicBezTo>
                <a:cubicBezTo>
                  <a:pt x="5730" y="374"/>
                  <a:pt x="4904" y="107"/>
                  <a:pt x="4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4"/>
          <p:cNvSpPr/>
          <p:nvPr/>
        </p:nvSpPr>
        <p:spPr>
          <a:xfrm flipH="1">
            <a:off x="8590286" y="1164470"/>
            <a:ext cx="307874" cy="370684"/>
          </a:xfrm>
          <a:custGeom>
            <a:avLst/>
            <a:gdLst/>
            <a:ahLst/>
            <a:cxnLst/>
            <a:rect l="l" t="t" r="r" b="b"/>
            <a:pathLst>
              <a:path w="6529" h="7861" extrusionOk="0">
                <a:moveTo>
                  <a:pt x="4024" y="0"/>
                </a:moveTo>
                <a:cubicBezTo>
                  <a:pt x="1439" y="1652"/>
                  <a:pt x="0" y="6182"/>
                  <a:pt x="0" y="6182"/>
                </a:cubicBezTo>
                <a:cubicBezTo>
                  <a:pt x="0" y="6182"/>
                  <a:pt x="347" y="6821"/>
                  <a:pt x="1759" y="7861"/>
                </a:cubicBezTo>
                <a:cubicBezTo>
                  <a:pt x="2425" y="2212"/>
                  <a:pt x="6529" y="799"/>
                  <a:pt x="6529" y="799"/>
                </a:cubicBezTo>
                <a:cubicBezTo>
                  <a:pt x="5729" y="373"/>
                  <a:pt x="4903" y="107"/>
                  <a:pt x="4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4"/>
          <p:cNvSpPr/>
          <p:nvPr/>
        </p:nvSpPr>
        <p:spPr>
          <a:xfrm flipH="1">
            <a:off x="5993138" y="4188150"/>
            <a:ext cx="258880" cy="194797"/>
          </a:xfrm>
          <a:custGeom>
            <a:avLst/>
            <a:gdLst/>
            <a:ahLst/>
            <a:cxnLst/>
            <a:rect l="l" t="t" r="r" b="b"/>
            <a:pathLst>
              <a:path w="5490" h="4131" extrusionOk="0">
                <a:moveTo>
                  <a:pt x="4557" y="1"/>
                </a:moveTo>
                <a:cubicBezTo>
                  <a:pt x="3464" y="1413"/>
                  <a:pt x="1785" y="2266"/>
                  <a:pt x="0" y="2292"/>
                </a:cubicBezTo>
                <a:cubicBezTo>
                  <a:pt x="560" y="3518"/>
                  <a:pt x="879" y="4131"/>
                  <a:pt x="879" y="4131"/>
                </a:cubicBezTo>
                <a:cubicBezTo>
                  <a:pt x="879" y="4131"/>
                  <a:pt x="4503" y="3811"/>
                  <a:pt x="5489" y="1546"/>
                </a:cubicBezTo>
                <a:cubicBezTo>
                  <a:pt x="5223" y="987"/>
                  <a:pt x="4903" y="481"/>
                  <a:pt x="4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4"/>
          <p:cNvSpPr/>
          <p:nvPr/>
        </p:nvSpPr>
        <p:spPr>
          <a:xfrm flipH="1">
            <a:off x="1825998" y="4285127"/>
            <a:ext cx="162165" cy="174709"/>
          </a:xfrm>
          <a:custGeom>
            <a:avLst/>
            <a:gdLst/>
            <a:ahLst/>
            <a:cxnLst/>
            <a:rect l="l" t="t" r="r" b="b"/>
            <a:pathLst>
              <a:path w="3439" h="3705" extrusionOk="0">
                <a:moveTo>
                  <a:pt x="1440" y="0"/>
                </a:moveTo>
                <a:cubicBezTo>
                  <a:pt x="1440" y="0"/>
                  <a:pt x="561" y="720"/>
                  <a:pt x="1" y="1279"/>
                </a:cubicBezTo>
                <a:cubicBezTo>
                  <a:pt x="1540" y="3679"/>
                  <a:pt x="2491" y="3704"/>
                  <a:pt x="2531" y="3704"/>
                </a:cubicBezTo>
                <a:cubicBezTo>
                  <a:pt x="2532" y="3704"/>
                  <a:pt x="2532" y="3704"/>
                  <a:pt x="2532" y="3704"/>
                </a:cubicBezTo>
                <a:lnTo>
                  <a:pt x="3438" y="2345"/>
                </a:lnTo>
                <a:cubicBezTo>
                  <a:pt x="2319" y="1786"/>
                  <a:pt x="1440" y="0"/>
                  <a:pt x="1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4"/>
          <p:cNvSpPr/>
          <p:nvPr/>
        </p:nvSpPr>
        <p:spPr>
          <a:xfrm flipH="1">
            <a:off x="3081875" y="4284526"/>
            <a:ext cx="162118" cy="175935"/>
          </a:xfrm>
          <a:custGeom>
            <a:avLst/>
            <a:gdLst/>
            <a:ahLst/>
            <a:cxnLst/>
            <a:rect l="l" t="t" r="r" b="b"/>
            <a:pathLst>
              <a:path w="3438" h="3731" extrusionOk="0">
                <a:moveTo>
                  <a:pt x="1439" y="0"/>
                </a:moveTo>
                <a:cubicBezTo>
                  <a:pt x="1439" y="0"/>
                  <a:pt x="560" y="720"/>
                  <a:pt x="0" y="1279"/>
                </a:cubicBezTo>
                <a:cubicBezTo>
                  <a:pt x="1565" y="3705"/>
                  <a:pt x="2517" y="3731"/>
                  <a:pt x="2557" y="3731"/>
                </a:cubicBezTo>
                <a:cubicBezTo>
                  <a:pt x="2558" y="3731"/>
                  <a:pt x="2558" y="3731"/>
                  <a:pt x="2558" y="3731"/>
                </a:cubicBezTo>
                <a:lnTo>
                  <a:pt x="3437" y="2318"/>
                </a:lnTo>
                <a:cubicBezTo>
                  <a:pt x="2345" y="1786"/>
                  <a:pt x="1439" y="0"/>
                  <a:pt x="1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4"/>
          <p:cNvSpPr/>
          <p:nvPr/>
        </p:nvSpPr>
        <p:spPr>
          <a:xfrm flipH="1">
            <a:off x="8034896" y="-436294"/>
            <a:ext cx="291558" cy="191024"/>
          </a:xfrm>
          <a:custGeom>
            <a:avLst/>
            <a:gdLst/>
            <a:ahLst/>
            <a:cxnLst/>
            <a:rect l="l" t="t" r="r" b="b"/>
            <a:pathLst>
              <a:path w="6183" h="4051" extrusionOk="0">
                <a:moveTo>
                  <a:pt x="5010" y="0"/>
                </a:moveTo>
                <a:cubicBezTo>
                  <a:pt x="2905" y="160"/>
                  <a:pt x="0" y="2265"/>
                  <a:pt x="0" y="2265"/>
                </a:cubicBezTo>
                <a:cubicBezTo>
                  <a:pt x="240" y="2905"/>
                  <a:pt x="560" y="3491"/>
                  <a:pt x="960" y="4050"/>
                </a:cubicBezTo>
                <a:cubicBezTo>
                  <a:pt x="2185" y="2132"/>
                  <a:pt x="6156" y="1572"/>
                  <a:pt x="6156" y="1572"/>
                </a:cubicBezTo>
                <a:cubicBezTo>
                  <a:pt x="6156" y="1572"/>
                  <a:pt x="6182" y="746"/>
                  <a:pt x="5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4"/>
          <p:cNvSpPr/>
          <p:nvPr/>
        </p:nvSpPr>
        <p:spPr>
          <a:xfrm flipH="1">
            <a:off x="3330684" y="636623"/>
            <a:ext cx="229974" cy="273969"/>
          </a:xfrm>
          <a:custGeom>
            <a:avLst/>
            <a:gdLst/>
            <a:ahLst/>
            <a:cxnLst/>
            <a:rect l="l" t="t" r="r" b="b"/>
            <a:pathLst>
              <a:path w="4877" h="5810" extrusionOk="0">
                <a:moveTo>
                  <a:pt x="1493" y="0"/>
                </a:moveTo>
                <a:cubicBezTo>
                  <a:pt x="933" y="373"/>
                  <a:pt x="427" y="826"/>
                  <a:pt x="1" y="1359"/>
                </a:cubicBezTo>
                <a:cubicBezTo>
                  <a:pt x="2159" y="2079"/>
                  <a:pt x="3651" y="5809"/>
                  <a:pt x="3651" y="5809"/>
                </a:cubicBezTo>
                <a:cubicBezTo>
                  <a:pt x="3651" y="5809"/>
                  <a:pt x="4424" y="5623"/>
                  <a:pt x="4877" y="4317"/>
                </a:cubicBezTo>
                <a:cubicBezTo>
                  <a:pt x="4237" y="2319"/>
                  <a:pt x="1493" y="0"/>
                  <a:pt x="1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4"/>
          <p:cNvSpPr/>
          <p:nvPr/>
        </p:nvSpPr>
        <p:spPr>
          <a:xfrm flipH="1">
            <a:off x="8430714" y="4060625"/>
            <a:ext cx="290285" cy="192297"/>
          </a:xfrm>
          <a:custGeom>
            <a:avLst/>
            <a:gdLst/>
            <a:ahLst/>
            <a:cxnLst/>
            <a:rect l="l" t="t" r="r" b="b"/>
            <a:pathLst>
              <a:path w="6156" h="4078" extrusionOk="0">
                <a:moveTo>
                  <a:pt x="4983" y="1"/>
                </a:moveTo>
                <a:cubicBezTo>
                  <a:pt x="2878" y="161"/>
                  <a:pt x="1" y="2292"/>
                  <a:pt x="1" y="2292"/>
                </a:cubicBezTo>
                <a:cubicBezTo>
                  <a:pt x="240" y="2905"/>
                  <a:pt x="560" y="3518"/>
                  <a:pt x="933" y="4077"/>
                </a:cubicBezTo>
                <a:cubicBezTo>
                  <a:pt x="2159" y="2132"/>
                  <a:pt x="6129" y="1573"/>
                  <a:pt x="6129" y="1573"/>
                </a:cubicBezTo>
                <a:cubicBezTo>
                  <a:pt x="6129" y="1573"/>
                  <a:pt x="6156" y="800"/>
                  <a:pt x="4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4"/>
          <p:cNvSpPr/>
          <p:nvPr/>
        </p:nvSpPr>
        <p:spPr>
          <a:xfrm flipH="1">
            <a:off x="4543176" y="4183746"/>
            <a:ext cx="150801" cy="203615"/>
          </a:xfrm>
          <a:custGeom>
            <a:avLst/>
            <a:gdLst/>
            <a:ahLst/>
            <a:cxnLst/>
            <a:rect l="l" t="t" r="r" b="b"/>
            <a:pathLst>
              <a:path w="3198" h="4318" extrusionOk="0">
                <a:moveTo>
                  <a:pt x="1599" y="1"/>
                </a:moveTo>
                <a:cubicBezTo>
                  <a:pt x="1599" y="1"/>
                  <a:pt x="0" y="2372"/>
                  <a:pt x="906" y="4131"/>
                </a:cubicBezTo>
                <a:cubicBezTo>
                  <a:pt x="1386" y="4238"/>
                  <a:pt x="1866" y="4291"/>
                  <a:pt x="2345" y="4318"/>
                </a:cubicBezTo>
                <a:cubicBezTo>
                  <a:pt x="1999" y="2932"/>
                  <a:pt x="2319" y="1466"/>
                  <a:pt x="3198" y="347"/>
                </a:cubicBezTo>
                <a:cubicBezTo>
                  <a:pt x="2132" y="81"/>
                  <a:pt x="1599" y="1"/>
                  <a:pt x="1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4"/>
          <p:cNvSpPr/>
          <p:nvPr/>
        </p:nvSpPr>
        <p:spPr>
          <a:xfrm flipH="1">
            <a:off x="6896407" y="2174060"/>
            <a:ext cx="258880" cy="188714"/>
          </a:xfrm>
          <a:custGeom>
            <a:avLst/>
            <a:gdLst/>
            <a:ahLst/>
            <a:cxnLst/>
            <a:rect l="l" t="t" r="r" b="b"/>
            <a:pathLst>
              <a:path w="5490" h="4002" extrusionOk="0">
                <a:moveTo>
                  <a:pt x="1352" y="0"/>
                </a:moveTo>
                <a:cubicBezTo>
                  <a:pt x="1115" y="0"/>
                  <a:pt x="877" y="26"/>
                  <a:pt x="640" y="84"/>
                </a:cubicBezTo>
                <a:cubicBezTo>
                  <a:pt x="373" y="617"/>
                  <a:pt x="160" y="1177"/>
                  <a:pt x="0" y="1763"/>
                </a:cubicBezTo>
                <a:cubicBezTo>
                  <a:pt x="1785" y="1763"/>
                  <a:pt x="3464" y="2589"/>
                  <a:pt x="4583" y="4001"/>
                </a:cubicBezTo>
                <a:cubicBezTo>
                  <a:pt x="5223" y="2776"/>
                  <a:pt x="5489" y="2163"/>
                  <a:pt x="5489" y="2163"/>
                </a:cubicBezTo>
                <a:cubicBezTo>
                  <a:pt x="5489" y="2163"/>
                  <a:pt x="3499" y="0"/>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4"/>
          <p:cNvSpPr/>
          <p:nvPr/>
        </p:nvSpPr>
        <p:spPr>
          <a:xfrm flipH="1">
            <a:off x="2026473" y="910611"/>
            <a:ext cx="170889" cy="101100"/>
          </a:xfrm>
          <a:custGeom>
            <a:avLst/>
            <a:gdLst/>
            <a:ahLst/>
            <a:cxnLst/>
            <a:rect l="l" t="t" r="r" b="b"/>
            <a:pathLst>
              <a:path w="3624" h="2144" extrusionOk="0">
                <a:moveTo>
                  <a:pt x="3064" y="1"/>
                </a:moveTo>
                <a:cubicBezTo>
                  <a:pt x="2596" y="241"/>
                  <a:pt x="1966" y="309"/>
                  <a:pt x="1400" y="309"/>
                </a:cubicBezTo>
                <a:cubicBezTo>
                  <a:pt x="644" y="309"/>
                  <a:pt x="0" y="188"/>
                  <a:pt x="0" y="187"/>
                </a:cubicBezTo>
                <a:lnTo>
                  <a:pt x="0" y="187"/>
                </a:lnTo>
                <a:cubicBezTo>
                  <a:pt x="0" y="188"/>
                  <a:pt x="53" y="1333"/>
                  <a:pt x="160" y="2106"/>
                </a:cubicBezTo>
                <a:cubicBezTo>
                  <a:pt x="512" y="2132"/>
                  <a:pt x="830" y="2143"/>
                  <a:pt x="1116" y="2143"/>
                </a:cubicBezTo>
                <a:cubicBezTo>
                  <a:pt x="3192" y="2143"/>
                  <a:pt x="3624" y="1546"/>
                  <a:pt x="3624" y="1546"/>
                </a:cubicBezTo>
                <a:lnTo>
                  <a:pt x="30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4"/>
          <p:cNvSpPr/>
          <p:nvPr/>
        </p:nvSpPr>
        <p:spPr>
          <a:xfrm flipH="1">
            <a:off x="7091200" y="1267475"/>
            <a:ext cx="134533" cy="164665"/>
          </a:xfrm>
          <a:custGeom>
            <a:avLst/>
            <a:gdLst/>
            <a:ahLst/>
            <a:cxnLst/>
            <a:rect l="l" t="t" r="r" b="b"/>
            <a:pathLst>
              <a:path w="2853" h="3492" extrusionOk="0">
                <a:moveTo>
                  <a:pt x="2266" y="1"/>
                </a:moveTo>
                <a:lnTo>
                  <a:pt x="614" y="134"/>
                </a:lnTo>
                <a:cubicBezTo>
                  <a:pt x="854" y="1333"/>
                  <a:pt x="1" y="3118"/>
                  <a:pt x="1" y="3118"/>
                </a:cubicBezTo>
                <a:cubicBezTo>
                  <a:pt x="1" y="3118"/>
                  <a:pt x="1093" y="3385"/>
                  <a:pt x="1866" y="3491"/>
                </a:cubicBezTo>
                <a:cubicBezTo>
                  <a:pt x="2852" y="747"/>
                  <a:pt x="2266" y="1"/>
                  <a:pt x="2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4"/>
          <p:cNvSpPr/>
          <p:nvPr/>
        </p:nvSpPr>
        <p:spPr>
          <a:xfrm flipH="1">
            <a:off x="5986924" y="241642"/>
            <a:ext cx="178434" cy="118123"/>
          </a:xfrm>
          <a:custGeom>
            <a:avLst/>
            <a:gdLst/>
            <a:ahLst/>
            <a:cxnLst/>
            <a:rect l="l" t="t" r="r" b="b"/>
            <a:pathLst>
              <a:path w="3784" h="2505" extrusionOk="0">
                <a:moveTo>
                  <a:pt x="2984" y="0"/>
                </a:moveTo>
                <a:cubicBezTo>
                  <a:pt x="2178" y="589"/>
                  <a:pt x="693" y="642"/>
                  <a:pt x="180" y="642"/>
                </a:cubicBezTo>
                <a:cubicBezTo>
                  <a:pt x="66" y="642"/>
                  <a:pt x="0" y="640"/>
                  <a:pt x="0" y="640"/>
                </a:cubicBezTo>
                <a:lnTo>
                  <a:pt x="0" y="640"/>
                </a:lnTo>
                <a:cubicBezTo>
                  <a:pt x="0" y="640"/>
                  <a:pt x="213" y="1759"/>
                  <a:pt x="426" y="2505"/>
                </a:cubicBezTo>
                <a:cubicBezTo>
                  <a:pt x="3357" y="2292"/>
                  <a:pt x="3784" y="1439"/>
                  <a:pt x="3784" y="1439"/>
                </a:cubicBezTo>
                <a:lnTo>
                  <a:pt x="2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4"/>
          <p:cNvSpPr/>
          <p:nvPr/>
        </p:nvSpPr>
        <p:spPr>
          <a:xfrm flipH="1">
            <a:off x="4363469" y="6897742"/>
            <a:ext cx="144530" cy="85822"/>
          </a:xfrm>
          <a:custGeom>
            <a:avLst/>
            <a:gdLst/>
            <a:ahLst/>
            <a:cxnLst/>
            <a:rect l="l" t="t" r="r" b="b"/>
            <a:pathLst>
              <a:path w="3065" h="1820" extrusionOk="0">
                <a:moveTo>
                  <a:pt x="2585" y="1"/>
                </a:moveTo>
                <a:cubicBezTo>
                  <a:pt x="2165" y="217"/>
                  <a:pt x="1600" y="276"/>
                  <a:pt x="1105" y="276"/>
                </a:cubicBezTo>
                <a:cubicBezTo>
                  <a:pt x="500" y="276"/>
                  <a:pt x="0" y="188"/>
                  <a:pt x="0" y="188"/>
                </a:cubicBezTo>
                <a:lnTo>
                  <a:pt x="0" y="188"/>
                </a:lnTo>
                <a:cubicBezTo>
                  <a:pt x="0" y="188"/>
                  <a:pt x="27" y="1147"/>
                  <a:pt x="133" y="1786"/>
                </a:cubicBezTo>
                <a:cubicBezTo>
                  <a:pt x="438" y="1809"/>
                  <a:pt x="711" y="1819"/>
                  <a:pt x="958" y="1819"/>
                </a:cubicBezTo>
                <a:cubicBezTo>
                  <a:pt x="2716" y="1819"/>
                  <a:pt x="3064" y="1307"/>
                  <a:pt x="3064" y="1307"/>
                </a:cubicBezTo>
                <a:lnTo>
                  <a:pt x="25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722250"/>
      </p:ext>
    </p:extLst>
  </p:cSld>
  <p:clrMapOvr>
    <a:masterClrMapping/>
  </p:clrMapOvr>
</p:sld>
</file>

<file path=ppt/theme/theme1.xml><?xml version="1.0" encoding="utf-8"?>
<a:theme xmlns:a="http://schemas.openxmlformats.org/drawingml/2006/main" name="Russian Company Profile by Slidesgo">
  <a:themeElements>
    <a:clrScheme name="Simple Light">
      <a:dk1>
        <a:srgbClr val="005D9C"/>
      </a:dk1>
      <a:lt1>
        <a:srgbClr val="F1F5F7"/>
      </a:lt1>
      <a:dk2>
        <a:srgbClr val="004777"/>
      </a:dk2>
      <a:lt2>
        <a:srgbClr val="C4143A"/>
      </a:lt2>
      <a:accent1>
        <a:srgbClr val="EE304A"/>
      </a:accent1>
      <a:accent2>
        <a:srgbClr val="EFEFEF"/>
      </a:accent2>
      <a:accent3>
        <a:srgbClr val="FFFFFF"/>
      </a:accent3>
      <a:accent4>
        <a:srgbClr val="212121"/>
      </a:accent4>
      <a:accent5>
        <a:srgbClr val="FFFFFF"/>
      </a:accent5>
      <a:accent6>
        <a:srgbClr val="FFFFFF"/>
      </a:accent6>
      <a:hlink>
        <a:srgbClr val="00477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TotalTime>
  <Words>829</Words>
  <Application>Microsoft Office PowerPoint</Application>
  <PresentationFormat>On-screen Show (16:9)</PresentationFormat>
  <Paragraphs>54</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Times New Roman</vt:lpstr>
      <vt:lpstr>Fira Sans Extra Condensed Medium</vt:lpstr>
      <vt:lpstr>Encode Sans Expanded Black</vt:lpstr>
      <vt:lpstr>Encode Sans Expanded</vt:lpstr>
      <vt:lpstr>Archivo</vt:lpstr>
      <vt:lpstr>Arial</vt:lpstr>
      <vt:lpstr>Encode Sans Expanded SemiBold</vt:lpstr>
      <vt:lpstr>Russian Company Profile by Slidesgo</vt:lpstr>
      <vt:lpstr>CHÀO MỪNG CÁC EM ĐẾN VỚI BÀI HỌC MỚI! </vt:lpstr>
      <vt:lpstr>PowerPoint Presentation</vt:lpstr>
      <vt:lpstr>BÀI 2. NHÓM NGHỀ ĐA PHƯƠNG TIỆN VÀ NHÓM NGHỀ VẬN HÀNH  HỆ THỐNG THÔNG TIN</vt:lpstr>
      <vt:lpstr>NỘI DUNG BÀI HỌC</vt:lpstr>
      <vt:lpstr>01</vt:lpstr>
      <vt:lpstr>PowerPoint Presentation</vt:lpstr>
      <vt:lpstr>02</vt:lpstr>
      <vt:lpstr>PowerPoint Presentation</vt:lpstr>
      <vt:lpstr>03</vt:lpstr>
      <vt:lpstr>PowerPoint Presentation</vt:lpstr>
      <vt:lpstr>LUYỆN TẬP &amp; VẬN DỤNG</vt:lpstr>
      <vt:lpstr>HƯỚNG DẪN</vt:lpstr>
      <vt:lpstr>PowerPoint Presentation</vt:lpstr>
      <vt:lpstr>HƯỚNG DẪN VỀ NHÀ</vt:lpstr>
      <vt:lpstr>CẢM ƠN SỰ CÓ MẶT CỦA CÁC EM,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MỚI</dc:title>
  <dc:creator>DELL</dc:creator>
  <cp:lastModifiedBy>DELL INPIRON</cp:lastModifiedBy>
  <cp:revision>7</cp:revision>
  <dcterms:modified xsi:type="dcterms:W3CDTF">2025-03-07T07:49:29Z</dcterms:modified>
</cp:coreProperties>
</file>