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73" r:id="rId2"/>
  </p:sldMasterIdLst>
  <p:notesMasterIdLst>
    <p:notesMasterId r:id="rId21"/>
  </p:notesMasterIdLst>
  <p:sldIdLst>
    <p:sldId id="308" r:id="rId3"/>
    <p:sldId id="259" r:id="rId4"/>
    <p:sldId id="356" r:id="rId5"/>
    <p:sldId id="354" r:id="rId6"/>
    <p:sldId id="310" r:id="rId7"/>
    <p:sldId id="343" r:id="rId8"/>
    <p:sldId id="307" r:id="rId9"/>
    <p:sldId id="298" r:id="rId10"/>
    <p:sldId id="309" r:id="rId11"/>
    <p:sldId id="312" r:id="rId12"/>
    <p:sldId id="313" r:id="rId13"/>
    <p:sldId id="315" r:id="rId14"/>
    <p:sldId id="316" r:id="rId15"/>
    <p:sldId id="355" r:id="rId16"/>
    <p:sldId id="319" r:id="rId17"/>
    <p:sldId id="318" r:id="rId18"/>
    <p:sldId id="321" r:id="rId19"/>
    <p:sldId id="317"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CC66"/>
    <a:srgbClr val="FF66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320" autoAdjust="0"/>
    <p:restoredTop sz="94660"/>
  </p:normalViewPr>
  <p:slideViewPr>
    <p:cSldViewPr snapToGrid="0" showGuides="1">
      <p:cViewPr varScale="1">
        <p:scale>
          <a:sx n="72" d="100"/>
          <a:sy n="72" d="100"/>
        </p:scale>
        <p:origin x="564"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AF045-FEF6-43EA-9CDC-C84FC3F85E9C}" type="datetimeFigureOut">
              <a:rPr lang="en-US" smtClean="0"/>
              <a:t>06/04/2024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2F1279-6CE4-4169-83D3-4483097B6907}" type="slidenum">
              <a:rPr lang="en-US" smtClean="0"/>
              <a:t>‹#›</a:t>
            </a:fld>
            <a:endParaRPr lang="en-US"/>
          </a:p>
        </p:txBody>
      </p:sp>
    </p:spTree>
    <p:extLst>
      <p:ext uri="{BB962C8B-B14F-4D97-AF65-F5344CB8AC3E}">
        <p14:creationId xmlns:p14="http://schemas.microsoft.com/office/powerpoint/2010/main" val="14055899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899324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55743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4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63662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8309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7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6040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248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24463927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Icon sets layout">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123478"/>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Icon Sets Layout</a:t>
            </a:r>
          </a:p>
        </p:txBody>
      </p:sp>
      <p:sp>
        <p:nvSpPr>
          <p:cNvPr id="3" name="Rounded Rectangle 2"/>
          <p:cNvSpPr/>
          <p:nvPr userDrawn="1"/>
        </p:nvSpPr>
        <p:spPr>
          <a:xfrm>
            <a:off x="354010" y="1131591"/>
            <a:ext cx="3560767" cy="5402561"/>
          </a:xfrm>
          <a:prstGeom prst="roundRect">
            <a:avLst>
              <a:gd name="adj" fmla="val 396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p>
        </p:txBody>
      </p:sp>
      <p:sp>
        <p:nvSpPr>
          <p:cNvPr id="4" name="Rounded Rectangle 3"/>
          <p:cNvSpPr/>
          <p:nvPr userDrawn="1"/>
        </p:nvSpPr>
        <p:spPr>
          <a:xfrm>
            <a:off x="531933" y="1347500"/>
            <a:ext cx="153868" cy="5015200"/>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bg1"/>
              </a:solidFill>
            </a:endParaRPr>
          </a:p>
        </p:txBody>
      </p:sp>
      <p:sp>
        <p:nvSpPr>
          <p:cNvPr id="5" name="Half Frame 4"/>
          <p:cNvSpPr/>
          <p:nvPr userDrawn="1"/>
        </p:nvSpPr>
        <p:spPr>
          <a:xfrm rot="5400000">
            <a:off x="3057177" y="1276653"/>
            <a:ext cx="685849" cy="685148"/>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351">
              <a:solidFill>
                <a:schemeClr val="tx1">
                  <a:lumMod val="85000"/>
                  <a:lumOff val="15000"/>
                </a:schemeClr>
              </a:solidFill>
            </a:endParaRPr>
          </a:p>
        </p:txBody>
      </p:sp>
      <p:sp>
        <p:nvSpPr>
          <p:cNvPr id="58" name="TextBox 57">
            <a:extLst>
              <a:ext uri="{FF2B5EF4-FFF2-40B4-BE49-F238E27FC236}">
                <a16:creationId xmlns:a16="http://schemas.microsoft.com/office/drawing/2014/main" id="{5644E8BB-F13A-4AE0-889E-633DE4143787}"/>
              </a:ext>
            </a:extLst>
          </p:cNvPr>
          <p:cNvSpPr txBox="1"/>
          <p:nvPr userDrawn="1"/>
        </p:nvSpPr>
        <p:spPr>
          <a:xfrm>
            <a:off x="711704" y="1637214"/>
            <a:ext cx="2232248" cy="523220"/>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Resize without losing quality</a:t>
            </a:r>
            <a:endParaRPr lang="ko-KR" altLang="en-US" sz="1400" b="1" dirty="0">
              <a:solidFill>
                <a:schemeClr val="bg1"/>
              </a:solidFill>
              <a:latin typeface="Arial" pitchFamily="34" charset="0"/>
              <a:cs typeface="Arial" pitchFamily="34" charset="0"/>
            </a:endParaRPr>
          </a:p>
        </p:txBody>
      </p:sp>
      <p:sp>
        <p:nvSpPr>
          <p:cNvPr id="59" name="TextBox 58">
            <a:extLst>
              <a:ext uri="{FF2B5EF4-FFF2-40B4-BE49-F238E27FC236}">
                <a16:creationId xmlns:a16="http://schemas.microsoft.com/office/drawing/2014/main" id="{F2CE2B8B-ED32-491A-95B2-D28904BC432C}"/>
              </a:ext>
            </a:extLst>
          </p:cNvPr>
          <p:cNvSpPr txBox="1"/>
          <p:nvPr userDrawn="1"/>
        </p:nvSpPr>
        <p:spPr>
          <a:xfrm>
            <a:off x="711704" y="2127463"/>
            <a:ext cx="2232248" cy="738664"/>
          </a:xfrm>
          <a:prstGeom prst="rect">
            <a:avLst/>
          </a:prstGeom>
          <a:noFill/>
        </p:spPr>
        <p:txBody>
          <a:bodyPr wrap="square" rtlCol="0" anchor="ctr">
            <a:spAutoFit/>
          </a:bodyPr>
          <a:lstStyle/>
          <a:p>
            <a:r>
              <a:rPr lang="en-US" altLang="ko-KR" sz="1400" b="1" dirty="0">
                <a:solidFill>
                  <a:schemeClr val="bg1"/>
                </a:solidFill>
                <a:latin typeface="Arial" pitchFamily="34" charset="0"/>
                <a:cs typeface="Arial" pitchFamily="34" charset="0"/>
              </a:rPr>
              <a:t>You can Change Fill Color &amp;</a:t>
            </a:r>
          </a:p>
          <a:p>
            <a:r>
              <a:rPr lang="en-US" altLang="ko-KR" sz="1400" b="1" dirty="0">
                <a:solidFill>
                  <a:schemeClr val="bg1"/>
                </a:solidFill>
                <a:latin typeface="Arial" pitchFamily="34" charset="0"/>
                <a:cs typeface="Arial" pitchFamily="34" charset="0"/>
              </a:rPr>
              <a:t>Line Color</a:t>
            </a:r>
            <a:endParaRPr lang="ko-KR" altLang="en-US" sz="1400" b="1" dirty="0">
              <a:solidFill>
                <a:schemeClr val="bg1"/>
              </a:solidFill>
              <a:latin typeface="Arial" pitchFamily="34" charset="0"/>
              <a:cs typeface="Arial" pitchFamily="34" charset="0"/>
            </a:endParaRPr>
          </a:p>
        </p:txBody>
      </p:sp>
      <p:sp>
        <p:nvSpPr>
          <p:cNvPr id="60" name="TextBox 59">
            <a:extLst>
              <a:ext uri="{FF2B5EF4-FFF2-40B4-BE49-F238E27FC236}">
                <a16:creationId xmlns:a16="http://schemas.microsoft.com/office/drawing/2014/main" id="{962A52DF-2523-4479-BFA3-B5ACE9887E1C}"/>
              </a:ext>
            </a:extLst>
          </p:cNvPr>
          <p:cNvSpPr txBox="1"/>
          <p:nvPr userDrawn="1"/>
        </p:nvSpPr>
        <p:spPr>
          <a:xfrm>
            <a:off x="721229" y="5808438"/>
            <a:ext cx="2232000" cy="307777"/>
          </a:xfrm>
          <a:prstGeom prst="rect">
            <a:avLst/>
          </a:prstGeom>
          <a:noFill/>
        </p:spPr>
        <p:txBody>
          <a:bodyPr wrap="square" rtlCol="0" anchor="ctr">
            <a:spAutoFit/>
          </a:bodyPr>
          <a:lstStyle/>
          <a:p>
            <a:r>
              <a:rPr lang="en-US" altLang="ko-KR" sz="1400" dirty="0">
                <a:solidFill>
                  <a:schemeClr val="bg1"/>
                </a:solidFill>
                <a:latin typeface="Arial" pitchFamily="34" charset="0"/>
                <a:cs typeface="Arial" pitchFamily="34" charset="0"/>
              </a:rPr>
              <a:t>www.allppt.com</a:t>
            </a:r>
            <a:endParaRPr lang="ko-KR" altLang="en-US" sz="1400" dirty="0">
              <a:solidFill>
                <a:schemeClr val="bg1"/>
              </a:solidFill>
              <a:latin typeface="Arial" pitchFamily="34" charset="0"/>
              <a:cs typeface="Arial" pitchFamily="34" charset="0"/>
            </a:endParaRPr>
          </a:p>
        </p:txBody>
      </p:sp>
      <p:sp>
        <p:nvSpPr>
          <p:cNvPr id="61" name="TextBox 60">
            <a:extLst>
              <a:ext uri="{FF2B5EF4-FFF2-40B4-BE49-F238E27FC236}">
                <a16:creationId xmlns:a16="http://schemas.microsoft.com/office/drawing/2014/main" id="{BAAC314F-E96A-4408-95DE-A70E9ED054AF}"/>
              </a:ext>
            </a:extLst>
          </p:cNvPr>
          <p:cNvSpPr txBox="1"/>
          <p:nvPr userDrawn="1"/>
        </p:nvSpPr>
        <p:spPr>
          <a:xfrm>
            <a:off x="721229" y="4450324"/>
            <a:ext cx="2717296" cy="1384995"/>
          </a:xfrm>
          <a:prstGeom prst="rect">
            <a:avLst/>
          </a:prstGeom>
          <a:noFill/>
        </p:spPr>
        <p:txBody>
          <a:bodyPr wrap="square" rtlCol="0" anchor="ctr">
            <a:spAutoFit/>
          </a:bodyPr>
          <a:lstStyle/>
          <a:p>
            <a:r>
              <a:rPr lang="en-US" altLang="ko-KR" sz="2800" b="1" dirty="0">
                <a:solidFill>
                  <a:schemeClr val="bg1"/>
                </a:solidFill>
                <a:latin typeface="+mn-lt"/>
                <a:ea typeface="+mn-ea"/>
                <a:cs typeface="Arial" pitchFamily="34" charset="0"/>
              </a:rPr>
              <a:t>FREE </a:t>
            </a:r>
          </a:p>
          <a:p>
            <a:r>
              <a:rPr lang="en-US" altLang="ko-KR" sz="2800" b="1" dirty="0">
                <a:solidFill>
                  <a:schemeClr val="bg1"/>
                </a:solidFill>
                <a:latin typeface="+mn-lt"/>
                <a:ea typeface="+mn-ea"/>
                <a:cs typeface="Arial" pitchFamily="34" charset="0"/>
              </a:rPr>
              <a:t>PPT TEMPLATES</a:t>
            </a:r>
          </a:p>
        </p:txBody>
      </p:sp>
    </p:spTree>
    <p:extLst>
      <p:ext uri="{BB962C8B-B14F-4D97-AF65-F5344CB8AC3E}">
        <p14:creationId xmlns:p14="http://schemas.microsoft.com/office/powerpoint/2010/main" val="31367658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4720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ontents slide layout">
    <p:spTree>
      <p:nvGrpSpPr>
        <p:cNvPr id="1" name=""/>
        <p:cNvGrpSpPr/>
        <p:nvPr/>
      </p:nvGrpSpPr>
      <p:grpSpPr>
        <a:xfrm>
          <a:off x="0" y="0"/>
          <a:ext cx="0" cy="0"/>
          <a:chOff x="0" y="0"/>
          <a:chExt cx="0" cy="0"/>
        </a:xfrm>
      </p:grpSpPr>
      <p:sp>
        <p:nvSpPr>
          <p:cNvPr id="2" name="Text Placeholder 9">
            <a:extLst>
              <a:ext uri="{FF2B5EF4-FFF2-40B4-BE49-F238E27FC236}">
                <a16:creationId xmlns:a16="http://schemas.microsoft.com/office/drawing/2014/main" id="{23DE32A5-6181-4C51-AD5C-3F1A448478A1}"/>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4496944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Agenda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23200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aam slide layout">
    <p:spTree>
      <p:nvGrpSpPr>
        <p:cNvPr id="1" name=""/>
        <p:cNvGrpSpPr/>
        <p:nvPr/>
      </p:nvGrpSpPr>
      <p:grpSpPr>
        <a:xfrm>
          <a:off x="0" y="0"/>
          <a:ext cx="0" cy="0"/>
          <a:chOff x="0" y="0"/>
          <a:chExt cx="0" cy="0"/>
        </a:xfrm>
      </p:grpSpPr>
      <p:sp>
        <p:nvSpPr>
          <p:cNvPr id="3" name="Text Placeholder 9">
            <a:extLst>
              <a:ext uri="{FF2B5EF4-FFF2-40B4-BE49-F238E27FC236}">
                <a16:creationId xmlns:a16="http://schemas.microsoft.com/office/drawing/2014/main" id="{EF70765A-4598-4D75-8EBE-B820808F6559}"/>
              </a:ext>
            </a:extLst>
          </p:cNvPr>
          <p:cNvSpPr>
            <a:spLocks noGrp="1"/>
          </p:cNvSpPr>
          <p:nvPr>
            <p:ph type="body" sz="quarter" idx="10" hasCustomPrompt="1"/>
          </p:nvPr>
        </p:nvSpPr>
        <p:spPr>
          <a:xfrm>
            <a:off x="323529" y="339509"/>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Our Team LAYOUT</a:t>
            </a:r>
          </a:p>
        </p:txBody>
      </p:sp>
      <p:sp>
        <p:nvSpPr>
          <p:cNvPr id="4" name="그림 개체 틀 2">
            <a:extLst>
              <a:ext uri="{FF2B5EF4-FFF2-40B4-BE49-F238E27FC236}">
                <a16:creationId xmlns:a16="http://schemas.microsoft.com/office/drawing/2014/main" id="{74ADC69E-7B21-41C9-B744-73AA54F21F65}"/>
              </a:ext>
            </a:extLst>
          </p:cNvPr>
          <p:cNvSpPr>
            <a:spLocks noGrp="1"/>
          </p:cNvSpPr>
          <p:nvPr>
            <p:ph type="pic" sz="quarter" idx="42" hasCustomPrompt="1"/>
          </p:nvPr>
        </p:nvSpPr>
        <p:spPr>
          <a:xfrm>
            <a:off x="901845" y="1742673"/>
            <a:ext cx="2042136" cy="2376264"/>
          </a:xfrm>
          <a:prstGeom prst="round2DiagRect">
            <a:avLst>
              <a:gd name="adj1" fmla="val 30184"/>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21330B0B-9763-4244-802F-F7BE7B139D26}"/>
              </a:ext>
            </a:extLst>
          </p:cNvPr>
          <p:cNvSpPr>
            <a:spLocks noGrp="1"/>
          </p:cNvSpPr>
          <p:nvPr>
            <p:ph type="pic" sz="quarter" idx="43" hasCustomPrompt="1"/>
          </p:nvPr>
        </p:nvSpPr>
        <p:spPr>
          <a:xfrm>
            <a:off x="3679716" y="1742673"/>
            <a:ext cx="2042136" cy="2376264"/>
          </a:xfrm>
          <a:prstGeom prst="round2DiagRect">
            <a:avLst>
              <a:gd name="adj1" fmla="val 29763"/>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749222CF-6D36-44EA-879A-C5734EBAFFAA}"/>
              </a:ext>
            </a:extLst>
          </p:cNvPr>
          <p:cNvSpPr>
            <a:spLocks noGrp="1"/>
          </p:cNvSpPr>
          <p:nvPr>
            <p:ph type="pic" sz="quarter" idx="44" hasCustomPrompt="1"/>
          </p:nvPr>
        </p:nvSpPr>
        <p:spPr>
          <a:xfrm>
            <a:off x="6457587" y="1742673"/>
            <a:ext cx="2042136" cy="2376264"/>
          </a:xfrm>
          <a:prstGeom prst="round2DiagRect">
            <a:avLst>
              <a:gd name="adj1" fmla="val 28917"/>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A0637056-896D-4BB6-9D69-2C13D71FEC35}"/>
              </a:ext>
            </a:extLst>
          </p:cNvPr>
          <p:cNvSpPr>
            <a:spLocks noGrp="1"/>
          </p:cNvSpPr>
          <p:nvPr>
            <p:ph type="pic" sz="quarter" idx="45" hasCustomPrompt="1"/>
          </p:nvPr>
        </p:nvSpPr>
        <p:spPr>
          <a:xfrm>
            <a:off x="9235458" y="1742673"/>
            <a:ext cx="2042136" cy="2376264"/>
          </a:xfrm>
          <a:prstGeom prst="round2DiagRect">
            <a:avLst>
              <a:gd name="adj1" fmla="val 33141"/>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7686641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ontents slide layout">
    <p:bg>
      <p:bgPr>
        <a:solidFill>
          <a:schemeClr val="accent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5D493FB0-2EA2-48C2-A396-BB7BF79442AD}"/>
              </a:ext>
            </a:extLst>
          </p:cNvPr>
          <p:cNvSpPr>
            <a:spLocks noGrp="1"/>
          </p:cNvSpPr>
          <p:nvPr>
            <p:ph type="pic" sz="quarter" idx="14" hasCustomPrompt="1"/>
          </p:nvPr>
        </p:nvSpPr>
        <p:spPr>
          <a:xfrm>
            <a:off x="2" y="0"/>
            <a:ext cx="10101086" cy="6858000"/>
          </a:xfrm>
          <a:prstGeom prst="round2DiagRect">
            <a:avLst>
              <a:gd name="adj1" fmla="val 37296"/>
              <a:gd name="adj2" fmla="val 0"/>
            </a:avLst>
          </a:prstGeom>
          <a:solidFill>
            <a:schemeClr val="bg1">
              <a:lumMod val="95000"/>
            </a:schemeClr>
          </a:solidFill>
        </p:spPr>
        <p:txBody>
          <a:bodyPr anchor="ctr"/>
          <a:lstStyle>
            <a:lvl1pPr marL="0" indent="0" algn="ctr">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38332950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204451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926674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86846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75" r:id="rId4"/>
    <p:sldLayoutId id="2147483676" r:id="rId5"/>
    <p:sldLayoutId id="2147483677" r:id="rId6"/>
    <p:sldLayoutId id="2147483678" r:id="rId7"/>
    <p:sldLayoutId id="2147483680" r:id="rId8"/>
    <p:sldLayoutId id="2147483682" r:id="rId9"/>
    <p:sldLayoutId id="2147483684" r:id="rId10"/>
    <p:sldLayoutId id="2147483686" r:id="rId11"/>
    <p:sldLayoutId id="2147483687" r:id="rId12"/>
    <p:sldLayoutId id="2147483688" r:id="rId13"/>
    <p:sldLayoutId id="2147483671" r:id="rId14"/>
    <p:sldLayoutId id="2147483672" r:id="rId15"/>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98408049"/>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aphic 93">
            <a:extLst>
              <a:ext uri="{FF2B5EF4-FFF2-40B4-BE49-F238E27FC236}">
                <a16:creationId xmlns:a16="http://schemas.microsoft.com/office/drawing/2014/main" id="{D7F6CE48-946C-4C91-8EB5-BFE3F3540B06}"/>
              </a:ext>
            </a:extLst>
          </p:cNvPr>
          <p:cNvGrpSpPr/>
          <p:nvPr/>
        </p:nvGrpSpPr>
        <p:grpSpPr>
          <a:xfrm>
            <a:off x="9669161" y="5505474"/>
            <a:ext cx="2321209" cy="1191417"/>
            <a:chOff x="2867025" y="1771650"/>
            <a:chExt cx="6457950" cy="3314700"/>
          </a:xfrm>
          <a:solidFill>
            <a:schemeClr val="bg1">
              <a:lumMod val="95000"/>
            </a:schemeClr>
          </a:solidFill>
        </p:grpSpPr>
        <p:sp>
          <p:nvSpPr>
            <p:cNvPr id="6" name="Freeform: Shape 5">
              <a:extLst>
                <a:ext uri="{FF2B5EF4-FFF2-40B4-BE49-F238E27FC236}">
                  <a16:creationId xmlns:a16="http://schemas.microsoft.com/office/drawing/2014/main" id="{24F9A302-2134-4B6F-B129-E1D940627FD1}"/>
                </a:ext>
              </a:extLst>
            </p:cNvPr>
            <p:cNvSpPr/>
            <p:nvPr/>
          </p:nvSpPr>
          <p:spPr>
            <a:xfrm>
              <a:off x="3952359" y="1771799"/>
              <a:ext cx="4924425" cy="2000250"/>
            </a:xfrm>
            <a:custGeom>
              <a:avLst/>
              <a:gdLst>
                <a:gd name="connsiteX0" fmla="*/ 4816356 w 4924425"/>
                <a:gd name="connsiteY0" fmla="*/ 503723 h 2000250"/>
                <a:gd name="connsiteX1" fmla="*/ 3545721 w 4924425"/>
                <a:gd name="connsiteY1" fmla="*/ 1756 h 2000250"/>
                <a:gd name="connsiteX2" fmla="*/ 1398786 w 4924425"/>
                <a:gd name="connsiteY2" fmla="*/ 1522898 h 2000250"/>
                <a:gd name="connsiteX3" fmla="*/ 448191 w 4924425"/>
                <a:gd name="connsiteY3" fmla="*/ 1861036 h 2000250"/>
                <a:gd name="connsiteX4" fmla="*/ 72906 w 4924425"/>
                <a:gd name="connsiteY4" fmla="*/ 1776263 h 2000250"/>
                <a:gd name="connsiteX5" fmla="*/ 37663 w 4924425"/>
                <a:gd name="connsiteY5" fmla="*/ 1849606 h 2000250"/>
                <a:gd name="connsiteX6" fmla="*/ 1003498 w 4924425"/>
                <a:gd name="connsiteY6" fmla="*/ 1944856 h 2000250"/>
                <a:gd name="connsiteX7" fmla="*/ 3428563 w 4924425"/>
                <a:gd name="connsiteY7" fmla="*/ 254168 h 2000250"/>
                <a:gd name="connsiteX8" fmla="*/ 4616331 w 4924425"/>
                <a:gd name="connsiteY8" fmla="*/ 495151 h 2000250"/>
                <a:gd name="connsiteX9" fmla="*/ 4816356 w 4924425"/>
                <a:gd name="connsiteY9" fmla="*/ 503723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24425" h="2000250">
                  <a:moveTo>
                    <a:pt x="4816356" y="503723"/>
                  </a:moveTo>
                  <a:cubicBezTo>
                    <a:pt x="4614426" y="345608"/>
                    <a:pt x="4104839" y="-28724"/>
                    <a:pt x="3545721" y="1756"/>
                  </a:cubicBezTo>
                  <a:cubicBezTo>
                    <a:pt x="2733238" y="45571"/>
                    <a:pt x="2271276" y="718988"/>
                    <a:pt x="1398786" y="1522898"/>
                  </a:cubicBezTo>
                  <a:cubicBezTo>
                    <a:pt x="1044456" y="1849606"/>
                    <a:pt x="750133" y="1885801"/>
                    <a:pt x="448191" y="1861036"/>
                  </a:cubicBezTo>
                  <a:cubicBezTo>
                    <a:pt x="254833" y="1844843"/>
                    <a:pt x="199588" y="1760071"/>
                    <a:pt x="72906" y="1776263"/>
                  </a:cubicBezTo>
                  <a:cubicBezTo>
                    <a:pt x="-2342" y="1785788"/>
                    <a:pt x="-28059" y="1824841"/>
                    <a:pt x="37663" y="1849606"/>
                  </a:cubicBezTo>
                  <a:cubicBezTo>
                    <a:pt x="158631" y="1895326"/>
                    <a:pt x="477718" y="2100114"/>
                    <a:pt x="1003498" y="1944856"/>
                  </a:cubicBezTo>
                  <a:cubicBezTo>
                    <a:pt x="1836936" y="1697206"/>
                    <a:pt x="2517973" y="436096"/>
                    <a:pt x="3428563" y="254168"/>
                  </a:cubicBezTo>
                  <a:cubicBezTo>
                    <a:pt x="3926721" y="155108"/>
                    <a:pt x="4436309" y="376088"/>
                    <a:pt x="4616331" y="495151"/>
                  </a:cubicBezTo>
                  <a:cubicBezTo>
                    <a:pt x="4908748" y="686603"/>
                    <a:pt x="5031621" y="680888"/>
                    <a:pt x="4816356" y="503723"/>
                  </a:cubicBezTo>
                  <a:close/>
                </a:path>
              </a:pathLst>
            </a:custGeom>
            <a:grp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74A5374C-2660-44F4-80B5-6702203CCCCF}"/>
                </a:ext>
              </a:extLst>
            </p:cNvPr>
            <p:cNvSpPr/>
            <p:nvPr/>
          </p:nvSpPr>
          <p:spPr>
            <a:xfrm>
              <a:off x="2867057" y="2952853"/>
              <a:ext cx="4781550" cy="2124075"/>
            </a:xfrm>
            <a:custGeom>
              <a:avLst/>
              <a:gdLst>
                <a:gd name="connsiteX0" fmla="*/ 60928 w 4781550"/>
                <a:gd name="connsiteY0" fmla="*/ 811427 h 2124075"/>
                <a:gd name="connsiteX1" fmla="*/ 1222025 w 4781550"/>
                <a:gd name="connsiteY1" fmla="*/ 2005862 h 2124075"/>
                <a:gd name="connsiteX2" fmla="*/ 3521361 w 4781550"/>
                <a:gd name="connsiteY2" fmla="*/ 1166709 h 2124075"/>
                <a:gd name="connsiteX3" fmla="*/ 4294790 w 4781550"/>
                <a:gd name="connsiteY3" fmla="*/ 288504 h 2124075"/>
                <a:gd name="connsiteX4" fmla="*/ 4736750 w 4781550"/>
                <a:gd name="connsiteY4" fmla="*/ 87527 h 2124075"/>
                <a:gd name="connsiteX5" fmla="*/ 4673886 w 4781550"/>
                <a:gd name="connsiteY5" fmla="*/ 5612 h 2124075"/>
                <a:gd name="connsiteX6" fmla="*/ 3493738 w 4781550"/>
                <a:gd name="connsiteY6" fmla="*/ 829524 h 2124075"/>
                <a:gd name="connsiteX7" fmla="*/ 1367758 w 4781550"/>
                <a:gd name="connsiteY7" fmla="*/ 1776309 h 2124075"/>
                <a:gd name="connsiteX8" fmla="*/ 216185 w 4781550"/>
                <a:gd name="connsiteY8" fmla="*/ 794282 h 2124075"/>
                <a:gd name="connsiteX9" fmla="*/ 60928 w 4781550"/>
                <a:gd name="connsiteY9" fmla="*/ 811427 h 2124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81550" h="2124075">
                  <a:moveTo>
                    <a:pt x="60928" y="811427"/>
                  </a:moveTo>
                  <a:cubicBezTo>
                    <a:pt x="239045" y="1165757"/>
                    <a:pt x="554323" y="1754402"/>
                    <a:pt x="1222025" y="2005862"/>
                  </a:cubicBezTo>
                  <a:cubicBezTo>
                    <a:pt x="1984025" y="2292564"/>
                    <a:pt x="2795555" y="2114447"/>
                    <a:pt x="3521361" y="1166709"/>
                  </a:cubicBezTo>
                  <a:cubicBezTo>
                    <a:pt x="3869023" y="713319"/>
                    <a:pt x="4041425" y="431379"/>
                    <a:pt x="4294790" y="288504"/>
                  </a:cubicBezTo>
                  <a:cubicBezTo>
                    <a:pt x="4554823" y="141819"/>
                    <a:pt x="4627213" y="141819"/>
                    <a:pt x="4736750" y="87527"/>
                  </a:cubicBezTo>
                  <a:cubicBezTo>
                    <a:pt x="4804378" y="54189"/>
                    <a:pt x="4819618" y="-21058"/>
                    <a:pt x="4673886" y="5612"/>
                  </a:cubicBezTo>
                  <a:cubicBezTo>
                    <a:pt x="4180490" y="97052"/>
                    <a:pt x="3946175" y="340892"/>
                    <a:pt x="3493738" y="829524"/>
                  </a:cubicBezTo>
                  <a:cubicBezTo>
                    <a:pt x="2636488" y="1755354"/>
                    <a:pt x="2274538" y="1970619"/>
                    <a:pt x="1367758" y="1776309"/>
                  </a:cubicBezTo>
                  <a:cubicBezTo>
                    <a:pt x="738155" y="1639149"/>
                    <a:pt x="345725" y="967637"/>
                    <a:pt x="216185" y="794282"/>
                  </a:cubicBezTo>
                  <a:cubicBezTo>
                    <a:pt x="6635" y="513294"/>
                    <a:pt x="-61945" y="528534"/>
                    <a:pt x="60928" y="811427"/>
                  </a:cubicBezTo>
                  <a:close/>
                </a:path>
              </a:pathLst>
            </a:custGeom>
            <a:grpFill/>
            <a:ln w="9525"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EAEB297D-4FCF-4E38-8C52-373398EC59E0}"/>
                </a:ext>
              </a:extLst>
            </p:cNvPr>
            <p:cNvSpPr/>
            <p:nvPr/>
          </p:nvSpPr>
          <p:spPr>
            <a:xfrm>
              <a:off x="3097529" y="2204085"/>
              <a:ext cx="6229350" cy="2381250"/>
            </a:xfrm>
            <a:custGeom>
              <a:avLst/>
              <a:gdLst>
                <a:gd name="connsiteX0" fmla="*/ 25719 w 6229350"/>
                <a:gd name="connsiteY0" fmla="*/ 330517 h 2381250"/>
                <a:gd name="connsiteX1" fmla="*/ 1000126 w 6229350"/>
                <a:gd name="connsiteY1" fmla="*/ 2107883 h 2381250"/>
                <a:gd name="connsiteX2" fmla="*/ 3358516 w 6229350"/>
                <a:gd name="connsiteY2" fmla="*/ 1084898 h 2381250"/>
                <a:gd name="connsiteX3" fmla="*/ 4532949 w 6229350"/>
                <a:gd name="connsiteY3" fmla="*/ 415290 h 2381250"/>
                <a:gd name="connsiteX4" fmla="*/ 5518786 w 6229350"/>
                <a:gd name="connsiteY4" fmla="*/ 726757 h 2381250"/>
                <a:gd name="connsiteX5" fmla="*/ 5325429 w 6229350"/>
                <a:gd name="connsiteY5" fmla="*/ 2019300 h 2381250"/>
                <a:gd name="connsiteX6" fmla="*/ 4798697 w 6229350"/>
                <a:gd name="connsiteY6" fmla="*/ 1522095 h 2381250"/>
                <a:gd name="connsiteX7" fmla="*/ 5192079 w 6229350"/>
                <a:gd name="connsiteY7" fmla="*/ 1128712 h 2381250"/>
                <a:gd name="connsiteX8" fmla="*/ 5470209 w 6229350"/>
                <a:gd name="connsiteY8" fmla="*/ 1330643 h 2381250"/>
                <a:gd name="connsiteX9" fmla="*/ 5098734 w 6229350"/>
                <a:gd name="connsiteY9" fmla="*/ 1575435 h 2381250"/>
                <a:gd name="connsiteX10" fmla="*/ 5379722 w 6229350"/>
                <a:gd name="connsiteY10" fmla="*/ 1746885 h 2381250"/>
                <a:gd name="connsiteX11" fmla="*/ 5694047 w 6229350"/>
                <a:gd name="connsiteY11" fmla="*/ 1315403 h 2381250"/>
                <a:gd name="connsiteX12" fmla="*/ 5046347 w 6229350"/>
                <a:gd name="connsiteY12" fmla="*/ 864870 h 2381250"/>
                <a:gd name="connsiteX13" fmla="*/ 4449129 w 6229350"/>
                <a:gd name="connsiteY13" fmla="*/ 1474470 h 2381250"/>
                <a:gd name="connsiteX14" fmla="*/ 5313047 w 6229350"/>
                <a:gd name="connsiteY14" fmla="*/ 2382203 h 2381250"/>
                <a:gd name="connsiteX15" fmla="*/ 6136007 w 6229350"/>
                <a:gd name="connsiteY15" fmla="*/ 1859280 h 2381250"/>
                <a:gd name="connsiteX16" fmla="*/ 5916932 w 6229350"/>
                <a:gd name="connsiteY16" fmla="*/ 547688 h 2381250"/>
                <a:gd name="connsiteX17" fmla="*/ 4589147 w 6229350"/>
                <a:gd name="connsiteY17" fmla="*/ 0 h 2381250"/>
                <a:gd name="connsiteX18" fmla="*/ 3239454 w 6229350"/>
                <a:gd name="connsiteY18" fmla="*/ 626745 h 2381250"/>
                <a:gd name="connsiteX19" fmla="*/ 1113474 w 6229350"/>
                <a:gd name="connsiteY19" fmla="*/ 1830705 h 2381250"/>
                <a:gd name="connsiteX20" fmla="*/ 144781 w 6229350"/>
                <a:gd name="connsiteY20" fmla="*/ 279082 h 2381250"/>
                <a:gd name="connsiteX21" fmla="*/ 25719 w 6229350"/>
                <a:gd name="connsiteY21" fmla="*/ 330517 h 2381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229350" h="2381250">
                  <a:moveTo>
                    <a:pt x="25719" y="330517"/>
                  </a:moveTo>
                  <a:cubicBezTo>
                    <a:pt x="-114299" y="1200150"/>
                    <a:pt x="332424" y="1857375"/>
                    <a:pt x="1000126" y="2107883"/>
                  </a:cubicBezTo>
                  <a:cubicBezTo>
                    <a:pt x="1762126" y="2394585"/>
                    <a:pt x="2336484" y="2121218"/>
                    <a:pt x="3358516" y="1084898"/>
                  </a:cubicBezTo>
                  <a:cubicBezTo>
                    <a:pt x="3822384" y="614363"/>
                    <a:pt x="4031934" y="507682"/>
                    <a:pt x="4532949" y="415290"/>
                  </a:cubicBezTo>
                  <a:cubicBezTo>
                    <a:pt x="4652964" y="393382"/>
                    <a:pt x="5161599" y="481013"/>
                    <a:pt x="5518786" y="726757"/>
                  </a:cubicBezTo>
                  <a:cubicBezTo>
                    <a:pt x="5968366" y="1035368"/>
                    <a:pt x="5968366" y="1968818"/>
                    <a:pt x="5325429" y="2019300"/>
                  </a:cubicBezTo>
                  <a:cubicBezTo>
                    <a:pt x="5155884" y="2032635"/>
                    <a:pt x="4754882" y="1919287"/>
                    <a:pt x="4798697" y="1522095"/>
                  </a:cubicBezTo>
                  <a:cubicBezTo>
                    <a:pt x="4806316" y="1453515"/>
                    <a:pt x="4834891" y="1163003"/>
                    <a:pt x="5192079" y="1128712"/>
                  </a:cubicBezTo>
                  <a:cubicBezTo>
                    <a:pt x="5227322" y="1124903"/>
                    <a:pt x="5465447" y="1211580"/>
                    <a:pt x="5470209" y="1330643"/>
                  </a:cubicBezTo>
                  <a:cubicBezTo>
                    <a:pt x="5488307" y="1765935"/>
                    <a:pt x="5145407" y="1486853"/>
                    <a:pt x="5098734" y="1575435"/>
                  </a:cubicBezTo>
                  <a:cubicBezTo>
                    <a:pt x="5060634" y="1647825"/>
                    <a:pt x="5215891" y="1764030"/>
                    <a:pt x="5379722" y="1746885"/>
                  </a:cubicBezTo>
                  <a:cubicBezTo>
                    <a:pt x="5620704" y="1721168"/>
                    <a:pt x="5722622" y="1493520"/>
                    <a:pt x="5694047" y="1315403"/>
                  </a:cubicBezTo>
                  <a:cubicBezTo>
                    <a:pt x="5626419" y="892493"/>
                    <a:pt x="5255897" y="820103"/>
                    <a:pt x="5046347" y="864870"/>
                  </a:cubicBezTo>
                  <a:cubicBezTo>
                    <a:pt x="4565334" y="966787"/>
                    <a:pt x="4459606" y="1340168"/>
                    <a:pt x="4449129" y="1474470"/>
                  </a:cubicBezTo>
                  <a:cubicBezTo>
                    <a:pt x="4385312" y="2303145"/>
                    <a:pt x="5052061" y="2382203"/>
                    <a:pt x="5313047" y="2382203"/>
                  </a:cubicBezTo>
                  <a:cubicBezTo>
                    <a:pt x="5772152" y="2382203"/>
                    <a:pt x="6018849" y="2139315"/>
                    <a:pt x="6136007" y="1859280"/>
                  </a:cubicBezTo>
                  <a:cubicBezTo>
                    <a:pt x="6297932" y="1473518"/>
                    <a:pt x="6264594" y="1008698"/>
                    <a:pt x="5916932" y="547688"/>
                  </a:cubicBezTo>
                  <a:cubicBezTo>
                    <a:pt x="5782629" y="370523"/>
                    <a:pt x="5327334" y="0"/>
                    <a:pt x="4589147" y="0"/>
                  </a:cubicBezTo>
                  <a:cubicBezTo>
                    <a:pt x="4246247" y="0"/>
                    <a:pt x="3691891" y="139065"/>
                    <a:pt x="3239454" y="626745"/>
                  </a:cubicBezTo>
                  <a:cubicBezTo>
                    <a:pt x="2382204" y="1552575"/>
                    <a:pt x="2020254" y="2025015"/>
                    <a:pt x="1113474" y="1830705"/>
                  </a:cubicBezTo>
                  <a:cubicBezTo>
                    <a:pt x="485776" y="1696403"/>
                    <a:pt x="8574" y="984885"/>
                    <a:pt x="144781" y="279082"/>
                  </a:cubicBezTo>
                  <a:cubicBezTo>
                    <a:pt x="199074" y="0"/>
                    <a:pt x="100014" y="3810"/>
                    <a:pt x="25719" y="330517"/>
                  </a:cubicBezTo>
                  <a:close/>
                </a:path>
              </a:pathLst>
            </a:custGeom>
            <a:grpFill/>
            <a:ln w="9525" cap="flat">
              <a:noFill/>
              <a:prstDash val="solid"/>
              <a:miter/>
            </a:ln>
          </p:spPr>
          <p:txBody>
            <a:bodyPr rtlCol="0" anchor="ctr"/>
            <a:lstStyle/>
            <a:p>
              <a:endParaRPr lang="en-US"/>
            </a:p>
          </p:txBody>
        </p:sp>
      </p:grpSp>
      <p:grpSp>
        <p:nvGrpSpPr>
          <p:cNvPr id="9" name="Group 8">
            <a:extLst>
              <a:ext uri="{FF2B5EF4-FFF2-40B4-BE49-F238E27FC236}">
                <a16:creationId xmlns:a16="http://schemas.microsoft.com/office/drawing/2014/main" id="{C02ABAE0-27A1-4AA4-90CA-45CF80142968}"/>
              </a:ext>
            </a:extLst>
          </p:cNvPr>
          <p:cNvGrpSpPr/>
          <p:nvPr/>
        </p:nvGrpSpPr>
        <p:grpSpPr>
          <a:xfrm>
            <a:off x="542739" y="2081660"/>
            <a:ext cx="3376117" cy="1560369"/>
            <a:chOff x="4822352" y="1916832"/>
            <a:chExt cx="3422056" cy="1560369"/>
          </a:xfrm>
        </p:grpSpPr>
        <p:sp>
          <p:nvSpPr>
            <p:cNvPr id="10" name="Text Placeholder 10">
              <a:extLst>
                <a:ext uri="{FF2B5EF4-FFF2-40B4-BE49-F238E27FC236}">
                  <a16:creationId xmlns:a16="http://schemas.microsoft.com/office/drawing/2014/main" id="{E2572673-A695-498D-8086-B48E3B2B7B40}"/>
                </a:ext>
              </a:extLst>
            </p:cNvPr>
            <p:cNvSpPr txBox="1">
              <a:spLocks/>
            </p:cNvSpPr>
            <p:nvPr/>
          </p:nvSpPr>
          <p:spPr>
            <a:xfrm>
              <a:off x="4822352" y="1916832"/>
              <a:ext cx="3422056" cy="360040"/>
            </a:xfrm>
            <a:prstGeom prst="rect">
              <a:avLst/>
            </a:prstGeom>
            <a:noFill/>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110000"/>
                </a:lnSpc>
                <a:buNone/>
              </a:pPr>
              <a:r>
                <a:rPr lang="en-US" altLang="ko-KR" sz="2000" b="1" dirty="0">
                  <a:solidFill>
                    <a:schemeClr val="tx1">
                      <a:lumMod val="85000"/>
                      <a:lumOff val="15000"/>
                    </a:schemeClr>
                  </a:solidFill>
                  <a:cs typeface="Arial" pitchFamily="34" charset="0"/>
                </a:rPr>
                <a:t>Portfolio  Designed</a:t>
              </a:r>
            </a:p>
          </p:txBody>
        </p:sp>
        <p:sp>
          <p:nvSpPr>
            <p:cNvPr id="11" name="TextBox 10">
              <a:extLst>
                <a:ext uri="{FF2B5EF4-FFF2-40B4-BE49-F238E27FC236}">
                  <a16:creationId xmlns:a16="http://schemas.microsoft.com/office/drawing/2014/main" id="{3E6A41F4-DE9C-4A7F-AAA4-F59C95AB2425}"/>
                </a:ext>
              </a:extLst>
            </p:cNvPr>
            <p:cNvSpPr txBox="1"/>
            <p:nvPr/>
          </p:nvSpPr>
          <p:spPr>
            <a:xfrm>
              <a:off x="4822352" y="2276872"/>
              <a:ext cx="3422056" cy="1200329"/>
            </a:xfrm>
            <a:prstGeom prst="rect">
              <a:avLst/>
            </a:prstGeom>
            <a:noFill/>
          </p:spPr>
          <p:txBody>
            <a:bodyPr wrap="square" rtlCol="0">
              <a:spAutoFit/>
            </a:bodyPr>
            <a:lstStyle/>
            <a:p>
              <a:r>
                <a:rPr lang="en-US" altLang="ko-KR" sz="1200" dirty="0">
                  <a:solidFill>
                    <a:schemeClr val="tx1">
                      <a:lumMod val="85000"/>
                      <a:lumOff val="15000"/>
                    </a:schemeClr>
                  </a:solidFill>
                  <a:cs typeface="Arial" pitchFamily="34" charset="0"/>
                </a:rPr>
                <a:t>You can simply impress your audience and add a unique zing and appeal to your Presentations. I hope and I believe that this Template will your Time, Money and Reputation. </a:t>
              </a:r>
            </a:p>
            <a:p>
              <a:r>
                <a:rPr lang="en-US" altLang="ko-KR" sz="1200" dirty="0">
                  <a:solidFill>
                    <a:schemeClr val="tx1">
                      <a:lumMod val="85000"/>
                      <a:lumOff val="15000"/>
                    </a:schemeClr>
                  </a:solidFill>
                  <a:cs typeface="Arial" pitchFamily="34" charset="0"/>
                </a:rPr>
                <a:t>Get a modern PowerPoint  Presentation that is beautifully designed. </a:t>
              </a:r>
              <a:r>
                <a:rPr lang="ko-KR" altLang="en-US" sz="1200" dirty="0">
                  <a:solidFill>
                    <a:schemeClr val="tx1">
                      <a:lumMod val="85000"/>
                      <a:lumOff val="15000"/>
                    </a:schemeClr>
                  </a:solidFill>
                  <a:cs typeface="Arial" pitchFamily="34" charset="0"/>
                </a:rPr>
                <a:t>      </a:t>
              </a:r>
            </a:p>
          </p:txBody>
        </p:sp>
      </p:grpSp>
      <p:pic>
        <p:nvPicPr>
          <p:cNvPr id="3" name="Picture Placeholder 2"/>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t="8879" b="8879"/>
          <a:stretch>
            <a:fillRect/>
          </a:stretch>
        </p:blipFill>
        <p:spPr>
          <a:xfrm>
            <a:off x="0" y="1323975"/>
            <a:ext cx="10101263" cy="5534025"/>
          </a:xfrm>
        </p:spPr>
      </p:pic>
      <p:sp>
        <p:nvSpPr>
          <p:cNvPr id="2" name="TextBox 1"/>
          <p:cNvSpPr txBox="1"/>
          <p:nvPr/>
        </p:nvSpPr>
        <p:spPr>
          <a:xfrm>
            <a:off x="832338" y="375138"/>
            <a:ext cx="10366107" cy="584775"/>
          </a:xfrm>
          <a:prstGeom prst="rect">
            <a:avLst/>
          </a:prstGeom>
          <a:noFill/>
        </p:spPr>
        <p:txBody>
          <a:bodyPr wrap="none" rtlCol="0">
            <a:spAutoFit/>
          </a:bodyPr>
          <a:lstStyle/>
          <a:p>
            <a:r>
              <a:rPr lang="en-US" sz="3200" b="1" smtClean="0">
                <a:solidFill>
                  <a:schemeClr val="bg1"/>
                </a:solidFill>
              </a:rPr>
              <a:t>CHÀO MỪNG CÁC EM ĐẾN VỚI BÀI HỌC HÔM NAY!</a:t>
            </a:r>
            <a:endParaRPr lang="en-US" sz="3200" b="1">
              <a:solidFill>
                <a:schemeClr val="bg1"/>
              </a:solidFill>
            </a:endParaRPr>
          </a:p>
        </p:txBody>
      </p:sp>
    </p:spTree>
    <p:extLst>
      <p:ext uri="{BB962C8B-B14F-4D97-AF65-F5344CB8AC3E}">
        <p14:creationId xmlns:p14="http://schemas.microsoft.com/office/powerpoint/2010/main" val="2345629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11806" y="210555"/>
            <a:ext cx="11573197" cy="724247"/>
          </a:xfrm>
        </p:spPr>
        <p:txBody>
          <a:bodyPr/>
          <a:lstStyle/>
          <a:p>
            <a:pPr algn="l"/>
            <a:r>
              <a:rPr lang="en-US" sz="3200" b="1" smtClean="0">
                <a:solidFill>
                  <a:srgbClr val="002060"/>
                </a:solidFill>
              </a:rPr>
              <a:t>2. Khám phá phần mềm sơ đồ tư duy</a:t>
            </a:r>
            <a:endParaRPr lang="en-US" sz="3200" b="1" dirty="0">
              <a:solidFill>
                <a:srgbClr val="002060"/>
              </a:solidFill>
            </a:endParaRPr>
          </a:p>
        </p:txBody>
      </p:sp>
      <p:sp>
        <p:nvSpPr>
          <p:cNvPr id="33" name="TextBox 32"/>
          <p:cNvSpPr txBox="1"/>
          <p:nvPr/>
        </p:nvSpPr>
        <p:spPr>
          <a:xfrm>
            <a:off x="422030" y="914643"/>
            <a:ext cx="11359661" cy="2554545"/>
          </a:xfrm>
          <a:prstGeom prst="rect">
            <a:avLst/>
          </a:prstGeom>
          <a:noFill/>
        </p:spPr>
        <p:txBody>
          <a:bodyPr wrap="square" rtlCol="0">
            <a:spAutoFit/>
          </a:bodyPr>
          <a:lstStyle/>
          <a:p>
            <a:pPr>
              <a:lnSpc>
                <a:spcPct val="200000"/>
              </a:lnSpc>
            </a:pPr>
            <a:r>
              <a:rPr lang="en-US" sz="2000" b="1" i="1" smtClean="0">
                <a:solidFill>
                  <a:srgbClr val="002060"/>
                </a:solidFill>
              </a:rPr>
              <a:t>Bài 3. </a:t>
            </a:r>
            <a:r>
              <a:rPr lang="en-US" sz="2000" i="1" smtClean="0">
                <a:solidFill>
                  <a:srgbClr val="002060"/>
                </a:solidFill>
              </a:rPr>
              <a:t>Tạo sơ đồ tư duy tóm tắt một bài học</a:t>
            </a:r>
          </a:p>
          <a:p>
            <a:pPr>
              <a:lnSpc>
                <a:spcPct val="200000"/>
              </a:lnSpc>
            </a:pPr>
            <a:r>
              <a:rPr lang="en-US" sz="2000" smtClean="0">
                <a:solidFill>
                  <a:srgbClr val="002060"/>
                </a:solidFill>
              </a:rPr>
              <a:t>Bạn Kim Thu nhờ em vẽ sơ đồ tư duy trên máy tính để tóm tắt bài “Các thành phần của mạng máy tính” mà bạn đã vẽ tay như Hình 2. Em hãy giúp bạn thực hiện điều này và lưu kết quả trong tệp có tên là Thu.xmind.</a:t>
            </a:r>
            <a:endParaRPr lang="en-US" sz="2000">
              <a:solidFill>
                <a:srgbClr val="002060"/>
              </a:solidFill>
            </a:endParaRPr>
          </a:p>
        </p:txBody>
      </p:sp>
      <p:pic>
        <p:nvPicPr>
          <p:cNvPr id="34" name="Picture 3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4392" y="2989385"/>
            <a:ext cx="7494936" cy="3645877"/>
          </a:xfrm>
          <a:prstGeom prst="rect">
            <a:avLst/>
          </a:prstGeom>
        </p:spPr>
      </p:pic>
    </p:spTree>
    <p:extLst>
      <p:ext uri="{BB962C8B-B14F-4D97-AF65-F5344CB8AC3E}">
        <p14:creationId xmlns:p14="http://schemas.microsoft.com/office/powerpoint/2010/main" val="127922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down)">
                                      <p:cBhvr>
                                        <p:cTn id="7" dur="500"/>
                                        <p:tgtEl>
                                          <p:spTgt spid="33"/>
                                        </p:tgtEl>
                                      </p:cBhvr>
                                    </p:animEffect>
                                  </p:childTnLst>
                                </p:cTn>
                              </p:par>
                              <p:par>
                                <p:cTn id="8" presetID="22" presetClass="entr" presetSubtype="4"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down)">
                                      <p:cBhvr>
                                        <p:cTn id="1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p:txBody>
          <a:bodyPr/>
          <a:lstStyle/>
          <a:p>
            <a:r>
              <a:rPr lang="en-US" sz="3200" b="1" smtClean="0">
                <a:solidFill>
                  <a:srgbClr val="002060"/>
                </a:solidFill>
              </a:rPr>
              <a:t>3. Nhận biết lợi ích của phần mềm sơ đồ tư duy</a:t>
            </a:r>
            <a:endParaRPr lang="en-US" sz="3200" b="1" dirty="0">
              <a:solidFill>
                <a:srgbClr val="002060"/>
              </a:solidFill>
            </a:endParaRPr>
          </a:p>
        </p:txBody>
      </p:sp>
      <p:sp>
        <p:nvSpPr>
          <p:cNvPr id="4" name="Freeform 4">
            <a:extLst>
              <a:ext uri="{FF2B5EF4-FFF2-40B4-BE49-F238E27FC236}">
                <a16:creationId xmlns:a16="http://schemas.microsoft.com/office/drawing/2014/main" id="{9525B2DF-A02A-4C08-8C06-C4636F9BD874}"/>
              </a:ext>
            </a:extLst>
          </p:cNvPr>
          <p:cNvSpPr>
            <a:spLocks noChangeAspect="1"/>
          </p:cNvSpPr>
          <p:nvPr/>
        </p:nvSpPr>
        <p:spPr>
          <a:xfrm flipH="1">
            <a:off x="6192069" y="1673564"/>
            <a:ext cx="3762419" cy="2027127"/>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5" name="Freeform 7">
            <a:extLst>
              <a:ext uri="{FF2B5EF4-FFF2-40B4-BE49-F238E27FC236}">
                <a16:creationId xmlns:a16="http://schemas.microsoft.com/office/drawing/2014/main" id="{17283123-9279-43C6-B36E-434C4C2FE93A}"/>
              </a:ext>
            </a:extLst>
          </p:cNvPr>
          <p:cNvSpPr>
            <a:spLocks noChangeAspect="1"/>
          </p:cNvSpPr>
          <p:nvPr/>
        </p:nvSpPr>
        <p:spPr>
          <a:xfrm flipH="1">
            <a:off x="3401967" y="2752022"/>
            <a:ext cx="2232248" cy="120269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6" name="Freeform 2">
            <a:extLst>
              <a:ext uri="{FF2B5EF4-FFF2-40B4-BE49-F238E27FC236}">
                <a16:creationId xmlns:a16="http://schemas.microsoft.com/office/drawing/2014/main" id="{F6D1E59E-BDA9-4517-9663-2324628E3573}"/>
              </a:ext>
            </a:extLst>
          </p:cNvPr>
          <p:cNvSpPr>
            <a:spLocks noChangeAspect="1"/>
          </p:cNvSpPr>
          <p:nvPr/>
        </p:nvSpPr>
        <p:spPr>
          <a:xfrm flipH="1">
            <a:off x="5999937" y="1838633"/>
            <a:ext cx="2232248" cy="1202698"/>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7" name="Freeform 3">
            <a:extLst>
              <a:ext uri="{FF2B5EF4-FFF2-40B4-BE49-F238E27FC236}">
                <a16:creationId xmlns:a16="http://schemas.microsoft.com/office/drawing/2014/main" id="{D3CEACA0-A2C3-497B-9F92-84C4FBBC76CA}"/>
              </a:ext>
            </a:extLst>
          </p:cNvPr>
          <p:cNvSpPr/>
          <p:nvPr/>
        </p:nvSpPr>
        <p:spPr>
          <a:xfrm>
            <a:off x="3693448" y="4545100"/>
            <a:ext cx="1400546" cy="853194"/>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no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8" name="Group 7">
            <a:extLst>
              <a:ext uri="{FF2B5EF4-FFF2-40B4-BE49-F238E27FC236}">
                <a16:creationId xmlns:a16="http://schemas.microsoft.com/office/drawing/2014/main" id="{AA596C8B-BA45-4A66-BC77-25EEF3247F4D}"/>
              </a:ext>
            </a:extLst>
          </p:cNvPr>
          <p:cNvGrpSpPr/>
          <p:nvPr/>
        </p:nvGrpSpPr>
        <p:grpSpPr>
          <a:xfrm>
            <a:off x="4749532" y="2395594"/>
            <a:ext cx="2686977" cy="3706341"/>
            <a:chOff x="4749532" y="2395594"/>
            <a:chExt cx="2686977" cy="3706341"/>
          </a:xfrm>
        </p:grpSpPr>
        <p:grpSp>
          <p:nvGrpSpPr>
            <p:cNvPr id="9" name="Group 8">
              <a:extLst>
                <a:ext uri="{FF2B5EF4-FFF2-40B4-BE49-F238E27FC236}">
                  <a16:creationId xmlns:a16="http://schemas.microsoft.com/office/drawing/2014/main" id="{DF367414-9E97-475A-AE7A-F775CDFD781D}"/>
                </a:ext>
              </a:extLst>
            </p:cNvPr>
            <p:cNvGrpSpPr/>
            <p:nvPr/>
          </p:nvGrpSpPr>
          <p:grpSpPr>
            <a:xfrm flipH="1">
              <a:off x="5187552" y="2402596"/>
              <a:ext cx="2248957" cy="2842245"/>
              <a:chOff x="3225532" y="1666875"/>
              <a:chExt cx="2248956" cy="2842245"/>
            </a:xfrm>
          </p:grpSpPr>
          <p:sp>
            <p:nvSpPr>
              <p:cNvPr id="18" name="Teardrop 6">
                <a:extLst>
                  <a:ext uri="{FF2B5EF4-FFF2-40B4-BE49-F238E27FC236}">
                    <a16:creationId xmlns:a16="http://schemas.microsoft.com/office/drawing/2014/main" id="{06CDDBC3-D395-499D-B82E-85BF3D63CF06}"/>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9" name="Freeform 24">
                <a:extLst>
                  <a:ext uri="{FF2B5EF4-FFF2-40B4-BE49-F238E27FC236}">
                    <a16:creationId xmlns:a16="http://schemas.microsoft.com/office/drawing/2014/main" id="{FC663919-55C6-4268-B588-9FA5F5102B71}"/>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20" name="Freeform 25">
                <a:extLst>
                  <a:ext uri="{FF2B5EF4-FFF2-40B4-BE49-F238E27FC236}">
                    <a16:creationId xmlns:a16="http://schemas.microsoft.com/office/drawing/2014/main" id="{0152EE3B-1A10-4FCD-ABD3-0479F47A80A0}"/>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10" name="Group 9">
              <a:extLst>
                <a:ext uri="{FF2B5EF4-FFF2-40B4-BE49-F238E27FC236}">
                  <a16:creationId xmlns:a16="http://schemas.microsoft.com/office/drawing/2014/main" id="{F03FB6A6-4CB7-403A-A042-541A2A0EEE79}"/>
                </a:ext>
              </a:extLst>
            </p:cNvPr>
            <p:cNvGrpSpPr/>
            <p:nvPr/>
          </p:nvGrpSpPr>
          <p:grpSpPr>
            <a:xfrm>
              <a:off x="4749532" y="2395594"/>
              <a:ext cx="2248957" cy="3706341"/>
              <a:chOff x="4749532" y="2395594"/>
              <a:chExt cx="2248957" cy="3706341"/>
            </a:xfrm>
          </p:grpSpPr>
          <p:sp>
            <p:nvSpPr>
              <p:cNvPr id="11" name="Rectangle 10">
                <a:extLst>
                  <a:ext uri="{FF2B5EF4-FFF2-40B4-BE49-F238E27FC236}">
                    <a16:creationId xmlns:a16="http://schemas.microsoft.com/office/drawing/2014/main" id="{816C3A7A-708B-40D3-B910-CECECD43571B}"/>
                  </a:ext>
                </a:extLst>
              </p:cNvPr>
              <p:cNvSpPr/>
              <p:nvPr/>
            </p:nvSpPr>
            <p:spPr>
              <a:xfrm>
                <a:off x="5818383" y="5237839"/>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11">
                <a:extLst>
                  <a:ext uri="{FF2B5EF4-FFF2-40B4-BE49-F238E27FC236}">
                    <a16:creationId xmlns:a16="http://schemas.microsoft.com/office/drawing/2014/main" id="{85FD0A50-2754-4F79-8D30-678AD317BDE0}"/>
                  </a:ext>
                </a:extLst>
              </p:cNvPr>
              <p:cNvSpPr/>
              <p:nvPr/>
            </p:nvSpPr>
            <p:spPr>
              <a:xfrm>
                <a:off x="6274252" y="5195865"/>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3" name="Group 12">
                <a:extLst>
                  <a:ext uri="{FF2B5EF4-FFF2-40B4-BE49-F238E27FC236}">
                    <a16:creationId xmlns:a16="http://schemas.microsoft.com/office/drawing/2014/main" id="{16D7A873-54E3-4B34-9E97-52DF43EED440}"/>
                  </a:ext>
                </a:extLst>
              </p:cNvPr>
              <p:cNvGrpSpPr/>
              <p:nvPr/>
            </p:nvGrpSpPr>
            <p:grpSpPr>
              <a:xfrm>
                <a:off x="4749532" y="2395594"/>
                <a:ext cx="2248957" cy="2842245"/>
                <a:chOff x="3225532" y="1666875"/>
                <a:chExt cx="2248956" cy="2842245"/>
              </a:xfrm>
            </p:grpSpPr>
            <p:sp>
              <p:nvSpPr>
                <p:cNvPr id="15" name="Teardrop 6">
                  <a:extLst>
                    <a:ext uri="{FF2B5EF4-FFF2-40B4-BE49-F238E27FC236}">
                      <a16:creationId xmlns:a16="http://schemas.microsoft.com/office/drawing/2014/main" id="{EAE76AD1-DE56-4814-BAF1-80EB9EF7B4B0}"/>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6" name="Freeform 11">
                  <a:extLst>
                    <a:ext uri="{FF2B5EF4-FFF2-40B4-BE49-F238E27FC236}">
                      <a16:creationId xmlns:a16="http://schemas.microsoft.com/office/drawing/2014/main" id="{5E23707F-D89A-4830-BAFE-D951CB9F3010}"/>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7" name="Freeform 12">
                  <a:extLst>
                    <a:ext uri="{FF2B5EF4-FFF2-40B4-BE49-F238E27FC236}">
                      <a16:creationId xmlns:a16="http://schemas.microsoft.com/office/drawing/2014/main" id="{AF788319-BCB4-480B-A8B3-2C9E3E0025C4}"/>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14" name="Rounded Rectangle 26">
                <a:extLst>
                  <a:ext uri="{FF2B5EF4-FFF2-40B4-BE49-F238E27FC236}">
                    <a16:creationId xmlns:a16="http://schemas.microsoft.com/office/drawing/2014/main" id="{8E597B12-C802-47CF-8092-DBA81B92F379}"/>
                  </a:ext>
                </a:extLst>
              </p:cNvPr>
              <p:cNvSpPr/>
              <p:nvPr/>
            </p:nvSpPr>
            <p:spPr>
              <a:xfrm>
                <a:off x="5698559" y="5597879"/>
                <a:ext cx="794890" cy="504056"/>
              </a:xfrm>
              <a:prstGeom prst="roundRect">
                <a:avLst>
                  <a:gd name="adj" fmla="val 1336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21" name="Freeform 5">
            <a:extLst>
              <a:ext uri="{FF2B5EF4-FFF2-40B4-BE49-F238E27FC236}">
                <a16:creationId xmlns:a16="http://schemas.microsoft.com/office/drawing/2014/main" id="{3E262317-B57D-4A43-B243-D367F7067320}"/>
              </a:ext>
            </a:extLst>
          </p:cNvPr>
          <p:cNvSpPr>
            <a:spLocks noChangeAspect="1"/>
          </p:cNvSpPr>
          <p:nvPr/>
        </p:nvSpPr>
        <p:spPr>
          <a:xfrm flipH="1">
            <a:off x="6543057" y="4312878"/>
            <a:ext cx="1550706" cy="835493"/>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grpSp>
        <p:nvGrpSpPr>
          <p:cNvPr id="22" name="Group 21">
            <a:extLst>
              <a:ext uri="{FF2B5EF4-FFF2-40B4-BE49-F238E27FC236}">
                <a16:creationId xmlns:a16="http://schemas.microsoft.com/office/drawing/2014/main" id="{5BCD02A9-CA5E-4508-A55E-CD848FF12AEF}"/>
              </a:ext>
            </a:extLst>
          </p:cNvPr>
          <p:cNvGrpSpPr/>
          <p:nvPr/>
        </p:nvGrpSpPr>
        <p:grpSpPr>
          <a:xfrm>
            <a:off x="7979542" y="1916066"/>
            <a:ext cx="1296439" cy="1181125"/>
            <a:chOff x="7294466" y="606484"/>
            <a:chExt cx="1570436" cy="1430750"/>
          </a:xfrm>
        </p:grpSpPr>
        <p:sp>
          <p:nvSpPr>
            <p:cNvPr id="23" name="Oval 17">
              <a:extLst>
                <a:ext uri="{FF2B5EF4-FFF2-40B4-BE49-F238E27FC236}">
                  <a16:creationId xmlns:a16="http://schemas.microsoft.com/office/drawing/2014/main" id="{B6B22856-39B8-46A7-AD69-B03E98CEAC12}"/>
                </a:ext>
              </a:extLst>
            </p:cNvPr>
            <p:cNvSpPr/>
            <p:nvPr/>
          </p:nvSpPr>
          <p:spPr>
            <a:xfrm rot="2700000">
              <a:off x="7681893" y="459650"/>
              <a:ext cx="1036176" cy="1329843"/>
            </a:xfrm>
            <a:custGeom>
              <a:avLst/>
              <a:gdLst/>
              <a:ahLst/>
              <a:cxnLst/>
              <a:rect l="l" t="t" r="r" b="b"/>
              <a:pathLst>
                <a:path w="1274659" h="1635916">
                  <a:moveTo>
                    <a:pt x="694609" y="1623746"/>
                  </a:moveTo>
                  <a:lnTo>
                    <a:pt x="719898" y="1635916"/>
                  </a:lnTo>
                  <a:lnTo>
                    <a:pt x="706955" y="1635916"/>
                  </a:lnTo>
                  <a:cubicBezTo>
                    <a:pt x="703487" y="1630930"/>
                    <a:pt x="699114" y="1627136"/>
                    <a:pt x="694609" y="1623746"/>
                  </a:cubicBezTo>
                  <a:close/>
                  <a:moveTo>
                    <a:pt x="411473" y="1466149"/>
                  </a:moveTo>
                  <a:lnTo>
                    <a:pt x="865691" y="1466149"/>
                  </a:lnTo>
                  <a:lnTo>
                    <a:pt x="759886" y="1609647"/>
                  </a:lnTo>
                  <a:lnTo>
                    <a:pt x="517278" y="1609647"/>
                  </a:lnTo>
                  <a:close/>
                  <a:moveTo>
                    <a:pt x="638582" y="799993"/>
                  </a:moveTo>
                  <a:cubicBezTo>
                    <a:pt x="666957" y="799993"/>
                    <a:pt x="689960" y="822996"/>
                    <a:pt x="689960" y="851371"/>
                  </a:cubicBezTo>
                  <a:cubicBezTo>
                    <a:pt x="689960" y="879747"/>
                    <a:pt x="666957" y="902749"/>
                    <a:pt x="638582" y="902749"/>
                  </a:cubicBezTo>
                  <a:cubicBezTo>
                    <a:pt x="610206" y="902749"/>
                    <a:pt x="587204" y="879747"/>
                    <a:pt x="587204" y="851371"/>
                  </a:cubicBezTo>
                  <a:cubicBezTo>
                    <a:pt x="587204" y="822996"/>
                    <a:pt x="610206" y="799993"/>
                    <a:pt x="638582" y="799993"/>
                  </a:cubicBezTo>
                  <a:close/>
                  <a:moveTo>
                    <a:pt x="638582" y="764378"/>
                  </a:moveTo>
                  <a:cubicBezTo>
                    <a:pt x="590537" y="764378"/>
                    <a:pt x="551589" y="803326"/>
                    <a:pt x="551589" y="851371"/>
                  </a:cubicBezTo>
                  <a:cubicBezTo>
                    <a:pt x="551589" y="899416"/>
                    <a:pt x="590537" y="938364"/>
                    <a:pt x="638582" y="938364"/>
                  </a:cubicBezTo>
                  <a:cubicBezTo>
                    <a:pt x="686627" y="938364"/>
                    <a:pt x="725575" y="899416"/>
                    <a:pt x="725575" y="851371"/>
                  </a:cubicBezTo>
                  <a:cubicBezTo>
                    <a:pt x="725575" y="803326"/>
                    <a:pt x="686627" y="764378"/>
                    <a:pt x="638582" y="764378"/>
                  </a:cubicBezTo>
                  <a:close/>
                  <a:moveTo>
                    <a:pt x="638582" y="378350"/>
                  </a:moveTo>
                  <a:cubicBezTo>
                    <a:pt x="695332" y="378350"/>
                    <a:pt x="741338" y="424355"/>
                    <a:pt x="741338" y="481106"/>
                  </a:cubicBezTo>
                  <a:cubicBezTo>
                    <a:pt x="741338" y="537856"/>
                    <a:pt x="695332" y="583862"/>
                    <a:pt x="638582" y="583862"/>
                  </a:cubicBezTo>
                  <a:cubicBezTo>
                    <a:pt x="581831" y="583862"/>
                    <a:pt x="535826" y="537856"/>
                    <a:pt x="535826" y="481106"/>
                  </a:cubicBezTo>
                  <a:cubicBezTo>
                    <a:pt x="535826" y="424355"/>
                    <a:pt x="581831" y="378350"/>
                    <a:pt x="638582" y="378350"/>
                  </a:cubicBezTo>
                  <a:close/>
                  <a:moveTo>
                    <a:pt x="638582" y="307120"/>
                  </a:moveTo>
                  <a:cubicBezTo>
                    <a:pt x="542492" y="307120"/>
                    <a:pt x="464595" y="385016"/>
                    <a:pt x="464595" y="481106"/>
                  </a:cubicBezTo>
                  <a:cubicBezTo>
                    <a:pt x="464595" y="577196"/>
                    <a:pt x="542492" y="655092"/>
                    <a:pt x="638582" y="655092"/>
                  </a:cubicBezTo>
                  <a:cubicBezTo>
                    <a:pt x="734672" y="655092"/>
                    <a:pt x="812568" y="577196"/>
                    <a:pt x="812568" y="481106"/>
                  </a:cubicBezTo>
                  <a:cubicBezTo>
                    <a:pt x="812568" y="385016"/>
                    <a:pt x="734672" y="307120"/>
                    <a:pt x="638582" y="307120"/>
                  </a:cubicBezTo>
                  <a:close/>
                  <a:moveTo>
                    <a:pt x="630776" y="983"/>
                  </a:moveTo>
                  <a:cubicBezTo>
                    <a:pt x="763667" y="69253"/>
                    <a:pt x="896668" y="236650"/>
                    <a:pt x="969393" y="353743"/>
                  </a:cubicBezTo>
                  <a:cubicBezTo>
                    <a:pt x="1031771" y="471065"/>
                    <a:pt x="1077073" y="638485"/>
                    <a:pt x="1074422" y="783785"/>
                  </a:cubicBezTo>
                  <a:cubicBezTo>
                    <a:pt x="1074422" y="850141"/>
                    <a:pt x="1054958" y="944036"/>
                    <a:pt x="1026552" y="1040798"/>
                  </a:cubicBezTo>
                  <a:lnTo>
                    <a:pt x="1140043" y="1110157"/>
                  </a:lnTo>
                  <a:lnTo>
                    <a:pt x="1274659" y="1484290"/>
                  </a:lnTo>
                  <a:lnTo>
                    <a:pt x="910849" y="1349023"/>
                  </a:lnTo>
                  <a:cubicBezTo>
                    <a:pt x="896218" y="1379733"/>
                    <a:pt x="882131" y="1405650"/>
                    <a:pt x="869574" y="1424848"/>
                  </a:cubicBezTo>
                  <a:lnTo>
                    <a:pt x="404720" y="1424848"/>
                  </a:lnTo>
                  <a:cubicBezTo>
                    <a:pt x="392179" y="1405674"/>
                    <a:pt x="378112" y="1379798"/>
                    <a:pt x="363501" y="1349138"/>
                  </a:cubicBezTo>
                  <a:lnTo>
                    <a:pt x="0" y="1484290"/>
                  </a:lnTo>
                  <a:lnTo>
                    <a:pt x="134617" y="1110157"/>
                  </a:lnTo>
                  <a:lnTo>
                    <a:pt x="247800" y="1040986"/>
                  </a:lnTo>
                  <a:cubicBezTo>
                    <a:pt x="219361" y="944158"/>
                    <a:pt x="199871" y="850184"/>
                    <a:pt x="199871" y="783785"/>
                  </a:cubicBezTo>
                  <a:cubicBezTo>
                    <a:pt x="197221" y="638485"/>
                    <a:pt x="242523" y="471065"/>
                    <a:pt x="304901" y="353743"/>
                  </a:cubicBezTo>
                  <a:cubicBezTo>
                    <a:pt x="377401" y="237011"/>
                    <a:pt x="489419" y="51778"/>
                    <a:pt x="630776" y="983"/>
                  </a:cubicBezTo>
                  <a:close/>
                  <a:moveTo>
                    <a:pt x="632843" y="0"/>
                  </a:moveTo>
                  <a:cubicBezTo>
                    <a:pt x="632127" y="251"/>
                    <a:pt x="631412" y="506"/>
                    <a:pt x="630776" y="983"/>
                  </a:cubicBezTo>
                  <a:lnTo>
                    <a:pt x="630022" y="531"/>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24" name="Oval 17">
              <a:extLst>
                <a:ext uri="{FF2B5EF4-FFF2-40B4-BE49-F238E27FC236}">
                  <a16:creationId xmlns:a16="http://schemas.microsoft.com/office/drawing/2014/main" id="{B0189618-A86D-4A4D-99F0-3CD5B1023805}"/>
                </a:ext>
              </a:extLst>
            </p:cNvPr>
            <p:cNvSpPr/>
            <p:nvPr/>
          </p:nvSpPr>
          <p:spPr>
            <a:xfrm rot="2700000">
              <a:off x="7294035" y="1574490"/>
              <a:ext cx="463175" cy="462313"/>
            </a:xfrm>
            <a:custGeom>
              <a:avLst/>
              <a:gdLst/>
              <a:ahLst/>
              <a:cxnLst/>
              <a:rect l="l" t="t" r="r" b="b"/>
              <a:pathLst>
                <a:path w="463175" h="462313">
                  <a:moveTo>
                    <a:pt x="282034" y="0"/>
                  </a:moveTo>
                  <a:lnTo>
                    <a:pt x="294977" y="0"/>
                  </a:lnTo>
                  <a:cubicBezTo>
                    <a:pt x="345942" y="24087"/>
                    <a:pt x="392059" y="69822"/>
                    <a:pt x="430126" y="141850"/>
                  </a:cubicBezTo>
                  <a:cubicBezTo>
                    <a:pt x="444076" y="171250"/>
                    <a:pt x="487321" y="267610"/>
                    <a:pt x="445192" y="317934"/>
                  </a:cubicBezTo>
                  <a:cubicBezTo>
                    <a:pt x="396102" y="234077"/>
                    <a:pt x="402186" y="222006"/>
                    <a:pt x="345513" y="206490"/>
                  </a:cubicBezTo>
                  <a:cubicBezTo>
                    <a:pt x="342117" y="252523"/>
                    <a:pt x="327269" y="297975"/>
                    <a:pt x="324000" y="316012"/>
                  </a:cubicBezTo>
                  <a:cubicBezTo>
                    <a:pt x="284998" y="402723"/>
                    <a:pt x="294542" y="397364"/>
                    <a:pt x="212852" y="462313"/>
                  </a:cubicBezTo>
                  <a:cubicBezTo>
                    <a:pt x="213639" y="352616"/>
                    <a:pt x="169227" y="329129"/>
                    <a:pt x="128163" y="305642"/>
                  </a:cubicBezTo>
                  <a:cubicBezTo>
                    <a:pt x="101242" y="295489"/>
                    <a:pt x="85789" y="269040"/>
                    <a:pt x="81212" y="237903"/>
                  </a:cubicBezTo>
                  <a:cubicBezTo>
                    <a:pt x="58736" y="252464"/>
                    <a:pt x="35441" y="257526"/>
                    <a:pt x="12876" y="272092"/>
                  </a:cubicBezTo>
                  <a:cubicBezTo>
                    <a:pt x="12876" y="238894"/>
                    <a:pt x="-20604" y="175563"/>
                    <a:pt x="20410" y="106373"/>
                  </a:cubicBezTo>
                  <a:cubicBezTo>
                    <a:pt x="39226" y="76944"/>
                    <a:pt x="73671" y="33858"/>
                    <a:pt x="114428" y="5151"/>
                  </a:cubicBezTo>
                  <a:lnTo>
                    <a:pt x="97720" y="27708"/>
                  </a:lnTo>
                  <a:cubicBezTo>
                    <a:pt x="75793" y="64701"/>
                    <a:pt x="93693" y="98561"/>
                    <a:pt x="93693" y="116311"/>
                  </a:cubicBezTo>
                  <a:cubicBezTo>
                    <a:pt x="105757" y="108523"/>
                    <a:pt x="118212" y="105817"/>
                    <a:pt x="130229" y="98032"/>
                  </a:cubicBezTo>
                  <a:cubicBezTo>
                    <a:pt x="132676" y="114680"/>
                    <a:pt x="140939" y="128821"/>
                    <a:pt x="155332" y="134249"/>
                  </a:cubicBezTo>
                  <a:cubicBezTo>
                    <a:pt x="177287" y="146806"/>
                    <a:pt x="201033" y="159364"/>
                    <a:pt x="200612" y="218015"/>
                  </a:cubicBezTo>
                  <a:cubicBezTo>
                    <a:pt x="244289" y="183289"/>
                    <a:pt x="239186" y="186155"/>
                    <a:pt x="260038" y="139793"/>
                  </a:cubicBezTo>
                  <a:cubicBezTo>
                    <a:pt x="261786" y="130149"/>
                    <a:pt x="269724" y="105849"/>
                    <a:pt x="271541" y="81236"/>
                  </a:cubicBezTo>
                  <a:cubicBezTo>
                    <a:pt x="301841" y="89532"/>
                    <a:pt x="298589" y="95986"/>
                    <a:pt x="324835" y="140820"/>
                  </a:cubicBezTo>
                  <a:cubicBezTo>
                    <a:pt x="347360" y="113915"/>
                    <a:pt x="324238" y="62395"/>
                    <a:pt x="316780" y="46676"/>
                  </a:cubicBezTo>
                  <a:cubicBezTo>
                    <a:pt x="306553" y="27325"/>
                    <a:pt x="295239" y="11524"/>
                    <a:pt x="282034"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3" name="Rounded Rectangle 2"/>
          <p:cNvSpPr/>
          <p:nvPr/>
        </p:nvSpPr>
        <p:spPr>
          <a:xfrm>
            <a:off x="973014" y="1219200"/>
            <a:ext cx="10433539" cy="530555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en-US" sz="2000" smtClean="0"/>
          </a:p>
          <a:p>
            <a:pPr>
              <a:lnSpc>
                <a:spcPct val="150000"/>
              </a:lnSpc>
            </a:pPr>
            <a:r>
              <a:rPr lang="vi-VN" sz="2000" b="1" smtClean="0"/>
              <a:t>Bài </a:t>
            </a:r>
            <a:r>
              <a:rPr lang="vi-VN" sz="2000" b="1"/>
              <a:t>4</a:t>
            </a:r>
            <a:r>
              <a:rPr lang="vi-VN" sz="2000"/>
              <a:t>. Ưu điểm và hạn chế của phần </a:t>
            </a:r>
            <a:r>
              <a:rPr lang="vi-VN" sz="2000" smtClean="0"/>
              <a:t>m</a:t>
            </a:r>
            <a:r>
              <a:rPr lang="en-US" sz="2000" smtClean="0"/>
              <a:t>ề</a:t>
            </a:r>
            <a:r>
              <a:rPr lang="vi-VN" sz="2000" smtClean="0"/>
              <a:t>m </a:t>
            </a:r>
            <a:r>
              <a:rPr lang="vi-VN" sz="2000"/>
              <a:t>sơ </a:t>
            </a:r>
            <a:r>
              <a:rPr lang="vi-VN" sz="2000" smtClean="0"/>
              <a:t>đ</a:t>
            </a:r>
            <a:r>
              <a:rPr lang="en-US" sz="2000" smtClean="0"/>
              <a:t>ồ </a:t>
            </a:r>
            <a:r>
              <a:rPr lang="vi-VN" sz="2000" smtClean="0"/>
              <a:t>tư duy</a:t>
            </a:r>
            <a:endParaRPr lang="vi-VN" sz="2000"/>
          </a:p>
          <a:p>
            <a:pPr>
              <a:lnSpc>
                <a:spcPct val="150000"/>
              </a:lnSpc>
            </a:pPr>
            <a:r>
              <a:rPr lang="vi-VN" sz="2000"/>
              <a:t>Trong những nhận xét sau đây về việc dùng phần mềm tạo sơ đồ tư duy, theo </a:t>
            </a:r>
            <a:r>
              <a:rPr lang="vi-VN" sz="2000" smtClean="0"/>
              <a:t>em</a:t>
            </a:r>
            <a:r>
              <a:rPr lang="en-US" sz="2000" smtClean="0"/>
              <a:t> </a:t>
            </a:r>
            <a:r>
              <a:rPr lang="vi-VN" sz="2000" smtClean="0"/>
              <a:t>đâu </a:t>
            </a:r>
            <a:r>
              <a:rPr lang="vi-VN" sz="2000"/>
              <a:t>là ưu điểm và đâu là hạn chế</a:t>
            </a:r>
            <a:r>
              <a:rPr lang="vi-VN" sz="2000" smtClean="0"/>
              <a:t>?</a:t>
            </a:r>
            <a:endParaRPr lang="vi-VN" sz="2000"/>
          </a:p>
          <a:p>
            <a:pPr>
              <a:lnSpc>
                <a:spcPct val="150000"/>
              </a:lnSpc>
            </a:pPr>
            <a:r>
              <a:rPr lang="vi-VN" sz="2000"/>
              <a:t>1) Nhanh hơn vẽ tay</a:t>
            </a:r>
            <a:r>
              <a:rPr lang="vi-VN" sz="2000" smtClean="0"/>
              <a:t>.</a:t>
            </a:r>
            <a:endParaRPr lang="vi-VN" sz="2000"/>
          </a:p>
          <a:p>
            <a:pPr>
              <a:lnSpc>
                <a:spcPct val="150000"/>
              </a:lnSpc>
            </a:pPr>
            <a:r>
              <a:rPr lang="vi-VN" sz="2000"/>
              <a:t>2) Phải có máy tính để sử dụng</a:t>
            </a:r>
            <a:r>
              <a:rPr lang="vi-VN" sz="2000" smtClean="0"/>
              <a:t>.</a:t>
            </a:r>
            <a:endParaRPr lang="vi-VN" sz="2000"/>
          </a:p>
          <a:p>
            <a:pPr>
              <a:lnSpc>
                <a:spcPct val="150000"/>
              </a:lnSpc>
            </a:pPr>
            <a:r>
              <a:rPr lang="vi-VN" sz="2000"/>
              <a:t>3) Có thể sửa chữa sơ đồ tư duy mà không để lại vết sửa</a:t>
            </a:r>
            <a:r>
              <a:rPr lang="vi-VN" sz="2000" smtClean="0"/>
              <a:t>.</a:t>
            </a:r>
            <a:endParaRPr lang="vi-VN" sz="2000"/>
          </a:p>
          <a:p>
            <a:pPr>
              <a:lnSpc>
                <a:spcPct val="150000"/>
              </a:lnSpc>
            </a:pPr>
            <a:r>
              <a:rPr lang="vi-VN" sz="2000"/>
              <a:t>4) Có thể in ra nhiều bản trên giấy và dùng máy chiếu lên cho nhiều người xem</a:t>
            </a:r>
            <a:r>
              <a:rPr lang="vi-VN" sz="2000" smtClean="0"/>
              <a:t>.</a:t>
            </a:r>
            <a:endParaRPr lang="vi-VN" sz="2000"/>
          </a:p>
          <a:p>
            <a:pPr>
              <a:lnSpc>
                <a:spcPct val="150000"/>
              </a:lnSpc>
            </a:pPr>
            <a:r>
              <a:rPr lang="vi-VN" sz="2000"/>
              <a:t>5) Dễ sử dụng, có thể tự học, tự khám phá</a:t>
            </a:r>
            <a:r>
              <a:rPr lang="vi-VN" sz="2000" smtClean="0"/>
              <a:t>.</a:t>
            </a:r>
            <a:endParaRPr lang="en-US" sz="2000" smtClean="0"/>
          </a:p>
          <a:p>
            <a:pPr>
              <a:lnSpc>
                <a:spcPct val="150000"/>
              </a:lnSpc>
            </a:pPr>
            <a:endParaRPr lang="en-US" sz="2000"/>
          </a:p>
          <a:p>
            <a:pPr>
              <a:lnSpc>
                <a:spcPct val="150000"/>
              </a:lnSpc>
            </a:pPr>
            <a:endParaRPr lang="en-US" sz="2000" smtClean="0"/>
          </a:p>
          <a:p>
            <a:pPr>
              <a:lnSpc>
                <a:spcPct val="150000"/>
              </a:lnSpc>
            </a:pPr>
            <a:endParaRPr lang="vi-VN" sz="2000"/>
          </a:p>
        </p:txBody>
      </p:sp>
      <p:graphicFrame>
        <p:nvGraphicFramePr>
          <p:cNvPr id="38" name="Table 37"/>
          <p:cNvGraphicFramePr>
            <a:graphicFrameLocks noGrp="1"/>
          </p:cNvGraphicFramePr>
          <p:nvPr>
            <p:extLst>
              <p:ext uri="{D42A27DB-BD31-4B8C-83A1-F6EECF244321}">
                <p14:modId xmlns:p14="http://schemas.microsoft.com/office/powerpoint/2010/main" val="1829046165"/>
              </p:ext>
            </p:extLst>
          </p:nvPr>
        </p:nvGraphicFramePr>
        <p:xfrm>
          <a:off x="2982559" y="5403973"/>
          <a:ext cx="6414448" cy="953564"/>
        </p:xfrm>
        <a:graphic>
          <a:graphicData uri="http://schemas.openxmlformats.org/drawingml/2006/table">
            <a:tbl>
              <a:tblPr firstRow="1" bandRow="1">
                <a:tableStyleId>{5C22544A-7EE6-4342-B048-85BDC9FD1C3A}</a:tableStyleId>
              </a:tblPr>
              <a:tblGrid>
                <a:gridCol w="3207224">
                  <a:extLst>
                    <a:ext uri="{9D8B030D-6E8A-4147-A177-3AD203B41FA5}">
                      <a16:colId xmlns:a16="http://schemas.microsoft.com/office/drawing/2014/main" val="20000"/>
                    </a:ext>
                  </a:extLst>
                </a:gridCol>
                <a:gridCol w="3207224">
                  <a:extLst>
                    <a:ext uri="{9D8B030D-6E8A-4147-A177-3AD203B41FA5}">
                      <a16:colId xmlns:a16="http://schemas.microsoft.com/office/drawing/2014/main" val="20001"/>
                    </a:ext>
                  </a:extLst>
                </a:gridCol>
              </a:tblGrid>
              <a:tr h="476782">
                <a:tc>
                  <a:txBody>
                    <a:bodyPr/>
                    <a:lstStyle/>
                    <a:p>
                      <a:pPr algn="ctr"/>
                      <a:r>
                        <a:rPr lang="en-US" smtClean="0"/>
                        <a:t>Ưu</a:t>
                      </a:r>
                      <a:r>
                        <a:rPr lang="en-US" baseline="0" smtClean="0"/>
                        <a:t> điểm</a:t>
                      </a:r>
                      <a:endParaRPr lang="en-US"/>
                    </a:p>
                  </a:txBody>
                  <a:tcPr/>
                </a:tc>
                <a:tc>
                  <a:txBody>
                    <a:bodyPr/>
                    <a:lstStyle/>
                    <a:p>
                      <a:pPr algn="ctr"/>
                      <a:r>
                        <a:rPr lang="en-US" smtClean="0"/>
                        <a:t>Nhược</a:t>
                      </a:r>
                      <a:r>
                        <a:rPr lang="en-US" baseline="0" smtClean="0"/>
                        <a:t> điểm</a:t>
                      </a:r>
                      <a:endParaRPr lang="en-US"/>
                    </a:p>
                  </a:txBody>
                  <a:tcPr/>
                </a:tc>
                <a:extLst>
                  <a:ext uri="{0D108BD9-81ED-4DB2-BD59-A6C34878D82A}">
                    <a16:rowId xmlns:a16="http://schemas.microsoft.com/office/drawing/2014/main" val="10000"/>
                  </a:ext>
                </a:extLst>
              </a:tr>
              <a:tr h="476782">
                <a:tc>
                  <a:txBody>
                    <a:bodyPr/>
                    <a:lstStyle/>
                    <a:p>
                      <a:pPr algn="ctr"/>
                      <a:r>
                        <a:rPr lang="en-US" smtClean="0">
                          <a:solidFill>
                            <a:srgbClr val="FF0000"/>
                          </a:solidFill>
                        </a:rPr>
                        <a:t>1, 3, 4, 5</a:t>
                      </a:r>
                      <a:endParaRPr lang="en-US">
                        <a:solidFill>
                          <a:srgbClr val="FF0000"/>
                        </a:solidFill>
                      </a:endParaRPr>
                    </a:p>
                  </a:txBody>
                  <a:tcPr/>
                </a:tc>
                <a:tc>
                  <a:txBody>
                    <a:bodyPr/>
                    <a:lstStyle/>
                    <a:p>
                      <a:pPr algn="ctr"/>
                      <a:r>
                        <a:rPr lang="en-US" smtClean="0">
                          <a:solidFill>
                            <a:srgbClr val="FF0000"/>
                          </a:solidFill>
                        </a:rPr>
                        <a:t>2</a:t>
                      </a:r>
                      <a:endParaRPr lang="en-US">
                        <a:solidFill>
                          <a:srgbClr val="FF0000"/>
                        </a:solidFill>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82729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barn(inVertical)">
                                      <p:cBhvr>
                                        <p:cTn id="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4294967295"/>
          </p:nvPr>
        </p:nvSpPr>
        <p:spPr>
          <a:xfrm>
            <a:off x="619125" y="339725"/>
            <a:ext cx="11572875" cy="723900"/>
          </a:xfrm>
          <a:prstGeom prst="rect">
            <a:avLst/>
          </a:prstGeom>
        </p:spPr>
        <p:txBody>
          <a:bodyPr/>
          <a:lstStyle/>
          <a:p>
            <a:r>
              <a:rPr lang="en-US" dirty="0"/>
              <a:t>Infographic Style</a:t>
            </a:r>
          </a:p>
        </p:txBody>
      </p:sp>
      <p:sp>
        <p:nvSpPr>
          <p:cNvPr id="3" name="Rectangle 2">
            <a:extLst>
              <a:ext uri="{FF2B5EF4-FFF2-40B4-BE49-F238E27FC236}">
                <a16:creationId xmlns:a16="http://schemas.microsoft.com/office/drawing/2014/main" id="{E52C7501-9627-4D91-81E3-4FCAB12A77FD}"/>
              </a:ext>
            </a:extLst>
          </p:cNvPr>
          <p:cNvSpPr/>
          <p:nvPr/>
        </p:nvSpPr>
        <p:spPr>
          <a:xfrm>
            <a:off x="-1" y="3"/>
            <a:ext cx="3946805" cy="114551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 name="Rectangle 3">
            <a:extLst>
              <a:ext uri="{FF2B5EF4-FFF2-40B4-BE49-F238E27FC236}">
                <a16:creationId xmlns:a16="http://schemas.microsoft.com/office/drawing/2014/main" id="{BB3A695F-EBA2-47FD-95DA-76C5ADBB6C8F}"/>
              </a:ext>
            </a:extLst>
          </p:cNvPr>
          <p:cNvSpPr/>
          <p:nvPr/>
        </p:nvSpPr>
        <p:spPr>
          <a:xfrm>
            <a:off x="0" y="1146100"/>
            <a:ext cx="3734045" cy="114551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 name="Rectangle 4">
            <a:extLst>
              <a:ext uri="{FF2B5EF4-FFF2-40B4-BE49-F238E27FC236}">
                <a16:creationId xmlns:a16="http://schemas.microsoft.com/office/drawing/2014/main" id="{04A16542-317F-4609-B68A-6E0E4746DDF1}"/>
              </a:ext>
            </a:extLst>
          </p:cNvPr>
          <p:cNvSpPr/>
          <p:nvPr/>
        </p:nvSpPr>
        <p:spPr>
          <a:xfrm>
            <a:off x="2" y="2292198"/>
            <a:ext cx="3734045" cy="114551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6" name="Rectangle 5">
            <a:extLst>
              <a:ext uri="{FF2B5EF4-FFF2-40B4-BE49-F238E27FC236}">
                <a16:creationId xmlns:a16="http://schemas.microsoft.com/office/drawing/2014/main" id="{C670850B-EEC2-4F1C-8EC5-DD8917FE04AC}"/>
              </a:ext>
            </a:extLst>
          </p:cNvPr>
          <p:cNvSpPr/>
          <p:nvPr/>
        </p:nvSpPr>
        <p:spPr>
          <a:xfrm>
            <a:off x="0" y="3438295"/>
            <a:ext cx="3734045" cy="114551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7" name="Rectangle 6">
            <a:extLst>
              <a:ext uri="{FF2B5EF4-FFF2-40B4-BE49-F238E27FC236}">
                <a16:creationId xmlns:a16="http://schemas.microsoft.com/office/drawing/2014/main" id="{29967746-1550-4CF6-8667-3225FD1D590D}"/>
              </a:ext>
            </a:extLst>
          </p:cNvPr>
          <p:cNvSpPr/>
          <p:nvPr/>
        </p:nvSpPr>
        <p:spPr>
          <a:xfrm>
            <a:off x="0" y="4584393"/>
            <a:ext cx="3494670" cy="114551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8" name="Rectangle 7">
            <a:extLst>
              <a:ext uri="{FF2B5EF4-FFF2-40B4-BE49-F238E27FC236}">
                <a16:creationId xmlns:a16="http://schemas.microsoft.com/office/drawing/2014/main" id="{5A006809-0936-40DE-AF1A-0AFC9620F462}"/>
              </a:ext>
            </a:extLst>
          </p:cNvPr>
          <p:cNvSpPr/>
          <p:nvPr/>
        </p:nvSpPr>
        <p:spPr>
          <a:xfrm>
            <a:off x="4" y="5725806"/>
            <a:ext cx="3347871" cy="113219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9" name="Group 8">
            <a:extLst>
              <a:ext uri="{FF2B5EF4-FFF2-40B4-BE49-F238E27FC236}">
                <a16:creationId xmlns:a16="http://schemas.microsoft.com/office/drawing/2014/main" id="{D85B7E39-BAF2-4BEE-BE49-BC0F12A9D940}"/>
              </a:ext>
            </a:extLst>
          </p:cNvPr>
          <p:cNvGrpSpPr>
            <a:grpSpLocks noChangeAspect="1"/>
          </p:cNvGrpSpPr>
          <p:nvPr/>
        </p:nvGrpSpPr>
        <p:grpSpPr>
          <a:xfrm>
            <a:off x="2996768" y="3250"/>
            <a:ext cx="1310344" cy="6858462"/>
            <a:chOff x="3476966" y="162483"/>
            <a:chExt cx="1597125" cy="6450662"/>
          </a:xfrm>
          <a:solidFill>
            <a:schemeClr val="accent1"/>
          </a:solidFill>
        </p:grpSpPr>
        <p:sp>
          <p:nvSpPr>
            <p:cNvPr id="10" name="Freeform 2">
              <a:extLst>
                <a:ext uri="{FF2B5EF4-FFF2-40B4-BE49-F238E27FC236}">
                  <a16:creationId xmlns:a16="http://schemas.microsoft.com/office/drawing/2014/main" id="{6F5B6AD2-6A94-4CAC-8607-65B26275EA03}"/>
                </a:ext>
              </a:extLst>
            </p:cNvPr>
            <p:cNvSpPr>
              <a:spLocks noChangeAspect="1"/>
            </p:cNvSpPr>
            <p:nvPr/>
          </p:nvSpPr>
          <p:spPr>
            <a:xfrm>
              <a:off x="3476966" y="5546592"/>
              <a:ext cx="1296799" cy="1066553"/>
            </a:xfrm>
            <a:custGeom>
              <a:avLst/>
              <a:gdLst>
                <a:gd name="connsiteX0" fmla="*/ 826948 w 1301336"/>
                <a:gd name="connsiteY0" fmla="*/ 0 h 1080000"/>
                <a:gd name="connsiteX1" fmla="*/ 1141715 w 1301336"/>
                <a:gd name="connsiteY1" fmla="*/ 0 h 1080000"/>
                <a:gd name="connsiteX2" fmla="*/ 1069546 w 1301336"/>
                <a:gd name="connsiteY2" fmla="*/ 464083 h 1080000"/>
                <a:gd name="connsiteX3" fmla="*/ 1295123 w 1301336"/>
                <a:gd name="connsiteY3" fmla="*/ 929335 h 1080000"/>
                <a:gd name="connsiteX4" fmla="*/ 966157 w 1301336"/>
                <a:gd name="connsiteY4" fmla="*/ 948133 h 1080000"/>
                <a:gd name="connsiteX5" fmla="*/ 881566 w 1301336"/>
                <a:gd name="connsiteY5" fmla="*/ 689659 h 1080000"/>
                <a:gd name="connsiteX6" fmla="*/ 858069 w 1301336"/>
                <a:gd name="connsiteY6" fmla="*/ 858841 h 1080000"/>
                <a:gd name="connsiteX7" fmla="*/ 787575 w 1301336"/>
                <a:gd name="connsiteY7" fmla="*/ 872941 h 1080000"/>
                <a:gd name="connsiteX8" fmla="*/ 721783 w 1301336"/>
                <a:gd name="connsiteY8" fmla="*/ 454684 h 1080000"/>
                <a:gd name="connsiteX9" fmla="*/ 806374 w 1301336"/>
                <a:gd name="connsiteY9" fmla="*/ 332497 h 1080000"/>
                <a:gd name="connsiteX10" fmla="*/ 826948 w 1301336"/>
                <a:gd name="connsiteY10" fmla="*/ 0 h 1080000"/>
                <a:gd name="connsiteX11" fmla="*/ 274154 w 1301336"/>
                <a:gd name="connsiteY11" fmla="*/ 0 h 1080000"/>
                <a:gd name="connsiteX12" fmla="*/ 580843 w 1301336"/>
                <a:gd name="connsiteY12" fmla="*/ 0 h 1080000"/>
                <a:gd name="connsiteX13" fmla="*/ 552600 w 1301336"/>
                <a:gd name="connsiteY13" fmla="*/ 88122 h 1080000"/>
                <a:gd name="connsiteX14" fmla="*/ 519703 w 1301336"/>
                <a:gd name="connsiteY14" fmla="*/ 417088 h 1080000"/>
                <a:gd name="connsiteX15" fmla="*/ 585497 w 1301336"/>
                <a:gd name="connsiteY15" fmla="*/ 558074 h 1080000"/>
                <a:gd name="connsiteX16" fmla="*/ 547901 w 1301336"/>
                <a:gd name="connsiteY16" fmla="*/ 981029 h 1080000"/>
                <a:gd name="connsiteX17" fmla="*/ 472709 w 1301336"/>
                <a:gd name="connsiteY17" fmla="*/ 990427 h 1080000"/>
                <a:gd name="connsiteX18" fmla="*/ 449211 w 1301336"/>
                <a:gd name="connsiteY18" fmla="*/ 840043 h 1080000"/>
                <a:gd name="connsiteX19" fmla="*/ 376028 w 1301336"/>
                <a:gd name="connsiteY19" fmla="*/ 1058260 h 1080000"/>
                <a:gd name="connsiteX20" fmla="*/ 170657 w 1301336"/>
                <a:gd name="connsiteY20" fmla="*/ 1080000 h 1080000"/>
                <a:gd name="connsiteX21" fmla="*/ 21335 w 1301336"/>
                <a:gd name="connsiteY21" fmla="*/ 1080000 h 1080000"/>
                <a:gd name="connsiteX22" fmla="*/ 7457 w 1301336"/>
                <a:gd name="connsiteY22" fmla="*/ 1028024 h 1080000"/>
                <a:gd name="connsiteX23" fmla="*/ 275329 w 1301336"/>
                <a:gd name="connsiteY23" fmla="*/ 468782 h 1080000"/>
                <a:gd name="connsiteX24" fmla="*/ 275329 w 1301336"/>
                <a:gd name="connsiteY24" fmla="*/ 370093 h 1080000"/>
                <a:gd name="connsiteX25" fmla="*/ 261231 w 1301336"/>
                <a:gd name="connsiteY25" fmla="*/ 304299 h 1080000"/>
                <a:gd name="connsiteX26" fmla="*/ 280029 w 1301336"/>
                <a:gd name="connsiteY26" fmla="*/ 182112 h 1080000"/>
                <a:gd name="connsiteX27" fmla="*/ 274154 w 1301336"/>
                <a:gd name="connsiteY27" fmla="*/ 0 h 1080000"/>
                <a:gd name="connsiteX0" fmla="*/ 826948 w 1301336"/>
                <a:gd name="connsiteY0" fmla="*/ 0 h 1080000"/>
                <a:gd name="connsiteX1" fmla="*/ 1141715 w 1301336"/>
                <a:gd name="connsiteY1" fmla="*/ 0 h 1080000"/>
                <a:gd name="connsiteX2" fmla="*/ 1069546 w 1301336"/>
                <a:gd name="connsiteY2" fmla="*/ 464083 h 1080000"/>
                <a:gd name="connsiteX3" fmla="*/ 1295123 w 1301336"/>
                <a:gd name="connsiteY3" fmla="*/ 929335 h 1080000"/>
                <a:gd name="connsiteX4" fmla="*/ 966157 w 1301336"/>
                <a:gd name="connsiteY4" fmla="*/ 948133 h 1080000"/>
                <a:gd name="connsiteX5" fmla="*/ 881566 w 1301336"/>
                <a:gd name="connsiteY5" fmla="*/ 689659 h 1080000"/>
                <a:gd name="connsiteX6" fmla="*/ 858069 w 1301336"/>
                <a:gd name="connsiteY6" fmla="*/ 858841 h 1080000"/>
                <a:gd name="connsiteX7" fmla="*/ 787575 w 1301336"/>
                <a:gd name="connsiteY7" fmla="*/ 872941 h 1080000"/>
                <a:gd name="connsiteX8" fmla="*/ 721783 w 1301336"/>
                <a:gd name="connsiteY8" fmla="*/ 454684 h 1080000"/>
                <a:gd name="connsiteX9" fmla="*/ 806374 w 1301336"/>
                <a:gd name="connsiteY9" fmla="*/ 332497 h 1080000"/>
                <a:gd name="connsiteX10" fmla="*/ 826948 w 1301336"/>
                <a:gd name="connsiteY10" fmla="*/ 0 h 1080000"/>
                <a:gd name="connsiteX11" fmla="*/ 274154 w 1301336"/>
                <a:gd name="connsiteY11" fmla="*/ 0 h 1080000"/>
                <a:gd name="connsiteX12" fmla="*/ 580843 w 1301336"/>
                <a:gd name="connsiteY12" fmla="*/ 0 h 1080000"/>
                <a:gd name="connsiteX13" fmla="*/ 552600 w 1301336"/>
                <a:gd name="connsiteY13" fmla="*/ 88122 h 1080000"/>
                <a:gd name="connsiteX14" fmla="*/ 519703 w 1301336"/>
                <a:gd name="connsiteY14" fmla="*/ 417088 h 1080000"/>
                <a:gd name="connsiteX15" fmla="*/ 585497 w 1301336"/>
                <a:gd name="connsiteY15" fmla="*/ 558074 h 1080000"/>
                <a:gd name="connsiteX16" fmla="*/ 547901 w 1301336"/>
                <a:gd name="connsiteY16" fmla="*/ 981029 h 1080000"/>
                <a:gd name="connsiteX17" fmla="*/ 472709 w 1301336"/>
                <a:gd name="connsiteY17" fmla="*/ 990427 h 1080000"/>
                <a:gd name="connsiteX18" fmla="*/ 449211 w 1301336"/>
                <a:gd name="connsiteY18" fmla="*/ 840043 h 1080000"/>
                <a:gd name="connsiteX19" fmla="*/ 376028 w 1301336"/>
                <a:gd name="connsiteY19" fmla="*/ 1058260 h 1080000"/>
                <a:gd name="connsiteX20" fmla="*/ 170657 w 1301336"/>
                <a:gd name="connsiteY20" fmla="*/ 1080000 h 1080000"/>
                <a:gd name="connsiteX21" fmla="*/ 21335 w 1301336"/>
                <a:gd name="connsiteY21" fmla="*/ 1080000 h 1080000"/>
                <a:gd name="connsiteX22" fmla="*/ 7457 w 1301336"/>
                <a:gd name="connsiteY22" fmla="*/ 1028024 h 1080000"/>
                <a:gd name="connsiteX23" fmla="*/ 275329 w 1301336"/>
                <a:gd name="connsiteY23" fmla="*/ 468782 h 1080000"/>
                <a:gd name="connsiteX24" fmla="*/ 275329 w 1301336"/>
                <a:gd name="connsiteY24" fmla="*/ 370093 h 1080000"/>
                <a:gd name="connsiteX25" fmla="*/ 261231 w 1301336"/>
                <a:gd name="connsiteY25" fmla="*/ 304299 h 1080000"/>
                <a:gd name="connsiteX26" fmla="*/ 280029 w 1301336"/>
                <a:gd name="connsiteY26" fmla="*/ 182112 h 1080000"/>
                <a:gd name="connsiteX27" fmla="*/ 274154 w 1301336"/>
                <a:gd name="connsiteY27" fmla="*/ 0 h 1080000"/>
                <a:gd name="connsiteX0" fmla="*/ 826948 w 1301336"/>
                <a:gd name="connsiteY0" fmla="*/ 0 h 1080000"/>
                <a:gd name="connsiteX1" fmla="*/ 1141715 w 1301336"/>
                <a:gd name="connsiteY1" fmla="*/ 0 h 1080000"/>
                <a:gd name="connsiteX2" fmla="*/ 1069546 w 1301336"/>
                <a:gd name="connsiteY2" fmla="*/ 464083 h 1080000"/>
                <a:gd name="connsiteX3" fmla="*/ 1295123 w 1301336"/>
                <a:gd name="connsiteY3" fmla="*/ 929335 h 1080000"/>
                <a:gd name="connsiteX4" fmla="*/ 966157 w 1301336"/>
                <a:gd name="connsiteY4" fmla="*/ 948133 h 1080000"/>
                <a:gd name="connsiteX5" fmla="*/ 881566 w 1301336"/>
                <a:gd name="connsiteY5" fmla="*/ 689659 h 1080000"/>
                <a:gd name="connsiteX6" fmla="*/ 858069 w 1301336"/>
                <a:gd name="connsiteY6" fmla="*/ 858841 h 1080000"/>
                <a:gd name="connsiteX7" fmla="*/ 787575 w 1301336"/>
                <a:gd name="connsiteY7" fmla="*/ 872941 h 1080000"/>
                <a:gd name="connsiteX8" fmla="*/ 721783 w 1301336"/>
                <a:gd name="connsiteY8" fmla="*/ 454684 h 1080000"/>
                <a:gd name="connsiteX9" fmla="*/ 806374 w 1301336"/>
                <a:gd name="connsiteY9" fmla="*/ 332497 h 1080000"/>
                <a:gd name="connsiteX10" fmla="*/ 826948 w 1301336"/>
                <a:gd name="connsiteY10" fmla="*/ 0 h 1080000"/>
                <a:gd name="connsiteX11" fmla="*/ 274154 w 1301336"/>
                <a:gd name="connsiteY11" fmla="*/ 0 h 1080000"/>
                <a:gd name="connsiteX12" fmla="*/ 580843 w 1301336"/>
                <a:gd name="connsiteY12" fmla="*/ 0 h 1080000"/>
                <a:gd name="connsiteX13" fmla="*/ 552600 w 1301336"/>
                <a:gd name="connsiteY13" fmla="*/ 88122 h 1080000"/>
                <a:gd name="connsiteX14" fmla="*/ 519703 w 1301336"/>
                <a:gd name="connsiteY14" fmla="*/ 417088 h 1080000"/>
                <a:gd name="connsiteX15" fmla="*/ 585497 w 1301336"/>
                <a:gd name="connsiteY15" fmla="*/ 558074 h 1080000"/>
                <a:gd name="connsiteX16" fmla="*/ 547901 w 1301336"/>
                <a:gd name="connsiteY16" fmla="*/ 981029 h 1080000"/>
                <a:gd name="connsiteX17" fmla="*/ 472709 w 1301336"/>
                <a:gd name="connsiteY17" fmla="*/ 990427 h 1080000"/>
                <a:gd name="connsiteX18" fmla="*/ 449211 w 1301336"/>
                <a:gd name="connsiteY18" fmla="*/ 840043 h 1080000"/>
                <a:gd name="connsiteX19" fmla="*/ 376028 w 1301336"/>
                <a:gd name="connsiteY19" fmla="*/ 1058260 h 1080000"/>
                <a:gd name="connsiteX20" fmla="*/ 170657 w 1301336"/>
                <a:gd name="connsiteY20" fmla="*/ 1071932 h 1080000"/>
                <a:gd name="connsiteX21" fmla="*/ 21335 w 1301336"/>
                <a:gd name="connsiteY21" fmla="*/ 1080000 h 1080000"/>
                <a:gd name="connsiteX22" fmla="*/ 7457 w 1301336"/>
                <a:gd name="connsiteY22" fmla="*/ 1028024 h 1080000"/>
                <a:gd name="connsiteX23" fmla="*/ 275329 w 1301336"/>
                <a:gd name="connsiteY23" fmla="*/ 468782 h 1080000"/>
                <a:gd name="connsiteX24" fmla="*/ 275329 w 1301336"/>
                <a:gd name="connsiteY24" fmla="*/ 370093 h 1080000"/>
                <a:gd name="connsiteX25" fmla="*/ 261231 w 1301336"/>
                <a:gd name="connsiteY25" fmla="*/ 304299 h 1080000"/>
                <a:gd name="connsiteX26" fmla="*/ 280029 w 1301336"/>
                <a:gd name="connsiteY26" fmla="*/ 182112 h 1080000"/>
                <a:gd name="connsiteX27" fmla="*/ 274154 w 1301336"/>
                <a:gd name="connsiteY27" fmla="*/ 0 h 1080000"/>
                <a:gd name="connsiteX0" fmla="*/ 826948 w 1301336"/>
                <a:gd name="connsiteY0" fmla="*/ 0 h 1071932"/>
                <a:gd name="connsiteX1" fmla="*/ 1141715 w 1301336"/>
                <a:gd name="connsiteY1" fmla="*/ 0 h 1071932"/>
                <a:gd name="connsiteX2" fmla="*/ 1069546 w 1301336"/>
                <a:gd name="connsiteY2" fmla="*/ 464083 h 1071932"/>
                <a:gd name="connsiteX3" fmla="*/ 1295123 w 1301336"/>
                <a:gd name="connsiteY3" fmla="*/ 929335 h 1071932"/>
                <a:gd name="connsiteX4" fmla="*/ 966157 w 1301336"/>
                <a:gd name="connsiteY4" fmla="*/ 948133 h 1071932"/>
                <a:gd name="connsiteX5" fmla="*/ 881566 w 1301336"/>
                <a:gd name="connsiteY5" fmla="*/ 689659 h 1071932"/>
                <a:gd name="connsiteX6" fmla="*/ 858069 w 1301336"/>
                <a:gd name="connsiteY6" fmla="*/ 858841 h 1071932"/>
                <a:gd name="connsiteX7" fmla="*/ 787575 w 1301336"/>
                <a:gd name="connsiteY7" fmla="*/ 872941 h 1071932"/>
                <a:gd name="connsiteX8" fmla="*/ 721783 w 1301336"/>
                <a:gd name="connsiteY8" fmla="*/ 454684 h 1071932"/>
                <a:gd name="connsiteX9" fmla="*/ 806374 w 1301336"/>
                <a:gd name="connsiteY9" fmla="*/ 332497 h 1071932"/>
                <a:gd name="connsiteX10" fmla="*/ 826948 w 1301336"/>
                <a:gd name="connsiteY10" fmla="*/ 0 h 1071932"/>
                <a:gd name="connsiteX11" fmla="*/ 274154 w 1301336"/>
                <a:gd name="connsiteY11" fmla="*/ 0 h 1071932"/>
                <a:gd name="connsiteX12" fmla="*/ 580843 w 1301336"/>
                <a:gd name="connsiteY12" fmla="*/ 0 h 1071932"/>
                <a:gd name="connsiteX13" fmla="*/ 552600 w 1301336"/>
                <a:gd name="connsiteY13" fmla="*/ 88122 h 1071932"/>
                <a:gd name="connsiteX14" fmla="*/ 519703 w 1301336"/>
                <a:gd name="connsiteY14" fmla="*/ 417088 h 1071932"/>
                <a:gd name="connsiteX15" fmla="*/ 585497 w 1301336"/>
                <a:gd name="connsiteY15" fmla="*/ 558074 h 1071932"/>
                <a:gd name="connsiteX16" fmla="*/ 547901 w 1301336"/>
                <a:gd name="connsiteY16" fmla="*/ 981029 h 1071932"/>
                <a:gd name="connsiteX17" fmla="*/ 472709 w 1301336"/>
                <a:gd name="connsiteY17" fmla="*/ 990427 h 1071932"/>
                <a:gd name="connsiteX18" fmla="*/ 449211 w 1301336"/>
                <a:gd name="connsiteY18" fmla="*/ 840043 h 1071932"/>
                <a:gd name="connsiteX19" fmla="*/ 376028 w 1301336"/>
                <a:gd name="connsiteY19" fmla="*/ 1058260 h 1071932"/>
                <a:gd name="connsiteX20" fmla="*/ 170657 w 1301336"/>
                <a:gd name="connsiteY20" fmla="*/ 1071932 h 1071932"/>
                <a:gd name="connsiteX21" fmla="*/ 21335 w 1301336"/>
                <a:gd name="connsiteY21" fmla="*/ 1071931 h 1071932"/>
                <a:gd name="connsiteX22" fmla="*/ 7457 w 1301336"/>
                <a:gd name="connsiteY22" fmla="*/ 1028024 h 1071932"/>
                <a:gd name="connsiteX23" fmla="*/ 275329 w 1301336"/>
                <a:gd name="connsiteY23" fmla="*/ 468782 h 1071932"/>
                <a:gd name="connsiteX24" fmla="*/ 275329 w 1301336"/>
                <a:gd name="connsiteY24" fmla="*/ 370093 h 1071932"/>
                <a:gd name="connsiteX25" fmla="*/ 261231 w 1301336"/>
                <a:gd name="connsiteY25" fmla="*/ 304299 h 1071932"/>
                <a:gd name="connsiteX26" fmla="*/ 280029 w 1301336"/>
                <a:gd name="connsiteY26" fmla="*/ 182112 h 1071932"/>
                <a:gd name="connsiteX27" fmla="*/ 274154 w 1301336"/>
                <a:gd name="connsiteY27" fmla="*/ 0 h 1071932"/>
                <a:gd name="connsiteX0" fmla="*/ 826948 w 1301336"/>
                <a:gd name="connsiteY0" fmla="*/ 0 h 1071932"/>
                <a:gd name="connsiteX1" fmla="*/ 1141715 w 1301336"/>
                <a:gd name="connsiteY1" fmla="*/ 0 h 1071932"/>
                <a:gd name="connsiteX2" fmla="*/ 1069546 w 1301336"/>
                <a:gd name="connsiteY2" fmla="*/ 464083 h 1071932"/>
                <a:gd name="connsiteX3" fmla="*/ 1295123 w 1301336"/>
                <a:gd name="connsiteY3" fmla="*/ 929335 h 1071932"/>
                <a:gd name="connsiteX4" fmla="*/ 966157 w 1301336"/>
                <a:gd name="connsiteY4" fmla="*/ 948133 h 1071932"/>
                <a:gd name="connsiteX5" fmla="*/ 881566 w 1301336"/>
                <a:gd name="connsiteY5" fmla="*/ 689659 h 1071932"/>
                <a:gd name="connsiteX6" fmla="*/ 858069 w 1301336"/>
                <a:gd name="connsiteY6" fmla="*/ 858841 h 1071932"/>
                <a:gd name="connsiteX7" fmla="*/ 787575 w 1301336"/>
                <a:gd name="connsiteY7" fmla="*/ 872941 h 1071932"/>
                <a:gd name="connsiteX8" fmla="*/ 721783 w 1301336"/>
                <a:gd name="connsiteY8" fmla="*/ 454684 h 1071932"/>
                <a:gd name="connsiteX9" fmla="*/ 806374 w 1301336"/>
                <a:gd name="connsiteY9" fmla="*/ 332497 h 1071932"/>
                <a:gd name="connsiteX10" fmla="*/ 826948 w 1301336"/>
                <a:gd name="connsiteY10" fmla="*/ 0 h 1071932"/>
                <a:gd name="connsiteX11" fmla="*/ 274154 w 1301336"/>
                <a:gd name="connsiteY11" fmla="*/ 0 h 1071932"/>
                <a:gd name="connsiteX12" fmla="*/ 580843 w 1301336"/>
                <a:gd name="connsiteY12" fmla="*/ 0 h 1071932"/>
                <a:gd name="connsiteX13" fmla="*/ 552600 w 1301336"/>
                <a:gd name="connsiteY13" fmla="*/ 88122 h 1071932"/>
                <a:gd name="connsiteX14" fmla="*/ 519703 w 1301336"/>
                <a:gd name="connsiteY14" fmla="*/ 417088 h 1071932"/>
                <a:gd name="connsiteX15" fmla="*/ 585497 w 1301336"/>
                <a:gd name="connsiteY15" fmla="*/ 558074 h 1071932"/>
                <a:gd name="connsiteX16" fmla="*/ 547901 w 1301336"/>
                <a:gd name="connsiteY16" fmla="*/ 981029 h 1071932"/>
                <a:gd name="connsiteX17" fmla="*/ 472709 w 1301336"/>
                <a:gd name="connsiteY17" fmla="*/ 990427 h 1071932"/>
                <a:gd name="connsiteX18" fmla="*/ 449211 w 1301336"/>
                <a:gd name="connsiteY18" fmla="*/ 840043 h 1071932"/>
                <a:gd name="connsiteX19" fmla="*/ 376028 w 1301336"/>
                <a:gd name="connsiteY19" fmla="*/ 1058260 h 1071932"/>
                <a:gd name="connsiteX20" fmla="*/ 170657 w 1301336"/>
                <a:gd name="connsiteY20" fmla="*/ 1071932 h 1071932"/>
                <a:gd name="connsiteX21" fmla="*/ 21335 w 1301336"/>
                <a:gd name="connsiteY21" fmla="*/ 1071931 h 1071932"/>
                <a:gd name="connsiteX22" fmla="*/ 7457 w 1301336"/>
                <a:gd name="connsiteY22" fmla="*/ 1028024 h 1071932"/>
                <a:gd name="connsiteX23" fmla="*/ 275329 w 1301336"/>
                <a:gd name="connsiteY23" fmla="*/ 468782 h 1071932"/>
                <a:gd name="connsiteX24" fmla="*/ 275329 w 1301336"/>
                <a:gd name="connsiteY24" fmla="*/ 370093 h 1071932"/>
                <a:gd name="connsiteX25" fmla="*/ 261231 w 1301336"/>
                <a:gd name="connsiteY25" fmla="*/ 304299 h 1071932"/>
                <a:gd name="connsiteX26" fmla="*/ 280029 w 1301336"/>
                <a:gd name="connsiteY26" fmla="*/ 182112 h 1071932"/>
                <a:gd name="connsiteX27" fmla="*/ 274154 w 1301336"/>
                <a:gd name="connsiteY27" fmla="*/ 0 h 1071932"/>
                <a:gd name="connsiteX0" fmla="*/ 826948 w 1301336"/>
                <a:gd name="connsiteY0" fmla="*/ 0 h 1071932"/>
                <a:gd name="connsiteX1" fmla="*/ 1141715 w 1301336"/>
                <a:gd name="connsiteY1" fmla="*/ 0 h 1071932"/>
                <a:gd name="connsiteX2" fmla="*/ 1069546 w 1301336"/>
                <a:gd name="connsiteY2" fmla="*/ 464083 h 1071932"/>
                <a:gd name="connsiteX3" fmla="*/ 1295123 w 1301336"/>
                <a:gd name="connsiteY3" fmla="*/ 929335 h 1071932"/>
                <a:gd name="connsiteX4" fmla="*/ 966157 w 1301336"/>
                <a:gd name="connsiteY4" fmla="*/ 948133 h 1071932"/>
                <a:gd name="connsiteX5" fmla="*/ 881566 w 1301336"/>
                <a:gd name="connsiteY5" fmla="*/ 689659 h 1071932"/>
                <a:gd name="connsiteX6" fmla="*/ 858069 w 1301336"/>
                <a:gd name="connsiteY6" fmla="*/ 858841 h 1071932"/>
                <a:gd name="connsiteX7" fmla="*/ 787575 w 1301336"/>
                <a:gd name="connsiteY7" fmla="*/ 872941 h 1071932"/>
                <a:gd name="connsiteX8" fmla="*/ 721783 w 1301336"/>
                <a:gd name="connsiteY8" fmla="*/ 454684 h 1071932"/>
                <a:gd name="connsiteX9" fmla="*/ 806374 w 1301336"/>
                <a:gd name="connsiteY9" fmla="*/ 332497 h 1071932"/>
                <a:gd name="connsiteX10" fmla="*/ 826948 w 1301336"/>
                <a:gd name="connsiteY10" fmla="*/ 0 h 1071932"/>
                <a:gd name="connsiteX11" fmla="*/ 274154 w 1301336"/>
                <a:gd name="connsiteY11" fmla="*/ 0 h 1071932"/>
                <a:gd name="connsiteX12" fmla="*/ 580843 w 1301336"/>
                <a:gd name="connsiteY12" fmla="*/ 0 h 1071932"/>
                <a:gd name="connsiteX13" fmla="*/ 552600 w 1301336"/>
                <a:gd name="connsiteY13" fmla="*/ 88122 h 1071932"/>
                <a:gd name="connsiteX14" fmla="*/ 519703 w 1301336"/>
                <a:gd name="connsiteY14" fmla="*/ 417088 h 1071932"/>
                <a:gd name="connsiteX15" fmla="*/ 585497 w 1301336"/>
                <a:gd name="connsiteY15" fmla="*/ 558074 h 1071932"/>
                <a:gd name="connsiteX16" fmla="*/ 547901 w 1301336"/>
                <a:gd name="connsiteY16" fmla="*/ 981029 h 1071932"/>
                <a:gd name="connsiteX17" fmla="*/ 472709 w 1301336"/>
                <a:gd name="connsiteY17" fmla="*/ 990427 h 1071932"/>
                <a:gd name="connsiteX18" fmla="*/ 449211 w 1301336"/>
                <a:gd name="connsiteY18" fmla="*/ 840043 h 1071932"/>
                <a:gd name="connsiteX19" fmla="*/ 376028 w 1301336"/>
                <a:gd name="connsiteY19" fmla="*/ 1058260 h 1071932"/>
                <a:gd name="connsiteX20" fmla="*/ 170657 w 1301336"/>
                <a:gd name="connsiteY20" fmla="*/ 1071932 h 1071932"/>
                <a:gd name="connsiteX21" fmla="*/ 21335 w 1301336"/>
                <a:gd name="connsiteY21" fmla="*/ 1071931 h 1071932"/>
                <a:gd name="connsiteX22" fmla="*/ 7457 w 1301336"/>
                <a:gd name="connsiteY22" fmla="*/ 1028024 h 1071932"/>
                <a:gd name="connsiteX23" fmla="*/ 275329 w 1301336"/>
                <a:gd name="connsiteY23" fmla="*/ 468782 h 1071932"/>
                <a:gd name="connsiteX24" fmla="*/ 275329 w 1301336"/>
                <a:gd name="connsiteY24" fmla="*/ 370093 h 1071932"/>
                <a:gd name="connsiteX25" fmla="*/ 261231 w 1301336"/>
                <a:gd name="connsiteY25" fmla="*/ 304299 h 1071932"/>
                <a:gd name="connsiteX26" fmla="*/ 280029 w 1301336"/>
                <a:gd name="connsiteY26" fmla="*/ 182112 h 1071932"/>
                <a:gd name="connsiteX27" fmla="*/ 274154 w 1301336"/>
                <a:gd name="connsiteY27" fmla="*/ 0 h 1071932"/>
                <a:gd name="connsiteX0" fmla="*/ 826948 w 1301336"/>
                <a:gd name="connsiteY0" fmla="*/ 0 h 1071932"/>
                <a:gd name="connsiteX1" fmla="*/ 1141715 w 1301336"/>
                <a:gd name="connsiteY1" fmla="*/ 0 h 1071932"/>
                <a:gd name="connsiteX2" fmla="*/ 1069546 w 1301336"/>
                <a:gd name="connsiteY2" fmla="*/ 464083 h 1071932"/>
                <a:gd name="connsiteX3" fmla="*/ 1295123 w 1301336"/>
                <a:gd name="connsiteY3" fmla="*/ 929335 h 1071932"/>
                <a:gd name="connsiteX4" fmla="*/ 966157 w 1301336"/>
                <a:gd name="connsiteY4" fmla="*/ 948133 h 1071932"/>
                <a:gd name="connsiteX5" fmla="*/ 881566 w 1301336"/>
                <a:gd name="connsiteY5" fmla="*/ 689659 h 1071932"/>
                <a:gd name="connsiteX6" fmla="*/ 858069 w 1301336"/>
                <a:gd name="connsiteY6" fmla="*/ 858841 h 1071932"/>
                <a:gd name="connsiteX7" fmla="*/ 787575 w 1301336"/>
                <a:gd name="connsiteY7" fmla="*/ 872941 h 1071932"/>
                <a:gd name="connsiteX8" fmla="*/ 721783 w 1301336"/>
                <a:gd name="connsiteY8" fmla="*/ 454684 h 1071932"/>
                <a:gd name="connsiteX9" fmla="*/ 806374 w 1301336"/>
                <a:gd name="connsiteY9" fmla="*/ 332497 h 1071932"/>
                <a:gd name="connsiteX10" fmla="*/ 826948 w 1301336"/>
                <a:gd name="connsiteY10" fmla="*/ 0 h 1071932"/>
                <a:gd name="connsiteX11" fmla="*/ 274154 w 1301336"/>
                <a:gd name="connsiteY11" fmla="*/ 0 h 1071932"/>
                <a:gd name="connsiteX12" fmla="*/ 580843 w 1301336"/>
                <a:gd name="connsiteY12" fmla="*/ 0 h 1071932"/>
                <a:gd name="connsiteX13" fmla="*/ 552600 w 1301336"/>
                <a:gd name="connsiteY13" fmla="*/ 88122 h 1071932"/>
                <a:gd name="connsiteX14" fmla="*/ 519703 w 1301336"/>
                <a:gd name="connsiteY14" fmla="*/ 417088 h 1071932"/>
                <a:gd name="connsiteX15" fmla="*/ 585497 w 1301336"/>
                <a:gd name="connsiteY15" fmla="*/ 558074 h 1071932"/>
                <a:gd name="connsiteX16" fmla="*/ 547901 w 1301336"/>
                <a:gd name="connsiteY16" fmla="*/ 981029 h 1071932"/>
                <a:gd name="connsiteX17" fmla="*/ 472709 w 1301336"/>
                <a:gd name="connsiteY17" fmla="*/ 990427 h 1071932"/>
                <a:gd name="connsiteX18" fmla="*/ 449211 w 1301336"/>
                <a:gd name="connsiteY18" fmla="*/ 840043 h 1071932"/>
                <a:gd name="connsiteX19" fmla="*/ 376028 w 1301336"/>
                <a:gd name="connsiteY19" fmla="*/ 1058260 h 1071932"/>
                <a:gd name="connsiteX20" fmla="*/ 170657 w 1301336"/>
                <a:gd name="connsiteY20" fmla="*/ 1071932 h 1071932"/>
                <a:gd name="connsiteX21" fmla="*/ 21335 w 1301336"/>
                <a:gd name="connsiteY21" fmla="*/ 1071931 h 1071932"/>
                <a:gd name="connsiteX22" fmla="*/ 7457 w 1301336"/>
                <a:gd name="connsiteY22" fmla="*/ 1028024 h 1071932"/>
                <a:gd name="connsiteX23" fmla="*/ 275329 w 1301336"/>
                <a:gd name="connsiteY23" fmla="*/ 468782 h 1071932"/>
                <a:gd name="connsiteX24" fmla="*/ 275329 w 1301336"/>
                <a:gd name="connsiteY24" fmla="*/ 370093 h 1071932"/>
                <a:gd name="connsiteX25" fmla="*/ 261231 w 1301336"/>
                <a:gd name="connsiteY25" fmla="*/ 304299 h 1071932"/>
                <a:gd name="connsiteX26" fmla="*/ 280029 w 1301336"/>
                <a:gd name="connsiteY26" fmla="*/ 182112 h 1071932"/>
                <a:gd name="connsiteX27" fmla="*/ 274154 w 1301336"/>
                <a:gd name="connsiteY27" fmla="*/ 0 h 1071932"/>
                <a:gd name="connsiteX0" fmla="*/ 823390 w 1297778"/>
                <a:gd name="connsiteY0" fmla="*/ 0 h 1071932"/>
                <a:gd name="connsiteX1" fmla="*/ 1138157 w 1297778"/>
                <a:gd name="connsiteY1" fmla="*/ 0 h 1071932"/>
                <a:gd name="connsiteX2" fmla="*/ 1065988 w 1297778"/>
                <a:gd name="connsiteY2" fmla="*/ 464083 h 1071932"/>
                <a:gd name="connsiteX3" fmla="*/ 1291565 w 1297778"/>
                <a:gd name="connsiteY3" fmla="*/ 929335 h 1071932"/>
                <a:gd name="connsiteX4" fmla="*/ 962599 w 1297778"/>
                <a:gd name="connsiteY4" fmla="*/ 948133 h 1071932"/>
                <a:gd name="connsiteX5" fmla="*/ 878008 w 1297778"/>
                <a:gd name="connsiteY5" fmla="*/ 689659 h 1071932"/>
                <a:gd name="connsiteX6" fmla="*/ 854511 w 1297778"/>
                <a:gd name="connsiteY6" fmla="*/ 858841 h 1071932"/>
                <a:gd name="connsiteX7" fmla="*/ 784017 w 1297778"/>
                <a:gd name="connsiteY7" fmla="*/ 872941 h 1071932"/>
                <a:gd name="connsiteX8" fmla="*/ 718225 w 1297778"/>
                <a:gd name="connsiteY8" fmla="*/ 454684 h 1071932"/>
                <a:gd name="connsiteX9" fmla="*/ 802816 w 1297778"/>
                <a:gd name="connsiteY9" fmla="*/ 332497 h 1071932"/>
                <a:gd name="connsiteX10" fmla="*/ 823390 w 1297778"/>
                <a:gd name="connsiteY10" fmla="*/ 0 h 1071932"/>
                <a:gd name="connsiteX11" fmla="*/ 270596 w 1297778"/>
                <a:gd name="connsiteY11" fmla="*/ 0 h 1071932"/>
                <a:gd name="connsiteX12" fmla="*/ 577285 w 1297778"/>
                <a:gd name="connsiteY12" fmla="*/ 0 h 1071932"/>
                <a:gd name="connsiteX13" fmla="*/ 549042 w 1297778"/>
                <a:gd name="connsiteY13" fmla="*/ 88122 h 1071932"/>
                <a:gd name="connsiteX14" fmla="*/ 516145 w 1297778"/>
                <a:gd name="connsiteY14" fmla="*/ 417088 h 1071932"/>
                <a:gd name="connsiteX15" fmla="*/ 581939 w 1297778"/>
                <a:gd name="connsiteY15" fmla="*/ 558074 h 1071932"/>
                <a:gd name="connsiteX16" fmla="*/ 544343 w 1297778"/>
                <a:gd name="connsiteY16" fmla="*/ 981029 h 1071932"/>
                <a:gd name="connsiteX17" fmla="*/ 469151 w 1297778"/>
                <a:gd name="connsiteY17" fmla="*/ 990427 h 1071932"/>
                <a:gd name="connsiteX18" fmla="*/ 445653 w 1297778"/>
                <a:gd name="connsiteY18" fmla="*/ 840043 h 1071932"/>
                <a:gd name="connsiteX19" fmla="*/ 372470 w 1297778"/>
                <a:gd name="connsiteY19" fmla="*/ 1058260 h 1071932"/>
                <a:gd name="connsiteX20" fmla="*/ 167099 w 1297778"/>
                <a:gd name="connsiteY20" fmla="*/ 1071932 h 1071932"/>
                <a:gd name="connsiteX21" fmla="*/ 17777 w 1297778"/>
                <a:gd name="connsiteY21" fmla="*/ 1071931 h 1071932"/>
                <a:gd name="connsiteX22" fmla="*/ 9278 w 1297778"/>
                <a:gd name="connsiteY22" fmla="*/ 1019956 h 1071932"/>
                <a:gd name="connsiteX23" fmla="*/ 271771 w 1297778"/>
                <a:gd name="connsiteY23" fmla="*/ 468782 h 1071932"/>
                <a:gd name="connsiteX24" fmla="*/ 271771 w 1297778"/>
                <a:gd name="connsiteY24" fmla="*/ 370093 h 1071932"/>
                <a:gd name="connsiteX25" fmla="*/ 257673 w 1297778"/>
                <a:gd name="connsiteY25" fmla="*/ 304299 h 1071932"/>
                <a:gd name="connsiteX26" fmla="*/ 276471 w 1297778"/>
                <a:gd name="connsiteY26" fmla="*/ 182112 h 1071932"/>
                <a:gd name="connsiteX27" fmla="*/ 270596 w 1297778"/>
                <a:gd name="connsiteY27" fmla="*/ 0 h 1071932"/>
                <a:gd name="connsiteX0" fmla="*/ 822411 w 1296799"/>
                <a:gd name="connsiteY0" fmla="*/ 0 h 1071932"/>
                <a:gd name="connsiteX1" fmla="*/ 1137178 w 1296799"/>
                <a:gd name="connsiteY1" fmla="*/ 0 h 1071932"/>
                <a:gd name="connsiteX2" fmla="*/ 1065009 w 1296799"/>
                <a:gd name="connsiteY2" fmla="*/ 464083 h 1071932"/>
                <a:gd name="connsiteX3" fmla="*/ 1290586 w 1296799"/>
                <a:gd name="connsiteY3" fmla="*/ 929335 h 1071932"/>
                <a:gd name="connsiteX4" fmla="*/ 961620 w 1296799"/>
                <a:gd name="connsiteY4" fmla="*/ 948133 h 1071932"/>
                <a:gd name="connsiteX5" fmla="*/ 877029 w 1296799"/>
                <a:gd name="connsiteY5" fmla="*/ 689659 h 1071932"/>
                <a:gd name="connsiteX6" fmla="*/ 853532 w 1296799"/>
                <a:gd name="connsiteY6" fmla="*/ 858841 h 1071932"/>
                <a:gd name="connsiteX7" fmla="*/ 783038 w 1296799"/>
                <a:gd name="connsiteY7" fmla="*/ 872941 h 1071932"/>
                <a:gd name="connsiteX8" fmla="*/ 717246 w 1296799"/>
                <a:gd name="connsiteY8" fmla="*/ 454684 h 1071932"/>
                <a:gd name="connsiteX9" fmla="*/ 801837 w 1296799"/>
                <a:gd name="connsiteY9" fmla="*/ 332497 h 1071932"/>
                <a:gd name="connsiteX10" fmla="*/ 822411 w 1296799"/>
                <a:gd name="connsiteY10" fmla="*/ 0 h 1071932"/>
                <a:gd name="connsiteX11" fmla="*/ 269617 w 1296799"/>
                <a:gd name="connsiteY11" fmla="*/ 0 h 1071932"/>
                <a:gd name="connsiteX12" fmla="*/ 576306 w 1296799"/>
                <a:gd name="connsiteY12" fmla="*/ 0 h 1071932"/>
                <a:gd name="connsiteX13" fmla="*/ 548063 w 1296799"/>
                <a:gd name="connsiteY13" fmla="*/ 88122 h 1071932"/>
                <a:gd name="connsiteX14" fmla="*/ 515166 w 1296799"/>
                <a:gd name="connsiteY14" fmla="*/ 417088 h 1071932"/>
                <a:gd name="connsiteX15" fmla="*/ 580960 w 1296799"/>
                <a:gd name="connsiteY15" fmla="*/ 558074 h 1071932"/>
                <a:gd name="connsiteX16" fmla="*/ 543364 w 1296799"/>
                <a:gd name="connsiteY16" fmla="*/ 981029 h 1071932"/>
                <a:gd name="connsiteX17" fmla="*/ 468172 w 1296799"/>
                <a:gd name="connsiteY17" fmla="*/ 990427 h 1071932"/>
                <a:gd name="connsiteX18" fmla="*/ 444674 w 1296799"/>
                <a:gd name="connsiteY18" fmla="*/ 840043 h 1071932"/>
                <a:gd name="connsiteX19" fmla="*/ 371491 w 1296799"/>
                <a:gd name="connsiteY19" fmla="*/ 1058260 h 1071932"/>
                <a:gd name="connsiteX20" fmla="*/ 166120 w 1296799"/>
                <a:gd name="connsiteY20" fmla="*/ 1071932 h 1071932"/>
                <a:gd name="connsiteX21" fmla="*/ 19488 w 1296799"/>
                <a:gd name="connsiteY21" fmla="*/ 1066552 h 1071932"/>
                <a:gd name="connsiteX22" fmla="*/ 8299 w 1296799"/>
                <a:gd name="connsiteY22" fmla="*/ 1019956 h 1071932"/>
                <a:gd name="connsiteX23" fmla="*/ 270792 w 1296799"/>
                <a:gd name="connsiteY23" fmla="*/ 468782 h 1071932"/>
                <a:gd name="connsiteX24" fmla="*/ 270792 w 1296799"/>
                <a:gd name="connsiteY24" fmla="*/ 370093 h 1071932"/>
                <a:gd name="connsiteX25" fmla="*/ 256694 w 1296799"/>
                <a:gd name="connsiteY25" fmla="*/ 304299 h 1071932"/>
                <a:gd name="connsiteX26" fmla="*/ 275492 w 1296799"/>
                <a:gd name="connsiteY26" fmla="*/ 182112 h 1071932"/>
                <a:gd name="connsiteX27" fmla="*/ 269617 w 1296799"/>
                <a:gd name="connsiteY27" fmla="*/ 0 h 1071932"/>
                <a:gd name="connsiteX0" fmla="*/ 822411 w 1296799"/>
                <a:gd name="connsiteY0" fmla="*/ 0 h 1071932"/>
                <a:gd name="connsiteX1" fmla="*/ 1137178 w 1296799"/>
                <a:gd name="connsiteY1" fmla="*/ 0 h 1071932"/>
                <a:gd name="connsiteX2" fmla="*/ 1065009 w 1296799"/>
                <a:gd name="connsiteY2" fmla="*/ 464083 h 1071932"/>
                <a:gd name="connsiteX3" fmla="*/ 1290586 w 1296799"/>
                <a:gd name="connsiteY3" fmla="*/ 929335 h 1071932"/>
                <a:gd name="connsiteX4" fmla="*/ 961620 w 1296799"/>
                <a:gd name="connsiteY4" fmla="*/ 948133 h 1071932"/>
                <a:gd name="connsiteX5" fmla="*/ 877029 w 1296799"/>
                <a:gd name="connsiteY5" fmla="*/ 689659 h 1071932"/>
                <a:gd name="connsiteX6" fmla="*/ 853532 w 1296799"/>
                <a:gd name="connsiteY6" fmla="*/ 858841 h 1071932"/>
                <a:gd name="connsiteX7" fmla="*/ 783038 w 1296799"/>
                <a:gd name="connsiteY7" fmla="*/ 872941 h 1071932"/>
                <a:gd name="connsiteX8" fmla="*/ 717246 w 1296799"/>
                <a:gd name="connsiteY8" fmla="*/ 454684 h 1071932"/>
                <a:gd name="connsiteX9" fmla="*/ 801837 w 1296799"/>
                <a:gd name="connsiteY9" fmla="*/ 332497 h 1071932"/>
                <a:gd name="connsiteX10" fmla="*/ 822411 w 1296799"/>
                <a:gd name="connsiteY10" fmla="*/ 0 h 1071932"/>
                <a:gd name="connsiteX11" fmla="*/ 269617 w 1296799"/>
                <a:gd name="connsiteY11" fmla="*/ 0 h 1071932"/>
                <a:gd name="connsiteX12" fmla="*/ 576306 w 1296799"/>
                <a:gd name="connsiteY12" fmla="*/ 0 h 1071932"/>
                <a:gd name="connsiteX13" fmla="*/ 548063 w 1296799"/>
                <a:gd name="connsiteY13" fmla="*/ 88122 h 1071932"/>
                <a:gd name="connsiteX14" fmla="*/ 515166 w 1296799"/>
                <a:gd name="connsiteY14" fmla="*/ 417088 h 1071932"/>
                <a:gd name="connsiteX15" fmla="*/ 580960 w 1296799"/>
                <a:gd name="connsiteY15" fmla="*/ 558074 h 1071932"/>
                <a:gd name="connsiteX16" fmla="*/ 543364 w 1296799"/>
                <a:gd name="connsiteY16" fmla="*/ 981029 h 1071932"/>
                <a:gd name="connsiteX17" fmla="*/ 468172 w 1296799"/>
                <a:gd name="connsiteY17" fmla="*/ 990427 h 1071932"/>
                <a:gd name="connsiteX18" fmla="*/ 444674 w 1296799"/>
                <a:gd name="connsiteY18" fmla="*/ 840043 h 1071932"/>
                <a:gd name="connsiteX19" fmla="*/ 371491 w 1296799"/>
                <a:gd name="connsiteY19" fmla="*/ 1058260 h 1071932"/>
                <a:gd name="connsiteX20" fmla="*/ 166120 w 1296799"/>
                <a:gd name="connsiteY20" fmla="*/ 1071932 h 1071932"/>
                <a:gd name="connsiteX21" fmla="*/ 19488 w 1296799"/>
                <a:gd name="connsiteY21" fmla="*/ 1063863 h 1071932"/>
                <a:gd name="connsiteX22" fmla="*/ 8299 w 1296799"/>
                <a:gd name="connsiteY22" fmla="*/ 1019956 h 1071932"/>
                <a:gd name="connsiteX23" fmla="*/ 270792 w 1296799"/>
                <a:gd name="connsiteY23" fmla="*/ 468782 h 1071932"/>
                <a:gd name="connsiteX24" fmla="*/ 270792 w 1296799"/>
                <a:gd name="connsiteY24" fmla="*/ 370093 h 1071932"/>
                <a:gd name="connsiteX25" fmla="*/ 256694 w 1296799"/>
                <a:gd name="connsiteY25" fmla="*/ 304299 h 1071932"/>
                <a:gd name="connsiteX26" fmla="*/ 275492 w 1296799"/>
                <a:gd name="connsiteY26" fmla="*/ 182112 h 1071932"/>
                <a:gd name="connsiteX27" fmla="*/ 269617 w 1296799"/>
                <a:gd name="connsiteY27" fmla="*/ 0 h 1071932"/>
                <a:gd name="connsiteX0" fmla="*/ 822411 w 1296799"/>
                <a:gd name="connsiteY0" fmla="*/ 0 h 1066553"/>
                <a:gd name="connsiteX1" fmla="*/ 1137178 w 1296799"/>
                <a:gd name="connsiteY1" fmla="*/ 0 h 1066553"/>
                <a:gd name="connsiteX2" fmla="*/ 1065009 w 1296799"/>
                <a:gd name="connsiteY2" fmla="*/ 464083 h 1066553"/>
                <a:gd name="connsiteX3" fmla="*/ 1290586 w 1296799"/>
                <a:gd name="connsiteY3" fmla="*/ 929335 h 1066553"/>
                <a:gd name="connsiteX4" fmla="*/ 961620 w 1296799"/>
                <a:gd name="connsiteY4" fmla="*/ 948133 h 1066553"/>
                <a:gd name="connsiteX5" fmla="*/ 877029 w 1296799"/>
                <a:gd name="connsiteY5" fmla="*/ 689659 h 1066553"/>
                <a:gd name="connsiteX6" fmla="*/ 853532 w 1296799"/>
                <a:gd name="connsiteY6" fmla="*/ 858841 h 1066553"/>
                <a:gd name="connsiteX7" fmla="*/ 783038 w 1296799"/>
                <a:gd name="connsiteY7" fmla="*/ 872941 h 1066553"/>
                <a:gd name="connsiteX8" fmla="*/ 717246 w 1296799"/>
                <a:gd name="connsiteY8" fmla="*/ 454684 h 1066553"/>
                <a:gd name="connsiteX9" fmla="*/ 801837 w 1296799"/>
                <a:gd name="connsiteY9" fmla="*/ 332497 h 1066553"/>
                <a:gd name="connsiteX10" fmla="*/ 822411 w 1296799"/>
                <a:gd name="connsiteY10" fmla="*/ 0 h 1066553"/>
                <a:gd name="connsiteX11" fmla="*/ 269617 w 1296799"/>
                <a:gd name="connsiteY11" fmla="*/ 0 h 1066553"/>
                <a:gd name="connsiteX12" fmla="*/ 576306 w 1296799"/>
                <a:gd name="connsiteY12" fmla="*/ 0 h 1066553"/>
                <a:gd name="connsiteX13" fmla="*/ 548063 w 1296799"/>
                <a:gd name="connsiteY13" fmla="*/ 88122 h 1066553"/>
                <a:gd name="connsiteX14" fmla="*/ 515166 w 1296799"/>
                <a:gd name="connsiteY14" fmla="*/ 417088 h 1066553"/>
                <a:gd name="connsiteX15" fmla="*/ 580960 w 1296799"/>
                <a:gd name="connsiteY15" fmla="*/ 558074 h 1066553"/>
                <a:gd name="connsiteX16" fmla="*/ 543364 w 1296799"/>
                <a:gd name="connsiteY16" fmla="*/ 981029 h 1066553"/>
                <a:gd name="connsiteX17" fmla="*/ 468172 w 1296799"/>
                <a:gd name="connsiteY17" fmla="*/ 990427 h 1066553"/>
                <a:gd name="connsiteX18" fmla="*/ 444674 w 1296799"/>
                <a:gd name="connsiteY18" fmla="*/ 840043 h 1066553"/>
                <a:gd name="connsiteX19" fmla="*/ 371491 w 1296799"/>
                <a:gd name="connsiteY19" fmla="*/ 1058260 h 1066553"/>
                <a:gd name="connsiteX20" fmla="*/ 166120 w 1296799"/>
                <a:gd name="connsiteY20" fmla="*/ 1066553 h 1066553"/>
                <a:gd name="connsiteX21" fmla="*/ 19488 w 1296799"/>
                <a:gd name="connsiteY21" fmla="*/ 1063863 h 1066553"/>
                <a:gd name="connsiteX22" fmla="*/ 8299 w 1296799"/>
                <a:gd name="connsiteY22" fmla="*/ 1019956 h 1066553"/>
                <a:gd name="connsiteX23" fmla="*/ 270792 w 1296799"/>
                <a:gd name="connsiteY23" fmla="*/ 468782 h 1066553"/>
                <a:gd name="connsiteX24" fmla="*/ 270792 w 1296799"/>
                <a:gd name="connsiteY24" fmla="*/ 370093 h 1066553"/>
                <a:gd name="connsiteX25" fmla="*/ 256694 w 1296799"/>
                <a:gd name="connsiteY25" fmla="*/ 304299 h 1066553"/>
                <a:gd name="connsiteX26" fmla="*/ 275492 w 1296799"/>
                <a:gd name="connsiteY26" fmla="*/ 182112 h 1066553"/>
                <a:gd name="connsiteX27" fmla="*/ 269617 w 1296799"/>
                <a:gd name="connsiteY27" fmla="*/ 0 h 1066553"/>
                <a:gd name="connsiteX0" fmla="*/ 822411 w 1296799"/>
                <a:gd name="connsiteY0" fmla="*/ 0 h 1066553"/>
                <a:gd name="connsiteX1" fmla="*/ 1137178 w 1296799"/>
                <a:gd name="connsiteY1" fmla="*/ 0 h 1066553"/>
                <a:gd name="connsiteX2" fmla="*/ 1065009 w 1296799"/>
                <a:gd name="connsiteY2" fmla="*/ 464083 h 1066553"/>
                <a:gd name="connsiteX3" fmla="*/ 1290586 w 1296799"/>
                <a:gd name="connsiteY3" fmla="*/ 929335 h 1066553"/>
                <a:gd name="connsiteX4" fmla="*/ 961620 w 1296799"/>
                <a:gd name="connsiteY4" fmla="*/ 948133 h 1066553"/>
                <a:gd name="connsiteX5" fmla="*/ 877029 w 1296799"/>
                <a:gd name="connsiteY5" fmla="*/ 689659 h 1066553"/>
                <a:gd name="connsiteX6" fmla="*/ 853532 w 1296799"/>
                <a:gd name="connsiteY6" fmla="*/ 858841 h 1066553"/>
                <a:gd name="connsiteX7" fmla="*/ 783038 w 1296799"/>
                <a:gd name="connsiteY7" fmla="*/ 872941 h 1066553"/>
                <a:gd name="connsiteX8" fmla="*/ 717246 w 1296799"/>
                <a:gd name="connsiteY8" fmla="*/ 454684 h 1066553"/>
                <a:gd name="connsiteX9" fmla="*/ 801837 w 1296799"/>
                <a:gd name="connsiteY9" fmla="*/ 332497 h 1066553"/>
                <a:gd name="connsiteX10" fmla="*/ 822411 w 1296799"/>
                <a:gd name="connsiteY10" fmla="*/ 0 h 1066553"/>
                <a:gd name="connsiteX11" fmla="*/ 269617 w 1296799"/>
                <a:gd name="connsiteY11" fmla="*/ 0 h 1066553"/>
                <a:gd name="connsiteX12" fmla="*/ 576306 w 1296799"/>
                <a:gd name="connsiteY12" fmla="*/ 0 h 1066553"/>
                <a:gd name="connsiteX13" fmla="*/ 548063 w 1296799"/>
                <a:gd name="connsiteY13" fmla="*/ 88122 h 1066553"/>
                <a:gd name="connsiteX14" fmla="*/ 515166 w 1296799"/>
                <a:gd name="connsiteY14" fmla="*/ 417088 h 1066553"/>
                <a:gd name="connsiteX15" fmla="*/ 580960 w 1296799"/>
                <a:gd name="connsiteY15" fmla="*/ 558074 h 1066553"/>
                <a:gd name="connsiteX16" fmla="*/ 543364 w 1296799"/>
                <a:gd name="connsiteY16" fmla="*/ 981029 h 1066553"/>
                <a:gd name="connsiteX17" fmla="*/ 468172 w 1296799"/>
                <a:gd name="connsiteY17" fmla="*/ 990427 h 1066553"/>
                <a:gd name="connsiteX18" fmla="*/ 444674 w 1296799"/>
                <a:gd name="connsiteY18" fmla="*/ 840043 h 1066553"/>
                <a:gd name="connsiteX19" fmla="*/ 347285 w 1296799"/>
                <a:gd name="connsiteY19" fmla="*/ 1058260 h 1066553"/>
                <a:gd name="connsiteX20" fmla="*/ 166120 w 1296799"/>
                <a:gd name="connsiteY20" fmla="*/ 1066553 h 1066553"/>
                <a:gd name="connsiteX21" fmla="*/ 19488 w 1296799"/>
                <a:gd name="connsiteY21" fmla="*/ 1063863 h 1066553"/>
                <a:gd name="connsiteX22" fmla="*/ 8299 w 1296799"/>
                <a:gd name="connsiteY22" fmla="*/ 1019956 h 1066553"/>
                <a:gd name="connsiteX23" fmla="*/ 270792 w 1296799"/>
                <a:gd name="connsiteY23" fmla="*/ 468782 h 1066553"/>
                <a:gd name="connsiteX24" fmla="*/ 270792 w 1296799"/>
                <a:gd name="connsiteY24" fmla="*/ 370093 h 1066553"/>
                <a:gd name="connsiteX25" fmla="*/ 256694 w 1296799"/>
                <a:gd name="connsiteY25" fmla="*/ 304299 h 1066553"/>
                <a:gd name="connsiteX26" fmla="*/ 275492 w 1296799"/>
                <a:gd name="connsiteY26" fmla="*/ 182112 h 1066553"/>
                <a:gd name="connsiteX27" fmla="*/ 269617 w 1296799"/>
                <a:gd name="connsiteY27" fmla="*/ 0 h 1066553"/>
                <a:gd name="connsiteX0" fmla="*/ 822411 w 1296799"/>
                <a:gd name="connsiteY0" fmla="*/ 0 h 1066553"/>
                <a:gd name="connsiteX1" fmla="*/ 1137178 w 1296799"/>
                <a:gd name="connsiteY1" fmla="*/ 0 h 1066553"/>
                <a:gd name="connsiteX2" fmla="*/ 1065009 w 1296799"/>
                <a:gd name="connsiteY2" fmla="*/ 464083 h 1066553"/>
                <a:gd name="connsiteX3" fmla="*/ 1290586 w 1296799"/>
                <a:gd name="connsiteY3" fmla="*/ 929335 h 1066553"/>
                <a:gd name="connsiteX4" fmla="*/ 961620 w 1296799"/>
                <a:gd name="connsiteY4" fmla="*/ 948133 h 1066553"/>
                <a:gd name="connsiteX5" fmla="*/ 877029 w 1296799"/>
                <a:gd name="connsiteY5" fmla="*/ 689659 h 1066553"/>
                <a:gd name="connsiteX6" fmla="*/ 853532 w 1296799"/>
                <a:gd name="connsiteY6" fmla="*/ 858841 h 1066553"/>
                <a:gd name="connsiteX7" fmla="*/ 783038 w 1296799"/>
                <a:gd name="connsiteY7" fmla="*/ 872941 h 1066553"/>
                <a:gd name="connsiteX8" fmla="*/ 717246 w 1296799"/>
                <a:gd name="connsiteY8" fmla="*/ 454684 h 1066553"/>
                <a:gd name="connsiteX9" fmla="*/ 801837 w 1296799"/>
                <a:gd name="connsiteY9" fmla="*/ 332497 h 1066553"/>
                <a:gd name="connsiteX10" fmla="*/ 822411 w 1296799"/>
                <a:gd name="connsiteY10" fmla="*/ 0 h 1066553"/>
                <a:gd name="connsiteX11" fmla="*/ 269617 w 1296799"/>
                <a:gd name="connsiteY11" fmla="*/ 0 h 1066553"/>
                <a:gd name="connsiteX12" fmla="*/ 576306 w 1296799"/>
                <a:gd name="connsiteY12" fmla="*/ 0 h 1066553"/>
                <a:gd name="connsiteX13" fmla="*/ 548063 w 1296799"/>
                <a:gd name="connsiteY13" fmla="*/ 88122 h 1066553"/>
                <a:gd name="connsiteX14" fmla="*/ 515166 w 1296799"/>
                <a:gd name="connsiteY14" fmla="*/ 417088 h 1066553"/>
                <a:gd name="connsiteX15" fmla="*/ 580960 w 1296799"/>
                <a:gd name="connsiteY15" fmla="*/ 558074 h 1066553"/>
                <a:gd name="connsiteX16" fmla="*/ 543364 w 1296799"/>
                <a:gd name="connsiteY16" fmla="*/ 981029 h 1066553"/>
                <a:gd name="connsiteX17" fmla="*/ 468172 w 1296799"/>
                <a:gd name="connsiteY17" fmla="*/ 990427 h 1066553"/>
                <a:gd name="connsiteX18" fmla="*/ 444674 w 1296799"/>
                <a:gd name="connsiteY18" fmla="*/ 840043 h 1066553"/>
                <a:gd name="connsiteX19" fmla="*/ 344596 w 1296799"/>
                <a:gd name="connsiteY19" fmla="*/ 1063639 h 1066553"/>
                <a:gd name="connsiteX20" fmla="*/ 166120 w 1296799"/>
                <a:gd name="connsiteY20" fmla="*/ 1066553 h 1066553"/>
                <a:gd name="connsiteX21" fmla="*/ 19488 w 1296799"/>
                <a:gd name="connsiteY21" fmla="*/ 1063863 h 1066553"/>
                <a:gd name="connsiteX22" fmla="*/ 8299 w 1296799"/>
                <a:gd name="connsiteY22" fmla="*/ 1019956 h 1066553"/>
                <a:gd name="connsiteX23" fmla="*/ 270792 w 1296799"/>
                <a:gd name="connsiteY23" fmla="*/ 468782 h 1066553"/>
                <a:gd name="connsiteX24" fmla="*/ 270792 w 1296799"/>
                <a:gd name="connsiteY24" fmla="*/ 370093 h 1066553"/>
                <a:gd name="connsiteX25" fmla="*/ 256694 w 1296799"/>
                <a:gd name="connsiteY25" fmla="*/ 304299 h 1066553"/>
                <a:gd name="connsiteX26" fmla="*/ 275492 w 1296799"/>
                <a:gd name="connsiteY26" fmla="*/ 182112 h 1066553"/>
                <a:gd name="connsiteX27" fmla="*/ 269617 w 1296799"/>
                <a:gd name="connsiteY27" fmla="*/ 0 h 1066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96799" h="1066553">
                  <a:moveTo>
                    <a:pt x="822411" y="0"/>
                  </a:moveTo>
                  <a:lnTo>
                    <a:pt x="1137178" y="0"/>
                  </a:lnTo>
                  <a:cubicBezTo>
                    <a:pt x="1116543" y="141401"/>
                    <a:pt x="1093771" y="291511"/>
                    <a:pt x="1065009" y="464083"/>
                  </a:cubicBezTo>
                  <a:cubicBezTo>
                    <a:pt x="1071275" y="778949"/>
                    <a:pt x="1340714" y="858842"/>
                    <a:pt x="1290586" y="929335"/>
                  </a:cubicBezTo>
                  <a:cubicBezTo>
                    <a:pt x="1245157" y="1007659"/>
                    <a:pt x="1091639" y="959099"/>
                    <a:pt x="961620" y="948133"/>
                  </a:cubicBezTo>
                  <a:cubicBezTo>
                    <a:pt x="933423" y="847876"/>
                    <a:pt x="914625" y="691226"/>
                    <a:pt x="877029" y="689659"/>
                  </a:cubicBezTo>
                  <a:cubicBezTo>
                    <a:pt x="844132" y="678693"/>
                    <a:pt x="867631" y="785216"/>
                    <a:pt x="853532" y="858841"/>
                  </a:cubicBezTo>
                  <a:lnTo>
                    <a:pt x="783038" y="872941"/>
                  </a:lnTo>
                  <a:cubicBezTo>
                    <a:pt x="761107" y="733521"/>
                    <a:pt x="715679" y="598802"/>
                    <a:pt x="717246" y="454684"/>
                  </a:cubicBezTo>
                  <a:cubicBezTo>
                    <a:pt x="720379" y="395157"/>
                    <a:pt x="751709" y="392024"/>
                    <a:pt x="801837" y="332497"/>
                  </a:cubicBezTo>
                  <a:cubicBezTo>
                    <a:pt x="837302" y="274151"/>
                    <a:pt x="830156" y="145621"/>
                    <a:pt x="822411" y="0"/>
                  </a:cubicBezTo>
                  <a:close/>
                  <a:moveTo>
                    <a:pt x="269617" y="0"/>
                  </a:moveTo>
                  <a:lnTo>
                    <a:pt x="576306" y="0"/>
                  </a:lnTo>
                  <a:cubicBezTo>
                    <a:pt x="567405" y="29278"/>
                    <a:pt x="557764" y="58492"/>
                    <a:pt x="548063" y="88122"/>
                  </a:cubicBezTo>
                  <a:cubicBezTo>
                    <a:pt x="555895" y="174280"/>
                    <a:pt x="483837" y="373226"/>
                    <a:pt x="515166" y="417088"/>
                  </a:cubicBezTo>
                  <a:cubicBezTo>
                    <a:pt x="543363" y="462517"/>
                    <a:pt x="571561" y="498546"/>
                    <a:pt x="580960" y="558074"/>
                  </a:cubicBezTo>
                  <a:cubicBezTo>
                    <a:pt x="571560" y="716290"/>
                    <a:pt x="542579" y="846343"/>
                    <a:pt x="543364" y="981029"/>
                  </a:cubicBezTo>
                  <a:cubicBezTo>
                    <a:pt x="505768" y="982595"/>
                    <a:pt x="504842" y="993309"/>
                    <a:pt x="468172" y="990427"/>
                  </a:cubicBezTo>
                  <a:cubicBezTo>
                    <a:pt x="454074" y="923068"/>
                    <a:pt x="480704" y="891738"/>
                    <a:pt x="444674" y="840043"/>
                  </a:cubicBezTo>
                  <a:cubicBezTo>
                    <a:pt x="421176" y="907404"/>
                    <a:pt x="349296" y="925787"/>
                    <a:pt x="344596" y="1063639"/>
                  </a:cubicBezTo>
                  <a:cubicBezTo>
                    <a:pt x="260518" y="1065709"/>
                    <a:pt x="239050" y="1056642"/>
                    <a:pt x="166120" y="1066553"/>
                  </a:cubicBezTo>
                  <a:lnTo>
                    <a:pt x="19488" y="1063863"/>
                  </a:lnTo>
                  <a:cubicBezTo>
                    <a:pt x="-1541" y="1055598"/>
                    <a:pt x="-5995" y="1047385"/>
                    <a:pt x="8299" y="1019956"/>
                  </a:cubicBezTo>
                  <a:cubicBezTo>
                    <a:pt x="86624" y="889936"/>
                    <a:pt x="230063" y="735087"/>
                    <a:pt x="270792" y="468782"/>
                  </a:cubicBezTo>
                  <a:lnTo>
                    <a:pt x="270792" y="370093"/>
                  </a:lnTo>
                  <a:lnTo>
                    <a:pt x="256694" y="304299"/>
                  </a:lnTo>
                  <a:lnTo>
                    <a:pt x="275492" y="182112"/>
                  </a:lnTo>
                  <a:lnTo>
                    <a:pt x="269617"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1" name="Freeform 11">
              <a:extLst>
                <a:ext uri="{FF2B5EF4-FFF2-40B4-BE49-F238E27FC236}">
                  <a16:creationId xmlns:a16="http://schemas.microsoft.com/office/drawing/2014/main" id="{0BC765A4-BD97-43D2-8AA6-793C3B721B70}"/>
                </a:ext>
              </a:extLst>
            </p:cNvPr>
            <p:cNvSpPr>
              <a:spLocks noChangeAspect="1"/>
            </p:cNvSpPr>
            <p:nvPr/>
          </p:nvSpPr>
          <p:spPr>
            <a:xfrm>
              <a:off x="3744098" y="4466593"/>
              <a:ext cx="965295" cy="1080000"/>
            </a:xfrm>
            <a:custGeom>
              <a:avLst/>
              <a:gdLst>
                <a:gd name="connsiteX0" fmla="*/ 571021 w 969222"/>
                <a:gd name="connsiteY0" fmla="*/ 0 h 1080000"/>
                <a:gd name="connsiteX1" fmla="*/ 965505 w 969222"/>
                <a:gd name="connsiteY1" fmla="*/ 0 h 1080000"/>
                <a:gd name="connsiteX2" fmla="*/ 940745 w 969222"/>
                <a:gd name="connsiteY2" fmla="*/ 115432 h 1080000"/>
                <a:gd name="connsiteX3" fmla="*/ 968943 w 969222"/>
                <a:gd name="connsiteY3" fmla="*/ 453797 h 1080000"/>
                <a:gd name="connsiteX4" fmla="*/ 876629 w 969222"/>
                <a:gd name="connsiteY4" fmla="*/ 1080000 h 1080000"/>
                <a:gd name="connsiteX5" fmla="*/ 561862 w 969222"/>
                <a:gd name="connsiteY5" fmla="*/ 1080000 h 1080000"/>
                <a:gd name="connsiteX6" fmla="*/ 555386 w 969222"/>
                <a:gd name="connsiteY6" fmla="*/ 914349 h 1080000"/>
                <a:gd name="connsiteX7" fmla="*/ 541288 w 969222"/>
                <a:gd name="connsiteY7" fmla="*/ 773363 h 1080000"/>
                <a:gd name="connsiteX8" fmla="*/ 588283 w 969222"/>
                <a:gd name="connsiteY8" fmla="*/ 106033 h 1080000"/>
                <a:gd name="connsiteX9" fmla="*/ 571021 w 969222"/>
                <a:gd name="connsiteY9" fmla="*/ 0 h 1080000"/>
                <a:gd name="connsiteX10" fmla="*/ 108603 w 969222"/>
                <a:gd name="connsiteY10" fmla="*/ 0 h 1080000"/>
                <a:gd name="connsiteX11" fmla="*/ 523596 w 969222"/>
                <a:gd name="connsiteY11" fmla="*/ 0 h 1080000"/>
                <a:gd name="connsiteX12" fmla="*/ 442598 w 969222"/>
                <a:gd name="connsiteY12" fmla="*/ 265815 h 1080000"/>
                <a:gd name="connsiteX13" fmla="*/ 315757 w 969222"/>
                <a:gd name="connsiteY13" fmla="*/ 1080000 h 1080000"/>
                <a:gd name="connsiteX14" fmla="*/ 9068 w 969222"/>
                <a:gd name="connsiteY14" fmla="*/ 1080000 h 1080000"/>
                <a:gd name="connsiteX15" fmla="*/ 5544 w 969222"/>
                <a:gd name="connsiteY15" fmla="*/ 970743 h 1080000"/>
                <a:gd name="connsiteX16" fmla="*/ 108933 w 969222"/>
                <a:gd name="connsiteY16" fmla="*/ 35540 h 1080000"/>
                <a:gd name="connsiteX17" fmla="*/ 108603 w 969222"/>
                <a:gd name="connsiteY17" fmla="*/ 0 h 1080000"/>
                <a:gd name="connsiteX0" fmla="*/ 571021 w 969222"/>
                <a:gd name="connsiteY0" fmla="*/ 0 h 1080000"/>
                <a:gd name="connsiteX1" fmla="*/ 965505 w 969222"/>
                <a:gd name="connsiteY1" fmla="*/ 0 h 1080000"/>
                <a:gd name="connsiteX2" fmla="*/ 940745 w 969222"/>
                <a:gd name="connsiteY2" fmla="*/ 115432 h 1080000"/>
                <a:gd name="connsiteX3" fmla="*/ 968943 w 969222"/>
                <a:gd name="connsiteY3" fmla="*/ 453797 h 1080000"/>
                <a:gd name="connsiteX4" fmla="*/ 876629 w 969222"/>
                <a:gd name="connsiteY4" fmla="*/ 1080000 h 1080000"/>
                <a:gd name="connsiteX5" fmla="*/ 561862 w 969222"/>
                <a:gd name="connsiteY5" fmla="*/ 1080000 h 1080000"/>
                <a:gd name="connsiteX6" fmla="*/ 555386 w 969222"/>
                <a:gd name="connsiteY6" fmla="*/ 914349 h 1080000"/>
                <a:gd name="connsiteX7" fmla="*/ 541288 w 969222"/>
                <a:gd name="connsiteY7" fmla="*/ 773363 h 1080000"/>
                <a:gd name="connsiteX8" fmla="*/ 588283 w 969222"/>
                <a:gd name="connsiteY8" fmla="*/ 106033 h 1080000"/>
                <a:gd name="connsiteX9" fmla="*/ 571021 w 969222"/>
                <a:gd name="connsiteY9" fmla="*/ 0 h 1080000"/>
                <a:gd name="connsiteX10" fmla="*/ 108603 w 969222"/>
                <a:gd name="connsiteY10" fmla="*/ 0 h 1080000"/>
                <a:gd name="connsiteX11" fmla="*/ 523596 w 969222"/>
                <a:gd name="connsiteY11" fmla="*/ 0 h 1080000"/>
                <a:gd name="connsiteX12" fmla="*/ 442598 w 969222"/>
                <a:gd name="connsiteY12" fmla="*/ 265815 h 1080000"/>
                <a:gd name="connsiteX13" fmla="*/ 315757 w 969222"/>
                <a:gd name="connsiteY13" fmla="*/ 1080000 h 1080000"/>
                <a:gd name="connsiteX14" fmla="*/ 9068 w 969222"/>
                <a:gd name="connsiteY14" fmla="*/ 1080000 h 1080000"/>
                <a:gd name="connsiteX15" fmla="*/ 5544 w 969222"/>
                <a:gd name="connsiteY15" fmla="*/ 970743 h 1080000"/>
                <a:gd name="connsiteX16" fmla="*/ 108933 w 969222"/>
                <a:gd name="connsiteY16" fmla="*/ 35540 h 1080000"/>
                <a:gd name="connsiteX17" fmla="*/ 108603 w 969222"/>
                <a:gd name="connsiteY17" fmla="*/ 0 h 1080000"/>
                <a:gd name="connsiteX0" fmla="*/ 571021 w 969222"/>
                <a:gd name="connsiteY0" fmla="*/ 0 h 1080000"/>
                <a:gd name="connsiteX1" fmla="*/ 965505 w 969222"/>
                <a:gd name="connsiteY1" fmla="*/ 0 h 1080000"/>
                <a:gd name="connsiteX2" fmla="*/ 940745 w 969222"/>
                <a:gd name="connsiteY2" fmla="*/ 115432 h 1080000"/>
                <a:gd name="connsiteX3" fmla="*/ 968943 w 969222"/>
                <a:gd name="connsiteY3" fmla="*/ 453797 h 1080000"/>
                <a:gd name="connsiteX4" fmla="*/ 876629 w 969222"/>
                <a:gd name="connsiteY4" fmla="*/ 1080000 h 1080000"/>
                <a:gd name="connsiteX5" fmla="*/ 561862 w 969222"/>
                <a:gd name="connsiteY5" fmla="*/ 1080000 h 1080000"/>
                <a:gd name="connsiteX6" fmla="*/ 555386 w 969222"/>
                <a:gd name="connsiteY6" fmla="*/ 914349 h 1080000"/>
                <a:gd name="connsiteX7" fmla="*/ 541288 w 969222"/>
                <a:gd name="connsiteY7" fmla="*/ 773363 h 1080000"/>
                <a:gd name="connsiteX8" fmla="*/ 588283 w 969222"/>
                <a:gd name="connsiteY8" fmla="*/ 106033 h 1080000"/>
                <a:gd name="connsiteX9" fmla="*/ 571021 w 969222"/>
                <a:gd name="connsiteY9" fmla="*/ 0 h 1080000"/>
                <a:gd name="connsiteX10" fmla="*/ 108603 w 969222"/>
                <a:gd name="connsiteY10" fmla="*/ 0 h 1080000"/>
                <a:gd name="connsiteX11" fmla="*/ 523596 w 969222"/>
                <a:gd name="connsiteY11" fmla="*/ 0 h 1080000"/>
                <a:gd name="connsiteX12" fmla="*/ 442598 w 969222"/>
                <a:gd name="connsiteY12" fmla="*/ 265815 h 1080000"/>
                <a:gd name="connsiteX13" fmla="*/ 315757 w 969222"/>
                <a:gd name="connsiteY13" fmla="*/ 1080000 h 1080000"/>
                <a:gd name="connsiteX14" fmla="*/ 9068 w 969222"/>
                <a:gd name="connsiteY14" fmla="*/ 1080000 h 1080000"/>
                <a:gd name="connsiteX15" fmla="*/ 5544 w 969222"/>
                <a:gd name="connsiteY15" fmla="*/ 970743 h 1080000"/>
                <a:gd name="connsiteX16" fmla="*/ 108933 w 969222"/>
                <a:gd name="connsiteY16" fmla="*/ 35540 h 1080000"/>
                <a:gd name="connsiteX17" fmla="*/ 108603 w 969222"/>
                <a:gd name="connsiteY17" fmla="*/ 0 h 1080000"/>
                <a:gd name="connsiteX0" fmla="*/ 571021 w 970634"/>
                <a:gd name="connsiteY0" fmla="*/ 0 h 1080000"/>
                <a:gd name="connsiteX1" fmla="*/ 965505 w 970634"/>
                <a:gd name="connsiteY1" fmla="*/ 0 h 1080000"/>
                <a:gd name="connsiteX2" fmla="*/ 940745 w 970634"/>
                <a:gd name="connsiteY2" fmla="*/ 115432 h 1080000"/>
                <a:gd name="connsiteX3" fmla="*/ 968943 w 970634"/>
                <a:gd name="connsiteY3" fmla="*/ 453797 h 1080000"/>
                <a:gd name="connsiteX4" fmla="*/ 876629 w 970634"/>
                <a:gd name="connsiteY4" fmla="*/ 1080000 h 1080000"/>
                <a:gd name="connsiteX5" fmla="*/ 561862 w 970634"/>
                <a:gd name="connsiteY5" fmla="*/ 1080000 h 1080000"/>
                <a:gd name="connsiteX6" fmla="*/ 555386 w 970634"/>
                <a:gd name="connsiteY6" fmla="*/ 914349 h 1080000"/>
                <a:gd name="connsiteX7" fmla="*/ 541288 w 970634"/>
                <a:gd name="connsiteY7" fmla="*/ 773363 h 1080000"/>
                <a:gd name="connsiteX8" fmla="*/ 588283 w 970634"/>
                <a:gd name="connsiteY8" fmla="*/ 106033 h 1080000"/>
                <a:gd name="connsiteX9" fmla="*/ 571021 w 970634"/>
                <a:gd name="connsiteY9" fmla="*/ 0 h 1080000"/>
                <a:gd name="connsiteX10" fmla="*/ 108603 w 970634"/>
                <a:gd name="connsiteY10" fmla="*/ 0 h 1080000"/>
                <a:gd name="connsiteX11" fmla="*/ 523596 w 970634"/>
                <a:gd name="connsiteY11" fmla="*/ 0 h 1080000"/>
                <a:gd name="connsiteX12" fmla="*/ 442598 w 970634"/>
                <a:gd name="connsiteY12" fmla="*/ 265815 h 1080000"/>
                <a:gd name="connsiteX13" fmla="*/ 315757 w 970634"/>
                <a:gd name="connsiteY13" fmla="*/ 1080000 h 1080000"/>
                <a:gd name="connsiteX14" fmla="*/ 9068 w 970634"/>
                <a:gd name="connsiteY14" fmla="*/ 1080000 h 1080000"/>
                <a:gd name="connsiteX15" fmla="*/ 5544 w 970634"/>
                <a:gd name="connsiteY15" fmla="*/ 970743 h 1080000"/>
                <a:gd name="connsiteX16" fmla="*/ 108933 w 970634"/>
                <a:gd name="connsiteY16" fmla="*/ 35540 h 1080000"/>
                <a:gd name="connsiteX17" fmla="*/ 108603 w 970634"/>
                <a:gd name="connsiteY17" fmla="*/ 0 h 1080000"/>
                <a:gd name="connsiteX0" fmla="*/ 571021 w 970634"/>
                <a:gd name="connsiteY0" fmla="*/ 0 h 1080000"/>
                <a:gd name="connsiteX1" fmla="*/ 965505 w 970634"/>
                <a:gd name="connsiteY1" fmla="*/ 0 h 1080000"/>
                <a:gd name="connsiteX2" fmla="*/ 940745 w 970634"/>
                <a:gd name="connsiteY2" fmla="*/ 115432 h 1080000"/>
                <a:gd name="connsiteX3" fmla="*/ 968943 w 970634"/>
                <a:gd name="connsiteY3" fmla="*/ 453797 h 1080000"/>
                <a:gd name="connsiteX4" fmla="*/ 876629 w 970634"/>
                <a:gd name="connsiteY4" fmla="*/ 1080000 h 1080000"/>
                <a:gd name="connsiteX5" fmla="*/ 561862 w 970634"/>
                <a:gd name="connsiteY5" fmla="*/ 1080000 h 1080000"/>
                <a:gd name="connsiteX6" fmla="*/ 555386 w 970634"/>
                <a:gd name="connsiteY6" fmla="*/ 914349 h 1080000"/>
                <a:gd name="connsiteX7" fmla="*/ 541288 w 970634"/>
                <a:gd name="connsiteY7" fmla="*/ 773363 h 1080000"/>
                <a:gd name="connsiteX8" fmla="*/ 588283 w 970634"/>
                <a:gd name="connsiteY8" fmla="*/ 106033 h 1080000"/>
                <a:gd name="connsiteX9" fmla="*/ 571021 w 970634"/>
                <a:gd name="connsiteY9" fmla="*/ 0 h 1080000"/>
                <a:gd name="connsiteX10" fmla="*/ 108603 w 970634"/>
                <a:gd name="connsiteY10" fmla="*/ 0 h 1080000"/>
                <a:gd name="connsiteX11" fmla="*/ 523596 w 970634"/>
                <a:gd name="connsiteY11" fmla="*/ 0 h 1080000"/>
                <a:gd name="connsiteX12" fmla="*/ 442598 w 970634"/>
                <a:gd name="connsiteY12" fmla="*/ 265815 h 1080000"/>
                <a:gd name="connsiteX13" fmla="*/ 315757 w 970634"/>
                <a:gd name="connsiteY13" fmla="*/ 1080000 h 1080000"/>
                <a:gd name="connsiteX14" fmla="*/ 9068 w 970634"/>
                <a:gd name="connsiteY14" fmla="*/ 1080000 h 1080000"/>
                <a:gd name="connsiteX15" fmla="*/ 5544 w 970634"/>
                <a:gd name="connsiteY15" fmla="*/ 970743 h 1080000"/>
                <a:gd name="connsiteX16" fmla="*/ 108933 w 970634"/>
                <a:gd name="connsiteY16" fmla="*/ 35540 h 1080000"/>
                <a:gd name="connsiteX17" fmla="*/ 108603 w 970634"/>
                <a:gd name="connsiteY17" fmla="*/ 0 h 1080000"/>
                <a:gd name="connsiteX0" fmla="*/ 571021 w 968010"/>
                <a:gd name="connsiteY0" fmla="*/ 0 h 1080000"/>
                <a:gd name="connsiteX1" fmla="*/ 965505 w 968010"/>
                <a:gd name="connsiteY1" fmla="*/ 0 h 1080000"/>
                <a:gd name="connsiteX2" fmla="*/ 940745 w 968010"/>
                <a:gd name="connsiteY2" fmla="*/ 115432 h 1080000"/>
                <a:gd name="connsiteX3" fmla="*/ 966253 w 968010"/>
                <a:gd name="connsiteY3" fmla="*/ 486071 h 1080000"/>
                <a:gd name="connsiteX4" fmla="*/ 876629 w 968010"/>
                <a:gd name="connsiteY4" fmla="*/ 1080000 h 1080000"/>
                <a:gd name="connsiteX5" fmla="*/ 561862 w 968010"/>
                <a:gd name="connsiteY5" fmla="*/ 1080000 h 1080000"/>
                <a:gd name="connsiteX6" fmla="*/ 555386 w 968010"/>
                <a:gd name="connsiteY6" fmla="*/ 914349 h 1080000"/>
                <a:gd name="connsiteX7" fmla="*/ 541288 w 968010"/>
                <a:gd name="connsiteY7" fmla="*/ 773363 h 1080000"/>
                <a:gd name="connsiteX8" fmla="*/ 588283 w 968010"/>
                <a:gd name="connsiteY8" fmla="*/ 106033 h 1080000"/>
                <a:gd name="connsiteX9" fmla="*/ 571021 w 968010"/>
                <a:gd name="connsiteY9" fmla="*/ 0 h 1080000"/>
                <a:gd name="connsiteX10" fmla="*/ 108603 w 968010"/>
                <a:gd name="connsiteY10" fmla="*/ 0 h 1080000"/>
                <a:gd name="connsiteX11" fmla="*/ 523596 w 968010"/>
                <a:gd name="connsiteY11" fmla="*/ 0 h 1080000"/>
                <a:gd name="connsiteX12" fmla="*/ 442598 w 968010"/>
                <a:gd name="connsiteY12" fmla="*/ 265815 h 1080000"/>
                <a:gd name="connsiteX13" fmla="*/ 315757 w 968010"/>
                <a:gd name="connsiteY13" fmla="*/ 1080000 h 1080000"/>
                <a:gd name="connsiteX14" fmla="*/ 9068 w 968010"/>
                <a:gd name="connsiteY14" fmla="*/ 1080000 h 1080000"/>
                <a:gd name="connsiteX15" fmla="*/ 5544 w 968010"/>
                <a:gd name="connsiteY15" fmla="*/ 970743 h 1080000"/>
                <a:gd name="connsiteX16" fmla="*/ 108933 w 968010"/>
                <a:gd name="connsiteY16" fmla="*/ 35540 h 1080000"/>
                <a:gd name="connsiteX17" fmla="*/ 108603 w 968010"/>
                <a:gd name="connsiteY17" fmla="*/ 0 h 1080000"/>
                <a:gd name="connsiteX0" fmla="*/ 571021 w 971878"/>
                <a:gd name="connsiteY0" fmla="*/ 0 h 1080000"/>
                <a:gd name="connsiteX1" fmla="*/ 965505 w 971878"/>
                <a:gd name="connsiteY1" fmla="*/ 0 h 1080000"/>
                <a:gd name="connsiteX2" fmla="*/ 940745 w 971878"/>
                <a:gd name="connsiteY2" fmla="*/ 115432 h 1080000"/>
                <a:gd name="connsiteX3" fmla="*/ 966253 w 971878"/>
                <a:gd name="connsiteY3" fmla="*/ 486071 h 1080000"/>
                <a:gd name="connsiteX4" fmla="*/ 876629 w 971878"/>
                <a:gd name="connsiteY4" fmla="*/ 1080000 h 1080000"/>
                <a:gd name="connsiteX5" fmla="*/ 561862 w 971878"/>
                <a:gd name="connsiteY5" fmla="*/ 1080000 h 1080000"/>
                <a:gd name="connsiteX6" fmla="*/ 555386 w 971878"/>
                <a:gd name="connsiteY6" fmla="*/ 914349 h 1080000"/>
                <a:gd name="connsiteX7" fmla="*/ 541288 w 971878"/>
                <a:gd name="connsiteY7" fmla="*/ 773363 h 1080000"/>
                <a:gd name="connsiteX8" fmla="*/ 588283 w 971878"/>
                <a:gd name="connsiteY8" fmla="*/ 106033 h 1080000"/>
                <a:gd name="connsiteX9" fmla="*/ 571021 w 971878"/>
                <a:gd name="connsiteY9" fmla="*/ 0 h 1080000"/>
                <a:gd name="connsiteX10" fmla="*/ 108603 w 971878"/>
                <a:gd name="connsiteY10" fmla="*/ 0 h 1080000"/>
                <a:gd name="connsiteX11" fmla="*/ 523596 w 971878"/>
                <a:gd name="connsiteY11" fmla="*/ 0 h 1080000"/>
                <a:gd name="connsiteX12" fmla="*/ 442598 w 971878"/>
                <a:gd name="connsiteY12" fmla="*/ 265815 h 1080000"/>
                <a:gd name="connsiteX13" fmla="*/ 315757 w 971878"/>
                <a:gd name="connsiteY13" fmla="*/ 1080000 h 1080000"/>
                <a:gd name="connsiteX14" fmla="*/ 9068 w 971878"/>
                <a:gd name="connsiteY14" fmla="*/ 1080000 h 1080000"/>
                <a:gd name="connsiteX15" fmla="*/ 5544 w 971878"/>
                <a:gd name="connsiteY15" fmla="*/ 970743 h 1080000"/>
                <a:gd name="connsiteX16" fmla="*/ 108933 w 971878"/>
                <a:gd name="connsiteY16" fmla="*/ 35540 h 1080000"/>
                <a:gd name="connsiteX17" fmla="*/ 108603 w 971878"/>
                <a:gd name="connsiteY17" fmla="*/ 0 h 1080000"/>
                <a:gd name="connsiteX0" fmla="*/ 561953 w 962810"/>
                <a:gd name="connsiteY0" fmla="*/ 0 h 1080000"/>
                <a:gd name="connsiteX1" fmla="*/ 956437 w 962810"/>
                <a:gd name="connsiteY1" fmla="*/ 0 h 1080000"/>
                <a:gd name="connsiteX2" fmla="*/ 931677 w 962810"/>
                <a:gd name="connsiteY2" fmla="*/ 115432 h 1080000"/>
                <a:gd name="connsiteX3" fmla="*/ 957185 w 962810"/>
                <a:gd name="connsiteY3" fmla="*/ 486071 h 1080000"/>
                <a:gd name="connsiteX4" fmla="*/ 867561 w 962810"/>
                <a:gd name="connsiteY4" fmla="*/ 1080000 h 1080000"/>
                <a:gd name="connsiteX5" fmla="*/ 552794 w 962810"/>
                <a:gd name="connsiteY5" fmla="*/ 1080000 h 1080000"/>
                <a:gd name="connsiteX6" fmla="*/ 546318 w 962810"/>
                <a:gd name="connsiteY6" fmla="*/ 914349 h 1080000"/>
                <a:gd name="connsiteX7" fmla="*/ 532220 w 962810"/>
                <a:gd name="connsiteY7" fmla="*/ 773363 h 1080000"/>
                <a:gd name="connsiteX8" fmla="*/ 579215 w 962810"/>
                <a:gd name="connsiteY8" fmla="*/ 106033 h 1080000"/>
                <a:gd name="connsiteX9" fmla="*/ 561953 w 962810"/>
                <a:gd name="connsiteY9" fmla="*/ 0 h 1080000"/>
                <a:gd name="connsiteX10" fmla="*/ 99535 w 962810"/>
                <a:gd name="connsiteY10" fmla="*/ 0 h 1080000"/>
                <a:gd name="connsiteX11" fmla="*/ 514528 w 962810"/>
                <a:gd name="connsiteY11" fmla="*/ 0 h 1080000"/>
                <a:gd name="connsiteX12" fmla="*/ 433530 w 962810"/>
                <a:gd name="connsiteY12" fmla="*/ 265815 h 1080000"/>
                <a:gd name="connsiteX13" fmla="*/ 306689 w 962810"/>
                <a:gd name="connsiteY13" fmla="*/ 1080000 h 1080000"/>
                <a:gd name="connsiteX14" fmla="*/ 0 w 962810"/>
                <a:gd name="connsiteY14" fmla="*/ 1080000 h 1080000"/>
                <a:gd name="connsiteX15" fmla="*/ 99865 w 962810"/>
                <a:gd name="connsiteY15" fmla="*/ 35540 h 1080000"/>
                <a:gd name="connsiteX16" fmla="*/ 99535 w 962810"/>
                <a:gd name="connsiteY16" fmla="*/ 0 h 1080000"/>
                <a:gd name="connsiteX0" fmla="*/ 561953 w 962810"/>
                <a:gd name="connsiteY0" fmla="*/ 0 h 1080000"/>
                <a:gd name="connsiteX1" fmla="*/ 956437 w 962810"/>
                <a:gd name="connsiteY1" fmla="*/ 0 h 1080000"/>
                <a:gd name="connsiteX2" fmla="*/ 931677 w 962810"/>
                <a:gd name="connsiteY2" fmla="*/ 115432 h 1080000"/>
                <a:gd name="connsiteX3" fmla="*/ 957185 w 962810"/>
                <a:gd name="connsiteY3" fmla="*/ 486071 h 1080000"/>
                <a:gd name="connsiteX4" fmla="*/ 867561 w 962810"/>
                <a:gd name="connsiteY4" fmla="*/ 1080000 h 1080000"/>
                <a:gd name="connsiteX5" fmla="*/ 552794 w 962810"/>
                <a:gd name="connsiteY5" fmla="*/ 1080000 h 1080000"/>
                <a:gd name="connsiteX6" fmla="*/ 546318 w 962810"/>
                <a:gd name="connsiteY6" fmla="*/ 914349 h 1080000"/>
                <a:gd name="connsiteX7" fmla="*/ 532220 w 962810"/>
                <a:gd name="connsiteY7" fmla="*/ 773363 h 1080000"/>
                <a:gd name="connsiteX8" fmla="*/ 579215 w 962810"/>
                <a:gd name="connsiteY8" fmla="*/ 106033 h 1080000"/>
                <a:gd name="connsiteX9" fmla="*/ 561953 w 962810"/>
                <a:gd name="connsiteY9" fmla="*/ 0 h 1080000"/>
                <a:gd name="connsiteX10" fmla="*/ 99535 w 962810"/>
                <a:gd name="connsiteY10" fmla="*/ 0 h 1080000"/>
                <a:gd name="connsiteX11" fmla="*/ 514528 w 962810"/>
                <a:gd name="connsiteY11" fmla="*/ 0 h 1080000"/>
                <a:gd name="connsiteX12" fmla="*/ 433530 w 962810"/>
                <a:gd name="connsiteY12" fmla="*/ 265815 h 1080000"/>
                <a:gd name="connsiteX13" fmla="*/ 306689 w 962810"/>
                <a:gd name="connsiteY13" fmla="*/ 1080000 h 1080000"/>
                <a:gd name="connsiteX14" fmla="*/ 0 w 962810"/>
                <a:gd name="connsiteY14" fmla="*/ 1080000 h 1080000"/>
                <a:gd name="connsiteX15" fmla="*/ 99865 w 962810"/>
                <a:gd name="connsiteY15" fmla="*/ 35540 h 1080000"/>
                <a:gd name="connsiteX16" fmla="*/ 99535 w 962810"/>
                <a:gd name="connsiteY16" fmla="*/ 0 h 1080000"/>
                <a:gd name="connsiteX0" fmla="*/ 573196 w 974053"/>
                <a:gd name="connsiteY0" fmla="*/ 0 h 1080000"/>
                <a:gd name="connsiteX1" fmla="*/ 967680 w 974053"/>
                <a:gd name="connsiteY1" fmla="*/ 0 h 1080000"/>
                <a:gd name="connsiteX2" fmla="*/ 942920 w 974053"/>
                <a:gd name="connsiteY2" fmla="*/ 115432 h 1080000"/>
                <a:gd name="connsiteX3" fmla="*/ 968428 w 974053"/>
                <a:gd name="connsiteY3" fmla="*/ 486071 h 1080000"/>
                <a:gd name="connsiteX4" fmla="*/ 878804 w 974053"/>
                <a:gd name="connsiteY4" fmla="*/ 1080000 h 1080000"/>
                <a:gd name="connsiteX5" fmla="*/ 564037 w 974053"/>
                <a:gd name="connsiteY5" fmla="*/ 1080000 h 1080000"/>
                <a:gd name="connsiteX6" fmla="*/ 557561 w 974053"/>
                <a:gd name="connsiteY6" fmla="*/ 914349 h 1080000"/>
                <a:gd name="connsiteX7" fmla="*/ 543463 w 974053"/>
                <a:gd name="connsiteY7" fmla="*/ 773363 h 1080000"/>
                <a:gd name="connsiteX8" fmla="*/ 590458 w 974053"/>
                <a:gd name="connsiteY8" fmla="*/ 106033 h 1080000"/>
                <a:gd name="connsiteX9" fmla="*/ 573196 w 974053"/>
                <a:gd name="connsiteY9" fmla="*/ 0 h 1080000"/>
                <a:gd name="connsiteX10" fmla="*/ 110778 w 974053"/>
                <a:gd name="connsiteY10" fmla="*/ 0 h 1080000"/>
                <a:gd name="connsiteX11" fmla="*/ 525771 w 974053"/>
                <a:gd name="connsiteY11" fmla="*/ 0 h 1080000"/>
                <a:gd name="connsiteX12" fmla="*/ 444773 w 974053"/>
                <a:gd name="connsiteY12" fmla="*/ 265815 h 1080000"/>
                <a:gd name="connsiteX13" fmla="*/ 317932 w 974053"/>
                <a:gd name="connsiteY13" fmla="*/ 1080000 h 1080000"/>
                <a:gd name="connsiteX14" fmla="*/ 11243 w 974053"/>
                <a:gd name="connsiteY14" fmla="*/ 1080000 h 1080000"/>
                <a:gd name="connsiteX15" fmla="*/ 110778 w 974053"/>
                <a:gd name="connsiteY15" fmla="*/ 0 h 1080000"/>
                <a:gd name="connsiteX0" fmla="*/ 570283 w 971140"/>
                <a:gd name="connsiteY0" fmla="*/ 0 h 1080000"/>
                <a:gd name="connsiteX1" fmla="*/ 964767 w 971140"/>
                <a:gd name="connsiteY1" fmla="*/ 0 h 1080000"/>
                <a:gd name="connsiteX2" fmla="*/ 940007 w 971140"/>
                <a:gd name="connsiteY2" fmla="*/ 115432 h 1080000"/>
                <a:gd name="connsiteX3" fmla="*/ 965515 w 971140"/>
                <a:gd name="connsiteY3" fmla="*/ 486071 h 1080000"/>
                <a:gd name="connsiteX4" fmla="*/ 875891 w 971140"/>
                <a:gd name="connsiteY4" fmla="*/ 1080000 h 1080000"/>
                <a:gd name="connsiteX5" fmla="*/ 561124 w 971140"/>
                <a:gd name="connsiteY5" fmla="*/ 1080000 h 1080000"/>
                <a:gd name="connsiteX6" fmla="*/ 554648 w 971140"/>
                <a:gd name="connsiteY6" fmla="*/ 914349 h 1080000"/>
                <a:gd name="connsiteX7" fmla="*/ 540550 w 971140"/>
                <a:gd name="connsiteY7" fmla="*/ 773363 h 1080000"/>
                <a:gd name="connsiteX8" fmla="*/ 587545 w 971140"/>
                <a:gd name="connsiteY8" fmla="*/ 106033 h 1080000"/>
                <a:gd name="connsiteX9" fmla="*/ 570283 w 971140"/>
                <a:gd name="connsiteY9" fmla="*/ 0 h 1080000"/>
                <a:gd name="connsiteX10" fmla="*/ 107865 w 971140"/>
                <a:gd name="connsiteY10" fmla="*/ 0 h 1080000"/>
                <a:gd name="connsiteX11" fmla="*/ 522858 w 971140"/>
                <a:gd name="connsiteY11" fmla="*/ 0 h 1080000"/>
                <a:gd name="connsiteX12" fmla="*/ 441860 w 971140"/>
                <a:gd name="connsiteY12" fmla="*/ 265815 h 1080000"/>
                <a:gd name="connsiteX13" fmla="*/ 315019 w 971140"/>
                <a:gd name="connsiteY13" fmla="*/ 1080000 h 1080000"/>
                <a:gd name="connsiteX14" fmla="*/ 8330 w 971140"/>
                <a:gd name="connsiteY14" fmla="*/ 1080000 h 1080000"/>
                <a:gd name="connsiteX15" fmla="*/ 107865 w 971140"/>
                <a:gd name="connsiteY15" fmla="*/ 0 h 1080000"/>
                <a:gd name="connsiteX0" fmla="*/ 564438 w 965295"/>
                <a:gd name="connsiteY0" fmla="*/ 0 h 1080000"/>
                <a:gd name="connsiteX1" fmla="*/ 958922 w 965295"/>
                <a:gd name="connsiteY1" fmla="*/ 0 h 1080000"/>
                <a:gd name="connsiteX2" fmla="*/ 934162 w 965295"/>
                <a:gd name="connsiteY2" fmla="*/ 115432 h 1080000"/>
                <a:gd name="connsiteX3" fmla="*/ 959670 w 965295"/>
                <a:gd name="connsiteY3" fmla="*/ 486071 h 1080000"/>
                <a:gd name="connsiteX4" fmla="*/ 870046 w 965295"/>
                <a:gd name="connsiteY4" fmla="*/ 1080000 h 1080000"/>
                <a:gd name="connsiteX5" fmla="*/ 555279 w 965295"/>
                <a:gd name="connsiteY5" fmla="*/ 1080000 h 1080000"/>
                <a:gd name="connsiteX6" fmla="*/ 548803 w 965295"/>
                <a:gd name="connsiteY6" fmla="*/ 914349 h 1080000"/>
                <a:gd name="connsiteX7" fmla="*/ 534705 w 965295"/>
                <a:gd name="connsiteY7" fmla="*/ 773363 h 1080000"/>
                <a:gd name="connsiteX8" fmla="*/ 581700 w 965295"/>
                <a:gd name="connsiteY8" fmla="*/ 106033 h 1080000"/>
                <a:gd name="connsiteX9" fmla="*/ 564438 w 965295"/>
                <a:gd name="connsiteY9" fmla="*/ 0 h 1080000"/>
                <a:gd name="connsiteX10" fmla="*/ 102020 w 965295"/>
                <a:gd name="connsiteY10" fmla="*/ 0 h 1080000"/>
                <a:gd name="connsiteX11" fmla="*/ 517013 w 965295"/>
                <a:gd name="connsiteY11" fmla="*/ 0 h 1080000"/>
                <a:gd name="connsiteX12" fmla="*/ 436015 w 965295"/>
                <a:gd name="connsiteY12" fmla="*/ 265815 h 1080000"/>
                <a:gd name="connsiteX13" fmla="*/ 309174 w 965295"/>
                <a:gd name="connsiteY13" fmla="*/ 1080000 h 1080000"/>
                <a:gd name="connsiteX14" fmla="*/ 2485 w 965295"/>
                <a:gd name="connsiteY14" fmla="*/ 1080000 h 1080000"/>
                <a:gd name="connsiteX15" fmla="*/ 102020 w 965295"/>
                <a:gd name="connsiteY15"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65295" h="1080000">
                  <a:moveTo>
                    <a:pt x="564438" y="0"/>
                  </a:moveTo>
                  <a:lnTo>
                    <a:pt x="958922" y="0"/>
                  </a:lnTo>
                  <a:cubicBezTo>
                    <a:pt x="948965" y="38160"/>
                    <a:pt x="941187" y="76747"/>
                    <a:pt x="934162" y="115432"/>
                  </a:cubicBezTo>
                  <a:cubicBezTo>
                    <a:pt x="910665" y="241932"/>
                    <a:pt x="985884" y="332082"/>
                    <a:pt x="959670" y="486071"/>
                  </a:cubicBezTo>
                  <a:cubicBezTo>
                    <a:pt x="924844" y="706322"/>
                    <a:pt x="901191" y="867152"/>
                    <a:pt x="870046" y="1080000"/>
                  </a:cubicBezTo>
                  <a:lnTo>
                    <a:pt x="555279" y="1080000"/>
                  </a:lnTo>
                  <a:cubicBezTo>
                    <a:pt x="552543" y="1026220"/>
                    <a:pt x="549648" y="970114"/>
                    <a:pt x="548803" y="914349"/>
                  </a:cubicBezTo>
                  <a:lnTo>
                    <a:pt x="534705" y="773363"/>
                  </a:lnTo>
                  <a:cubicBezTo>
                    <a:pt x="526165" y="524025"/>
                    <a:pt x="512245" y="333855"/>
                    <a:pt x="581700" y="106033"/>
                  </a:cubicBezTo>
                  <a:lnTo>
                    <a:pt x="564438" y="0"/>
                  </a:lnTo>
                  <a:close/>
                  <a:moveTo>
                    <a:pt x="102020" y="0"/>
                  </a:moveTo>
                  <a:lnTo>
                    <a:pt x="517013" y="0"/>
                  </a:lnTo>
                  <a:cubicBezTo>
                    <a:pt x="483289" y="92588"/>
                    <a:pt x="444147" y="185663"/>
                    <a:pt x="436015" y="265815"/>
                  </a:cubicBezTo>
                  <a:cubicBezTo>
                    <a:pt x="447136" y="628640"/>
                    <a:pt x="384240" y="850832"/>
                    <a:pt x="309174" y="1080000"/>
                  </a:cubicBezTo>
                  <a:lnTo>
                    <a:pt x="2485" y="1080000"/>
                  </a:lnTo>
                  <a:cubicBezTo>
                    <a:pt x="-13215" y="840831"/>
                    <a:pt x="48539" y="257996"/>
                    <a:pt x="102020"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12" name="Freeform 12">
              <a:extLst>
                <a:ext uri="{FF2B5EF4-FFF2-40B4-BE49-F238E27FC236}">
                  <a16:creationId xmlns:a16="http://schemas.microsoft.com/office/drawing/2014/main" id="{3EF0FFDB-4842-4414-BF36-AB20BE27AA51}"/>
                </a:ext>
              </a:extLst>
            </p:cNvPr>
            <p:cNvSpPr>
              <a:spLocks noChangeAspect="1"/>
            </p:cNvSpPr>
            <p:nvPr/>
          </p:nvSpPr>
          <p:spPr>
            <a:xfrm>
              <a:off x="3807428" y="3386593"/>
              <a:ext cx="1137323" cy="1080000"/>
            </a:xfrm>
            <a:custGeom>
              <a:avLst/>
              <a:gdLst/>
              <a:ahLst/>
              <a:cxnLst/>
              <a:rect l="l" t="t" r="r" b="b"/>
              <a:pathLst>
                <a:path w="1137323" h="1080000">
                  <a:moveTo>
                    <a:pt x="1949" y="0"/>
                  </a:moveTo>
                  <a:lnTo>
                    <a:pt x="1137323" y="0"/>
                  </a:lnTo>
                  <a:cubicBezTo>
                    <a:pt x="1102201" y="363713"/>
                    <a:pt x="972480" y="718163"/>
                    <a:pt x="895593" y="1080000"/>
                  </a:cubicBezTo>
                  <a:lnTo>
                    <a:pt x="501109" y="1080000"/>
                  </a:lnTo>
                  <a:lnTo>
                    <a:pt x="485474" y="983954"/>
                  </a:lnTo>
                  <a:cubicBezTo>
                    <a:pt x="476567" y="1015533"/>
                    <a:pt x="465463" y="1047740"/>
                    <a:pt x="453684" y="1080000"/>
                  </a:cubicBezTo>
                  <a:lnTo>
                    <a:pt x="38691" y="1080000"/>
                  </a:lnTo>
                  <a:cubicBezTo>
                    <a:pt x="41994" y="719987"/>
                    <a:pt x="-10636" y="359969"/>
                    <a:pt x="1949"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3" name="Freeform 13">
              <a:extLst>
                <a:ext uri="{FF2B5EF4-FFF2-40B4-BE49-F238E27FC236}">
                  <a16:creationId xmlns:a16="http://schemas.microsoft.com/office/drawing/2014/main" id="{DEABE3B2-1098-45AF-9762-E95A75E9A082}"/>
                </a:ext>
              </a:extLst>
            </p:cNvPr>
            <p:cNvSpPr>
              <a:spLocks noChangeAspect="1"/>
            </p:cNvSpPr>
            <p:nvPr/>
          </p:nvSpPr>
          <p:spPr>
            <a:xfrm>
              <a:off x="3766558" y="2306593"/>
              <a:ext cx="1307533" cy="1080000"/>
            </a:xfrm>
            <a:custGeom>
              <a:avLst/>
              <a:gdLst>
                <a:gd name="connsiteX0" fmla="*/ 44875 w 1306463"/>
                <a:gd name="connsiteY0" fmla="*/ 0 h 1080000"/>
                <a:gd name="connsiteX1" fmla="*/ 1204439 w 1306463"/>
                <a:gd name="connsiteY1" fmla="*/ 0 h 1080000"/>
                <a:gd name="connsiteX2" fmla="*/ 1306463 w 1306463"/>
                <a:gd name="connsiteY2" fmla="*/ 155954 h 1080000"/>
                <a:gd name="connsiteX3" fmla="*/ 1141980 w 1306463"/>
                <a:gd name="connsiteY3" fmla="*/ 489619 h 1080000"/>
                <a:gd name="connsiteX4" fmla="*/ 1178193 w 1306463"/>
                <a:gd name="connsiteY4" fmla="*/ 1080000 h 1080000"/>
                <a:gd name="connsiteX5" fmla="*/ 42819 w 1306463"/>
                <a:gd name="connsiteY5" fmla="*/ 1080000 h 1080000"/>
                <a:gd name="connsiteX6" fmla="*/ 108088 w 1306463"/>
                <a:gd name="connsiteY6" fmla="*/ 583609 h 1080000"/>
                <a:gd name="connsiteX7" fmla="*/ 0 w 1306463"/>
                <a:gd name="connsiteY7" fmla="*/ 466122 h 1080000"/>
                <a:gd name="connsiteX8" fmla="*/ 178581 w 1306463"/>
                <a:gd name="connsiteY8" fmla="*/ 146555 h 1080000"/>
                <a:gd name="connsiteX9" fmla="*/ 44875 w 1306463"/>
                <a:gd name="connsiteY9" fmla="*/ 0 h 1080000"/>
                <a:gd name="connsiteX0" fmla="*/ 44875 w 1306463"/>
                <a:gd name="connsiteY0" fmla="*/ 0 h 1080000"/>
                <a:gd name="connsiteX1" fmla="*/ 1204439 w 1306463"/>
                <a:gd name="connsiteY1" fmla="*/ 0 h 1080000"/>
                <a:gd name="connsiteX2" fmla="*/ 1306463 w 1306463"/>
                <a:gd name="connsiteY2" fmla="*/ 155954 h 1080000"/>
                <a:gd name="connsiteX3" fmla="*/ 1141980 w 1306463"/>
                <a:gd name="connsiteY3" fmla="*/ 489619 h 1080000"/>
                <a:gd name="connsiteX4" fmla="*/ 1178193 w 1306463"/>
                <a:gd name="connsiteY4" fmla="*/ 1080000 h 1080000"/>
                <a:gd name="connsiteX5" fmla="*/ 42819 w 1306463"/>
                <a:gd name="connsiteY5" fmla="*/ 1080000 h 1080000"/>
                <a:gd name="connsiteX6" fmla="*/ 108088 w 1306463"/>
                <a:gd name="connsiteY6" fmla="*/ 583609 h 1080000"/>
                <a:gd name="connsiteX7" fmla="*/ 0 w 1306463"/>
                <a:gd name="connsiteY7" fmla="*/ 466122 h 1080000"/>
                <a:gd name="connsiteX8" fmla="*/ 178581 w 1306463"/>
                <a:gd name="connsiteY8" fmla="*/ 146555 h 1080000"/>
                <a:gd name="connsiteX9" fmla="*/ 44875 w 1306463"/>
                <a:gd name="connsiteY9" fmla="*/ 0 h 1080000"/>
                <a:gd name="connsiteX0" fmla="*/ 44875 w 1307533"/>
                <a:gd name="connsiteY0" fmla="*/ 0 h 1080000"/>
                <a:gd name="connsiteX1" fmla="*/ 1204439 w 1307533"/>
                <a:gd name="connsiteY1" fmla="*/ 0 h 1080000"/>
                <a:gd name="connsiteX2" fmla="*/ 1306463 w 1307533"/>
                <a:gd name="connsiteY2" fmla="*/ 155954 h 1080000"/>
                <a:gd name="connsiteX3" fmla="*/ 1141980 w 1307533"/>
                <a:gd name="connsiteY3" fmla="*/ 489619 h 1080000"/>
                <a:gd name="connsiteX4" fmla="*/ 1178193 w 1307533"/>
                <a:gd name="connsiteY4" fmla="*/ 1080000 h 1080000"/>
                <a:gd name="connsiteX5" fmla="*/ 42819 w 1307533"/>
                <a:gd name="connsiteY5" fmla="*/ 1080000 h 1080000"/>
                <a:gd name="connsiteX6" fmla="*/ 108088 w 1307533"/>
                <a:gd name="connsiteY6" fmla="*/ 583609 h 1080000"/>
                <a:gd name="connsiteX7" fmla="*/ 0 w 1307533"/>
                <a:gd name="connsiteY7" fmla="*/ 466122 h 1080000"/>
                <a:gd name="connsiteX8" fmla="*/ 178581 w 1307533"/>
                <a:gd name="connsiteY8" fmla="*/ 146555 h 1080000"/>
                <a:gd name="connsiteX9" fmla="*/ 44875 w 1307533"/>
                <a:gd name="connsiteY9"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07533" h="1080000">
                  <a:moveTo>
                    <a:pt x="44875" y="0"/>
                  </a:moveTo>
                  <a:lnTo>
                    <a:pt x="1204439" y="0"/>
                  </a:lnTo>
                  <a:cubicBezTo>
                    <a:pt x="1257793" y="61775"/>
                    <a:pt x="1316193" y="115997"/>
                    <a:pt x="1306463" y="155954"/>
                  </a:cubicBezTo>
                  <a:cubicBezTo>
                    <a:pt x="1284532" y="267176"/>
                    <a:pt x="1112045" y="410643"/>
                    <a:pt x="1141980" y="489619"/>
                  </a:cubicBezTo>
                  <a:cubicBezTo>
                    <a:pt x="1203491" y="701425"/>
                    <a:pt x="1201238" y="886753"/>
                    <a:pt x="1178193" y="1080000"/>
                  </a:cubicBezTo>
                  <a:lnTo>
                    <a:pt x="42819" y="1080000"/>
                  </a:lnTo>
                  <a:cubicBezTo>
                    <a:pt x="46216" y="914503"/>
                    <a:pt x="64676" y="749056"/>
                    <a:pt x="108088" y="583609"/>
                  </a:cubicBezTo>
                  <a:lnTo>
                    <a:pt x="0" y="466122"/>
                  </a:lnTo>
                  <a:lnTo>
                    <a:pt x="178581" y="146555"/>
                  </a:lnTo>
                  <a:cubicBezTo>
                    <a:pt x="125358" y="104956"/>
                    <a:pt x="80736" y="56010"/>
                    <a:pt x="44875"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4" name="Freeform 14">
              <a:extLst>
                <a:ext uri="{FF2B5EF4-FFF2-40B4-BE49-F238E27FC236}">
                  <a16:creationId xmlns:a16="http://schemas.microsoft.com/office/drawing/2014/main" id="{40C7678B-D9ED-46D6-8A5C-0E690F0B16C1}"/>
                </a:ext>
              </a:extLst>
            </p:cNvPr>
            <p:cNvSpPr>
              <a:spLocks noChangeAspect="1"/>
            </p:cNvSpPr>
            <p:nvPr/>
          </p:nvSpPr>
          <p:spPr>
            <a:xfrm>
              <a:off x="3532810" y="1234784"/>
              <a:ext cx="1438186" cy="1080000"/>
            </a:xfrm>
            <a:custGeom>
              <a:avLst/>
              <a:gdLst>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 name="connsiteX0" fmla="*/ 75303 w 1438186"/>
                <a:gd name="connsiteY0" fmla="*/ 0 h 1080000"/>
                <a:gd name="connsiteX1" fmla="*/ 1161392 w 1438186"/>
                <a:gd name="connsiteY1" fmla="*/ 0 h 1080000"/>
                <a:gd name="connsiteX2" fmla="*/ 1244140 w 1438186"/>
                <a:gd name="connsiteY2" fmla="*/ 108071 h 1080000"/>
                <a:gd name="connsiteX3" fmla="*/ 1154850 w 1438186"/>
                <a:gd name="connsiteY3" fmla="*/ 178565 h 1080000"/>
                <a:gd name="connsiteX4" fmla="*/ 1300535 w 1438186"/>
                <a:gd name="connsiteY4" fmla="*/ 521629 h 1080000"/>
                <a:gd name="connsiteX5" fmla="*/ 1239441 w 1438186"/>
                <a:gd name="connsiteY5" fmla="*/ 582722 h 1080000"/>
                <a:gd name="connsiteX6" fmla="*/ 1309934 w 1438186"/>
                <a:gd name="connsiteY6" fmla="*/ 662614 h 1080000"/>
                <a:gd name="connsiteX7" fmla="*/ 1187747 w 1438186"/>
                <a:gd name="connsiteY7" fmla="*/ 968082 h 1080000"/>
                <a:gd name="connsiteX8" fmla="*/ 1356929 w 1438186"/>
                <a:gd name="connsiteY8" fmla="*/ 986880 h 1080000"/>
                <a:gd name="connsiteX9" fmla="*/ 1438186 w 1438186"/>
                <a:gd name="connsiteY9" fmla="*/ 1080000 h 1080000"/>
                <a:gd name="connsiteX10" fmla="*/ 278622 w 1438186"/>
                <a:gd name="connsiteY10" fmla="*/ 1080000 h 1080000"/>
                <a:gd name="connsiteX11" fmla="*/ 3470 w 1438186"/>
                <a:gd name="connsiteY11" fmla="*/ 249057 h 1080000"/>
                <a:gd name="connsiteX12" fmla="*/ 75303 w 1438186"/>
                <a:gd name="connsiteY12" fmla="*/ 0 h 108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38186" h="1080000">
                  <a:moveTo>
                    <a:pt x="75303" y="0"/>
                  </a:moveTo>
                  <a:lnTo>
                    <a:pt x="1161392" y="0"/>
                  </a:lnTo>
                  <a:cubicBezTo>
                    <a:pt x="1163487" y="27629"/>
                    <a:pt x="1259910" y="84658"/>
                    <a:pt x="1244140" y="108071"/>
                  </a:cubicBezTo>
                  <a:lnTo>
                    <a:pt x="1154850" y="178565"/>
                  </a:lnTo>
                  <a:cubicBezTo>
                    <a:pt x="1187747" y="289787"/>
                    <a:pt x="1314747" y="510569"/>
                    <a:pt x="1300535" y="521629"/>
                  </a:cubicBezTo>
                  <a:lnTo>
                    <a:pt x="1239441" y="582722"/>
                  </a:lnTo>
                  <a:cubicBezTo>
                    <a:pt x="1262939" y="609353"/>
                    <a:pt x="1333431" y="612458"/>
                    <a:pt x="1309934" y="662614"/>
                  </a:cubicBezTo>
                  <a:cubicBezTo>
                    <a:pt x="1272545" y="762427"/>
                    <a:pt x="1150481" y="941566"/>
                    <a:pt x="1187747" y="968082"/>
                  </a:cubicBezTo>
                  <a:cubicBezTo>
                    <a:pt x="1244141" y="974348"/>
                    <a:pt x="1328816" y="969856"/>
                    <a:pt x="1356929" y="986880"/>
                  </a:cubicBezTo>
                  <a:cubicBezTo>
                    <a:pt x="1381668" y="1014845"/>
                    <a:pt x="1410837" y="1047241"/>
                    <a:pt x="1438186" y="1080000"/>
                  </a:cubicBezTo>
                  <a:lnTo>
                    <a:pt x="278622" y="1080000"/>
                  </a:lnTo>
                  <a:cubicBezTo>
                    <a:pt x="119791" y="856858"/>
                    <a:pt x="75326" y="537741"/>
                    <a:pt x="3470" y="249057"/>
                  </a:cubicBezTo>
                  <a:cubicBezTo>
                    <a:pt x="-11644" y="163097"/>
                    <a:pt x="24508" y="63466"/>
                    <a:pt x="75303"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15" name="Freeform 15">
              <a:extLst>
                <a:ext uri="{FF2B5EF4-FFF2-40B4-BE49-F238E27FC236}">
                  <a16:creationId xmlns:a16="http://schemas.microsoft.com/office/drawing/2014/main" id="{913B0B41-A41F-40A6-9225-D5C08DE03970}"/>
                </a:ext>
              </a:extLst>
            </p:cNvPr>
            <p:cNvSpPr>
              <a:spLocks noChangeAspect="1"/>
            </p:cNvSpPr>
            <p:nvPr/>
          </p:nvSpPr>
          <p:spPr>
            <a:xfrm>
              <a:off x="3598868" y="162483"/>
              <a:ext cx="1139991" cy="1080492"/>
            </a:xfrm>
            <a:custGeom>
              <a:avLst/>
              <a:gdLst>
                <a:gd name="connsiteX0" fmla="*/ 805801 w 1115644"/>
                <a:gd name="connsiteY0" fmla="*/ 1547 h 1071730"/>
                <a:gd name="connsiteX1" fmla="*/ 1056049 w 1115644"/>
                <a:gd name="connsiteY1" fmla="*/ 197604 h 1071730"/>
                <a:gd name="connsiteX2" fmla="*/ 1093646 w 1115644"/>
                <a:gd name="connsiteY2" fmla="*/ 846137 h 1071730"/>
                <a:gd name="connsiteX3" fmla="*/ 1084246 w 1115644"/>
                <a:gd name="connsiteY3" fmla="*/ 987122 h 1071730"/>
                <a:gd name="connsiteX4" fmla="*/ 1086088 w 1115644"/>
                <a:gd name="connsiteY4" fmla="*/ 1071730 h 1071730"/>
                <a:gd name="connsiteX5" fmla="*/ 0 w 1115644"/>
                <a:gd name="connsiteY5" fmla="*/ 1071730 h 1071730"/>
                <a:gd name="connsiteX6" fmla="*/ 106749 w 1115644"/>
                <a:gd name="connsiteY6" fmla="*/ 1005920 h 1071730"/>
                <a:gd name="connsiteX7" fmla="*/ 78552 w 1115644"/>
                <a:gd name="connsiteY7" fmla="*/ 850837 h 1071730"/>
                <a:gd name="connsiteX8" fmla="*/ 656592 w 1115644"/>
                <a:gd name="connsiteY8" fmla="*/ 28422 h 1071730"/>
                <a:gd name="connsiteX9" fmla="*/ 805801 w 1115644"/>
                <a:gd name="connsiteY9" fmla="*/ 1547 h 1071730"/>
                <a:gd name="connsiteX0" fmla="*/ 805801 w 1115644"/>
                <a:gd name="connsiteY0" fmla="*/ 1547 h 1071730"/>
                <a:gd name="connsiteX1" fmla="*/ 1056049 w 1115644"/>
                <a:gd name="connsiteY1" fmla="*/ 197604 h 1071730"/>
                <a:gd name="connsiteX2" fmla="*/ 1093646 w 1115644"/>
                <a:gd name="connsiteY2" fmla="*/ 846137 h 1071730"/>
                <a:gd name="connsiteX3" fmla="*/ 1084246 w 1115644"/>
                <a:gd name="connsiteY3" fmla="*/ 987122 h 1071730"/>
                <a:gd name="connsiteX4" fmla="*/ 1086088 w 1115644"/>
                <a:gd name="connsiteY4" fmla="*/ 1071730 h 1071730"/>
                <a:gd name="connsiteX5" fmla="*/ 0 w 1115644"/>
                <a:gd name="connsiteY5" fmla="*/ 1071730 h 1071730"/>
                <a:gd name="connsiteX6" fmla="*/ 106749 w 1115644"/>
                <a:gd name="connsiteY6" fmla="*/ 1005920 h 1071730"/>
                <a:gd name="connsiteX7" fmla="*/ 78552 w 1115644"/>
                <a:gd name="connsiteY7" fmla="*/ 850837 h 1071730"/>
                <a:gd name="connsiteX8" fmla="*/ 656592 w 1115644"/>
                <a:gd name="connsiteY8" fmla="*/ 28422 h 1071730"/>
                <a:gd name="connsiteX9" fmla="*/ 805801 w 1115644"/>
                <a:gd name="connsiteY9" fmla="*/ 1547 h 1071730"/>
                <a:gd name="connsiteX0" fmla="*/ 805801 w 1115644"/>
                <a:gd name="connsiteY0" fmla="*/ 1547 h 1071730"/>
                <a:gd name="connsiteX1" fmla="*/ 1056049 w 1115644"/>
                <a:gd name="connsiteY1" fmla="*/ 197604 h 1071730"/>
                <a:gd name="connsiteX2" fmla="*/ 1093646 w 1115644"/>
                <a:gd name="connsiteY2" fmla="*/ 846137 h 1071730"/>
                <a:gd name="connsiteX3" fmla="*/ 1084246 w 1115644"/>
                <a:gd name="connsiteY3" fmla="*/ 987122 h 1071730"/>
                <a:gd name="connsiteX4" fmla="*/ 1086088 w 1115644"/>
                <a:gd name="connsiteY4" fmla="*/ 1071730 h 1071730"/>
                <a:gd name="connsiteX5" fmla="*/ 0 w 1115644"/>
                <a:gd name="connsiteY5" fmla="*/ 1071730 h 1071730"/>
                <a:gd name="connsiteX6" fmla="*/ 106749 w 1115644"/>
                <a:gd name="connsiteY6" fmla="*/ 1005920 h 1071730"/>
                <a:gd name="connsiteX7" fmla="*/ 78552 w 1115644"/>
                <a:gd name="connsiteY7" fmla="*/ 850837 h 1071730"/>
                <a:gd name="connsiteX8" fmla="*/ 656592 w 1115644"/>
                <a:gd name="connsiteY8" fmla="*/ 28422 h 1071730"/>
                <a:gd name="connsiteX9" fmla="*/ 805801 w 1115644"/>
                <a:gd name="connsiteY9" fmla="*/ 1547 h 1071730"/>
                <a:gd name="connsiteX0" fmla="*/ 805801 w 1124685"/>
                <a:gd name="connsiteY0" fmla="*/ 1547 h 1071730"/>
                <a:gd name="connsiteX1" fmla="*/ 1056049 w 1124685"/>
                <a:gd name="connsiteY1" fmla="*/ 197604 h 1071730"/>
                <a:gd name="connsiteX2" fmla="*/ 1093646 w 1124685"/>
                <a:gd name="connsiteY2" fmla="*/ 846137 h 1071730"/>
                <a:gd name="connsiteX3" fmla="*/ 1084246 w 1124685"/>
                <a:gd name="connsiteY3" fmla="*/ 987122 h 1071730"/>
                <a:gd name="connsiteX4" fmla="*/ 1086088 w 1124685"/>
                <a:gd name="connsiteY4" fmla="*/ 1071730 h 1071730"/>
                <a:gd name="connsiteX5" fmla="*/ 0 w 1124685"/>
                <a:gd name="connsiteY5" fmla="*/ 1071730 h 1071730"/>
                <a:gd name="connsiteX6" fmla="*/ 106749 w 1124685"/>
                <a:gd name="connsiteY6" fmla="*/ 1005920 h 1071730"/>
                <a:gd name="connsiteX7" fmla="*/ 78552 w 1124685"/>
                <a:gd name="connsiteY7" fmla="*/ 850837 h 1071730"/>
                <a:gd name="connsiteX8" fmla="*/ 656592 w 1124685"/>
                <a:gd name="connsiteY8" fmla="*/ 28422 h 1071730"/>
                <a:gd name="connsiteX9" fmla="*/ 805801 w 1124685"/>
                <a:gd name="connsiteY9" fmla="*/ 1547 h 1071730"/>
                <a:gd name="connsiteX0" fmla="*/ 805801 w 1131681"/>
                <a:gd name="connsiteY0" fmla="*/ 1547 h 1071730"/>
                <a:gd name="connsiteX1" fmla="*/ 1056049 w 1131681"/>
                <a:gd name="connsiteY1" fmla="*/ 197604 h 1071730"/>
                <a:gd name="connsiteX2" fmla="*/ 1093646 w 1131681"/>
                <a:gd name="connsiteY2" fmla="*/ 846137 h 1071730"/>
                <a:gd name="connsiteX3" fmla="*/ 1084246 w 1131681"/>
                <a:gd name="connsiteY3" fmla="*/ 987122 h 1071730"/>
                <a:gd name="connsiteX4" fmla="*/ 1086088 w 1131681"/>
                <a:gd name="connsiteY4" fmla="*/ 1071730 h 1071730"/>
                <a:gd name="connsiteX5" fmla="*/ 0 w 1131681"/>
                <a:gd name="connsiteY5" fmla="*/ 1071730 h 1071730"/>
                <a:gd name="connsiteX6" fmla="*/ 106749 w 1131681"/>
                <a:gd name="connsiteY6" fmla="*/ 1005920 h 1071730"/>
                <a:gd name="connsiteX7" fmla="*/ 78552 w 1131681"/>
                <a:gd name="connsiteY7" fmla="*/ 850837 h 1071730"/>
                <a:gd name="connsiteX8" fmla="*/ 656592 w 1131681"/>
                <a:gd name="connsiteY8" fmla="*/ 28422 h 1071730"/>
                <a:gd name="connsiteX9" fmla="*/ 805801 w 1131681"/>
                <a:gd name="connsiteY9" fmla="*/ 1547 h 1071730"/>
                <a:gd name="connsiteX0" fmla="*/ 805801 w 1130747"/>
                <a:gd name="connsiteY0" fmla="*/ 1547 h 1071730"/>
                <a:gd name="connsiteX1" fmla="*/ 1056049 w 1130747"/>
                <a:gd name="connsiteY1" fmla="*/ 197604 h 1071730"/>
                <a:gd name="connsiteX2" fmla="*/ 1093646 w 1130747"/>
                <a:gd name="connsiteY2" fmla="*/ 846137 h 1071730"/>
                <a:gd name="connsiteX3" fmla="*/ 1084246 w 1130747"/>
                <a:gd name="connsiteY3" fmla="*/ 987122 h 1071730"/>
                <a:gd name="connsiteX4" fmla="*/ 1086088 w 1130747"/>
                <a:gd name="connsiteY4" fmla="*/ 1071730 h 1071730"/>
                <a:gd name="connsiteX5" fmla="*/ 0 w 1130747"/>
                <a:gd name="connsiteY5" fmla="*/ 1071730 h 1071730"/>
                <a:gd name="connsiteX6" fmla="*/ 106749 w 1130747"/>
                <a:gd name="connsiteY6" fmla="*/ 1005920 h 1071730"/>
                <a:gd name="connsiteX7" fmla="*/ 78552 w 1130747"/>
                <a:gd name="connsiteY7" fmla="*/ 850837 h 1071730"/>
                <a:gd name="connsiteX8" fmla="*/ 656592 w 1130747"/>
                <a:gd name="connsiteY8" fmla="*/ 28422 h 1071730"/>
                <a:gd name="connsiteX9" fmla="*/ 805801 w 1130747"/>
                <a:gd name="connsiteY9" fmla="*/ 1547 h 1071730"/>
                <a:gd name="connsiteX0" fmla="*/ 805801 w 1130747"/>
                <a:gd name="connsiteY0" fmla="*/ 1547 h 1071730"/>
                <a:gd name="connsiteX1" fmla="*/ 1056049 w 1130747"/>
                <a:gd name="connsiteY1" fmla="*/ 197604 h 1071730"/>
                <a:gd name="connsiteX2" fmla="*/ 1093646 w 1130747"/>
                <a:gd name="connsiteY2" fmla="*/ 846137 h 1071730"/>
                <a:gd name="connsiteX3" fmla="*/ 1084246 w 1130747"/>
                <a:gd name="connsiteY3" fmla="*/ 987122 h 1071730"/>
                <a:gd name="connsiteX4" fmla="*/ 1086088 w 1130747"/>
                <a:gd name="connsiteY4" fmla="*/ 1071730 h 1071730"/>
                <a:gd name="connsiteX5" fmla="*/ 0 w 1130747"/>
                <a:gd name="connsiteY5" fmla="*/ 1071730 h 1071730"/>
                <a:gd name="connsiteX6" fmla="*/ 106749 w 1130747"/>
                <a:gd name="connsiteY6" fmla="*/ 1005920 h 1071730"/>
                <a:gd name="connsiteX7" fmla="*/ 78552 w 1130747"/>
                <a:gd name="connsiteY7" fmla="*/ 850837 h 1071730"/>
                <a:gd name="connsiteX8" fmla="*/ 656592 w 1130747"/>
                <a:gd name="connsiteY8" fmla="*/ 28422 h 1071730"/>
                <a:gd name="connsiteX9" fmla="*/ 805801 w 1130747"/>
                <a:gd name="connsiteY9" fmla="*/ 1547 h 1071730"/>
                <a:gd name="connsiteX0" fmla="*/ 805801 w 1130747"/>
                <a:gd name="connsiteY0" fmla="*/ 1547 h 1071730"/>
                <a:gd name="connsiteX1" fmla="*/ 1056049 w 1130747"/>
                <a:gd name="connsiteY1" fmla="*/ 197604 h 1071730"/>
                <a:gd name="connsiteX2" fmla="*/ 1093646 w 1130747"/>
                <a:gd name="connsiteY2" fmla="*/ 846137 h 1071730"/>
                <a:gd name="connsiteX3" fmla="*/ 1084246 w 1130747"/>
                <a:gd name="connsiteY3" fmla="*/ 987122 h 1071730"/>
                <a:gd name="connsiteX4" fmla="*/ 1086088 w 1130747"/>
                <a:gd name="connsiteY4" fmla="*/ 1071730 h 1071730"/>
                <a:gd name="connsiteX5" fmla="*/ 0 w 1130747"/>
                <a:gd name="connsiteY5" fmla="*/ 1071730 h 1071730"/>
                <a:gd name="connsiteX6" fmla="*/ 106749 w 1130747"/>
                <a:gd name="connsiteY6" fmla="*/ 1005920 h 1071730"/>
                <a:gd name="connsiteX7" fmla="*/ 78552 w 1130747"/>
                <a:gd name="connsiteY7" fmla="*/ 850837 h 1071730"/>
                <a:gd name="connsiteX8" fmla="*/ 656592 w 1130747"/>
                <a:gd name="connsiteY8" fmla="*/ 28422 h 1071730"/>
                <a:gd name="connsiteX9" fmla="*/ 805801 w 1130747"/>
                <a:gd name="connsiteY9" fmla="*/ 1547 h 1071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30747" h="1071730">
                  <a:moveTo>
                    <a:pt x="805801" y="1547"/>
                  </a:moveTo>
                  <a:cubicBezTo>
                    <a:pt x="939443" y="16673"/>
                    <a:pt x="1025502" y="138860"/>
                    <a:pt x="1056049" y="197604"/>
                  </a:cubicBezTo>
                  <a:cubicBezTo>
                    <a:pt x="1123410" y="365221"/>
                    <a:pt x="1077980" y="608028"/>
                    <a:pt x="1093646" y="846137"/>
                  </a:cubicBezTo>
                  <a:cubicBezTo>
                    <a:pt x="1148058" y="981563"/>
                    <a:pt x="1140670" y="985319"/>
                    <a:pt x="1084246" y="987122"/>
                  </a:cubicBezTo>
                  <a:cubicBezTo>
                    <a:pt x="1076415" y="1027989"/>
                    <a:pt x="1080698" y="1038020"/>
                    <a:pt x="1086088" y="1071730"/>
                  </a:cubicBezTo>
                  <a:lnTo>
                    <a:pt x="0" y="1071730"/>
                  </a:lnTo>
                  <a:cubicBezTo>
                    <a:pt x="32654" y="1029327"/>
                    <a:pt x="55786" y="1027016"/>
                    <a:pt x="106749" y="1005920"/>
                  </a:cubicBezTo>
                  <a:cubicBezTo>
                    <a:pt x="97350" y="954226"/>
                    <a:pt x="52988" y="889084"/>
                    <a:pt x="78552" y="850837"/>
                  </a:cubicBezTo>
                  <a:cubicBezTo>
                    <a:pt x="343290" y="647163"/>
                    <a:pt x="457646" y="81683"/>
                    <a:pt x="656592" y="28422"/>
                  </a:cubicBezTo>
                  <a:cubicBezTo>
                    <a:pt x="711419" y="3358"/>
                    <a:pt x="761254" y="-3495"/>
                    <a:pt x="805801" y="154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sp>
        <p:nvSpPr>
          <p:cNvPr id="44" name="Title 1">
            <a:extLst>
              <a:ext uri="{FF2B5EF4-FFF2-40B4-BE49-F238E27FC236}">
                <a16:creationId xmlns:a16="http://schemas.microsoft.com/office/drawing/2014/main" id="{D753D7B5-A975-4655-BDA8-EC07212A1F8A}"/>
              </a:ext>
            </a:extLst>
          </p:cNvPr>
          <p:cNvSpPr txBox="1">
            <a:spLocks/>
          </p:cNvSpPr>
          <p:nvPr/>
        </p:nvSpPr>
        <p:spPr>
          <a:xfrm>
            <a:off x="4940699" y="400226"/>
            <a:ext cx="6653424" cy="882746"/>
          </a:xfrm>
          <a:prstGeom prst="rect">
            <a:avLst/>
          </a:prstGeom>
        </p:spPr>
        <p:txBody>
          <a:bodyPr anchor="ctr"/>
          <a:lstStyle>
            <a:lvl1pPr algn="l" defTabSz="914400" rtl="0" eaLnBrk="1" latinLnBrk="1" hangingPunct="1">
              <a:lnSpc>
                <a:spcPct val="90000"/>
              </a:lnSpc>
              <a:spcBef>
                <a:spcPct val="0"/>
              </a:spcBef>
              <a:buNone/>
              <a:defRPr sz="4400" kern="1200">
                <a:solidFill>
                  <a:schemeClr val="tx1"/>
                </a:solidFill>
                <a:latin typeface="+mj-lt"/>
                <a:ea typeface="+mj-ea"/>
                <a:cs typeface="+mj-cs"/>
              </a:defRPr>
            </a:lvl1pPr>
          </a:lstStyle>
          <a:p>
            <a:pPr algn="ctr"/>
            <a:r>
              <a:rPr lang="en-US" altLang="ko-KR" sz="3200" b="1" u="sng" smtClean="0">
                <a:solidFill>
                  <a:srgbClr val="0070C0"/>
                </a:solidFill>
              </a:rPr>
              <a:t>TÓM TẮT KIẾN THỨC</a:t>
            </a:r>
            <a:endParaRPr lang="ko-KR" altLang="en-US" sz="2800" b="1" u="sng" dirty="0">
              <a:solidFill>
                <a:srgbClr val="0070C0"/>
              </a:solidFill>
            </a:endParaRPr>
          </a:p>
        </p:txBody>
      </p:sp>
      <p:sp>
        <p:nvSpPr>
          <p:cNvPr id="43" name="Rectangle 42"/>
          <p:cNvSpPr/>
          <p:nvPr/>
        </p:nvSpPr>
        <p:spPr>
          <a:xfrm>
            <a:off x="4700375" y="1282972"/>
            <a:ext cx="7280609" cy="1685846"/>
          </a:xfrm>
          <a:prstGeom prst="rect">
            <a:avLst/>
          </a:prstGeom>
        </p:spPr>
        <p:txBody>
          <a:bodyPr wrap="square">
            <a:spAutoFit/>
          </a:bodyPr>
          <a:lstStyle/>
          <a:p>
            <a:pPr marL="342900" indent="-342900">
              <a:lnSpc>
                <a:spcPct val="150000"/>
              </a:lnSpc>
              <a:buFont typeface="Wingdings" pitchFamily="2" charset="2"/>
              <a:buChar char="v"/>
            </a:pPr>
            <a:r>
              <a:rPr lang="vi-VN" sz="2400">
                <a:solidFill>
                  <a:srgbClr val="0070C0"/>
                </a:solidFill>
              </a:rPr>
              <a:t>Có nhiều phần mềm sơ đồ tư duy khác nhau nhưng đều cung cấp những công </a:t>
            </a:r>
            <a:r>
              <a:rPr lang="vi-VN" sz="2400" smtClean="0">
                <a:solidFill>
                  <a:srgbClr val="0070C0"/>
                </a:solidFill>
              </a:rPr>
              <a:t>cụ</a:t>
            </a:r>
            <a:r>
              <a:rPr lang="en-US" sz="2400" smtClean="0">
                <a:solidFill>
                  <a:srgbClr val="0070C0"/>
                </a:solidFill>
              </a:rPr>
              <a:t> </a:t>
            </a:r>
            <a:r>
              <a:rPr lang="vi-VN" sz="2400" smtClean="0">
                <a:solidFill>
                  <a:srgbClr val="0070C0"/>
                </a:solidFill>
              </a:rPr>
              <a:t>cơ </a:t>
            </a:r>
            <a:r>
              <a:rPr lang="vi-VN" sz="2400">
                <a:solidFill>
                  <a:srgbClr val="0070C0"/>
                </a:solidFill>
              </a:rPr>
              <a:t>bản để tạo ra sơ đồ tư duy một cách thuận lợi, dễ dàng</a:t>
            </a:r>
            <a:r>
              <a:rPr lang="vi-VN" sz="2400" smtClean="0">
                <a:solidFill>
                  <a:srgbClr val="0070C0"/>
                </a:solidFill>
              </a:rPr>
              <a:t>.</a:t>
            </a:r>
            <a:endParaRPr lang="vi-VN" sz="2400">
              <a:solidFill>
                <a:srgbClr val="0070C0"/>
              </a:solidFill>
            </a:endParaRPr>
          </a:p>
        </p:txBody>
      </p:sp>
      <p:sp>
        <p:nvSpPr>
          <p:cNvPr id="45" name="Rectangle 44"/>
          <p:cNvSpPr/>
          <p:nvPr/>
        </p:nvSpPr>
        <p:spPr>
          <a:xfrm>
            <a:off x="4627106" y="4537579"/>
            <a:ext cx="7280609" cy="1685846"/>
          </a:xfrm>
          <a:prstGeom prst="rect">
            <a:avLst/>
          </a:prstGeom>
        </p:spPr>
        <p:txBody>
          <a:bodyPr wrap="square">
            <a:spAutoFit/>
          </a:bodyPr>
          <a:lstStyle/>
          <a:p>
            <a:pPr marL="342900" indent="-342900">
              <a:lnSpc>
                <a:spcPct val="150000"/>
              </a:lnSpc>
              <a:buFont typeface="Wingdings" pitchFamily="2" charset="2"/>
              <a:buChar char="v"/>
            </a:pPr>
            <a:r>
              <a:rPr lang="vi-VN" sz="2400" smtClean="0">
                <a:solidFill>
                  <a:srgbClr val="0070C0"/>
                </a:solidFill>
              </a:rPr>
              <a:t>Sử </a:t>
            </a:r>
            <a:r>
              <a:rPr lang="vi-VN" sz="2400">
                <a:solidFill>
                  <a:srgbClr val="0070C0"/>
                </a:solidFill>
              </a:rPr>
              <a:t>dụng </a:t>
            </a:r>
            <a:r>
              <a:rPr lang="vi-VN" sz="2400" smtClean="0">
                <a:solidFill>
                  <a:srgbClr val="0070C0"/>
                </a:solidFill>
              </a:rPr>
              <a:t>được</a:t>
            </a:r>
            <a:r>
              <a:rPr lang="en-US" sz="2400" smtClean="0">
                <a:solidFill>
                  <a:srgbClr val="0070C0"/>
                </a:solidFill>
              </a:rPr>
              <a:t> </a:t>
            </a:r>
            <a:r>
              <a:rPr lang="vi-VN" sz="2400" smtClean="0">
                <a:solidFill>
                  <a:srgbClr val="0070C0"/>
                </a:solidFill>
              </a:rPr>
              <a:t>ph</a:t>
            </a:r>
            <a:r>
              <a:rPr lang="en-US" sz="2400">
                <a:solidFill>
                  <a:srgbClr val="0070C0"/>
                </a:solidFill>
              </a:rPr>
              <a:t>ầ</a:t>
            </a:r>
            <a:r>
              <a:rPr lang="vi-VN" sz="2400" smtClean="0">
                <a:solidFill>
                  <a:srgbClr val="0070C0"/>
                </a:solidFill>
              </a:rPr>
              <a:t>n m</a:t>
            </a:r>
            <a:r>
              <a:rPr lang="en-US" sz="2400" smtClean="0">
                <a:solidFill>
                  <a:srgbClr val="0070C0"/>
                </a:solidFill>
              </a:rPr>
              <a:t>ề</a:t>
            </a:r>
            <a:r>
              <a:rPr lang="vi-VN" sz="2400" smtClean="0">
                <a:solidFill>
                  <a:srgbClr val="0070C0"/>
                </a:solidFill>
              </a:rPr>
              <a:t>m </a:t>
            </a:r>
            <a:r>
              <a:rPr lang="vi-VN" sz="2400">
                <a:solidFill>
                  <a:srgbClr val="0070C0"/>
                </a:solidFill>
              </a:rPr>
              <a:t>sơ </a:t>
            </a:r>
            <a:r>
              <a:rPr lang="vi-VN" sz="2400" smtClean="0">
                <a:solidFill>
                  <a:srgbClr val="0070C0"/>
                </a:solidFill>
              </a:rPr>
              <a:t>đ</a:t>
            </a:r>
            <a:r>
              <a:rPr lang="en-US" sz="2400" smtClean="0">
                <a:solidFill>
                  <a:srgbClr val="0070C0"/>
                </a:solidFill>
              </a:rPr>
              <a:t>ồ</a:t>
            </a:r>
            <a:r>
              <a:rPr lang="vi-VN" sz="2400" smtClean="0">
                <a:solidFill>
                  <a:srgbClr val="0070C0"/>
                </a:solidFill>
              </a:rPr>
              <a:t> </a:t>
            </a:r>
            <a:r>
              <a:rPr lang="vi-VN" sz="2400">
                <a:solidFill>
                  <a:srgbClr val="0070C0"/>
                </a:solidFill>
              </a:rPr>
              <a:t>tư duy đem lại những lợi ích rất thiết thực trong học tập và </a:t>
            </a:r>
            <a:r>
              <a:rPr lang="vi-VN" sz="2400" smtClean="0">
                <a:solidFill>
                  <a:srgbClr val="0070C0"/>
                </a:solidFill>
              </a:rPr>
              <a:t>trao</a:t>
            </a:r>
            <a:r>
              <a:rPr lang="en-US" sz="2400" smtClean="0">
                <a:solidFill>
                  <a:srgbClr val="0070C0"/>
                </a:solidFill>
              </a:rPr>
              <a:t> </a:t>
            </a:r>
            <a:r>
              <a:rPr lang="vi-VN" sz="2400" smtClean="0">
                <a:solidFill>
                  <a:srgbClr val="0070C0"/>
                </a:solidFill>
              </a:rPr>
              <a:t>đ</a:t>
            </a:r>
            <a:r>
              <a:rPr lang="en-US" sz="2400" smtClean="0">
                <a:solidFill>
                  <a:srgbClr val="0070C0"/>
                </a:solidFill>
              </a:rPr>
              <a:t>ổ</a:t>
            </a:r>
            <a:r>
              <a:rPr lang="vi-VN" sz="2400" smtClean="0">
                <a:solidFill>
                  <a:srgbClr val="0070C0"/>
                </a:solidFill>
              </a:rPr>
              <a:t>i </a:t>
            </a:r>
            <a:r>
              <a:rPr lang="vi-VN" sz="2400">
                <a:solidFill>
                  <a:srgbClr val="0070C0"/>
                </a:solidFill>
              </a:rPr>
              <a:t>thông </a:t>
            </a:r>
            <a:r>
              <a:rPr lang="vi-VN" sz="2400" smtClean="0">
                <a:solidFill>
                  <a:srgbClr val="0070C0"/>
                </a:solidFill>
              </a:rPr>
              <a:t>t</a:t>
            </a:r>
            <a:r>
              <a:rPr lang="en-US" sz="2400" smtClean="0">
                <a:solidFill>
                  <a:srgbClr val="0070C0"/>
                </a:solidFill>
              </a:rPr>
              <a:t>i</a:t>
            </a:r>
            <a:r>
              <a:rPr lang="vi-VN" sz="2400" smtClean="0">
                <a:solidFill>
                  <a:srgbClr val="0070C0"/>
                </a:solidFill>
              </a:rPr>
              <a:t>n</a:t>
            </a:r>
            <a:r>
              <a:rPr lang="vi-VN" sz="2400">
                <a:solidFill>
                  <a:srgbClr val="0070C0"/>
                </a:solidFill>
              </a:rPr>
              <a:t>.</a:t>
            </a:r>
            <a:endParaRPr lang="en-US" sz="2400">
              <a:solidFill>
                <a:srgbClr val="0070C0"/>
              </a:solidFill>
            </a:endParaRPr>
          </a:p>
        </p:txBody>
      </p:sp>
      <p:sp>
        <p:nvSpPr>
          <p:cNvPr id="46" name="Rectangle 45"/>
          <p:cNvSpPr/>
          <p:nvPr/>
        </p:nvSpPr>
        <p:spPr>
          <a:xfrm>
            <a:off x="4705884" y="3179833"/>
            <a:ext cx="7275100" cy="1131848"/>
          </a:xfrm>
          <a:prstGeom prst="rect">
            <a:avLst/>
          </a:prstGeom>
        </p:spPr>
        <p:txBody>
          <a:bodyPr wrap="square">
            <a:spAutoFit/>
          </a:bodyPr>
          <a:lstStyle/>
          <a:p>
            <a:pPr marL="342900" indent="-342900">
              <a:lnSpc>
                <a:spcPct val="150000"/>
              </a:lnSpc>
              <a:buFont typeface="Wingdings" pitchFamily="2" charset="2"/>
              <a:buChar char="v"/>
            </a:pPr>
            <a:r>
              <a:rPr lang="vi-VN" sz="2400">
                <a:solidFill>
                  <a:srgbClr val="0070C0"/>
                </a:solidFill>
              </a:rPr>
              <a:t>Có thể cài đặt phần mềm sơ đồ tư duy trên máy để sử dụng hoặc dùng trực tuyến.</a:t>
            </a:r>
            <a:endParaRPr lang="en-US" sz="2400">
              <a:solidFill>
                <a:srgbClr val="0070C0"/>
              </a:solidFill>
            </a:endParaRPr>
          </a:p>
        </p:txBody>
      </p:sp>
      <p:sp>
        <p:nvSpPr>
          <p:cNvPr id="47" name="Rounded Rectangle 46"/>
          <p:cNvSpPr/>
          <p:nvPr/>
        </p:nvSpPr>
        <p:spPr>
          <a:xfrm>
            <a:off x="4627106" y="199292"/>
            <a:ext cx="7207340" cy="6553200"/>
          </a:xfrm>
          <a:prstGeom prst="roundRect">
            <a:avLst/>
          </a:prstGeom>
          <a:noFill/>
          <a:ln w="19050">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60353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500"/>
                                        <p:tgtEl>
                                          <p:spTgt spid="4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46"/>
                                        </p:tgtEl>
                                        <p:attrNameLst>
                                          <p:attrName>style.visibility</p:attrName>
                                        </p:attrNameLst>
                                      </p:cBhvr>
                                      <p:to>
                                        <p:strVal val="visible"/>
                                      </p:to>
                                    </p:set>
                                    <p:animEffect transition="in" filter="barn(inVertical)">
                                      <p:cBhvr>
                                        <p:cTn id="13" dur="500"/>
                                        <p:tgtEl>
                                          <p:spTgt spid="4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barn(inVertical)">
                                      <p:cBhvr>
                                        <p:cTn id="19"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3" grpId="0"/>
      <p:bldP spid="45" grpId="0"/>
      <p:bldP spid="46" grpId="0"/>
      <p:bldP spid="4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44019" y="175846"/>
            <a:ext cx="11573197" cy="724247"/>
          </a:xfrm>
        </p:spPr>
        <p:txBody>
          <a:bodyPr/>
          <a:lstStyle/>
          <a:p>
            <a:r>
              <a:rPr lang="en-US" sz="3200" b="1" u="sng" smtClean="0">
                <a:solidFill>
                  <a:srgbClr val="002060"/>
                </a:solidFill>
              </a:rPr>
              <a:t>LUYỆN TẬP – VẬN DỤNG</a:t>
            </a:r>
            <a:endParaRPr lang="en-US" sz="3200" b="1" u="sng" dirty="0">
              <a:solidFill>
                <a:srgbClr val="002060"/>
              </a:solidFill>
            </a:endParaRPr>
          </a:p>
        </p:txBody>
      </p:sp>
      <p:grpSp>
        <p:nvGrpSpPr>
          <p:cNvPr id="3" name="Group 2">
            <a:extLst>
              <a:ext uri="{FF2B5EF4-FFF2-40B4-BE49-F238E27FC236}">
                <a16:creationId xmlns:a16="http://schemas.microsoft.com/office/drawing/2014/main" id="{E37E4A38-BD12-4B6F-A2E3-F361FF171CF3}"/>
              </a:ext>
            </a:extLst>
          </p:cNvPr>
          <p:cNvGrpSpPr/>
          <p:nvPr/>
        </p:nvGrpSpPr>
        <p:grpSpPr>
          <a:xfrm>
            <a:off x="166325" y="5505414"/>
            <a:ext cx="1392844" cy="1239118"/>
            <a:chOff x="3711216" y="2510967"/>
            <a:chExt cx="3513884" cy="3512134"/>
          </a:xfrm>
        </p:grpSpPr>
        <p:sp>
          <p:nvSpPr>
            <p:cNvPr id="4" name="Teardrop 3">
              <a:extLst>
                <a:ext uri="{FF2B5EF4-FFF2-40B4-BE49-F238E27FC236}">
                  <a16:creationId xmlns:a16="http://schemas.microsoft.com/office/drawing/2014/main" id="{757A98F3-FA4F-4942-AE08-A37641EC9D8F}"/>
                </a:ext>
              </a:extLst>
            </p:cNvPr>
            <p:cNvSpPr/>
            <p:nvPr/>
          </p:nvSpPr>
          <p:spPr>
            <a:xfrm>
              <a:off x="5495858" y="2510967"/>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Teardrop 3">
              <a:extLst>
                <a:ext uri="{FF2B5EF4-FFF2-40B4-BE49-F238E27FC236}">
                  <a16:creationId xmlns:a16="http://schemas.microsoft.com/office/drawing/2014/main" id="{9691849A-D266-4F4B-A9B8-02969CA9E9DD}"/>
                </a:ext>
              </a:extLst>
            </p:cNvPr>
            <p:cNvSpPr/>
            <p:nvPr/>
          </p:nvSpPr>
          <p:spPr>
            <a:xfrm rot="16200000">
              <a:off x="3713684" y="2510979"/>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Teardrop 3">
              <a:extLst>
                <a:ext uri="{FF2B5EF4-FFF2-40B4-BE49-F238E27FC236}">
                  <a16:creationId xmlns:a16="http://schemas.microsoft.com/office/drawing/2014/main" id="{4920FC5E-6D54-4A62-B940-0C834DFCF2DF}"/>
                </a:ext>
              </a:extLst>
            </p:cNvPr>
            <p:cNvSpPr/>
            <p:nvPr/>
          </p:nvSpPr>
          <p:spPr>
            <a:xfrm rot="10800000">
              <a:off x="3717338" y="4289973"/>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Teardrop 3">
              <a:extLst>
                <a:ext uri="{FF2B5EF4-FFF2-40B4-BE49-F238E27FC236}">
                  <a16:creationId xmlns:a16="http://schemas.microsoft.com/office/drawing/2014/main" id="{720680F9-BC83-42C7-8CFE-708AFA08D794}"/>
                </a:ext>
              </a:extLst>
            </p:cNvPr>
            <p:cNvSpPr/>
            <p:nvPr/>
          </p:nvSpPr>
          <p:spPr>
            <a:xfrm rot="5400000">
              <a:off x="5494440" y="4289268"/>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4" name="Oval 13">
            <a:extLst>
              <a:ext uri="{FF2B5EF4-FFF2-40B4-BE49-F238E27FC236}">
                <a16:creationId xmlns:a16="http://schemas.microsoft.com/office/drawing/2014/main" id="{0844DAD0-7F83-486A-B1C1-CFDE73C6490B}"/>
              </a:ext>
            </a:extLst>
          </p:cNvPr>
          <p:cNvSpPr/>
          <p:nvPr/>
        </p:nvSpPr>
        <p:spPr>
          <a:xfrm>
            <a:off x="112144" y="3495547"/>
            <a:ext cx="336213" cy="33621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5" name="Oval 14">
            <a:extLst>
              <a:ext uri="{FF2B5EF4-FFF2-40B4-BE49-F238E27FC236}">
                <a16:creationId xmlns:a16="http://schemas.microsoft.com/office/drawing/2014/main" id="{A1A97AF7-3882-486E-909E-488C8C52D15A}"/>
              </a:ext>
            </a:extLst>
          </p:cNvPr>
          <p:cNvSpPr/>
          <p:nvPr/>
        </p:nvSpPr>
        <p:spPr>
          <a:xfrm>
            <a:off x="112144" y="4028840"/>
            <a:ext cx="336213" cy="3362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6" name="Oval 15">
            <a:extLst>
              <a:ext uri="{FF2B5EF4-FFF2-40B4-BE49-F238E27FC236}">
                <a16:creationId xmlns:a16="http://schemas.microsoft.com/office/drawing/2014/main" id="{3C176F46-A6C8-4E91-808A-52485E04A8CE}"/>
              </a:ext>
            </a:extLst>
          </p:cNvPr>
          <p:cNvSpPr/>
          <p:nvPr/>
        </p:nvSpPr>
        <p:spPr>
          <a:xfrm>
            <a:off x="112144" y="4562133"/>
            <a:ext cx="336213" cy="33621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7" name="Oval 16">
            <a:extLst>
              <a:ext uri="{FF2B5EF4-FFF2-40B4-BE49-F238E27FC236}">
                <a16:creationId xmlns:a16="http://schemas.microsoft.com/office/drawing/2014/main" id="{00CB2466-B8BB-443F-9741-2D27F6D372FE}"/>
              </a:ext>
            </a:extLst>
          </p:cNvPr>
          <p:cNvSpPr/>
          <p:nvPr/>
        </p:nvSpPr>
        <p:spPr>
          <a:xfrm>
            <a:off x="112144" y="5095427"/>
            <a:ext cx="336213" cy="33621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3" name="Oval 22">
            <a:extLst>
              <a:ext uri="{FF2B5EF4-FFF2-40B4-BE49-F238E27FC236}">
                <a16:creationId xmlns:a16="http://schemas.microsoft.com/office/drawing/2014/main" id="{0844DAD0-7F83-486A-B1C1-CFDE73C6490B}"/>
              </a:ext>
            </a:extLst>
          </p:cNvPr>
          <p:cNvSpPr/>
          <p:nvPr/>
        </p:nvSpPr>
        <p:spPr>
          <a:xfrm>
            <a:off x="3467855" y="6401599"/>
            <a:ext cx="336213" cy="33621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4" name="Oval 23">
            <a:extLst>
              <a:ext uri="{FF2B5EF4-FFF2-40B4-BE49-F238E27FC236}">
                <a16:creationId xmlns:a16="http://schemas.microsoft.com/office/drawing/2014/main" id="{A1A97AF7-3882-486E-909E-488C8C52D15A}"/>
              </a:ext>
            </a:extLst>
          </p:cNvPr>
          <p:cNvSpPr/>
          <p:nvPr/>
        </p:nvSpPr>
        <p:spPr>
          <a:xfrm>
            <a:off x="2842806" y="6403994"/>
            <a:ext cx="336213" cy="3362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5" name="Oval 24">
            <a:extLst>
              <a:ext uri="{FF2B5EF4-FFF2-40B4-BE49-F238E27FC236}">
                <a16:creationId xmlns:a16="http://schemas.microsoft.com/office/drawing/2014/main" id="{3C176F46-A6C8-4E91-808A-52485E04A8CE}"/>
              </a:ext>
            </a:extLst>
          </p:cNvPr>
          <p:cNvSpPr/>
          <p:nvPr/>
        </p:nvSpPr>
        <p:spPr>
          <a:xfrm>
            <a:off x="2264363" y="6415134"/>
            <a:ext cx="336213" cy="33621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6" name="Oval 25">
            <a:extLst>
              <a:ext uri="{FF2B5EF4-FFF2-40B4-BE49-F238E27FC236}">
                <a16:creationId xmlns:a16="http://schemas.microsoft.com/office/drawing/2014/main" id="{00CB2466-B8BB-443F-9741-2D27F6D372FE}"/>
              </a:ext>
            </a:extLst>
          </p:cNvPr>
          <p:cNvSpPr/>
          <p:nvPr/>
        </p:nvSpPr>
        <p:spPr>
          <a:xfrm>
            <a:off x="1651882" y="6415134"/>
            <a:ext cx="336213" cy="33621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cxnSp>
        <p:nvCxnSpPr>
          <p:cNvPr id="30" name="Straight Connector 29"/>
          <p:cNvCxnSpPr>
            <a:stCxn id="14" idx="0"/>
          </p:cNvCxnSpPr>
          <p:nvPr/>
        </p:nvCxnSpPr>
        <p:spPr>
          <a:xfrm flipV="1">
            <a:off x="280251" y="175846"/>
            <a:ext cx="0" cy="3319701"/>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80251" y="175846"/>
            <a:ext cx="11700734"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1980985" y="175846"/>
            <a:ext cx="0" cy="6396594"/>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3" idx="6"/>
          </p:cNvCxnSpPr>
          <p:nvPr/>
        </p:nvCxnSpPr>
        <p:spPr>
          <a:xfrm>
            <a:off x="3804068" y="6569706"/>
            <a:ext cx="8176917" cy="16269"/>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321153" y="879232"/>
            <a:ext cx="11659832" cy="553998"/>
          </a:xfrm>
          <a:prstGeom prst="rect">
            <a:avLst/>
          </a:prstGeom>
          <a:noFill/>
        </p:spPr>
        <p:txBody>
          <a:bodyPr wrap="square" rtlCol="0">
            <a:spAutoFit/>
          </a:bodyPr>
          <a:lstStyle/>
          <a:p>
            <a:pPr algn="ctr">
              <a:lnSpc>
                <a:spcPct val="150000"/>
              </a:lnSpc>
            </a:pPr>
            <a:r>
              <a:rPr lang="en-US" sz="2000" b="1" smtClean="0">
                <a:solidFill>
                  <a:srgbClr val="002060"/>
                </a:solidFill>
              </a:rPr>
              <a:t>Câu 1</a:t>
            </a:r>
            <a:r>
              <a:rPr lang="en-US" sz="2000" smtClean="0">
                <a:solidFill>
                  <a:srgbClr val="002060"/>
                </a:solidFill>
              </a:rPr>
              <a:t>. Ghép mỗi dòng trong cột bên trái với một dòng trong cột bên phải của bảng bên sao cho hợp lí</a:t>
            </a:r>
            <a:endParaRPr lang="en-US" sz="2000">
              <a:solidFill>
                <a:srgbClr val="002060"/>
              </a:solidFill>
            </a:endParaRPr>
          </a:p>
        </p:txBody>
      </p:sp>
      <p:graphicFrame>
        <p:nvGraphicFramePr>
          <p:cNvPr id="44" name="Table 43"/>
          <p:cNvGraphicFramePr>
            <a:graphicFrameLocks noGrp="1"/>
          </p:cNvGraphicFramePr>
          <p:nvPr>
            <p:extLst>
              <p:ext uri="{D42A27DB-BD31-4B8C-83A1-F6EECF244321}">
                <p14:modId xmlns:p14="http://schemas.microsoft.com/office/powerpoint/2010/main" val="402004018"/>
              </p:ext>
            </p:extLst>
          </p:nvPr>
        </p:nvGraphicFramePr>
        <p:xfrm>
          <a:off x="1651882" y="1617785"/>
          <a:ext cx="5456059" cy="4809925"/>
        </p:xfrm>
        <a:graphic>
          <a:graphicData uri="http://schemas.openxmlformats.org/drawingml/2006/table">
            <a:tbl>
              <a:tblPr firstRow="1" bandRow="1">
                <a:tableStyleId>{5C22544A-7EE6-4342-B048-85BDC9FD1C3A}</a:tableStyleId>
              </a:tblPr>
              <a:tblGrid>
                <a:gridCol w="5456059">
                  <a:extLst>
                    <a:ext uri="{9D8B030D-6E8A-4147-A177-3AD203B41FA5}">
                      <a16:colId xmlns:a16="http://schemas.microsoft.com/office/drawing/2014/main" val="20000"/>
                    </a:ext>
                  </a:extLst>
                </a:gridCol>
              </a:tblGrid>
              <a:tr h="683402">
                <a:tc>
                  <a:txBody>
                    <a:bodyPr/>
                    <a:lstStyle/>
                    <a:p>
                      <a:pPr algn="ctr">
                        <a:lnSpc>
                          <a:spcPct val="150000"/>
                        </a:lnSpc>
                      </a:pPr>
                      <a:r>
                        <a:rPr lang="en-US" sz="2000" smtClean="0"/>
                        <a:t>Muốn</a:t>
                      </a:r>
                      <a:r>
                        <a:rPr lang="en-US" sz="2000" baseline="0" smtClean="0"/>
                        <a:t> thực hiện</a:t>
                      </a:r>
                      <a:endParaRPr lang="en-US" sz="2000"/>
                    </a:p>
                  </a:txBody>
                  <a:tcPr>
                    <a:solidFill>
                      <a:schemeClr val="accent6">
                        <a:lumMod val="75000"/>
                      </a:schemeClr>
                    </a:solidFill>
                  </a:tcPr>
                </a:tc>
                <a:extLst>
                  <a:ext uri="{0D108BD9-81ED-4DB2-BD59-A6C34878D82A}">
                    <a16:rowId xmlns:a16="http://schemas.microsoft.com/office/drawing/2014/main" val="10000"/>
                  </a:ext>
                </a:extLst>
              </a:tr>
              <a:tr h="828875">
                <a:tc>
                  <a:txBody>
                    <a:bodyPr/>
                    <a:lstStyle/>
                    <a:p>
                      <a:pPr>
                        <a:lnSpc>
                          <a:spcPct val="150000"/>
                        </a:lnSpc>
                      </a:pPr>
                      <a:r>
                        <a:rPr lang="en-US" smtClean="0"/>
                        <a:t>1.</a:t>
                      </a:r>
                      <a:r>
                        <a:rPr lang="en-US" baseline="0" smtClean="0"/>
                        <a:t> Mở một File lưu một sơ đồ tư duy đã có hoặc tạo một File để lưu sơ đồ tư duy mới.</a:t>
                      </a:r>
                      <a:endParaRPr lang="en-US"/>
                    </a:p>
                  </a:txBody>
                  <a:tcPr>
                    <a:solidFill>
                      <a:srgbClr val="FFCC66"/>
                    </a:solidFill>
                  </a:tcPr>
                </a:tc>
                <a:extLst>
                  <a:ext uri="{0D108BD9-81ED-4DB2-BD59-A6C34878D82A}">
                    <a16:rowId xmlns:a16="http://schemas.microsoft.com/office/drawing/2014/main" val="10001"/>
                  </a:ext>
                </a:extLst>
              </a:tr>
              <a:tr h="539261">
                <a:tc>
                  <a:txBody>
                    <a:bodyPr/>
                    <a:lstStyle/>
                    <a:p>
                      <a:r>
                        <a:rPr lang="en-US" smtClean="0"/>
                        <a:t>2. Tạo</a:t>
                      </a:r>
                      <a:r>
                        <a:rPr lang="en-US" baseline="0" smtClean="0"/>
                        <a:t> một chủ đề con cho một chủ đề</a:t>
                      </a:r>
                      <a:endParaRPr lang="en-US"/>
                    </a:p>
                  </a:txBody>
                  <a:tcPr>
                    <a:solidFill>
                      <a:schemeClr val="accent3">
                        <a:lumMod val="60000"/>
                        <a:lumOff val="40000"/>
                      </a:schemeClr>
                    </a:solidFill>
                  </a:tcPr>
                </a:tc>
                <a:extLst>
                  <a:ext uri="{0D108BD9-81ED-4DB2-BD59-A6C34878D82A}">
                    <a16:rowId xmlns:a16="http://schemas.microsoft.com/office/drawing/2014/main" val="10002"/>
                  </a:ext>
                </a:extLst>
              </a:tr>
              <a:tr h="527539">
                <a:tc>
                  <a:txBody>
                    <a:bodyPr/>
                    <a:lstStyle/>
                    <a:p>
                      <a:r>
                        <a:rPr lang="en-US" smtClean="0"/>
                        <a:t>3. Xóa</a:t>
                      </a:r>
                      <a:r>
                        <a:rPr lang="en-US" baseline="0" smtClean="0"/>
                        <a:t> một chủ đề</a:t>
                      </a:r>
                      <a:endParaRPr lang="en-US"/>
                    </a:p>
                  </a:txBody>
                  <a:tcPr>
                    <a:solidFill>
                      <a:srgbClr val="FFCC66"/>
                    </a:solidFill>
                  </a:tcPr>
                </a:tc>
                <a:extLst>
                  <a:ext uri="{0D108BD9-81ED-4DB2-BD59-A6C34878D82A}">
                    <a16:rowId xmlns:a16="http://schemas.microsoft.com/office/drawing/2014/main" val="10003"/>
                  </a:ext>
                </a:extLst>
              </a:tr>
              <a:tr h="468923">
                <a:tc>
                  <a:txBody>
                    <a:bodyPr/>
                    <a:lstStyle/>
                    <a:p>
                      <a:r>
                        <a:rPr lang="en-US" smtClean="0"/>
                        <a:t>4. Sao chép</a:t>
                      </a:r>
                      <a:r>
                        <a:rPr lang="en-US" baseline="0" smtClean="0"/>
                        <a:t> một chủ đề trong sơ đồ tư duy</a:t>
                      </a:r>
                      <a:endParaRPr lang="en-US"/>
                    </a:p>
                  </a:txBody>
                  <a:tcPr>
                    <a:solidFill>
                      <a:schemeClr val="accent3">
                        <a:lumMod val="60000"/>
                        <a:lumOff val="40000"/>
                      </a:schemeClr>
                    </a:solidFill>
                  </a:tcPr>
                </a:tc>
                <a:extLst>
                  <a:ext uri="{0D108BD9-81ED-4DB2-BD59-A6C34878D82A}">
                    <a16:rowId xmlns:a16="http://schemas.microsoft.com/office/drawing/2014/main" val="10004"/>
                  </a:ext>
                </a:extLst>
              </a:tr>
              <a:tr h="844061">
                <a:tc>
                  <a:txBody>
                    <a:bodyPr/>
                    <a:lstStyle/>
                    <a:p>
                      <a:pPr>
                        <a:lnSpc>
                          <a:spcPct val="150000"/>
                        </a:lnSpc>
                      </a:pPr>
                      <a:r>
                        <a:rPr lang="en-US" smtClean="0"/>
                        <a:t>5. Lưu</a:t>
                      </a:r>
                      <a:r>
                        <a:rPr lang="en-US" baseline="0" smtClean="0"/>
                        <a:t> sơ đồ tư duy trong một file có tên khác với file ban đầu.</a:t>
                      </a:r>
                      <a:endParaRPr lang="en-US"/>
                    </a:p>
                  </a:txBody>
                  <a:tcPr>
                    <a:solidFill>
                      <a:srgbClr val="FFCC66"/>
                    </a:solidFill>
                  </a:tcPr>
                </a:tc>
                <a:extLst>
                  <a:ext uri="{0D108BD9-81ED-4DB2-BD59-A6C34878D82A}">
                    <a16:rowId xmlns:a16="http://schemas.microsoft.com/office/drawing/2014/main" val="10005"/>
                  </a:ext>
                </a:extLst>
              </a:tr>
              <a:tr h="750277">
                <a:tc>
                  <a:txBody>
                    <a:bodyPr/>
                    <a:lstStyle/>
                    <a:p>
                      <a:pPr>
                        <a:lnSpc>
                          <a:spcPct val="150000"/>
                        </a:lnSpc>
                      </a:pPr>
                      <a:r>
                        <a:rPr lang="en-US" smtClean="0"/>
                        <a:t>6. Quay lại</a:t>
                      </a:r>
                      <a:r>
                        <a:rPr lang="en-US" baseline="0" smtClean="0"/>
                        <a:t> trạng thái ngay trước đó, hủy thao tác vừa thực hiện.</a:t>
                      </a:r>
                      <a:endParaRPr lang="en-US"/>
                    </a:p>
                  </a:txBody>
                  <a:tcPr>
                    <a:solidFill>
                      <a:schemeClr val="accent3">
                        <a:lumMod val="60000"/>
                        <a:lumOff val="40000"/>
                      </a:schemeClr>
                    </a:solidFill>
                  </a:tcPr>
                </a:tc>
                <a:extLst>
                  <a:ext uri="{0D108BD9-81ED-4DB2-BD59-A6C34878D82A}">
                    <a16:rowId xmlns:a16="http://schemas.microsoft.com/office/drawing/2014/main" val="10006"/>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1077683872"/>
              </p:ext>
            </p:extLst>
          </p:nvPr>
        </p:nvGraphicFramePr>
        <p:xfrm>
          <a:off x="7892526" y="1633495"/>
          <a:ext cx="3118337" cy="4753854"/>
        </p:xfrm>
        <a:graphic>
          <a:graphicData uri="http://schemas.openxmlformats.org/drawingml/2006/table">
            <a:tbl>
              <a:tblPr firstRow="1" bandRow="1">
                <a:tableStyleId>{5C22544A-7EE6-4342-B048-85BDC9FD1C3A}</a:tableStyleId>
              </a:tblPr>
              <a:tblGrid>
                <a:gridCol w="3118337">
                  <a:extLst>
                    <a:ext uri="{9D8B030D-6E8A-4147-A177-3AD203B41FA5}">
                      <a16:colId xmlns:a16="http://schemas.microsoft.com/office/drawing/2014/main" val="20000"/>
                    </a:ext>
                  </a:extLst>
                </a:gridCol>
              </a:tblGrid>
              <a:tr h="681158">
                <a:tc>
                  <a:txBody>
                    <a:bodyPr/>
                    <a:lstStyle/>
                    <a:p>
                      <a:pPr algn="ctr">
                        <a:lnSpc>
                          <a:spcPct val="150000"/>
                        </a:lnSpc>
                      </a:pPr>
                      <a:r>
                        <a:rPr lang="en-US" sz="2000" smtClean="0"/>
                        <a:t>Cần</a:t>
                      </a:r>
                      <a:r>
                        <a:rPr lang="en-US" sz="2000" baseline="0" smtClean="0"/>
                        <a:t> dùng</a:t>
                      </a:r>
                      <a:endParaRPr lang="en-US" sz="2000"/>
                    </a:p>
                  </a:txBody>
                  <a:tcPr>
                    <a:solidFill>
                      <a:schemeClr val="accent6">
                        <a:lumMod val="75000"/>
                      </a:schemeClr>
                    </a:solidFill>
                  </a:tcPr>
                </a:tc>
                <a:extLst>
                  <a:ext uri="{0D108BD9-81ED-4DB2-BD59-A6C34878D82A}">
                    <a16:rowId xmlns:a16="http://schemas.microsoft.com/office/drawing/2014/main" val="10000"/>
                  </a:ext>
                </a:extLst>
              </a:tr>
              <a:tr h="604393">
                <a:tc>
                  <a:txBody>
                    <a:bodyPr/>
                    <a:lstStyle/>
                    <a:p>
                      <a:r>
                        <a:rPr lang="en-US" smtClean="0"/>
                        <a:t>a. Nút</a:t>
                      </a:r>
                      <a:r>
                        <a:rPr lang="en-US" baseline="0" smtClean="0"/>
                        <a:t> lệnh Save as</a:t>
                      </a:r>
                      <a:endParaRPr lang="en-US"/>
                    </a:p>
                  </a:txBody>
                  <a:tcPr>
                    <a:solidFill>
                      <a:srgbClr val="FFCC66"/>
                    </a:solidFill>
                  </a:tcPr>
                </a:tc>
                <a:extLst>
                  <a:ext uri="{0D108BD9-81ED-4DB2-BD59-A6C34878D82A}">
                    <a16:rowId xmlns:a16="http://schemas.microsoft.com/office/drawing/2014/main" val="10001"/>
                  </a:ext>
                </a:extLst>
              </a:tr>
              <a:tr h="656492">
                <a:tc>
                  <a:txBody>
                    <a:bodyPr/>
                    <a:lstStyle/>
                    <a:p>
                      <a:r>
                        <a:rPr lang="en-US" smtClean="0"/>
                        <a:t>b. Bảng</a:t>
                      </a:r>
                      <a:r>
                        <a:rPr lang="en-US" baseline="0" smtClean="0"/>
                        <a:t> chọn Insert</a:t>
                      </a:r>
                      <a:endParaRPr lang="en-US"/>
                    </a:p>
                  </a:txBody>
                  <a:tcPr>
                    <a:solidFill>
                      <a:schemeClr val="accent3">
                        <a:lumMod val="60000"/>
                        <a:lumOff val="40000"/>
                      </a:schemeClr>
                    </a:solidFill>
                  </a:tcPr>
                </a:tc>
                <a:extLst>
                  <a:ext uri="{0D108BD9-81ED-4DB2-BD59-A6C34878D82A}">
                    <a16:rowId xmlns:a16="http://schemas.microsoft.com/office/drawing/2014/main" val="10002"/>
                  </a:ext>
                </a:extLst>
              </a:tr>
              <a:tr h="674642">
                <a:tc>
                  <a:txBody>
                    <a:bodyPr/>
                    <a:lstStyle/>
                    <a:p>
                      <a:r>
                        <a:rPr lang="en-US" smtClean="0"/>
                        <a:t>c. Nút</a:t>
                      </a:r>
                      <a:r>
                        <a:rPr lang="en-US" baseline="0" smtClean="0"/>
                        <a:t> lệnh Delete</a:t>
                      </a:r>
                      <a:endParaRPr lang="en-US"/>
                    </a:p>
                  </a:txBody>
                  <a:tcPr>
                    <a:solidFill>
                      <a:srgbClr val="FFCC66"/>
                    </a:solidFill>
                  </a:tcPr>
                </a:tc>
                <a:extLst>
                  <a:ext uri="{0D108BD9-81ED-4DB2-BD59-A6C34878D82A}">
                    <a16:rowId xmlns:a16="http://schemas.microsoft.com/office/drawing/2014/main" val="10003"/>
                  </a:ext>
                </a:extLst>
              </a:tr>
              <a:tr h="565565">
                <a:tc>
                  <a:txBody>
                    <a:bodyPr/>
                    <a:lstStyle/>
                    <a:p>
                      <a:r>
                        <a:rPr lang="en-US" smtClean="0"/>
                        <a:t>d. Bảng</a:t>
                      </a:r>
                      <a:r>
                        <a:rPr lang="en-US" baseline="0" smtClean="0"/>
                        <a:t> chọn File</a:t>
                      </a:r>
                      <a:endParaRPr lang="en-US"/>
                    </a:p>
                  </a:txBody>
                  <a:tcPr>
                    <a:solidFill>
                      <a:schemeClr val="accent3">
                        <a:lumMod val="60000"/>
                        <a:lumOff val="40000"/>
                      </a:schemeClr>
                    </a:solidFill>
                  </a:tcPr>
                </a:tc>
                <a:extLst>
                  <a:ext uri="{0D108BD9-81ED-4DB2-BD59-A6C34878D82A}">
                    <a16:rowId xmlns:a16="http://schemas.microsoft.com/office/drawing/2014/main" val="10004"/>
                  </a:ext>
                </a:extLst>
              </a:tr>
              <a:tr h="890446">
                <a:tc>
                  <a:txBody>
                    <a:bodyPr/>
                    <a:lstStyle/>
                    <a:p>
                      <a:pPr>
                        <a:lnSpc>
                          <a:spcPct val="150000"/>
                        </a:lnSpc>
                      </a:pPr>
                      <a:r>
                        <a:rPr lang="en-US" smtClean="0"/>
                        <a:t>e. Nháy</a:t>
                      </a:r>
                      <a:r>
                        <a:rPr lang="en-US" baseline="0" smtClean="0"/>
                        <a:t> chuột vào biểu   tượng Undo</a:t>
                      </a:r>
                      <a:endParaRPr lang="en-US"/>
                    </a:p>
                  </a:txBody>
                  <a:tcPr>
                    <a:solidFill>
                      <a:srgbClr val="FFCC66"/>
                    </a:solidFill>
                  </a:tcPr>
                </a:tc>
                <a:extLst>
                  <a:ext uri="{0D108BD9-81ED-4DB2-BD59-A6C34878D82A}">
                    <a16:rowId xmlns:a16="http://schemas.microsoft.com/office/drawing/2014/main" val="10005"/>
                  </a:ext>
                </a:extLst>
              </a:tr>
              <a:tr h="681158">
                <a:tc>
                  <a:txBody>
                    <a:bodyPr/>
                    <a:lstStyle/>
                    <a:p>
                      <a:r>
                        <a:rPr lang="en-US" smtClean="0"/>
                        <a:t>f. Nút</a:t>
                      </a:r>
                      <a:r>
                        <a:rPr lang="en-US" baseline="0" smtClean="0"/>
                        <a:t> lệnh Copy</a:t>
                      </a:r>
                      <a:endParaRPr lang="en-US"/>
                    </a:p>
                  </a:txBody>
                  <a:tcPr>
                    <a:solidFill>
                      <a:schemeClr val="accent3">
                        <a:lumMod val="60000"/>
                        <a:lumOff val="40000"/>
                      </a:schemeClr>
                    </a:solidFill>
                  </a:tcPr>
                </a:tc>
                <a:extLst>
                  <a:ext uri="{0D108BD9-81ED-4DB2-BD59-A6C34878D82A}">
                    <a16:rowId xmlns:a16="http://schemas.microsoft.com/office/drawing/2014/main" val="10006"/>
                  </a:ext>
                </a:extLst>
              </a:tr>
            </a:tbl>
          </a:graphicData>
        </a:graphic>
      </p:graphicFrame>
      <p:cxnSp>
        <p:nvCxnSpPr>
          <p:cNvPr id="49" name="Straight Arrow Connector 48"/>
          <p:cNvCxnSpPr/>
          <p:nvPr/>
        </p:nvCxnSpPr>
        <p:spPr>
          <a:xfrm>
            <a:off x="7104185" y="2661138"/>
            <a:ext cx="788341" cy="1900995"/>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flipV="1">
            <a:off x="7104185" y="3270738"/>
            <a:ext cx="788341" cy="20229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a:endCxn id="47" idx="1"/>
          </p:cNvCxnSpPr>
          <p:nvPr/>
        </p:nvCxnSpPr>
        <p:spPr>
          <a:xfrm>
            <a:off x="7104185" y="3947848"/>
            <a:ext cx="788341" cy="6257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7104185" y="4481142"/>
            <a:ext cx="788341" cy="163487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7104184" y="2661138"/>
            <a:ext cx="788342" cy="2521430"/>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flipV="1">
            <a:off x="7104185" y="5095428"/>
            <a:ext cx="788341" cy="90678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84600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3"/>
                                        </p:tgtEl>
                                        <p:attrNameLst>
                                          <p:attrName>style.visibility</p:attrName>
                                        </p:attrNameLst>
                                      </p:cBhvr>
                                      <p:to>
                                        <p:strVal val="visible"/>
                                      </p:to>
                                    </p:set>
                                    <p:animEffect transition="in" filter="wipe(down)">
                                      <p:cBhvr>
                                        <p:cTn id="12" dur="500"/>
                                        <p:tgtEl>
                                          <p:spTgt spid="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down)">
                                      <p:cBhvr>
                                        <p:cTn id="17" dur="500"/>
                                        <p:tgtEl>
                                          <p:spTgt spid="44"/>
                                        </p:tgtEl>
                                      </p:cBhvr>
                                    </p:animEffect>
                                  </p:childTnLst>
                                </p:cTn>
                              </p:par>
                              <p:par>
                                <p:cTn id="18" presetID="22" presetClass="entr" presetSubtype="4" fill="hold" nodeType="withEffect">
                                  <p:stCondLst>
                                    <p:cond delay="0"/>
                                  </p:stCondLst>
                                  <p:childTnLst>
                                    <p:set>
                                      <p:cBhvr>
                                        <p:cTn id="19" dur="1" fill="hold">
                                          <p:stCondLst>
                                            <p:cond delay="0"/>
                                          </p:stCondLst>
                                        </p:cTn>
                                        <p:tgtEl>
                                          <p:spTgt spid="47"/>
                                        </p:tgtEl>
                                        <p:attrNameLst>
                                          <p:attrName>style.visibility</p:attrName>
                                        </p:attrNameLst>
                                      </p:cBhvr>
                                      <p:to>
                                        <p:strVal val="visible"/>
                                      </p:to>
                                    </p:set>
                                    <p:animEffect transition="in" filter="wipe(down)">
                                      <p:cBhvr>
                                        <p:cTn id="20" dur="500"/>
                                        <p:tgtEl>
                                          <p:spTgt spid="47"/>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0"/>
                                        </p:tgtEl>
                                        <p:attrNameLst>
                                          <p:attrName>style.visibility</p:attrName>
                                        </p:attrNameLst>
                                      </p:cBhvr>
                                      <p:to>
                                        <p:strVal val="visible"/>
                                      </p:to>
                                    </p:set>
                                    <p:animEffect transition="in" filter="barn(inVertical)">
                                      <p:cBhvr>
                                        <p:cTn id="30" dur="500"/>
                                        <p:tgtEl>
                                          <p:spTgt spid="5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2"/>
                                        </p:tgtEl>
                                        <p:attrNameLst>
                                          <p:attrName>style.visibility</p:attrName>
                                        </p:attrNameLst>
                                      </p:cBhvr>
                                      <p:to>
                                        <p:strVal val="visible"/>
                                      </p:to>
                                    </p:set>
                                    <p:animEffect transition="in" filter="barn(inVertical)">
                                      <p:cBhvr>
                                        <p:cTn id="35" dur="500"/>
                                        <p:tgtEl>
                                          <p:spTgt spid="52"/>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4"/>
                                        </p:tgtEl>
                                        <p:attrNameLst>
                                          <p:attrName>style.visibility</p:attrName>
                                        </p:attrNameLst>
                                      </p:cBhvr>
                                      <p:to>
                                        <p:strVal val="visible"/>
                                      </p:to>
                                    </p:set>
                                    <p:animEffect transition="in" filter="barn(inVertical)">
                                      <p:cBhvr>
                                        <p:cTn id="40" dur="500"/>
                                        <p:tgtEl>
                                          <p:spTgt spid="5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arn(inVertical)">
                                      <p:cBhvr>
                                        <p:cTn id="45" dur="500"/>
                                        <p:tgtEl>
                                          <p:spTgt spid="56"/>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barn(inVertical)">
                                      <p:cBhvr>
                                        <p:cTn id="50"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44019" y="175846"/>
            <a:ext cx="11573197" cy="724247"/>
          </a:xfrm>
        </p:spPr>
        <p:txBody>
          <a:bodyPr/>
          <a:lstStyle/>
          <a:p>
            <a:r>
              <a:rPr lang="en-US" sz="3200" b="1" u="sng" smtClean="0">
                <a:solidFill>
                  <a:srgbClr val="002060"/>
                </a:solidFill>
              </a:rPr>
              <a:t>LUYỆN TẬP – VẬN DỤNG</a:t>
            </a:r>
            <a:endParaRPr lang="en-US" sz="3200" b="1" u="sng" dirty="0">
              <a:solidFill>
                <a:srgbClr val="002060"/>
              </a:solidFill>
            </a:endParaRPr>
          </a:p>
        </p:txBody>
      </p:sp>
      <p:grpSp>
        <p:nvGrpSpPr>
          <p:cNvPr id="3" name="Group 2">
            <a:extLst>
              <a:ext uri="{FF2B5EF4-FFF2-40B4-BE49-F238E27FC236}">
                <a16:creationId xmlns:a16="http://schemas.microsoft.com/office/drawing/2014/main" id="{E37E4A38-BD12-4B6F-A2E3-F361FF171CF3}"/>
              </a:ext>
            </a:extLst>
          </p:cNvPr>
          <p:cNvGrpSpPr/>
          <p:nvPr/>
        </p:nvGrpSpPr>
        <p:grpSpPr>
          <a:xfrm>
            <a:off x="166325" y="5505414"/>
            <a:ext cx="1392844" cy="1239118"/>
            <a:chOff x="3711216" y="2510967"/>
            <a:chExt cx="3513884" cy="3512134"/>
          </a:xfrm>
        </p:grpSpPr>
        <p:sp>
          <p:nvSpPr>
            <p:cNvPr id="4" name="Teardrop 3">
              <a:extLst>
                <a:ext uri="{FF2B5EF4-FFF2-40B4-BE49-F238E27FC236}">
                  <a16:creationId xmlns:a16="http://schemas.microsoft.com/office/drawing/2014/main" id="{757A98F3-FA4F-4942-AE08-A37641EC9D8F}"/>
                </a:ext>
              </a:extLst>
            </p:cNvPr>
            <p:cNvSpPr/>
            <p:nvPr/>
          </p:nvSpPr>
          <p:spPr>
            <a:xfrm>
              <a:off x="5495858" y="2510967"/>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5" name="Teardrop 3">
              <a:extLst>
                <a:ext uri="{FF2B5EF4-FFF2-40B4-BE49-F238E27FC236}">
                  <a16:creationId xmlns:a16="http://schemas.microsoft.com/office/drawing/2014/main" id="{9691849A-D266-4F4B-A9B8-02969CA9E9DD}"/>
                </a:ext>
              </a:extLst>
            </p:cNvPr>
            <p:cNvSpPr/>
            <p:nvPr/>
          </p:nvSpPr>
          <p:spPr>
            <a:xfrm rot="16200000">
              <a:off x="3713684" y="2510979"/>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6" name="Teardrop 3">
              <a:extLst>
                <a:ext uri="{FF2B5EF4-FFF2-40B4-BE49-F238E27FC236}">
                  <a16:creationId xmlns:a16="http://schemas.microsoft.com/office/drawing/2014/main" id="{4920FC5E-6D54-4A62-B940-0C834DFCF2DF}"/>
                </a:ext>
              </a:extLst>
            </p:cNvPr>
            <p:cNvSpPr/>
            <p:nvPr/>
          </p:nvSpPr>
          <p:spPr>
            <a:xfrm rot="10800000">
              <a:off x="3717338" y="4289973"/>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sp>
          <p:nvSpPr>
            <p:cNvPr id="7" name="Teardrop 3">
              <a:extLst>
                <a:ext uri="{FF2B5EF4-FFF2-40B4-BE49-F238E27FC236}">
                  <a16:creationId xmlns:a16="http://schemas.microsoft.com/office/drawing/2014/main" id="{720680F9-BC83-42C7-8CFE-708AFA08D794}"/>
                </a:ext>
              </a:extLst>
            </p:cNvPr>
            <p:cNvSpPr/>
            <p:nvPr/>
          </p:nvSpPr>
          <p:spPr>
            <a:xfrm rot="5400000">
              <a:off x="5494440" y="4289268"/>
              <a:ext cx="1728192" cy="1733128"/>
            </a:xfrm>
            <a:custGeom>
              <a:avLst/>
              <a:gdLst/>
              <a:ahLst/>
              <a:cxnLst/>
              <a:rect l="l" t="t" r="r" b="b"/>
              <a:pathLst>
                <a:path w="1728192" h="1733128">
                  <a:moveTo>
                    <a:pt x="864096" y="0"/>
                  </a:moveTo>
                  <a:lnTo>
                    <a:pt x="1728192" y="0"/>
                  </a:lnTo>
                  <a:lnTo>
                    <a:pt x="1728192" y="864096"/>
                  </a:lnTo>
                  <a:lnTo>
                    <a:pt x="1728068" y="866564"/>
                  </a:lnTo>
                  <a:lnTo>
                    <a:pt x="1728192" y="869032"/>
                  </a:lnTo>
                  <a:cubicBezTo>
                    <a:pt x="1728192" y="1346259"/>
                    <a:pt x="1341323" y="1733128"/>
                    <a:pt x="864096" y="1733128"/>
                  </a:cubicBezTo>
                  <a:lnTo>
                    <a:pt x="0" y="1733128"/>
                  </a:lnTo>
                  <a:lnTo>
                    <a:pt x="0" y="869032"/>
                  </a:lnTo>
                  <a:lnTo>
                    <a:pt x="125" y="866564"/>
                  </a:lnTo>
                  <a:cubicBezTo>
                    <a:pt x="1" y="865742"/>
                    <a:pt x="0" y="864919"/>
                    <a:pt x="0" y="864096"/>
                  </a:cubicBezTo>
                  <a:cubicBezTo>
                    <a:pt x="0" y="386869"/>
                    <a:pt x="386869" y="0"/>
                    <a:pt x="864096"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p>
          </p:txBody>
        </p:sp>
      </p:grpSp>
      <p:sp>
        <p:nvSpPr>
          <p:cNvPr id="14" name="Oval 13">
            <a:extLst>
              <a:ext uri="{FF2B5EF4-FFF2-40B4-BE49-F238E27FC236}">
                <a16:creationId xmlns:a16="http://schemas.microsoft.com/office/drawing/2014/main" id="{0844DAD0-7F83-486A-B1C1-CFDE73C6490B}"/>
              </a:ext>
            </a:extLst>
          </p:cNvPr>
          <p:cNvSpPr/>
          <p:nvPr/>
        </p:nvSpPr>
        <p:spPr>
          <a:xfrm>
            <a:off x="112144" y="3495547"/>
            <a:ext cx="336213" cy="33621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5" name="Oval 14">
            <a:extLst>
              <a:ext uri="{FF2B5EF4-FFF2-40B4-BE49-F238E27FC236}">
                <a16:creationId xmlns:a16="http://schemas.microsoft.com/office/drawing/2014/main" id="{A1A97AF7-3882-486E-909E-488C8C52D15A}"/>
              </a:ext>
            </a:extLst>
          </p:cNvPr>
          <p:cNvSpPr/>
          <p:nvPr/>
        </p:nvSpPr>
        <p:spPr>
          <a:xfrm>
            <a:off x="112144" y="4028840"/>
            <a:ext cx="336213" cy="3362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6" name="Oval 15">
            <a:extLst>
              <a:ext uri="{FF2B5EF4-FFF2-40B4-BE49-F238E27FC236}">
                <a16:creationId xmlns:a16="http://schemas.microsoft.com/office/drawing/2014/main" id="{3C176F46-A6C8-4E91-808A-52485E04A8CE}"/>
              </a:ext>
            </a:extLst>
          </p:cNvPr>
          <p:cNvSpPr/>
          <p:nvPr/>
        </p:nvSpPr>
        <p:spPr>
          <a:xfrm>
            <a:off x="112144" y="4562133"/>
            <a:ext cx="336213" cy="33621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17" name="Oval 16">
            <a:extLst>
              <a:ext uri="{FF2B5EF4-FFF2-40B4-BE49-F238E27FC236}">
                <a16:creationId xmlns:a16="http://schemas.microsoft.com/office/drawing/2014/main" id="{00CB2466-B8BB-443F-9741-2D27F6D372FE}"/>
              </a:ext>
            </a:extLst>
          </p:cNvPr>
          <p:cNvSpPr/>
          <p:nvPr/>
        </p:nvSpPr>
        <p:spPr>
          <a:xfrm>
            <a:off x="112144" y="5095427"/>
            <a:ext cx="336213" cy="33621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3" name="Oval 22">
            <a:extLst>
              <a:ext uri="{FF2B5EF4-FFF2-40B4-BE49-F238E27FC236}">
                <a16:creationId xmlns:a16="http://schemas.microsoft.com/office/drawing/2014/main" id="{0844DAD0-7F83-486A-B1C1-CFDE73C6490B}"/>
              </a:ext>
            </a:extLst>
          </p:cNvPr>
          <p:cNvSpPr/>
          <p:nvPr/>
        </p:nvSpPr>
        <p:spPr>
          <a:xfrm>
            <a:off x="3467855" y="6401599"/>
            <a:ext cx="336213" cy="336213"/>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4" name="Oval 23">
            <a:extLst>
              <a:ext uri="{FF2B5EF4-FFF2-40B4-BE49-F238E27FC236}">
                <a16:creationId xmlns:a16="http://schemas.microsoft.com/office/drawing/2014/main" id="{A1A97AF7-3882-486E-909E-488C8C52D15A}"/>
              </a:ext>
            </a:extLst>
          </p:cNvPr>
          <p:cNvSpPr/>
          <p:nvPr/>
        </p:nvSpPr>
        <p:spPr>
          <a:xfrm>
            <a:off x="2842806" y="6403994"/>
            <a:ext cx="336213" cy="336213"/>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5" name="Oval 24">
            <a:extLst>
              <a:ext uri="{FF2B5EF4-FFF2-40B4-BE49-F238E27FC236}">
                <a16:creationId xmlns:a16="http://schemas.microsoft.com/office/drawing/2014/main" id="{3C176F46-A6C8-4E91-808A-52485E04A8CE}"/>
              </a:ext>
            </a:extLst>
          </p:cNvPr>
          <p:cNvSpPr/>
          <p:nvPr/>
        </p:nvSpPr>
        <p:spPr>
          <a:xfrm>
            <a:off x="2264363" y="6415134"/>
            <a:ext cx="336213" cy="336213"/>
          </a:xfrm>
          <a:prstGeom prst="ellipse">
            <a:avLst/>
          </a:prstGeom>
          <a:solidFill>
            <a:schemeClr val="accent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sp>
        <p:nvSpPr>
          <p:cNvPr id="26" name="Oval 25">
            <a:extLst>
              <a:ext uri="{FF2B5EF4-FFF2-40B4-BE49-F238E27FC236}">
                <a16:creationId xmlns:a16="http://schemas.microsoft.com/office/drawing/2014/main" id="{00CB2466-B8BB-443F-9741-2D27F6D372FE}"/>
              </a:ext>
            </a:extLst>
          </p:cNvPr>
          <p:cNvSpPr/>
          <p:nvPr/>
        </p:nvSpPr>
        <p:spPr>
          <a:xfrm>
            <a:off x="1651882" y="6415134"/>
            <a:ext cx="336213" cy="336213"/>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p>
        </p:txBody>
      </p:sp>
      <p:cxnSp>
        <p:nvCxnSpPr>
          <p:cNvPr id="30" name="Straight Connector 29"/>
          <p:cNvCxnSpPr>
            <a:stCxn id="14" idx="0"/>
          </p:cNvCxnSpPr>
          <p:nvPr/>
        </p:nvCxnSpPr>
        <p:spPr>
          <a:xfrm flipV="1">
            <a:off x="280251" y="175846"/>
            <a:ext cx="0" cy="3319701"/>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H="1">
            <a:off x="280251" y="175846"/>
            <a:ext cx="11700734" cy="0"/>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V="1">
            <a:off x="11980985" y="175846"/>
            <a:ext cx="0" cy="6396594"/>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a:stCxn id="23" idx="6"/>
          </p:cNvCxnSpPr>
          <p:nvPr/>
        </p:nvCxnSpPr>
        <p:spPr>
          <a:xfrm>
            <a:off x="3804068" y="6569706"/>
            <a:ext cx="8176917" cy="16269"/>
          </a:xfrm>
          <a:prstGeom prst="line">
            <a:avLst/>
          </a:prstGeom>
          <a:ln w="190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448357" y="920943"/>
            <a:ext cx="11427120" cy="4185761"/>
          </a:xfrm>
          <a:prstGeom prst="rect">
            <a:avLst/>
          </a:prstGeom>
          <a:noFill/>
        </p:spPr>
        <p:txBody>
          <a:bodyPr wrap="square" rtlCol="0">
            <a:spAutoFit/>
          </a:bodyPr>
          <a:lstStyle/>
          <a:p>
            <a:pPr>
              <a:lnSpc>
                <a:spcPct val="200000"/>
              </a:lnSpc>
            </a:pPr>
            <a:r>
              <a:rPr lang="en-US" sz="1900" b="1" smtClean="0"/>
              <a:t>Câu 2. </a:t>
            </a:r>
            <a:r>
              <a:rPr lang="en-US" sz="1900" smtClean="0"/>
              <a:t>Trong các câu sau đây, câu nào đúng?</a:t>
            </a:r>
          </a:p>
          <a:p>
            <a:pPr marL="342900" indent="-342900">
              <a:lnSpc>
                <a:spcPct val="200000"/>
              </a:lnSpc>
              <a:buAutoNum type="arabicPeriod"/>
            </a:pPr>
            <a:r>
              <a:rPr lang="en-US" sz="1900" smtClean="0"/>
              <a:t>Không thể tạo ra chủ đề con trước khi tạo ra chủ đề mẹ</a:t>
            </a:r>
          </a:p>
          <a:p>
            <a:pPr marL="342900" indent="-342900">
              <a:lnSpc>
                <a:spcPct val="200000"/>
              </a:lnSpc>
              <a:buAutoNum type="arabicPeriod"/>
            </a:pPr>
            <a:r>
              <a:rPr lang="en-US" sz="1900" smtClean="0"/>
              <a:t>Phải tạo ra hết các chủ đề con của một chủ đề rồi mới có thể triển khai chi tiết cho một chủ đề con</a:t>
            </a:r>
          </a:p>
          <a:p>
            <a:pPr marL="342900" indent="-342900">
              <a:lnSpc>
                <a:spcPct val="200000"/>
              </a:lnSpc>
              <a:buAutoNum type="arabicPeriod"/>
            </a:pPr>
            <a:r>
              <a:rPr lang="en-US" sz="1900" smtClean="0"/>
              <a:t>Có thể chỉnh sửa tên của một chủ đề</a:t>
            </a:r>
          </a:p>
          <a:p>
            <a:pPr marL="342900" indent="-342900">
              <a:lnSpc>
                <a:spcPct val="200000"/>
              </a:lnSpc>
              <a:buAutoNum type="arabicPeriod"/>
            </a:pPr>
            <a:r>
              <a:rPr lang="en-US" sz="1900" smtClean="0"/>
              <a:t>Không thể di chuyển được vị trí sơ đồ tư duy đang vẽ trên màn hình</a:t>
            </a:r>
          </a:p>
          <a:p>
            <a:pPr marL="342900" indent="-342900">
              <a:lnSpc>
                <a:spcPct val="200000"/>
              </a:lnSpc>
              <a:buAutoNum type="arabicPeriod"/>
            </a:pPr>
            <a:r>
              <a:rPr lang="en-US" sz="1900" smtClean="0"/>
              <a:t>Có thể kéo một nhánh của sơ đồ tư duy từ bên ngoài chủ đề trung tâm sang bên trái hoặc ngược lại.</a:t>
            </a:r>
          </a:p>
          <a:p>
            <a:pPr marL="342900" indent="-342900">
              <a:lnSpc>
                <a:spcPct val="200000"/>
              </a:lnSpc>
              <a:buAutoNum type="arabicPeriod"/>
            </a:pPr>
            <a:r>
              <a:rPr lang="en-US" sz="1900" smtClean="0"/>
              <a:t>Muốn xóa được một chủ đề cần phải lần lượt xóa tất cả các chủ đề con của nó trước.</a:t>
            </a:r>
            <a:endParaRPr lang="en-US" sz="1900"/>
          </a:p>
        </p:txBody>
      </p:sp>
      <p:sp>
        <p:nvSpPr>
          <p:cNvPr id="9" name="Rounded Rectangle 8"/>
          <p:cNvSpPr/>
          <p:nvPr/>
        </p:nvSpPr>
        <p:spPr>
          <a:xfrm>
            <a:off x="3804068" y="5318717"/>
            <a:ext cx="4824117" cy="8149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smtClean="0">
                <a:solidFill>
                  <a:schemeClr val="bg1"/>
                </a:solidFill>
              </a:rPr>
              <a:t>Câu đúng là: 1, 3 và 5</a:t>
            </a:r>
            <a:endParaRPr lang="en-US" sz="2400" b="1">
              <a:solidFill>
                <a:schemeClr val="bg1"/>
              </a:solidFill>
            </a:endParaRPr>
          </a:p>
        </p:txBody>
      </p:sp>
    </p:spTree>
    <p:extLst>
      <p:ext uri="{BB962C8B-B14F-4D97-AF65-F5344CB8AC3E}">
        <p14:creationId xmlns:p14="http://schemas.microsoft.com/office/powerpoint/2010/main" val="18494148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reeform 18">
            <a:extLst>
              <a:ext uri="{FF2B5EF4-FFF2-40B4-BE49-F238E27FC236}">
                <a16:creationId xmlns:a16="http://schemas.microsoft.com/office/drawing/2014/main" id="{E81CF66C-E4EC-4DAE-B507-B0441398DF36}"/>
              </a:ext>
            </a:extLst>
          </p:cNvPr>
          <p:cNvSpPr>
            <a:spLocks/>
          </p:cNvSpPr>
          <p:nvPr/>
        </p:nvSpPr>
        <p:spPr bwMode="auto">
          <a:xfrm>
            <a:off x="691923" y="2224014"/>
            <a:ext cx="3931754" cy="4406293"/>
          </a:xfrm>
          <a:custGeom>
            <a:avLst/>
            <a:gdLst>
              <a:gd name="T0" fmla="*/ 1131 w 2400"/>
              <a:gd name="T1" fmla="*/ 40 h 3356"/>
              <a:gd name="T2" fmla="*/ 1129 w 2400"/>
              <a:gd name="T3" fmla="*/ 60 h 3356"/>
              <a:gd name="T4" fmla="*/ 1071 w 2400"/>
              <a:gd name="T5" fmla="*/ 253 h 3356"/>
              <a:gd name="T6" fmla="*/ 1006 w 2400"/>
              <a:gd name="T7" fmla="*/ 665 h 3356"/>
              <a:gd name="T8" fmla="*/ 1020 w 2400"/>
              <a:gd name="T9" fmla="*/ 853 h 3356"/>
              <a:gd name="T10" fmla="*/ 1289 w 2400"/>
              <a:gd name="T11" fmla="*/ 678 h 3356"/>
              <a:gd name="T12" fmla="*/ 1480 w 2400"/>
              <a:gd name="T13" fmla="*/ 327 h 3356"/>
              <a:gd name="T14" fmla="*/ 1409 w 2400"/>
              <a:gd name="T15" fmla="*/ 565 h 3356"/>
              <a:gd name="T16" fmla="*/ 1226 w 2400"/>
              <a:gd name="T17" fmla="*/ 845 h 3356"/>
              <a:gd name="T18" fmla="*/ 1022 w 2400"/>
              <a:gd name="T19" fmla="*/ 1149 h 3356"/>
              <a:gd name="T20" fmla="*/ 1171 w 2400"/>
              <a:gd name="T21" fmla="*/ 1656 h 3356"/>
              <a:gd name="T22" fmla="*/ 1237 w 2400"/>
              <a:gd name="T23" fmla="*/ 1789 h 3356"/>
              <a:gd name="T24" fmla="*/ 1409 w 2400"/>
              <a:gd name="T25" fmla="*/ 1784 h 3356"/>
              <a:gd name="T26" fmla="*/ 1588 w 2400"/>
              <a:gd name="T27" fmla="*/ 1556 h 3356"/>
              <a:gd name="T28" fmla="*/ 1851 w 2400"/>
              <a:gd name="T29" fmla="*/ 893 h 3356"/>
              <a:gd name="T30" fmla="*/ 1953 w 2400"/>
              <a:gd name="T31" fmla="*/ 344 h 3356"/>
              <a:gd name="T32" fmla="*/ 1962 w 2400"/>
              <a:gd name="T33" fmla="*/ 582 h 3356"/>
              <a:gd name="T34" fmla="*/ 1935 w 2400"/>
              <a:gd name="T35" fmla="*/ 882 h 3356"/>
              <a:gd name="T36" fmla="*/ 1960 w 2400"/>
              <a:gd name="T37" fmla="*/ 1240 h 3356"/>
              <a:gd name="T38" fmla="*/ 2217 w 2400"/>
              <a:gd name="T39" fmla="*/ 1069 h 3356"/>
              <a:gd name="T40" fmla="*/ 1993 w 2400"/>
              <a:gd name="T41" fmla="*/ 1294 h 3356"/>
              <a:gd name="T42" fmla="*/ 1757 w 2400"/>
              <a:gd name="T43" fmla="*/ 1500 h 3356"/>
              <a:gd name="T44" fmla="*/ 1584 w 2400"/>
              <a:gd name="T45" fmla="*/ 1814 h 3356"/>
              <a:gd name="T46" fmla="*/ 1555 w 2400"/>
              <a:gd name="T47" fmla="*/ 1931 h 3356"/>
              <a:gd name="T48" fmla="*/ 1824 w 2400"/>
              <a:gd name="T49" fmla="*/ 1924 h 3356"/>
              <a:gd name="T50" fmla="*/ 2244 w 2400"/>
              <a:gd name="T51" fmla="*/ 1718 h 3356"/>
              <a:gd name="T52" fmla="*/ 2377 w 2400"/>
              <a:gd name="T53" fmla="*/ 1620 h 3356"/>
              <a:gd name="T54" fmla="*/ 2089 w 2400"/>
              <a:gd name="T55" fmla="*/ 1947 h 3356"/>
              <a:gd name="T56" fmla="*/ 1815 w 2400"/>
              <a:gd name="T57" fmla="*/ 2073 h 3356"/>
              <a:gd name="T58" fmla="*/ 1564 w 2400"/>
              <a:gd name="T59" fmla="*/ 2124 h 3356"/>
              <a:gd name="T60" fmla="*/ 1426 w 2400"/>
              <a:gd name="T61" fmla="*/ 2360 h 3356"/>
              <a:gd name="T62" fmla="*/ 1422 w 2400"/>
              <a:gd name="T63" fmla="*/ 2785 h 3356"/>
              <a:gd name="T64" fmla="*/ 1400 w 2400"/>
              <a:gd name="T65" fmla="*/ 3356 h 3356"/>
              <a:gd name="T66" fmla="*/ 1144 w 2400"/>
              <a:gd name="T67" fmla="*/ 3124 h 3356"/>
              <a:gd name="T68" fmla="*/ 1200 w 2400"/>
              <a:gd name="T69" fmla="*/ 2647 h 3356"/>
              <a:gd name="T70" fmla="*/ 1166 w 2400"/>
              <a:gd name="T71" fmla="*/ 2158 h 3356"/>
              <a:gd name="T72" fmla="*/ 1011 w 2400"/>
              <a:gd name="T73" fmla="*/ 1822 h 3356"/>
              <a:gd name="T74" fmla="*/ 779 w 2400"/>
              <a:gd name="T75" fmla="*/ 1782 h 3356"/>
              <a:gd name="T76" fmla="*/ 462 w 2400"/>
              <a:gd name="T77" fmla="*/ 1816 h 3356"/>
              <a:gd name="T78" fmla="*/ 124 w 2400"/>
              <a:gd name="T79" fmla="*/ 1724 h 3356"/>
              <a:gd name="T80" fmla="*/ 609 w 2400"/>
              <a:gd name="T81" fmla="*/ 1716 h 3356"/>
              <a:gd name="T82" fmla="*/ 451 w 2400"/>
              <a:gd name="T83" fmla="*/ 1322 h 3356"/>
              <a:gd name="T84" fmla="*/ 71 w 2400"/>
              <a:gd name="T85" fmla="*/ 1191 h 3356"/>
              <a:gd name="T86" fmla="*/ 59 w 2400"/>
              <a:gd name="T87" fmla="*/ 1154 h 3356"/>
              <a:gd name="T88" fmla="*/ 319 w 2400"/>
              <a:gd name="T89" fmla="*/ 1254 h 3356"/>
              <a:gd name="T90" fmla="*/ 477 w 2400"/>
              <a:gd name="T91" fmla="*/ 1229 h 3356"/>
              <a:gd name="T92" fmla="*/ 251 w 2400"/>
              <a:gd name="T93" fmla="*/ 644 h 3356"/>
              <a:gd name="T94" fmla="*/ 220 w 2400"/>
              <a:gd name="T95" fmla="*/ 469 h 3356"/>
              <a:gd name="T96" fmla="*/ 266 w 2400"/>
              <a:gd name="T97" fmla="*/ 604 h 3356"/>
              <a:gd name="T98" fmla="*/ 391 w 2400"/>
              <a:gd name="T99" fmla="*/ 942 h 3356"/>
              <a:gd name="T100" fmla="*/ 404 w 2400"/>
              <a:gd name="T101" fmla="*/ 956 h 3356"/>
              <a:gd name="T102" fmla="*/ 442 w 2400"/>
              <a:gd name="T103" fmla="*/ 889 h 3356"/>
              <a:gd name="T104" fmla="*/ 546 w 2400"/>
              <a:gd name="T105" fmla="*/ 605 h 3356"/>
              <a:gd name="T106" fmla="*/ 517 w 2400"/>
              <a:gd name="T107" fmla="*/ 847 h 3356"/>
              <a:gd name="T108" fmla="*/ 711 w 2400"/>
              <a:gd name="T109" fmla="*/ 1353 h 3356"/>
              <a:gd name="T110" fmla="*/ 937 w 2400"/>
              <a:gd name="T111" fmla="*/ 1160 h 3356"/>
              <a:gd name="T112" fmla="*/ 971 w 2400"/>
              <a:gd name="T113" fmla="*/ 511 h 3356"/>
              <a:gd name="T114" fmla="*/ 1137 w 2400"/>
              <a:gd name="T115" fmla="*/ 0 h 3356"/>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4463 w 10000"/>
              <a:gd name="connsiteY199" fmla="*/ 999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463 w 10000"/>
              <a:gd name="connsiteY198" fmla="*/ 10000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68"/>
              <a:gd name="connsiteX1" fmla="*/ 4721 w 10000"/>
              <a:gd name="connsiteY1" fmla="*/ 48 h 10768"/>
              <a:gd name="connsiteX2" fmla="*/ 4713 w 10000"/>
              <a:gd name="connsiteY2" fmla="*/ 80 h 10768"/>
              <a:gd name="connsiteX3" fmla="*/ 4704 w 10000"/>
              <a:gd name="connsiteY3" fmla="*/ 101 h 10768"/>
              <a:gd name="connsiteX4" fmla="*/ 4704 w 10000"/>
              <a:gd name="connsiteY4" fmla="*/ 113 h 10768"/>
              <a:gd name="connsiteX5" fmla="*/ 4713 w 10000"/>
              <a:gd name="connsiteY5" fmla="*/ 119 h 10768"/>
              <a:gd name="connsiteX6" fmla="*/ 4713 w 10000"/>
              <a:gd name="connsiteY6" fmla="*/ 125 h 10768"/>
              <a:gd name="connsiteX7" fmla="*/ 4721 w 10000"/>
              <a:gd name="connsiteY7" fmla="*/ 125 h 10768"/>
              <a:gd name="connsiteX8" fmla="*/ 4721 w 10000"/>
              <a:gd name="connsiteY8" fmla="*/ 125 h 10768"/>
              <a:gd name="connsiteX9" fmla="*/ 4721 w 10000"/>
              <a:gd name="connsiteY9" fmla="*/ 134 h 10768"/>
              <a:gd name="connsiteX10" fmla="*/ 4713 w 10000"/>
              <a:gd name="connsiteY10" fmla="*/ 152 h 10768"/>
              <a:gd name="connsiteX11" fmla="*/ 4704 w 10000"/>
              <a:gd name="connsiteY11" fmla="*/ 179 h 10768"/>
              <a:gd name="connsiteX12" fmla="*/ 4692 w 10000"/>
              <a:gd name="connsiteY12" fmla="*/ 221 h 10768"/>
              <a:gd name="connsiteX13" fmla="*/ 4667 w 10000"/>
              <a:gd name="connsiteY13" fmla="*/ 280 h 10768"/>
              <a:gd name="connsiteX14" fmla="*/ 4629 w 10000"/>
              <a:gd name="connsiteY14" fmla="*/ 364 h 10768"/>
              <a:gd name="connsiteX15" fmla="*/ 4592 w 10000"/>
              <a:gd name="connsiteY15" fmla="*/ 465 h 10768"/>
              <a:gd name="connsiteX16" fmla="*/ 4533 w 10000"/>
              <a:gd name="connsiteY16" fmla="*/ 596 h 10768"/>
              <a:gd name="connsiteX17" fmla="*/ 4463 w 10000"/>
              <a:gd name="connsiteY17" fmla="*/ 754 h 10768"/>
              <a:gd name="connsiteX18" fmla="*/ 4379 w 10000"/>
              <a:gd name="connsiteY18" fmla="*/ 1001 h 10768"/>
              <a:gd name="connsiteX19" fmla="*/ 4321 w 10000"/>
              <a:gd name="connsiteY19" fmla="*/ 1266 h 10768"/>
              <a:gd name="connsiteX20" fmla="*/ 4275 w 10000"/>
              <a:gd name="connsiteY20" fmla="*/ 1538 h 10768"/>
              <a:gd name="connsiteX21" fmla="*/ 4213 w 10000"/>
              <a:gd name="connsiteY21" fmla="*/ 1827 h 10768"/>
              <a:gd name="connsiteX22" fmla="*/ 4204 w 10000"/>
              <a:gd name="connsiteY22" fmla="*/ 1889 h 10768"/>
              <a:gd name="connsiteX23" fmla="*/ 4192 w 10000"/>
              <a:gd name="connsiteY23" fmla="*/ 1982 h 10768"/>
              <a:gd name="connsiteX24" fmla="*/ 4183 w 10000"/>
              <a:gd name="connsiteY24" fmla="*/ 2080 h 10768"/>
              <a:gd name="connsiteX25" fmla="*/ 4175 w 10000"/>
              <a:gd name="connsiteY25" fmla="*/ 2187 h 10768"/>
              <a:gd name="connsiteX26" fmla="*/ 4175 w 10000"/>
              <a:gd name="connsiteY26" fmla="*/ 2297 h 10768"/>
              <a:gd name="connsiteX27" fmla="*/ 4192 w 10000"/>
              <a:gd name="connsiteY27" fmla="*/ 2396 h 10768"/>
              <a:gd name="connsiteX28" fmla="*/ 4213 w 10000"/>
              <a:gd name="connsiteY28" fmla="*/ 2482 h 10768"/>
              <a:gd name="connsiteX29" fmla="*/ 4250 w 10000"/>
              <a:gd name="connsiteY29" fmla="*/ 2542 h 10768"/>
              <a:gd name="connsiteX30" fmla="*/ 4450 w 10000"/>
              <a:gd name="connsiteY30" fmla="*/ 2530 h 10768"/>
              <a:gd name="connsiteX31" fmla="*/ 4646 w 10000"/>
              <a:gd name="connsiteY31" fmla="*/ 2482 h 10768"/>
              <a:gd name="connsiteX32" fmla="*/ 4833 w 10000"/>
              <a:gd name="connsiteY32" fmla="*/ 2405 h 10768"/>
              <a:gd name="connsiteX33" fmla="*/ 5025 w 10000"/>
              <a:gd name="connsiteY33" fmla="*/ 2297 h 10768"/>
              <a:gd name="connsiteX34" fmla="*/ 5200 w 10000"/>
              <a:gd name="connsiteY34" fmla="*/ 2172 h 10768"/>
              <a:gd name="connsiteX35" fmla="*/ 5371 w 10000"/>
              <a:gd name="connsiteY35" fmla="*/ 2020 h 10768"/>
              <a:gd name="connsiteX36" fmla="*/ 5533 w 10000"/>
              <a:gd name="connsiteY36" fmla="*/ 1859 h 10768"/>
              <a:gd name="connsiteX37" fmla="*/ 5683 w 10000"/>
              <a:gd name="connsiteY37" fmla="*/ 1690 h 10768"/>
              <a:gd name="connsiteX38" fmla="*/ 5829 w 10000"/>
              <a:gd name="connsiteY38" fmla="*/ 1511 h 10768"/>
              <a:gd name="connsiteX39" fmla="*/ 5954 w 10000"/>
              <a:gd name="connsiteY39" fmla="*/ 1326 h 10768"/>
              <a:gd name="connsiteX40" fmla="*/ 6071 w 10000"/>
              <a:gd name="connsiteY40" fmla="*/ 1147 h 10768"/>
              <a:gd name="connsiteX41" fmla="*/ 6167 w 10000"/>
              <a:gd name="connsiteY41" fmla="*/ 974 h 10768"/>
              <a:gd name="connsiteX42" fmla="*/ 6213 w 10000"/>
              <a:gd name="connsiteY42" fmla="*/ 974 h 10768"/>
              <a:gd name="connsiteX43" fmla="*/ 6213 w 10000"/>
              <a:gd name="connsiteY43" fmla="*/ 992 h 10768"/>
              <a:gd name="connsiteX44" fmla="*/ 6138 w 10000"/>
              <a:gd name="connsiteY44" fmla="*/ 1165 h 10768"/>
              <a:gd name="connsiteX45" fmla="*/ 6054 w 10000"/>
              <a:gd name="connsiteY45" fmla="*/ 1344 h 10768"/>
              <a:gd name="connsiteX46" fmla="*/ 5963 w 10000"/>
              <a:gd name="connsiteY46" fmla="*/ 1517 h 10768"/>
              <a:gd name="connsiteX47" fmla="*/ 5871 w 10000"/>
              <a:gd name="connsiteY47" fmla="*/ 1684 h 10768"/>
              <a:gd name="connsiteX48" fmla="*/ 5775 w 10000"/>
              <a:gd name="connsiteY48" fmla="*/ 1847 h 10768"/>
              <a:gd name="connsiteX49" fmla="*/ 5667 w 10000"/>
              <a:gd name="connsiteY49" fmla="*/ 1999 h 10768"/>
              <a:gd name="connsiteX50" fmla="*/ 5554 w 10000"/>
              <a:gd name="connsiteY50" fmla="*/ 2145 h 10768"/>
              <a:gd name="connsiteX51" fmla="*/ 5417 w 10000"/>
              <a:gd name="connsiteY51" fmla="*/ 2279 h 10768"/>
              <a:gd name="connsiteX52" fmla="*/ 5275 w 10000"/>
              <a:gd name="connsiteY52" fmla="*/ 2411 h 10768"/>
              <a:gd name="connsiteX53" fmla="*/ 5108 w 10000"/>
              <a:gd name="connsiteY53" fmla="*/ 2518 h 10768"/>
              <a:gd name="connsiteX54" fmla="*/ 4917 w 10000"/>
              <a:gd name="connsiteY54" fmla="*/ 2616 h 10768"/>
              <a:gd name="connsiteX55" fmla="*/ 4704 w 10000"/>
              <a:gd name="connsiteY55" fmla="*/ 2703 h 10768"/>
              <a:gd name="connsiteX56" fmla="*/ 4479 w 10000"/>
              <a:gd name="connsiteY56" fmla="*/ 2768 h 10768"/>
              <a:gd name="connsiteX57" fmla="*/ 4213 w 10000"/>
              <a:gd name="connsiteY57" fmla="*/ 2813 h 10768"/>
              <a:gd name="connsiteX58" fmla="*/ 4221 w 10000"/>
              <a:gd name="connsiteY58" fmla="*/ 3126 h 10768"/>
              <a:gd name="connsiteX59" fmla="*/ 4258 w 10000"/>
              <a:gd name="connsiteY59" fmla="*/ 3424 h 10768"/>
              <a:gd name="connsiteX60" fmla="*/ 4321 w 10000"/>
              <a:gd name="connsiteY60" fmla="*/ 3707 h 10768"/>
              <a:gd name="connsiteX61" fmla="*/ 4404 w 10000"/>
              <a:gd name="connsiteY61" fmla="*/ 3975 h 10768"/>
              <a:gd name="connsiteX62" fmla="*/ 4508 w 10000"/>
              <a:gd name="connsiteY62" fmla="*/ 4231 h 10768"/>
              <a:gd name="connsiteX63" fmla="*/ 4621 w 10000"/>
              <a:gd name="connsiteY63" fmla="*/ 4476 h 10768"/>
              <a:gd name="connsiteX64" fmla="*/ 4750 w 10000"/>
              <a:gd name="connsiteY64" fmla="*/ 4708 h 10768"/>
              <a:gd name="connsiteX65" fmla="*/ 4879 w 10000"/>
              <a:gd name="connsiteY65" fmla="*/ 4934 h 10768"/>
              <a:gd name="connsiteX66" fmla="*/ 4917 w 10000"/>
              <a:gd name="connsiteY66" fmla="*/ 4988 h 10768"/>
              <a:gd name="connsiteX67" fmla="*/ 4950 w 10000"/>
              <a:gd name="connsiteY67" fmla="*/ 5054 h 10768"/>
              <a:gd name="connsiteX68" fmla="*/ 4996 w 10000"/>
              <a:gd name="connsiteY68" fmla="*/ 5125 h 10768"/>
              <a:gd name="connsiteX69" fmla="*/ 5038 w 10000"/>
              <a:gd name="connsiteY69" fmla="*/ 5200 h 10768"/>
              <a:gd name="connsiteX70" fmla="*/ 5092 w 10000"/>
              <a:gd name="connsiteY70" fmla="*/ 5271 h 10768"/>
              <a:gd name="connsiteX71" fmla="*/ 5154 w 10000"/>
              <a:gd name="connsiteY71" fmla="*/ 5331 h 10768"/>
              <a:gd name="connsiteX72" fmla="*/ 5229 w 10000"/>
              <a:gd name="connsiteY72" fmla="*/ 5384 h 10768"/>
              <a:gd name="connsiteX73" fmla="*/ 5313 w 10000"/>
              <a:gd name="connsiteY73" fmla="*/ 5423 h 10768"/>
              <a:gd name="connsiteX74" fmla="*/ 5413 w 10000"/>
              <a:gd name="connsiteY74" fmla="*/ 5438 h 10768"/>
              <a:gd name="connsiteX75" fmla="*/ 5517 w 10000"/>
              <a:gd name="connsiteY75" fmla="*/ 5435 h 10768"/>
              <a:gd name="connsiteX76" fmla="*/ 5704 w 10000"/>
              <a:gd name="connsiteY76" fmla="*/ 5390 h 10768"/>
              <a:gd name="connsiteX77" fmla="*/ 5871 w 10000"/>
              <a:gd name="connsiteY77" fmla="*/ 5316 h 10768"/>
              <a:gd name="connsiteX78" fmla="*/ 6033 w 10000"/>
              <a:gd name="connsiteY78" fmla="*/ 5223 h 10768"/>
              <a:gd name="connsiteX79" fmla="*/ 6167 w 10000"/>
              <a:gd name="connsiteY79" fmla="*/ 5113 h 10768"/>
              <a:gd name="connsiteX80" fmla="*/ 6296 w 10000"/>
              <a:gd name="connsiteY80" fmla="*/ 4994 h 10768"/>
              <a:gd name="connsiteX81" fmla="*/ 6417 w 10000"/>
              <a:gd name="connsiteY81" fmla="*/ 4869 h 10768"/>
              <a:gd name="connsiteX82" fmla="*/ 6525 w 10000"/>
              <a:gd name="connsiteY82" fmla="*/ 4750 h 10768"/>
              <a:gd name="connsiteX83" fmla="*/ 6617 w 10000"/>
              <a:gd name="connsiteY83" fmla="*/ 4636 h 10768"/>
              <a:gd name="connsiteX84" fmla="*/ 6821 w 10000"/>
              <a:gd name="connsiteY84" fmla="*/ 4377 h 10768"/>
              <a:gd name="connsiteX85" fmla="*/ 7017 w 10000"/>
              <a:gd name="connsiteY85" fmla="*/ 4085 h 10768"/>
              <a:gd name="connsiteX86" fmla="*/ 7213 w 10000"/>
              <a:gd name="connsiteY86" fmla="*/ 3766 h 10768"/>
              <a:gd name="connsiteX87" fmla="*/ 7396 w 10000"/>
              <a:gd name="connsiteY87" fmla="*/ 3418 h 10768"/>
              <a:gd name="connsiteX88" fmla="*/ 7563 w 10000"/>
              <a:gd name="connsiteY88" fmla="*/ 3051 h 10768"/>
              <a:gd name="connsiteX89" fmla="*/ 7713 w 10000"/>
              <a:gd name="connsiteY89" fmla="*/ 2661 h 10768"/>
              <a:gd name="connsiteX90" fmla="*/ 7850 w 10000"/>
              <a:gd name="connsiteY90" fmla="*/ 2253 h 10768"/>
              <a:gd name="connsiteX91" fmla="*/ 7950 w 10000"/>
              <a:gd name="connsiteY91" fmla="*/ 1830 h 10768"/>
              <a:gd name="connsiteX92" fmla="*/ 8025 w 10000"/>
              <a:gd name="connsiteY92" fmla="*/ 1397 h 10768"/>
              <a:gd name="connsiteX93" fmla="*/ 8071 w 10000"/>
              <a:gd name="connsiteY93" fmla="*/ 954 h 10768"/>
              <a:gd name="connsiteX94" fmla="*/ 8108 w 10000"/>
              <a:gd name="connsiteY94" fmla="*/ 974 h 10768"/>
              <a:gd name="connsiteX95" fmla="*/ 8138 w 10000"/>
              <a:gd name="connsiteY95" fmla="*/ 1025 h 10768"/>
              <a:gd name="connsiteX96" fmla="*/ 8163 w 10000"/>
              <a:gd name="connsiteY96" fmla="*/ 1100 h 10768"/>
              <a:gd name="connsiteX97" fmla="*/ 8175 w 10000"/>
              <a:gd name="connsiteY97" fmla="*/ 1198 h 10768"/>
              <a:gd name="connsiteX98" fmla="*/ 8183 w 10000"/>
              <a:gd name="connsiteY98" fmla="*/ 1311 h 10768"/>
              <a:gd name="connsiteX99" fmla="*/ 8183 w 10000"/>
              <a:gd name="connsiteY99" fmla="*/ 1442 h 10768"/>
              <a:gd name="connsiteX100" fmla="*/ 8183 w 10000"/>
              <a:gd name="connsiteY100" fmla="*/ 1582 h 10768"/>
              <a:gd name="connsiteX101" fmla="*/ 8175 w 10000"/>
              <a:gd name="connsiteY101" fmla="*/ 1734 h 10768"/>
              <a:gd name="connsiteX102" fmla="*/ 8163 w 10000"/>
              <a:gd name="connsiteY102" fmla="*/ 1889 h 10768"/>
              <a:gd name="connsiteX103" fmla="*/ 8146 w 10000"/>
              <a:gd name="connsiteY103" fmla="*/ 2047 h 10768"/>
              <a:gd name="connsiteX104" fmla="*/ 8121 w 10000"/>
              <a:gd name="connsiteY104" fmla="*/ 2205 h 10768"/>
              <a:gd name="connsiteX105" fmla="*/ 8108 w 10000"/>
              <a:gd name="connsiteY105" fmla="*/ 2357 h 10768"/>
              <a:gd name="connsiteX106" fmla="*/ 8083 w 10000"/>
              <a:gd name="connsiteY106" fmla="*/ 2497 h 10768"/>
              <a:gd name="connsiteX107" fmla="*/ 8063 w 10000"/>
              <a:gd name="connsiteY107" fmla="*/ 2628 h 10768"/>
              <a:gd name="connsiteX108" fmla="*/ 8038 w 10000"/>
              <a:gd name="connsiteY108" fmla="*/ 2741 h 10768"/>
              <a:gd name="connsiteX109" fmla="*/ 8017 w 10000"/>
              <a:gd name="connsiteY109" fmla="*/ 2834 h 10768"/>
              <a:gd name="connsiteX110" fmla="*/ 8000 w 10000"/>
              <a:gd name="connsiteY110" fmla="*/ 2908 h 10768"/>
              <a:gd name="connsiteX111" fmla="*/ 7700 w 10000"/>
              <a:gd name="connsiteY111" fmla="*/ 3754 h 10768"/>
              <a:gd name="connsiteX112" fmla="*/ 7942 w 10000"/>
              <a:gd name="connsiteY112" fmla="*/ 3737 h 10768"/>
              <a:gd name="connsiteX113" fmla="*/ 8167 w 10000"/>
              <a:gd name="connsiteY113" fmla="*/ 3695 h 10768"/>
              <a:gd name="connsiteX114" fmla="*/ 8379 w 10000"/>
              <a:gd name="connsiteY114" fmla="*/ 3635 h 10768"/>
              <a:gd name="connsiteX115" fmla="*/ 8583 w 10000"/>
              <a:gd name="connsiteY115" fmla="*/ 3558 h 10768"/>
              <a:gd name="connsiteX116" fmla="*/ 8767 w 10000"/>
              <a:gd name="connsiteY116" fmla="*/ 3471 h 10768"/>
              <a:gd name="connsiteX117" fmla="*/ 8933 w 10000"/>
              <a:gd name="connsiteY117" fmla="*/ 3376 h 10768"/>
              <a:gd name="connsiteX118" fmla="*/ 9092 w 10000"/>
              <a:gd name="connsiteY118" fmla="*/ 3278 h 10768"/>
              <a:gd name="connsiteX119" fmla="*/ 9238 w 10000"/>
              <a:gd name="connsiteY119" fmla="*/ 3185 h 10768"/>
              <a:gd name="connsiteX120" fmla="*/ 9250 w 10000"/>
              <a:gd name="connsiteY120" fmla="*/ 3230 h 10768"/>
              <a:gd name="connsiteX121" fmla="*/ 9117 w 10000"/>
              <a:gd name="connsiteY121" fmla="*/ 3376 h 10768"/>
              <a:gd name="connsiteX122" fmla="*/ 8954 w 10000"/>
              <a:gd name="connsiteY122" fmla="*/ 3516 h 10768"/>
              <a:gd name="connsiteX123" fmla="*/ 8758 w 10000"/>
              <a:gd name="connsiteY123" fmla="*/ 3641 h 10768"/>
              <a:gd name="connsiteX124" fmla="*/ 8538 w 10000"/>
              <a:gd name="connsiteY124" fmla="*/ 3754 h 10768"/>
              <a:gd name="connsiteX125" fmla="*/ 8304 w 10000"/>
              <a:gd name="connsiteY125" fmla="*/ 3856 h 10768"/>
              <a:gd name="connsiteX126" fmla="*/ 8054 w 10000"/>
              <a:gd name="connsiteY126" fmla="*/ 3945 h 10768"/>
              <a:gd name="connsiteX127" fmla="*/ 7796 w 10000"/>
              <a:gd name="connsiteY127" fmla="*/ 4014 h 10768"/>
              <a:gd name="connsiteX128" fmla="*/ 7533 w 10000"/>
              <a:gd name="connsiteY128" fmla="*/ 4064 h 10768"/>
              <a:gd name="connsiteX129" fmla="*/ 7479 w 10000"/>
              <a:gd name="connsiteY129" fmla="*/ 4184 h 10768"/>
              <a:gd name="connsiteX130" fmla="*/ 7404 w 10000"/>
              <a:gd name="connsiteY130" fmla="*/ 4324 h 10768"/>
              <a:gd name="connsiteX131" fmla="*/ 7321 w 10000"/>
              <a:gd name="connsiteY131" fmla="*/ 4470 h 10768"/>
              <a:gd name="connsiteX132" fmla="*/ 7213 w 10000"/>
              <a:gd name="connsiteY132" fmla="*/ 4628 h 10768"/>
              <a:gd name="connsiteX133" fmla="*/ 7100 w 10000"/>
              <a:gd name="connsiteY133" fmla="*/ 4794 h 10768"/>
              <a:gd name="connsiteX134" fmla="*/ 6979 w 10000"/>
              <a:gd name="connsiteY134" fmla="*/ 4958 h 10768"/>
              <a:gd name="connsiteX135" fmla="*/ 6850 w 10000"/>
              <a:gd name="connsiteY135" fmla="*/ 5113 h 10768"/>
              <a:gd name="connsiteX136" fmla="*/ 6721 w 10000"/>
              <a:gd name="connsiteY136" fmla="*/ 5265 h 10768"/>
              <a:gd name="connsiteX137" fmla="*/ 6600 w 10000"/>
              <a:gd name="connsiteY137" fmla="*/ 5405 h 10768"/>
              <a:gd name="connsiteX138" fmla="*/ 6471 w 10000"/>
              <a:gd name="connsiteY138" fmla="*/ 5530 h 10768"/>
              <a:gd name="connsiteX139" fmla="*/ 6358 w 10000"/>
              <a:gd name="connsiteY139" fmla="*/ 5641 h 10768"/>
              <a:gd name="connsiteX140" fmla="*/ 6250 w 10000"/>
              <a:gd name="connsiteY140" fmla="*/ 5721 h 10768"/>
              <a:gd name="connsiteX141" fmla="*/ 6267 w 10000"/>
              <a:gd name="connsiteY141" fmla="*/ 5781 h 10768"/>
              <a:gd name="connsiteX142" fmla="*/ 6296 w 10000"/>
              <a:gd name="connsiteY142" fmla="*/ 5793 h 10768"/>
              <a:gd name="connsiteX143" fmla="*/ 6479 w 10000"/>
              <a:gd name="connsiteY143" fmla="*/ 5754 h 10768"/>
              <a:gd name="connsiteX144" fmla="*/ 6663 w 10000"/>
              <a:gd name="connsiteY144" fmla="*/ 5736 h 10768"/>
              <a:gd name="connsiteX145" fmla="*/ 6858 w 10000"/>
              <a:gd name="connsiteY145" fmla="*/ 5736 h 10768"/>
              <a:gd name="connsiteX146" fmla="*/ 7046 w 10000"/>
              <a:gd name="connsiteY146" fmla="*/ 5742 h 10768"/>
              <a:gd name="connsiteX147" fmla="*/ 7246 w 10000"/>
              <a:gd name="connsiteY147" fmla="*/ 5748 h 10768"/>
              <a:gd name="connsiteX148" fmla="*/ 7425 w 10000"/>
              <a:gd name="connsiteY148" fmla="*/ 5748 h 10768"/>
              <a:gd name="connsiteX149" fmla="*/ 7600 w 10000"/>
              <a:gd name="connsiteY149" fmla="*/ 5733 h 10768"/>
              <a:gd name="connsiteX150" fmla="*/ 7950 w 10000"/>
              <a:gd name="connsiteY150" fmla="*/ 5673 h 10768"/>
              <a:gd name="connsiteX151" fmla="*/ 8275 w 10000"/>
              <a:gd name="connsiteY151" fmla="*/ 5596 h 10768"/>
              <a:gd name="connsiteX152" fmla="*/ 8579 w 10000"/>
              <a:gd name="connsiteY152" fmla="*/ 5504 h 10768"/>
              <a:gd name="connsiteX153" fmla="*/ 8858 w 10000"/>
              <a:gd name="connsiteY153" fmla="*/ 5390 h 10768"/>
              <a:gd name="connsiteX154" fmla="*/ 9117 w 10000"/>
              <a:gd name="connsiteY154" fmla="*/ 5265 h 10768"/>
              <a:gd name="connsiteX155" fmla="*/ 9350 w 10000"/>
              <a:gd name="connsiteY155" fmla="*/ 5119 h 10768"/>
              <a:gd name="connsiteX156" fmla="*/ 9563 w 10000"/>
              <a:gd name="connsiteY156" fmla="*/ 4967 h 10768"/>
              <a:gd name="connsiteX157" fmla="*/ 9758 w 10000"/>
              <a:gd name="connsiteY157" fmla="*/ 4794 h 10768"/>
              <a:gd name="connsiteX158" fmla="*/ 9933 w 10000"/>
              <a:gd name="connsiteY158" fmla="*/ 4610 h 10768"/>
              <a:gd name="connsiteX159" fmla="*/ 10000 w 10000"/>
              <a:gd name="connsiteY159" fmla="*/ 4648 h 10768"/>
              <a:gd name="connsiteX160" fmla="*/ 10000 w 10000"/>
              <a:gd name="connsiteY160" fmla="*/ 4660 h 10768"/>
              <a:gd name="connsiteX161" fmla="*/ 9904 w 10000"/>
              <a:gd name="connsiteY161" fmla="*/ 4827 h 10768"/>
              <a:gd name="connsiteX162" fmla="*/ 9767 w 10000"/>
              <a:gd name="connsiteY162" fmla="*/ 5000 h 10768"/>
              <a:gd name="connsiteX163" fmla="*/ 9600 w 10000"/>
              <a:gd name="connsiteY163" fmla="*/ 5173 h 10768"/>
              <a:gd name="connsiteX164" fmla="*/ 9404 w 10000"/>
              <a:gd name="connsiteY164" fmla="*/ 5343 h 10768"/>
              <a:gd name="connsiteX165" fmla="*/ 9183 w 10000"/>
              <a:gd name="connsiteY165" fmla="*/ 5504 h 10768"/>
              <a:gd name="connsiteX166" fmla="*/ 8950 w 10000"/>
              <a:gd name="connsiteY166" fmla="*/ 5662 h 10768"/>
              <a:gd name="connsiteX167" fmla="*/ 8704 w 10000"/>
              <a:gd name="connsiteY167" fmla="*/ 5802 h 10768"/>
              <a:gd name="connsiteX168" fmla="*/ 8463 w 10000"/>
              <a:gd name="connsiteY168" fmla="*/ 5927 h 10768"/>
              <a:gd name="connsiteX169" fmla="*/ 8229 w 10000"/>
              <a:gd name="connsiteY169" fmla="*/ 6025 h 10768"/>
              <a:gd name="connsiteX170" fmla="*/ 8000 w 10000"/>
              <a:gd name="connsiteY170" fmla="*/ 6105 h 10768"/>
              <a:gd name="connsiteX171" fmla="*/ 7879 w 10000"/>
              <a:gd name="connsiteY171" fmla="*/ 6132 h 10768"/>
              <a:gd name="connsiteX172" fmla="*/ 7729 w 10000"/>
              <a:gd name="connsiteY172" fmla="*/ 6153 h 10768"/>
              <a:gd name="connsiteX173" fmla="*/ 7563 w 10000"/>
              <a:gd name="connsiteY173" fmla="*/ 6177 h 10768"/>
              <a:gd name="connsiteX174" fmla="*/ 7388 w 10000"/>
              <a:gd name="connsiteY174" fmla="*/ 6198 h 10768"/>
              <a:gd name="connsiteX175" fmla="*/ 7204 w 10000"/>
              <a:gd name="connsiteY175" fmla="*/ 6219 h 10768"/>
              <a:gd name="connsiteX176" fmla="*/ 7017 w 10000"/>
              <a:gd name="connsiteY176" fmla="*/ 6240 h 10768"/>
              <a:gd name="connsiteX177" fmla="*/ 6842 w 10000"/>
              <a:gd name="connsiteY177" fmla="*/ 6263 h 10768"/>
              <a:gd name="connsiteX178" fmla="*/ 6675 w 10000"/>
              <a:gd name="connsiteY178" fmla="*/ 6290 h 10768"/>
              <a:gd name="connsiteX179" fmla="*/ 6517 w 10000"/>
              <a:gd name="connsiteY179" fmla="*/ 6329 h 10768"/>
              <a:gd name="connsiteX180" fmla="*/ 6388 w 10000"/>
              <a:gd name="connsiteY180" fmla="*/ 6365 h 10768"/>
              <a:gd name="connsiteX181" fmla="*/ 6288 w 10000"/>
              <a:gd name="connsiteY181" fmla="*/ 6415 h 10768"/>
              <a:gd name="connsiteX182" fmla="*/ 6213 w 10000"/>
              <a:gd name="connsiteY182" fmla="*/ 6475 h 10768"/>
              <a:gd name="connsiteX183" fmla="*/ 6092 w 10000"/>
              <a:gd name="connsiteY183" fmla="*/ 6648 h 10768"/>
              <a:gd name="connsiteX184" fmla="*/ 6008 w 10000"/>
              <a:gd name="connsiteY184" fmla="*/ 6836 h 10768"/>
              <a:gd name="connsiteX185" fmla="*/ 5942 w 10000"/>
              <a:gd name="connsiteY185" fmla="*/ 7032 h 10768"/>
              <a:gd name="connsiteX186" fmla="*/ 5904 w 10000"/>
              <a:gd name="connsiteY186" fmla="*/ 7232 h 10768"/>
              <a:gd name="connsiteX187" fmla="*/ 5888 w 10000"/>
              <a:gd name="connsiteY187" fmla="*/ 7443 h 10768"/>
              <a:gd name="connsiteX188" fmla="*/ 5879 w 10000"/>
              <a:gd name="connsiteY188" fmla="*/ 7655 h 10768"/>
              <a:gd name="connsiteX189" fmla="*/ 5888 w 10000"/>
              <a:gd name="connsiteY189" fmla="*/ 7867 h 10768"/>
              <a:gd name="connsiteX190" fmla="*/ 5904 w 10000"/>
              <a:gd name="connsiteY190" fmla="*/ 8084 h 10768"/>
              <a:gd name="connsiteX191" fmla="*/ 5925 w 10000"/>
              <a:gd name="connsiteY191" fmla="*/ 8299 h 10768"/>
              <a:gd name="connsiteX192" fmla="*/ 5950 w 10000"/>
              <a:gd name="connsiteY192" fmla="*/ 8510 h 10768"/>
              <a:gd name="connsiteX193" fmla="*/ 5954 w 10000"/>
              <a:gd name="connsiteY193" fmla="*/ 8820 h 10768"/>
              <a:gd name="connsiteX194" fmla="*/ 5933 w 10000"/>
              <a:gd name="connsiteY194" fmla="*/ 9130 h 10768"/>
              <a:gd name="connsiteX195" fmla="*/ 5896 w 10000"/>
              <a:gd name="connsiteY195" fmla="*/ 9428 h 10768"/>
              <a:gd name="connsiteX196" fmla="*/ 5850 w 10000"/>
              <a:gd name="connsiteY196" fmla="*/ 9720 h 10768"/>
              <a:gd name="connsiteX197" fmla="*/ 5756 w 10000"/>
              <a:gd name="connsiteY197" fmla="*/ 10714 h 10768"/>
              <a:gd name="connsiteX198" fmla="*/ 3964 w 10000"/>
              <a:gd name="connsiteY198" fmla="*/ 10768 h 10768"/>
              <a:gd name="connsiteX199" fmla="*/ 3043 w 10000"/>
              <a:gd name="connsiteY199" fmla="*/ 9881 h 10768"/>
              <a:gd name="connsiteX200" fmla="*/ 4546 w 10000"/>
              <a:gd name="connsiteY200" fmla="*/ 9848 h 10768"/>
              <a:gd name="connsiteX201" fmla="*/ 4629 w 10000"/>
              <a:gd name="connsiteY201" fmla="*/ 9687 h 10768"/>
              <a:gd name="connsiteX202" fmla="*/ 4700 w 10000"/>
              <a:gd name="connsiteY202" fmla="*/ 9508 h 10768"/>
              <a:gd name="connsiteX203" fmla="*/ 4767 w 10000"/>
              <a:gd name="connsiteY203" fmla="*/ 9309 h 10768"/>
              <a:gd name="connsiteX204" fmla="*/ 4829 w 10000"/>
              <a:gd name="connsiteY204" fmla="*/ 9097 h 10768"/>
              <a:gd name="connsiteX205" fmla="*/ 4879 w 10000"/>
              <a:gd name="connsiteY205" fmla="*/ 8868 h 10768"/>
              <a:gd name="connsiteX206" fmla="*/ 4917 w 10000"/>
              <a:gd name="connsiteY206" fmla="*/ 8635 h 10768"/>
              <a:gd name="connsiteX207" fmla="*/ 4954 w 10000"/>
              <a:gd name="connsiteY207" fmla="*/ 8391 h 10768"/>
              <a:gd name="connsiteX208" fmla="*/ 4979 w 10000"/>
              <a:gd name="connsiteY208" fmla="*/ 8144 h 10768"/>
              <a:gd name="connsiteX209" fmla="*/ 5000 w 10000"/>
              <a:gd name="connsiteY209" fmla="*/ 7887 h 10768"/>
              <a:gd name="connsiteX210" fmla="*/ 5000 w 10000"/>
              <a:gd name="connsiteY210" fmla="*/ 7634 h 10768"/>
              <a:gd name="connsiteX211" fmla="*/ 5000 w 10000"/>
              <a:gd name="connsiteY211" fmla="*/ 7384 h 10768"/>
              <a:gd name="connsiteX212" fmla="*/ 4979 w 10000"/>
              <a:gd name="connsiteY212" fmla="*/ 7133 h 10768"/>
              <a:gd name="connsiteX213" fmla="*/ 4950 w 10000"/>
              <a:gd name="connsiteY213" fmla="*/ 6892 h 10768"/>
              <a:gd name="connsiteX214" fmla="*/ 4913 w 10000"/>
              <a:gd name="connsiteY214" fmla="*/ 6657 h 10768"/>
              <a:gd name="connsiteX215" fmla="*/ 4858 w 10000"/>
              <a:gd name="connsiteY215" fmla="*/ 6430 h 10768"/>
              <a:gd name="connsiteX216" fmla="*/ 4783 w 10000"/>
              <a:gd name="connsiteY216" fmla="*/ 6219 h 10768"/>
              <a:gd name="connsiteX217" fmla="*/ 4700 w 10000"/>
              <a:gd name="connsiteY217" fmla="*/ 6019 h 10768"/>
              <a:gd name="connsiteX218" fmla="*/ 4600 w 10000"/>
              <a:gd name="connsiteY218" fmla="*/ 5840 h 10768"/>
              <a:gd name="connsiteX219" fmla="*/ 4488 w 10000"/>
              <a:gd name="connsiteY219" fmla="*/ 5682 h 10768"/>
              <a:gd name="connsiteX220" fmla="*/ 4358 w 10000"/>
              <a:gd name="connsiteY220" fmla="*/ 5542 h 10768"/>
              <a:gd name="connsiteX221" fmla="*/ 4213 w 10000"/>
              <a:gd name="connsiteY221" fmla="*/ 5429 h 10768"/>
              <a:gd name="connsiteX222" fmla="*/ 4046 w 10000"/>
              <a:gd name="connsiteY222" fmla="*/ 5343 h 10768"/>
              <a:gd name="connsiteX223" fmla="*/ 3904 w 10000"/>
              <a:gd name="connsiteY223" fmla="*/ 5292 h 10768"/>
              <a:gd name="connsiteX224" fmla="*/ 3746 w 10000"/>
              <a:gd name="connsiteY224" fmla="*/ 5271 h 10768"/>
              <a:gd name="connsiteX225" fmla="*/ 3583 w 10000"/>
              <a:gd name="connsiteY225" fmla="*/ 5271 h 10768"/>
              <a:gd name="connsiteX226" fmla="*/ 3413 w 10000"/>
              <a:gd name="connsiteY226" fmla="*/ 5286 h 10768"/>
              <a:gd name="connsiteX227" fmla="*/ 3246 w 10000"/>
              <a:gd name="connsiteY227" fmla="*/ 5310 h 10768"/>
              <a:gd name="connsiteX228" fmla="*/ 3079 w 10000"/>
              <a:gd name="connsiteY228" fmla="*/ 5343 h 10768"/>
              <a:gd name="connsiteX229" fmla="*/ 2913 w 10000"/>
              <a:gd name="connsiteY229" fmla="*/ 5369 h 10768"/>
              <a:gd name="connsiteX230" fmla="*/ 2750 w 10000"/>
              <a:gd name="connsiteY230" fmla="*/ 5396 h 10768"/>
              <a:gd name="connsiteX231" fmla="*/ 2600 w 10000"/>
              <a:gd name="connsiteY231" fmla="*/ 5411 h 10768"/>
              <a:gd name="connsiteX232" fmla="*/ 2258 w 10000"/>
              <a:gd name="connsiteY232" fmla="*/ 5423 h 10768"/>
              <a:gd name="connsiteX233" fmla="*/ 1925 w 10000"/>
              <a:gd name="connsiteY233" fmla="*/ 5411 h 10768"/>
              <a:gd name="connsiteX234" fmla="*/ 1617 w 10000"/>
              <a:gd name="connsiteY234" fmla="*/ 5384 h 10768"/>
              <a:gd name="connsiteX235" fmla="*/ 1321 w 10000"/>
              <a:gd name="connsiteY235" fmla="*/ 5346 h 10768"/>
              <a:gd name="connsiteX236" fmla="*/ 1033 w 10000"/>
              <a:gd name="connsiteY236" fmla="*/ 5298 h 10768"/>
              <a:gd name="connsiteX237" fmla="*/ 758 w 10000"/>
              <a:gd name="connsiteY237" fmla="*/ 5250 h 10768"/>
              <a:gd name="connsiteX238" fmla="*/ 500 w 10000"/>
              <a:gd name="connsiteY238" fmla="*/ 5197 h 10768"/>
              <a:gd name="connsiteX239" fmla="*/ 517 w 10000"/>
              <a:gd name="connsiteY239" fmla="*/ 5137 h 10768"/>
              <a:gd name="connsiteX240" fmla="*/ 871 w 10000"/>
              <a:gd name="connsiteY240" fmla="*/ 5173 h 10768"/>
              <a:gd name="connsiteX241" fmla="*/ 1221 w 10000"/>
              <a:gd name="connsiteY241" fmla="*/ 5197 h 10768"/>
              <a:gd name="connsiteX242" fmla="*/ 1563 w 10000"/>
              <a:gd name="connsiteY242" fmla="*/ 5206 h 10768"/>
              <a:gd name="connsiteX243" fmla="*/ 1896 w 10000"/>
              <a:gd name="connsiteY243" fmla="*/ 5197 h 10768"/>
              <a:gd name="connsiteX244" fmla="*/ 2221 w 10000"/>
              <a:gd name="connsiteY244" fmla="*/ 5164 h 10768"/>
              <a:gd name="connsiteX245" fmla="*/ 2538 w 10000"/>
              <a:gd name="connsiteY245" fmla="*/ 5113 h 10768"/>
              <a:gd name="connsiteX246" fmla="*/ 2842 w 10000"/>
              <a:gd name="connsiteY246" fmla="*/ 5045 h 10768"/>
              <a:gd name="connsiteX247" fmla="*/ 3129 w 10000"/>
              <a:gd name="connsiteY247" fmla="*/ 4946 h 10768"/>
              <a:gd name="connsiteX248" fmla="*/ 3500 w 10000"/>
              <a:gd name="connsiteY248" fmla="*/ 4815 h 10768"/>
              <a:gd name="connsiteX249" fmla="*/ 2821 w 10000"/>
              <a:gd name="connsiteY249" fmla="*/ 4389 h 10768"/>
              <a:gd name="connsiteX250" fmla="*/ 2213 w 10000"/>
              <a:gd name="connsiteY250" fmla="*/ 3912 h 10768"/>
              <a:gd name="connsiteX251" fmla="*/ 1879 w 10000"/>
              <a:gd name="connsiteY251" fmla="*/ 3939 h 10768"/>
              <a:gd name="connsiteX252" fmla="*/ 1554 w 10000"/>
              <a:gd name="connsiteY252" fmla="*/ 3939 h 10768"/>
              <a:gd name="connsiteX253" fmla="*/ 1258 w 10000"/>
              <a:gd name="connsiteY253" fmla="*/ 3912 h 10768"/>
              <a:gd name="connsiteX254" fmla="*/ 979 w 10000"/>
              <a:gd name="connsiteY254" fmla="*/ 3856 h 10768"/>
              <a:gd name="connsiteX255" fmla="*/ 721 w 10000"/>
              <a:gd name="connsiteY255" fmla="*/ 3775 h 10768"/>
              <a:gd name="connsiteX256" fmla="*/ 496 w 10000"/>
              <a:gd name="connsiteY256" fmla="*/ 3674 h 10768"/>
              <a:gd name="connsiteX257" fmla="*/ 296 w 10000"/>
              <a:gd name="connsiteY257" fmla="*/ 3549 h 10768"/>
              <a:gd name="connsiteX258" fmla="*/ 129 w 10000"/>
              <a:gd name="connsiteY258" fmla="*/ 3403 h 10768"/>
              <a:gd name="connsiteX259" fmla="*/ 0 w 10000"/>
              <a:gd name="connsiteY259" fmla="*/ 3245 h 10768"/>
              <a:gd name="connsiteX260" fmla="*/ 17 w 10000"/>
              <a:gd name="connsiteY260" fmla="*/ 3218 h 10768"/>
              <a:gd name="connsiteX261" fmla="*/ 71 w 10000"/>
              <a:gd name="connsiteY261" fmla="*/ 3245 h 10768"/>
              <a:gd name="connsiteX262" fmla="*/ 138 w 10000"/>
              <a:gd name="connsiteY262" fmla="*/ 3349 h 10768"/>
              <a:gd name="connsiteX263" fmla="*/ 246 w 10000"/>
              <a:gd name="connsiteY263" fmla="*/ 3439 h 10768"/>
              <a:gd name="connsiteX264" fmla="*/ 379 w 10000"/>
              <a:gd name="connsiteY264" fmla="*/ 3528 h 10768"/>
              <a:gd name="connsiteX265" fmla="*/ 538 w 10000"/>
              <a:gd name="connsiteY265" fmla="*/ 3597 h 10768"/>
              <a:gd name="connsiteX266" fmla="*/ 721 w 10000"/>
              <a:gd name="connsiteY266" fmla="*/ 3656 h 10768"/>
              <a:gd name="connsiteX267" fmla="*/ 913 w 10000"/>
              <a:gd name="connsiteY267" fmla="*/ 3701 h 10768"/>
              <a:gd name="connsiteX268" fmla="*/ 1117 w 10000"/>
              <a:gd name="connsiteY268" fmla="*/ 3728 h 10768"/>
              <a:gd name="connsiteX269" fmla="*/ 1329 w 10000"/>
              <a:gd name="connsiteY269" fmla="*/ 3737 h 10768"/>
              <a:gd name="connsiteX270" fmla="*/ 1533 w 10000"/>
              <a:gd name="connsiteY270" fmla="*/ 3734 h 10768"/>
              <a:gd name="connsiteX271" fmla="*/ 1646 w 10000"/>
              <a:gd name="connsiteY271" fmla="*/ 3722 h 10768"/>
              <a:gd name="connsiteX272" fmla="*/ 1746 w 10000"/>
              <a:gd name="connsiteY272" fmla="*/ 3722 h 10768"/>
              <a:gd name="connsiteX273" fmla="*/ 1833 w 10000"/>
              <a:gd name="connsiteY273" fmla="*/ 3710 h 10768"/>
              <a:gd name="connsiteX274" fmla="*/ 1917 w 10000"/>
              <a:gd name="connsiteY274" fmla="*/ 3695 h 10768"/>
              <a:gd name="connsiteX275" fmla="*/ 1988 w 10000"/>
              <a:gd name="connsiteY275" fmla="*/ 3662 h 10768"/>
              <a:gd name="connsiteX276" fmla="*/ 1788 w 10000"/>
              <a:gd name="connsiteY276" fmla="*/ 3391 h 10768"/>
              <a:gd name="connsiteX277" fmla="*/ 1617 w 10000"/>
              <a:gd name="connsiteY277" fmla="*/ 3126 h 10768"/>
              <a:gd name="connsiteX278" fmla="*/ 1454 w 10000"/>
              <a:gd name="connsiteY278" fmla="*/ 2849 h 10768"/>
              <a:gd name="connsiteX279" fmla="*/ 1313 w 10000"/>
              <a:gd name="connsiteY279" fmla="*/ 2563 h 10768"/>
              <a:gd name="connsiteX280" fmla="*/ 1175 w 10000"/>
              <a:gd name="connsiteY280" fmla="*/ 2253 h 10768"/>
              <a:gd name="connsiteX281" fmla="*/ 1046 w 10000"/>
              <a:gd name="connsiteY281" fmla="*/ 1919 h 10768"/>
              <a:gd name="connsiteX282" fmla="*/ 1033 w 10000"/>
              <a:gd name="connsiteY282" fmla="*/ 1859 h 10768"/>
              <a:gd name="connsiteX283" fmla="*/ 1000 w 10000"/>
              <a:gd name="connsiteY283" fmla="*/ 1776 h 10768"/>
              <a:gd name="connsiteX284" fmla="*/ 979 w 10000"/>
              <a:gd name="connsiteY284" fmla="*/ 1684 h 10768"/>
              <a:gd name="connsiteX285" fmla="*/ 950 w 10000"/>
              <a:gd name="connsiteY285" fmla="*/ 1591 h 10768"/>
              <a:gd name="connsiteX286" fmla="*/ 925 w 10000"/>
              <a:gd name="connsiteY286" fmla="*/ 1490 h 10768"/>
              <a:gd name="connsiteX287" fmla="*/ 917 w 10000"/>
              <a:gd name="connsiteY287" fmla="*/ 1397 h 10768"/>
              <a:gd name="connsiteX288" fmla="*/ 917 w 10000"/>
              <a:gd name="connsiteY288" fmla="*/ 1311 h 10768"/>
              <a:gd name="connsiteX289" fmla="*/ 933 w 10000"/>
              <a:gd name="connsiteY289" fmla="*/ 1234 h 10768"/>
              <a:gd name="connsiteX290" fmla="*/ 963 w 10000"/>
              <a:gd name="connsiteY290" fmla="*/ 1180 h 10768"/>
              <a:gd name="connsiteX291" fmla="*/ 1000 w 10000"/>
              <a:gd name="connsiteY291" fmla="*/ 1192 h 10768"/>
              <a:gd name="connsiteX292" fmla="*/ 1033 w 10000"/>
              <a:gd name="connsiteY292" fmla="*/ 1496 h 10768"/>
              <a:gd name="connsiteX293" fmla="*/ 1108 w 10000"/>
              <a:gd name="connsiteY293" fmla="*/ 1800 h 10768"/>
              <a:gd name="connsiteX294" fmla="*/ 1221 w 10000"/>
              <a:gd name="connsiteY294" fmla="*/ 2098 h 10768"/>
              <a:gd name="connsiteX295" fmla="*/ 1358 w 10000"/>
              <a:gd name="connsiteY295" fmla="*/ 2372 h 10768"/>
              <a:gd name="connsiteX296" fmla="*/ 1508 w 10000"/>
              <a:gd name="connsiteY296" fmla="*/ 2628 h 10768"/>
              <a:gd name="connsiteX297" fmla="*/ 1646 w 10000"/>
              <a:gd name="connsiteY297" fmla="*/ 2795 h 10768"/>
              <a:gd name="connsiteX298" fmla="*/ 1629 w 10000"/>
              <a:gd name="connsiteY298" fmla="*/ 2801 h 10768"/>
              <a:gd name="connsiteX299" fmla="*/ 1629 w 10000"/>
              <a:gd name="connsiteY299" fmla="*/ 2807 h 10768"/>
              <a:gd name="connsiteX300" fmla="*/ 1638 w 10000"/>
              <a:gd name="connsiteY300" fmla="*/ 2813 h 10768"/>
              <a:gd name="connsiteX301" fmla="*/ 1646 w 10000"/>
              <a:gd name="connsiteY301" fmla="*/ 2816 h 10768"/>
              <a:gd name="connsiteX302" fmla="*/ 1663 w 10000"/>
              <a:gd name="connsiteY302" fmla="*/ 2822 h 10768"/>
              <a:gd name="connsiteX303" fmla="*/ 1667 w 10000"/>
              <a:gd name="connsiteY303" fmla="*/ 2834 h 10768"/>
              <a:gd name="connsiteX304" fmla="*/ 1675 w 10000"/>
              <a:gd name="connsiteY304" fmla="*/ 2840 h 10768"/>
              <a:gd name="connsiteX305" fmla="*/ 1683 w 10000"/>
              <a:gd name="connsiteY305" fmla="*/ 2849 h 10768"/>
              <a:gd name="connsiteX306" fmla="*/ 1683 w 10000"/>
              <a:gd name="connsiteY306" fmla="*/ 2843 h 10768"/>
              <a:gd name="connsiteX307" fmla="*/ 1675 w 10000"/>
              <a:gd name="connsiteY307" fmla="*/ 2840 h 10768"/>
              <a:gd name="connsiteX308" fmla="*/ 1675 w 10000"/>
              <a:gd name="connsiteY308" fmla="*/ 2840 h 10768"/>
              <a:gd name="connsiteX309" fmla="*/ 1646 w 10000"/>
              <a:gd name="connsiteY309" fmla="*/ 2795 h 10768"/>
              <a:gd name="connsiteX310" fmla="*/ 1746 w 10000"/>
              <a:gd name="connsiteY310" fmla="*/ 2741 h 10768"/>
              <a:gd name="connsiteX311" fmla="*/ 1842 w 10000"/>
              <a:gd name="connsiteY311" fmla="*/ 2649 h 10768"/>
              <a:gd name="connsiteX312" fmla="*/ 1933 w 10000"/>
              <a:gd name="connsiteY312" fmla="*/ 2542 h 10768"/>
              <a:gd name="connsiteX313" fmla="*/ 2017 w 10000"/>
              <a:gd name="connsiteY313" fmla="*/ 2411 h 10768"/>
              <a:gd name="connsiteX314" fmla="*/ 2092 w 10000"/>
              <a:gd name="connsiteY314" fmla="*/ 2265 h 10768"/>
              <a:gd name="connsiteX315" fmla="*/ 2163 w 10000"/>
              <a:gd name="connsiteY315" fmla="*/ 2113 h 10768"/>
              <a:gd name="connsiteX316" fmla="*/ 2221 w 10000"/>
              <a:gd name="connsiteY316" fmla="*/ 1955 h 10768"/>
              <a:gd name="connsiteX317" fmla="*/ 2275 w 10000"/>
              <a:gd name="connsiteY317" fmla="*/ 1803 h 10768"/>
              <a:gd name="connsiteX318" fmla="*/ 2321 w 10000"/>
              <a:gd name="connsiteY318" fmla="*/ 1657 h 10768"/>
              <a:gd name="connsiteX319" fmla="*/ 2329 w 10000"/>
              <a:gd name="connsiteY319" fmla="*/ 1853 h 10768"/>
              <a:gd name="connsiteX320" fmla="*/ 2321 w 10000"/>
              <a:gd name="connsiteY320" fmla="*/ 2032 h 10768"/>
              <a:gd name="connsiteX321" fmla="*/ 2283 w 10000"/>
              <a:gd name="connsiteY321" fmla="*/ 2199 h 10768"/>
              <a:gd name="connsiteX322" fmla="*/ 2229 w 10000"/>
              <a:gd name="connsiteY322" fmla="*/ 2366 h 10768"/>
              <a:gd name="connsiteX323" fmla="*/ 2154 w 10000"/>
              <a:gd name="connsiteY323" fmla="*/ 2524 h 10768"/>
              <a:gd name="connsiteX324" fmla="*/ 2046 w 10000"/>
              <a:gd name="connsiteY324" fmla="*/ 2682 h 10768"/>
              <a:gd name="connsiteX325" fmla="*/ 1796 w 10000"/>
              <a:gd name="connsiteY325" fmla="*/ 3027 h 10768"/>
              <a:gd name="connsiteX326" fmla="*/ 2054 w 10000"/>
              <a:gd name="connsiteY326" fmla="*/ 3305 h 10768"/>
              <a:gd name="connsiteX327" fmla="*/ 2333 w 10000"/>
              <a:gd name="connsiteY327" fmla="*/ 3564 h 10768"/>
              <a:gd name="connsiteX328" fmla="*/ 2638 w 10000"/>
              <a:gd name="connsiteY328" fmla="*/ 3808 h 10768"/>
              <a:gd name="connsiteX329" fmla="*/ 2963 w 10000"/>
              <a:gd name="connsiteY329" fmla="*/ 4032 h 10768"/>
              <a:gd name="connsiteX330" fmla="*/ 4129 w 10000"/>
              <a:gd name="connsiteY330" fmla="*/ 4610 h 10768"/>
              <a:gd name="connsiteX331" fmla="*/ 4167 w 10000"/>
              <a:gd name="connsiteY331" fmla="*/ 4589 h 10768"/>
              <a:gd name="connsiteX332" fmla="*/ 4071 w 10000"/>
              <a:gd name="connsiteY332" fmla="*/ 4333 h 10768"/>
              <a:gd name="connsiteX333" fmla="*/ 3996 w 10000"/>
              <a:gd name="connsiteY333" fmla="*/ 4058 h 10768"/>
              <a:gd name="connsiteX334" fmla="*/ 3933 w 10000"/>
              <a:gd name="connsiteY334" fmla="*/ 3760 h 10768"/>
              <a:gd name="connsiteX335" fmla="*/ 3904 w 10000"/>
              <a:gd name="connsiteY335" fmla="*/ 3456 h 10768"/>
              <a:gd name="connsiteX336" fmla="*/ 3879 w 10000"/>
              <a:gd name="connsiteY336" fmla="*/ 3138 h 10768"/>
              <a:gd name="connsiteX337" fmla="*/ 3879 w 10000"/>
              <a:gd name="connsiteY337" fmla="*/ 2813 h 10768"/>
              <a:gd name="connsiteX338" fmla="*/ 3896 w 10000"/>
              <a:gd name="connsiteY338" fmla="*/ 2485 h 10768"/>
              <a:gd name="connsiteX339" fmla="*/ 3933 w 10000"/>
              <a:gd name="connsiteY339" fmla="*/ 2160 h 10768"/>
              <a:gd name="connsiteX340" fmla="*/ 3988 w 10000"/>
              <a:gd name="connsiteY340" fmla="*/ 1836 h 10768"/>
              <a:gd name="connsiteX341" fmla="*/ 4046 w 10000"/>
              <a:gd name="connsiteY341" fmla="*/ 1523 h 10768"/>
              <a:gd name="connsiteX342" fmla="*/ 4129 w 10000"/>
              <a:gd name="connsiteY342" fmla="*/ 1219 h 10768"/>
              <a:gd name="connsiteX343" fmla="*/ 4229 w 10000"/>
              <a:gd name="connsiteY343" fmla="*/ 933 h 10768"/>
              <a:gd name="connsiteX344" fmla="*/ 4333 w 10000"/>
              <a:gd name="connsiteY344" fmla="*/ 662 h 10768"/>
              <a:gd name="connsiteX345" fmla="*/ 4454 w 10000"/>
              <a:gd name="connsiteY345" fmla="*/ 417 h 10768"/>
              <a:gd name="connsiteX346" fmla="*/ 4583 w 10000"/>
              <a:gd name="connsiteY346" fmla="*/ 194 h 10768"/>
              <a:gd name="connsiteX347" fmla="*/ 4738 w 10000"/>
              <a:gd name="connsiteY347" fmla="*/ 0 h 10768"/>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3043 w 10000"/>
              <a:gd name="connsiteY199" fmla="*/ 9881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14"/>
              <a:gd name="connsiteX1" fmla="*/ 4721 w 10000"/>
              <a:gd name="connsiteY1" fmla="*/ 48 h 10714"/>
              <a:gd name="connsiteX2" fmla="*/ 4713 w 10000"/>
              <a:gd name="connsiteY2" fmla="*/ 80 h 10714"/>
              <a:gd name="connsiteX3" fmla="*/ 4704 w 10000"/>
              <a:gd name="connsiteY3" fmla="*/ 101 h 10714"/>
              <a:gd name="connsiteX4" fmla="*/ 4704 w 10000"/>
              <a:gd name="connsiteY4" fmla="*/ 113 h 10714"/>
              <a:gd name="connsiteX5" fmla="*/ 4713 w 10000"/>
              <a:gd name="connsiteY5" fmla="*/ 119 h 10714"/>
              <a:gd name="connsiteX6" fmla="*/ 4713 w 10000"/>
              <a:gd name="connsiteY6" fmla="*/ 125 h 10714"/>
              <a:gd name="connsiteX7" fmla="*/ 4721 w 10000"/>
              <a:gd name="connsiteY7" fmla="*/ 125 h 10714"/>
              <a:gd name="connsiteX8" fmla="*/ 4721 w 10000"/>
              <a:gd name="connsiteY8" fmla="*/ 125 h 10714"/>
              <a:gd name="connsiteX9" fmla="*/ 4721 w 10000"/>
              <a:gd name="connsiteY9" fmla="*/ 134 h 10714"/>
              <a:gd name="connsiteX10" fmla="*/ 4713 w 10000"/>
              <a:gd name="connsiteY10" fmla="*/ 152 h 10714"/>
              <a:gd name="connsiteX11" fmla="*/ 4704 w 10000"/>
              <a:gd name="connsiteY11" fmla="*/ 179 h 10714"/>
              <a:gd name="connsiteX12" fmla="*/ 4692 w 10000"/>
              <a:gd name="connsiteY12" fmla="*/ 221 h 10714"/>
              <a:gd name="connsiteX13" fmla="*/ 4667 w 10000"/>
              <a:gd name="connsiteY13" fmla="*/ 280 h 10714"/>
              <a:gd name="connsiteX14" fmla="*/ 4629 w 10000"/>
              <a:gd name="connsiteY14" fmla="*/ 364 h 10714"/>
              <a:gd name="connsiteX15" fmla="*/ 4592 w 10000"/>
              <a:gd name="connsiteY15" fmla="*/ 465 h 10714"/>
              <a:gd name="connsiteX16" fmla="*/ 4533 w 10000"/>
              <a:gd name="connsiteY16" fmla="*/ 596 h 10714"/>
              <a:gd name="connsiteX17" fmla="*/ 4463 w 10000"/>
              <a:gd name="connsiteY17" fmla="*/ 754 h 10714"/>
              <a:gd name="connsiteX18" fmla="*/ 4379 w 10000"/>
              <a:gd name="connsiteY18" fmla="*/ 1001 h 10714"/>
              <a:gd name="connsiteX19" fmla="*/ 4321 w 10000"/>
              <a:gd name="connsiteY19" fmla="*/ 1266 h 10714"/>
              <a:gd name="connsiteX20" fmla="*/ 4275 w 10000"/>
              <a:gd name="connsiteY20" fmla="*/ 1538 h 10714"/>
              <a:gd name="connsiteX21" fmla="*/ 4213 w 10000"/>
              <a:gd name="connsiteY21" fmla="*/ 1827 h 10714"/>
              <a:gd name="connsiteX22" fmla="*/ 4204 w 10000"/>
              <a:gd name="connsiteY22" fmla="*/ 1889 h 10714"/>
              <a:gd name="connsiteX23" fmla="*/ 4192 w 10000"/>
              <a:gd name="connsiteY23" fmla="*/ 1982 h 10714"/>
              <a:gd name="connsiteX24" fmla="*/ 4183 w 10000"/>
              <a:gd name="connsiteY24" fmla="*/ 2080 h 10714"/>
              <a:gd name="connsiteX25" fmla="*/ 4175 w 10000"/>
              <a:gd name="connsiteY25" fmla="*/ 2187 h 10714"/>
              <a:gd name="connsiteX26" fmla="*/ 4175 w 10000"/>
              <a:gd name="connsiteY26" fmla="*/ 2297 h 10714"/>
              <a:gd name="connsiteX27" fmla="*/ 4192 w 10000"/>
              <a:gd name="connsiteY27" fmla="*/ 2396 h 10714"/>
              <a:gd name="connsiteX28" fmla="*/ 4213 w 10000"/>
              <a:gd name="connsiteY28" fmla="*/ 2482 h 10714"/>
              <a:gd name="connsiteX29" fmla="*/ 4250 w 10000"/>
              <a:gd name="connsiteY29" fmla="*/ 2542 h 10714"/>
              <a:gd name="connsiteX30" fmla="*/ 4450 w 10000"/>
              <a:gd name="connsiteY30" fmla="*/ 2530 h 10714"/>
              <a:gd name="connsiteX31" fmla="*/ 4646 w 10000"/>
              <a:gd name="connsiteY31" fmla="*/ 2482 h 10714"/>
              <a:gd name="connsiteX32" fmla="*/ 4833 w 10000"/>
              <a:gd name="connsiteY32" fmla="*/ 2405 h 10714"/>
              <a:gd name="connsiteX33" fmla="*/ 5025 w 10000"/>
              <a:gd name="connsiteY33" fmla="*/ 2297 h 10714"/>
              <a:gd name="connsiteX34" fmla="*/ 5200 w 10000"/>
              <a:gd name="connsiteY34" fmla="*/ 2172 h 10714"/>
              <a:gd name="connsiteX35" fmla="*/ 5371 w 10000"/>
              <a:gd name="connsiteY35" fmla="*/ 2020 h 10714"/>
              <a:gd name="connsiteX36" fmla="*/ 5533 w 10000"/>
              <a:gd name="connsiteY36" fmla="*/ 1859 h 10714"/>
              <a:gd name="connsiteX37" fmla="*/ 5683 w 10000"/>
              <a:gd name="connsiteY37" fmla="*/ 1690 h 10714"/>
              <a:gd name="connsiteX38" fmla="*/ 5829 w 10000"/>
              <a:gd name="connsiteY38" fmla="*/ 1511 h 10714"/>
              <a:gd name="connsiteX39" fmla="*/ 5954 w 10000"/>
              <a:gd name="connsiteY39" fmla="*/ 1326 h 10714"/>
              <a:gd name="connsiteX40" fmla="*/ 6071 w 10000"/>
              <a:gd name="connsiteY40" fmla="*/ 1147 h 10714"/>
              <a:gd name="connsiteX41" fmla="*/ 6167 w 10000"/>
              <a:gd name="connsiteY41" fmla="*/ 974 h 10714"/>
              <a:gd name="connsiteX42" fmla="*/ 6213 w 10000"/>
              <a:gd name="connsiteY42" fmla="*/ 974 h 10714"/>
              <a:gd name="connsiteX43" fmla="*/ 6213 w 10000"/>
              <a:gd name="connsiteY43" fmla="*/ 992 h 10714"/>
              <a:gd name="connsiteX44" fmla="*/ 6138 w 10000"/>
              <a:gd name="connsiteY44" fmla="*/ 1165 h 10714"/>
              <a:gd name="connsiteX45" fmla="*/ 6054 w 10000"/>
              <a:gd name="connsiteY45" fmla="*/ 1344 h 10714"/>
              <a:gd name="connsiteX46" fmla="*/ 5963 w 10000"/>
              <a:gd name="connsiteY46" fmla="*/ 1517 h 10714"/>
              <a:gd name="connsiteX47" fmla="*/ 5871 w 10000"/>
              <a:gd name="connsiteY47" fmla="*/ 1684 h 10714"/>
              <a:gd name="connsiteX48" fmla="*/ 5775 w 10000"/>
              <a:gd name="connsiteY48" fmla="*/ 1847 h 10714"/>
              <a:gd name="connsiteX49" fmla="*/ 5667 w 10000"/>
              <a:gd name="connsiteY49" fmla="*/ 1999 h 10714"/>
              <a:gd name="connsiteX50" fmla="*/ 5554 w 10000"/>
              <a:gd name="connsiteY50" fmla="*/ 2145 h 10714"/>
              <a:gd name="connsiteX51" fmla="*/ 5417 w 10000"/>
              <a:gd name="connsiteY51" fmla="*/ 2279 h 10714"/>
              <a:gd name="connsiteX52" fmla="*/ 5275 w 10000"/>
              <a:gd name="connsiteY52" fmla="*/ 2411 h 10714"/>
              <a:gd name="connsiteX53" fmla="*/ 5108 w 10000"/>
              <a:gd name="connsiteY53" fmla="*/ 2518 h 10714"/>
              <a:gd name="connsiteX54" fmla="*/ 4917 w 10000"/>
              <a:gd name="connsiteY54" fmla="*/ 2616 h 10714"/>
              <a:gd name="connsiteX55" fmla="*/ 4704 w 10000"/>
              <a:gd name="connsiteY55" fmla="*/ 2703 h 10714"/>
              <a:gd name="connsiteX56" fmla="*/ 4479 w 10000"/>
              <a:gd name="connsiteY56" fmla="*/ 2768 h 10714"/>
              <a:gd name="connsiteX57" fmla="*/ 4213 w 10000"/>
              <a:gd name="connsiteY57" fmla="*/ 2813 h 10714"/>
              <a:gd name="connsiteX58" fmla="*/ 4221 w 10000"/>
              <a:gd name="connsiteY58" fmla="*/ 3126 h 10714"/>
              <a:gd name="connsiteX59" fmla="*/ 4258 w 10000"/>
              <a:gd name="connsiteY59" fmla="*/ 3424 h 10714"/>
              <a:gd name="connsiteX60" fmla="*/ 4321 w 10000"/>
              <a:gd name="connsiteY60" fmla="*/ 3707 h 10714"/>
              <a:gd name="connsiteX61" fmla="*/ 4404 w 10000"/>
              <a:gd name="connsiteY61" fmla="*/ 3975 h 10714"/>
              <a:gd name="connsiteX62" fmla="*/ 4508 w 10000"/>
              <a:gd name="connsiteY62" fmla="*/ 4231 h 10714"/>
              <a:gd name="connsiteX63" fmla="*/ 4621 w 10000"/>
              <a:gd name="connsiteY63" fmla="*/ 4476 h 10714"/>
              <a:gd name="connsiteX64" fmla="*/ 4750 w 10000"/>
              <a:gd name="connsiteY64" fmla="*/ 4708 h 10714"/>
              <a:gd name="connsiteX65" fmla="*/ 4879 w 10000"/>
              <a:gd name="connsiteY65" fmla="*/ 4934 h 10714"/>
              <a:gd name="connsiteX66" fmla="*/ 4917 w 10000"/>
              <a:gd name="connsiteY66" fmla="*/ 4988 h 10714"/>
              <a:gd name="connsiteX67" fmla="*/ 4950 w 10000"/>
              <a:gd name="connsiteY67" fmla="*/ 5054 h 10714"/>
              <a:gd name="connsiteX68" fmla="*/ 4996 w 10000"/>
              <a:gd name="connsiteY68" fmla="*/ 5125 h 10714"/>
              <a:gd name="connsiteX69" fmla="*/ 5038 w 10000"/>
              <a:gd name="connsiteY69" fmla="*/ 5200 h 10714"/>
              <a:gd name="connsiteX70" fmla="*/ 5092 w 10000"/>
              <a:gd name="connsiteY70" fmla="*/ 5271 h 10714"/>
              <a:gd name="connsiteX71" fmla="*/ 5154 w 10000"/>
              <a:gd name="connsiteY71" fmla="*/ 5331 h 10714"/>
              <a:gd name="connsiteX72" fmla="*/ 5229 w 10000"/>
              <a:gd name="connsiteY72" fmla="*/ 5384 h 10714"/>
              <a:gd name="connsiteX73" fmla="*/ 5313 w 10000"/>
              <a:gd name="connsiteY73" fmla="*/ 5423 h 10714"/>
              <a:gd name="connsiteX74" fmla="*/ 5413 w 10000"/>
              <a:gd name="connsiteY74" fmla="*/ 5438 h 10714"/>
              <a:gd name="connsiteX75" fmla="*/ 5517 w 10000"/>
              <a:gd name="connsiteY75" fmla="*/ 5435 h 10714"/>
              <a:gd name="connsiteX76" fmla="*/ 5704 w 10000"/>
              <a:gd name="connsiteY76" fmla="*/ 5390 h 10714"/>
              <a:gd name="connsiteX77" fmla="*/ 5871 w 10000"/>
              <a:gd name="connsiteY77" fmla="*/ 5316 h 10714"/>
              <a:gd name="connsiteX78" fmla="*/ 6033 w 10000"/>
              <a:gd name="connsiteY78" fmla="*/ 5223 h 10714"/>
              <a:gd name="connsiteX79" fmla="*/ 6167 w 10000"/>
              <a:gd name="connsiteY79" fmla="*/ 5113 h 10714"/>
              <a:gd name="connsiteX80" fmla="*/ 6296 w 10000"/>
              <a:gd name="connsiteY80" fmla="*/ 4994 h 10714"/>
              <a:gd name="connsiteX81" fmla="*/ 6417 w 10000"/>
              <a:gd name="connsiteY81" fmla="*/ 4869 h 10714"/>
              <a:gd name="connsiteX82" fmla="*/ 6525 w 10000"/>
              <a:gd name="connsiteY82" fmla="*/ 4750 h 10714"/>
              <a:gd name="connsiteX83" fmla="*/ 6617 w 10000"/>
              <a:gd name="connsiteY83" fmla="*/ 4636 h 10714"/>
              <a:gd name="connsiteX84" fmla="*/ 6821 w 10000"/>
              <a:gd name="connsiteY84" fmla="*/ 4377 h 10714"/>
              <a:gd name="connsiteX85" fmla="*/ 7017 w 10000"/>
              <a:gd name="connsiteY85" fmla="*/ 4085 h 10714"/>
              <a:gd name="connsiteX86" fmla="*/ 7213 w 10000"/>
              <a:gd name="connsiteY86" fmla="*/ 3766 h 10714"/>
              <a:gd name="connsiteX87" fmla="*/ 7396 w 10000"/>
              <a:gd name="connsiteY87" fmla="*/ 3418 h 10714"/>
              <a:gd name="connsiteX88" fmla="*/ 7563 w 10000"/>
              <a:gd name="connsiteY88" fmla="*/ 3051 h 10714"/>
              <a:gd name="connsiteX89" fmla="*/ 7713 w 10000"/>
              <a:gd name="connsiteY89" fmla="*/ 2661 h 10714"/>
              <a:gd name="connsiteX90" fmla="*/ 7850 w 10000"/>
              <a:gd name="connsiteY90" fmla="*/ 2253 h 10714"/>
              <a:gd name="connsiteX91" fmla="*/ 7950 w 10000"/>
              <a:gd name="connsiteY91" fmla="*/ 1830 h 10714"/>
              <a:gd name="connsiteX92" fmla="*/ 8025 w 10000"/>
              <a:gd name="connsiteY92" fmla="*/ 1397 h 10714"/>
              <a:gd name="connsiteX93" fmla="*/ 8071 w 10000"/>
              <a:gd name="connsiteY93" fmla="*/ 954 h 10714"/>
              <a:gd name="connsiteX94" fmla="*/ 8108 w 10000"/>
              <a:gd name="connsiteY94" fmla="*/ 974 h 10714"/>
              <a:gd name="connsiteX95" fmla="*/ 8138 w 10000"/>
              <a:gd name="connsiteY95" fmla="*/ 1025 h 10714"/>
              <a:gd name="connsiteX96" fmla="*/ 8163 w 10000"/>
              <a:gd name="connsiteY96" fmla="*/ 1100 h 10714"/>
              <a:gd name="connsiteX97" fmla="*/ 8175 w 10000"/>
              <a:gd name="connsiteY97" fmla="*/ 1198 h 10714"/>
              <a:gd name="connsiteX98" fmla="*/ 8183 w 10000"/>
              <a:gd name="connsiteY98" fmla="*/ 1311 h 10714"/>
              <a:gd name="connsiteX99" fmla="*/ 8183 w 10000"/>
              <a:gd name="connsiteY99" fmla="*/ 1442 h 10714"/>
              <a:gd name="connsiteX100" fmla="*/ 8183 w 10000"/>
              <a:gd name="connsiteY100" fmla="*/ 1582 h 10714"/>
              <a:gd name="connsiteX101" fmla="*/ 8175 w 10000"/>
              <a:gd name="connsiteY101" fmla="*/ 1734 h 10714"/>
              <a:gd name="connsiteX102" fmla="*/ 8163 w 10000"/>
              <a:gd name="connsiteY102" fmla="*/ 1889 h 10714"/>
              <a:gd name="connsiteX103" fmla="*/ 8146 w 10000"/>
              <a:gd name="connsiteY103" fmla="*/ 2047 h 10714"/>
              <a:gd name="connsiteX104" fmla="*/ 8121 w 10000"/>
              <a:gd name="connsiteY104" fmla="*/ 2205 h 10714"/>
              <a:gd name="connsiteX105" fmla="*/ 8108 w 10000"/>
              <a:gd name="connsiteY105" fmla="*/ 2357 h 10714"/>
              <a:gd name="connsiteX106" fmla="*/ 8083 w 10000"/>
              <a:gd name="connsiteY106" fmla="*/ 2497 h 10714"/>
              <a:gd name="connsiteX107" fmla="*/ 8063 w 10000"/>
              <a:gd name="connsiteY107" fmla="*/ 2628 h 10714"/>
              <a:gd name="connsiteX108" fmla="*/ 8038 w 10000"/>
              <a:gd name="connsiteY108" fmla="*/ 2741 h 10714"/>
              <a:gd name="connsiteX109" fmla="*/ 8017 w 10000"/>
              <a:gd name="connsiteY109" fmla="*/ 2834 h 10714"/>
              <a:gd name="connsiteX110" fmla="*/ 8000 w 10000"/>
              <a:gd name="connsiteY110" fmla="*/ 2908 h 10714"/>
              <a:gd name="connsiteX111" fmla="*/ 7700 w 10000"/>
              <a:gd name="connsiteY111" fmla="*/ 3754 h 10714"/>
              <a:gd name="connsiteX112" fmla="*/ 7942 w 10000"/>
              <a:gd name="connsiteY112" fmla="*/ 3737 h 10714"/>
              <a:gd name="connsiteX113" fmla="*/ 8167 w 10000"/>
              <a:gd name="connsiteY113" fmla="*/ 3695 h 10714"/>
              <a:gd name="connsiteX114" fmla="*/ 8379 w 10000"/>
              <a:gd name="connsiteY114" fmla="*/ 3635 h 10714"/>
              <a:gd name="connsiteX115" fmla="*/ 8583 w 10000"/>
              <a:gd name="connsiteY115" fmla="*/ 3558 h 10714"/>
              <a:gd name="connsiteX116" fmla="*/ 8767 w 10000"/>
              <a:gd name="connsiteY116" fmla="*/ 3471 h 10714"/>
              <a:gd name="connsiteX117" fmla="*/ 8933 w 10000"/>
              <a:gd name="connsiteY117" fmla="*/ 3376 h 10714"/>
              <a:gd name="connsiteX118" fmla="*/ 9092 w 10000"/>
              <a:gd name="connsiteY118" fmla="*/ 3278 h 10714"/>
              <a:gd name="connsiteX119" fmla="*/ 9238 w 10000"/>
              <a:gd name="connsiteY119" fmla="*/ 3185 h 10714"/>
              <a:gd name="connsiteX120" fmla="*/ 9250 w 10000"/>
              <a:gd name="connsiteY120" fmla="*/ 3230 h 10714"/>
              <a:gd name="connsiteX121" fmla="*/ 9117 w 10000"/>
              <a:gd name="connsiteY121" fmla="*/ 3376 h 10714"/>
              <a:gd name="connsiteX122" fmla="*/ 8954 w 10000"/>
              <a:gd name="connsiteY122" fmla="*/ 3516 h 10714"/>
              <a:gd name="connsiteX123" fmla="*/ 8758 w 10000"/>
              <a:gd name="connsiteY123" fmla="*/ 3641 h 10714"/>
              <a:gd name="connsiteX124" fmla="*/ 8538 w 10000"/>
              <a:gd name="connsiteY124" fmla="*/ 3754 h 10714"/>
              <a:gd name="connsiteX125" fmla="*/ 8304 w 10000"/>
              <a:gd name="connsiteY125" fmla="*/ 3856 h 10714"/>
              <a:gd name="connsiteX126" fmla="*/ 8054 w 10000"/>
              <a:gd name="connsiteY126" fmla="*/ 3945 h 10714"/>
              <a:gd name="connsiteX127" fmla="*/ 7796 w 10000"/>
              <a:gd name="connsiteY127" fmla="*/ 4014 h 10714"/>
              <a:gd name="connsiteX128" fmla="*/ 7533 w 10000"/>
              <a:gd name="connsiteY128" fmla="*/ 4064 h 10714"/>
              <a:gd name="connsiteX129" fmla="*/ 7479 w 10000"/>
              <a:gd name="connsiteY129" fmla="*/ 4184 h 10714"/>
              <a:gd name="connsiteX130" fmla="*/ 7404 w 10000"/>
              <a:gd name="connsiteY130" fmla="*/ 4324 h 10714"/>
              <a:gd name="connsiteX131" fmla="*/ 7321 w 10000"/>
              <a:gd name="connsiteY131" fmla="*/ 4470 h 10714"/>
              <a:gd name="connsiteX132" fmla="*/ 7213 w 10000"/>
              <a:gd name="connsiteY132" fmla="*/ 4628 h 10714"/>
              <a:gd name="connsiteX133" fmla="*/ 7100 w 10000"/>
              <a:gd name="connsiteY133" fmla="*/ 4794 h 10714"/>
              <a:gd name="connsiteX134" fmla="*/ 6979 w 10000"/>
              <a:gd name="connsiteY134" fmla="*/ 4958 h 10714"/>
              <a:gd name="connsiteX135" fmla="*/ 6850 w 10000"/>
              <a:gd name="connsiteY135" fmla="*/ 5113 h 10714"/>
              <a:gd name="connsiteX136" fmla="*/ 6721 w 10000"/>
              <a:gd name="connsiteY136" fmla="*/ 5265 h 10714"/>
              <a:gd name="connsiteX137" fmla="*/ 6600 w 10000"/>
              <a:gd name="connsiteY137" fmla="*/ 5405 h 10714"/>
              <a:gd name="connsiteX138" fmla="*/ 6471 w 10000"/>
              <a:gd name="connsiteY138" fmla="*/ 5530 h 10714"/>
              <a:gd name="connsiteX139" fmla="*/ 6358 w 10000"/>
              <a:gd name="connsiteY139" fmla="*/ 5641 h 10714"/>
              <a:gd name="connsiteX140" fmla="*/ 6250 w 10000"/>
              <a:gd name="connsiteY140" fmla="*/ 5721 h 10714"/>
              <a:gd name="connsiteX141" fmla="*/ 6267 w 10000"/>
              <a:gd name="connsiteY141" fmla="*/ 5781 h 10714"/>
              <a:gd name="connsiteX142" fmla="*/ 6296 w 10000"/>
              <a:gd name="connsiteY142" fmla="*/ 5793 h 10714"/>
              <a:gd name="connsiteX143" fmla="*/ 6479 w 10000"/>
              <a:gd name="connsiteY143" fmla="*/ 5754 h 10714"/>
              <a:gd name="connsiteX144" fmla="*/ 6663 w 10000"/>
              <a:gd name="connsiteY144" fmla="*/ 5736 h 10714"/>
              <a:gd name="connsiteX145" fmla="*/ 6858 w 10000"/>
              <a:gd name="connsiteY145" fmla="*/ 5736 h 10714"/>
              <a:gd name="connsiteX146" fmla="*/ 7046 w 10000"/>
              <a:gd name="connsiteY146" fmla="*/ 5742 h 10714"/>
              <a:gd name="connsiteX147" fmla="*/ 7246 w 10000"/>
              <a:gd name="connsiteY147" fmla="*/ 5748 h 10714"/>
              <a:gd name="connsiteX148" fmla="*/ 7425 w 10000"/>
              <a:gd name="connsiteY148" fmla="*/ 5748 h 10714"/>
              <a:gd name="connsiteX149" fmla="*/ 7600 w 10000"/>
              <a:gd name="connsiteY149" fmla="*/ 5733 h 10714"/>
              <a:gd name="connsiteX150" fmla="*/ 7950 w 10000"/>
              <a:gd name="connsiteY150" fmla="*/ 5673 h 10714"/>
              <a:gd name="connsiteX151" fmla="*/ 8275 w 10000"/>
              <a:gd name="connsiteY151" fmla="*/ 5596 h 10714"/>
              <a:gd name="connsiteX152" fmla="*/ 8579 w 10000"/>
              <a:gd name="connsiteY152" fmla="*/ 5504 h 10714"/>
              <a:gd name="connsiteX153" fmla="*/ 8858 w 10000"/>
              <a:gd name="connsiteY153" fmla="*/ 5390 h 10714"/>
              <a:gd name="connsiteX154" fmla="*/ 9117 w 10000"/>
              <a:gd name="connsiteY154" fmla="*/ 5265 h 10714"/>
              <a:gd name="connsiteX155" fmla="*/ 9350 w 10000"/>
              <a:gd name="connsiteY155" fmla="*/ 5119 h 10714"/>
              <a:gd name="connsiteX156" fmla="*/ 9563 w 10000"/>
              <a:gd name="connsiteY156" fmla="*/ 4967 h 10714"/>
              <a:gd name="connsiteX157" fmla="*/ 9758 w 10000"/>
              <a:gd name="connsiteY157" fmla="*/ 4794 h 10714"/>
              <a:gd name="connsiteX158" fmla="*/ 9933 w 10000"/>
              <a:gd name="connsiteY158" fmla="*/ 4610 h 10714"/>
              <a:gd name="connsiteX159" fmla="*/ 10000 w 10000"/>
              <a:gd name="connsiteY159" fmla="*/ 4648 h 10714"/>
              <a:gd name="connsiteX160" fmla="*/ 10000 w 10000"/>
              <a:gd name="connsiteY160" fmla="*/ 4660 h 10714"/>
              <a:gd name="connsiteX161" fmla="*/ 9904 w 10000"/>
              <a:gd name="connsiteY161" fmla="*/ 4827 h 10714"/>
              <a:gd name="connsiteX162" fmla="*/ 9767 w 10000"/>
              <a:gd name="connsiteY162" fmla="*/ 5000 h 10714"/>
              <a:gd name="connsiteX163" fmla="*/ 9600 w 10000"/>
              <a:gd name="connsiteY163" fmla="*/ 5173 h 10714"/>
              <a:gd name="connsiteX164" fmla="*/ 9404 w 10000"/>
              <a:gd name="connsiteY164" fmla="*/ 5343 h 10714"/>
              <a:gd name="connsiteX165" fmla="*/ 9183 w 10000"/>
              <a:gd name="connsiteY165" fmla="*/ 5504 h 10714"/>
              <a:gd name="connsiteX166" fmla="*/ 8950 w 10000"/>
              <a:gd name="connsiteY166" fmla="*/ 5662 h 10714"/>
              <a:gd name="connsiteX167" fmla="*/ 8704 w 10000"/>
              <a:gd name="connsiteY167" fmla="*/ 5802 h 10714"/>
              <a:gd name="connsiteX168" fmla="*/ 8463 w 10000"/>
              <a:gd name="connsiteY168" fmla="*/ 5927 h 10714"/>
              <a:gd name="connsiteX169" fmla="*/ 8229 w 10000"/>
              <a:gd name="connsiteY169" fmla="*/ 6025 h 10714"/>
              <a:gd name="connsiteX170" fmla="*/ 8000 w 10000"/>
              <a:gd name="connsiteY170" fmla="*/ 6105 h 10714"/>
              <a:gd name="connsiteX171" fmla="*/ 7879 w 10000"/>
              <a:gd name="connsiteY171" fmla="*/ 6132 h 10714"/>
              <a:gd name="connsiteX172" fmla="*/ 7729 w 10000"/>
              <a:gd name="connsiteY172" fmla="*/ 6153 h 10714"/>
              <a:gd name="connsiteX173" fmla="*/ 7563 w 10000"/>
              <a:gd name="connsiteY173" fmla="*/ 6177 h 10714"/>
              <a:gd name="connsiteX174" fmla="*/ 7388 w 10000"/>
              <a:gd name="connsiteY174" fmla="*/ 6198 h 10714"/>
              <a:gd name="connsiteX175" fmla="*/ 7204 w 10000"/>
              <a:gd name="connsiteY175" fmla="*/ 6219 h 10714"/>
              <a:gd name="connsiteX176" fmla="*/ 7017 w 10000"/>
              <a:gd name="connsiteY176" fmla="*/ 6240 h 10714"/>
              <a:gd name="connsiteX177" fmla="*/ 6842 w 10000"/>
              <a:gd name="connsiteY177" fmla="*/ 6263 h 10714"/>
              <a:gd name="connsiteX178" fmla="*/ 6675 w 10000"/>
              <a:gd name="connsiteY178" fmla="*/ 6290 h 10714"/>
              <a:gd name="connsiteX179" fmla="*/ 6517 w 10000"/>
              <a:gd name="connsiteY179" fmla="*/ 6329 h 10714"/>
              <a:gd name="connsiteX180" fmla="*/ 6388 w 10000"/>
              <a:gd name="connsiteY180" fmla="*/ 6365 h 10714"/>
              <a:gd name="connsiteX181" fmla="*/ 6288 w 10000"/>
              <a:gd name="connsiteY181" fmla="*/ 6415 h 10714"/>
              <a:gd name="connsiteX182" fmla="*/ 6213 w 10000"/>
              <a:gd name="connsiteY182" fmla="*/ 6475 h 10714"/>
              <a:gd name="connsiteX183" fmla="*/ 6092 w 10000"/>
              <a:gd name="connsiteY183" fmla="*/ 6648 h 10714"/>
              <a:gd name="connsiteX184" fmla="*/ 6008 w 10000"/>
              <a:gd name="connsiteY184" fmla="*/ 6836 h 10714"/>
              <a:gd name="connsiteX185" fmla="*/ 5942 w 10000"/>
              <a:gd name="connsiteY185" fmla="*/ 7032 h 10714"/>
              <a:gd name="connsiteX186" fmla="*/ 5904 w 10000"/>
              <a:gd name="connsiteY186" fmla="*/ 7232 h 10714"/>
              <a:gd name="connsiteX187" fmla="*/ 5888 w 10000"/>
              <a:gd name="connsiteY187" fmla="*/ 7443 h 10714"/>
              <a:gd name="connsiteX188" fmla="*/ 5879 w 10000"/>
              <a:gd name="connsiteY188" fmla="*/ 7655 h 10714"/>
              <a:gd name="connsiteX189" fmla="*/ 5888 w 10000"/>
              <a:gd name="connsiteY189" fmla="*/ 7867 h 10714"/>
              <a:gd name="connsiteX190" fmla="*/ 5904 w 10000"/>
              <a:gd name="connsiteY190" fmla="*/ 8084 h 10714"/>
              <a:gd name="connsiteX191" fmla="*/ 5925 w 10000"/>
              <a:gd name="connsiteY191" fmla="*/ 8299 h 10714"/>
              <a:gd name="connsiteX192" fmla="*/ 5950 w 10000"/>
              <a:gd name="connsiteY192" fmla="*/ 8510 h 10714"/>
              <a:gd name="connsiteX193" fmla="*/ 5954 w 10000"/>
              <a:gd name="connsiteY193" fmla="*/ 8820 h 10714"/>
              <a:gd name="connsiteX194" fmla="*/ 5933 w 10000"/>
              <a:gd name="connsiteY194" fmla="*/ 9130 h 10714"/>
              <a:gd name="connsiteX195" fmla="*/ 5896 w 10000"/>
              <a:gd name="connsiteY195" fmla="*/ 9428 h 10714"/>
              <a:gd name="connsiteX196" fmla="*/ 5850 w 10000"/>
              <a:gd name="connsiteY196" fmla="*/ 9720 h 10714"/>
              <a:gd name="connsiteX197" fmla="*/ 5756 w 10000"/>
              <a:gd name="connsiteY197" fmla="*/ 10714 h 10714"/>
              <a:gd name="connsiteX198" fmla="*/ 4117 w 10000"/>
              <a:gd name="connsiteY198" fmla="*/ 10686 h 10714"/>
              <a:gd name="connsiteX199" fmla="*/ 4309 w 10000"/>
              <a:gd name="connsiteY199" fmla="*/ 10293 h 10714"/>
              <a:gd name="connsiteX200" fmla="*/ 4546 w 10000"/>
              <a:gd name="connsiteY200" fmla="*/ 9848 h 10714"/>
              <a:gd name="connsiteX201" fmla="*/ 4629 w 10000"/>
              <a:gd name="connsiteY201" fmla="*/ 9687 h 10714"/>
              <a:gd name="connsiteX202" fmla="*/ 4700 w 10000"/>
              <a:gd name="connsiteY202" fmla="*/ 9508 h 10714"/>
              <a:gd name="connsiteX203" fmla="*/ 4767 w 10000"/>
              <a:gd name="connsiteY203" fmla="*/ 9309 h 10714"/>
              <a:gd name="connsiteX204" fmla="*/ 4829 w 10000"/>
              <a:gd name="connsiteY204" fmla="*/ 9097 h 10714"/>
              <a:gd name="connsiteX205" fmla="*/ 4879 w 10000"/>
              <a:gd name="connsiteY205" fmla="*/ 8868 h 10714"/>
              <a:gd name="connsiteX206" fmla="*/ 4917 w 10000"/>
              <a:gd name="connsiteY206" fmla="*/ 8635 h 10714"/>
              <a:gd name="connsiteX207" fmla="*/ 4954 w 10000"/>
              <a:gd name="connsiteY207" fmla="*/ 8391 h 10714"/>
              <a:gd name="connsiteX208" fmla="*/ 4979 w 10000"/>
              <a:gd name="connsiteY208" fmla="*/ 8144 h 10714"/>
              <a:gd name="connsiteX209" fmla="*/ 5000 w 10000"/>
              <a:gd name="connsiteY209" fmla="*/ 7887 h 10714"/>
              <a:gd name="connsiteX210" fmla="*/ 5000 w 10000"/>
              <a:gd name="connsiteY210" fmla="*/ 7634 h 10714"/>
              <a:gd name="connsiteX211" fmla="*/ 5000 w 10000"/>
              <a:gd name="connsiteY211" fmla="*/ 7384 h 10714"/>
              <a:gd name="connsiteX212" fmla="*/ 4979 w 10000"/>
              <a:gd name="connsiteY212" fmla="*/ 7133 h 10714"/>
              <a:gd name="connsiteX213" fmla="*/ 4950 w 10000"/>
              <a:gd name="connsiteY213" fmla="*/ 6892 h 10714"/>
              <a:gd name="connsiteX214" fmla="*/ 4913 w 10000"/>
              <a:gd name="connsiteY214" fmla="*/ 6657 h 10714"/>
              <a:gd name="connsiteX215" fmla="*/ 4858 w 10000"/>
              <a:gd name="connsiteY215" fmla="*/ 6430 h 10714"/>
              <a:gd name="connsiteX216" fmla="*/ 4783 w 10000"/>
              <a:gd name="connsiteY216" fmla="*/ 6219 h 10714"/>
              <a:gd name="connsiteX217" fmla="*/ 4700 w 10000"/>
              <a:gd name="connsiteY217" fmla="*/ 6019 h 10714"/>
              <a:gd name="connsiteX218" fmla="*/ 4600 w 10000"/>
              <a:gd name="connsiteY218" fmla="*/ 5840 h 10714"/>
              <a:gd name="connsiteX219" fmla="*/ 4488 w 10000"/>
              <a:gd name="connsiteY219" fmla="*/ 5682 h 10714"/>
              <a:gd name="connsiteX220" fmla="*/ 4358 w 10000"/>
              <a:gd name="connsiteY220" fmla="*/ 5542 h 10714"/>
              <a:gd name="connsiteX221" fmla="*/ 4213 w 10000"/>
              <a:gd name="connsiteY221" fmla="*/ 5429 h 10714"/>
              <a:gd name="connsiteX222" fmla="*/ 4046 w 10000"/>
              <a:gd name="connsiteY222" fmla="*/ 5343 h 10714"/>
              <a:gd name="connsiteX223" fmla="*/ 3904 w 10000"/>
              <a:gd name="connsiteY223" fmla="*/ 5292 h 10714"/>
              <a:gd name="connsiteX224" fmla="*/ 3746 w 10000"/>
              <a:gd name="connsiteY224" fmla="*/ 5271 h 10714"/>
              <a:gd name="connsiteX225" fmla="*/ 3583 w 10000"/>
              <a:gd name="connsiteY225" fmla="*/ 5271 h 10714"/>
              <a:gd name="connsiteX226" fmla="*/ 3413 w 10000"/>
              <a:gd name="connsiteY226" fmla="*/ 5286 h 10714"/>
              <a:gd name="connsiteX227" fmla="*/ 3246 w 10000"/>
              <a:gd name="connsiteY227" fmla="*/ 5310 h 10714"/>
              <a:gd name="connsiteX228" fmla="*/ 3079 w 10000"/>
              <a:gd name="connsiteY228" fmla="*/ 5343 h 10714"/>
              <a:gd name="connsiteX229" fmla="*/ 2913 w 10000"/>
              <a:gd name="connsiteY229" fmla="*/ 5369 h 10714"/>
              <a:gd name="connsiteX230" fmla="*/ 2750 w 10000"/>
              <a:gd name="connsiteY230" fmla="*/ 5396 h 10714"/>
              <a:gd name="connsiteX231" fmla="*/ 2600 w 10000"/>
              <a:gd name="connsiteY231" fmla="*/ 5411 h 10714"/>
              <a:gd name="connsiteX232" fmla="*/ 2258 w 10000"/>
              <a:gd name="connsiteY232" fmla="*/ 5423 h 10714"/>
              <a:gd name="connsiteX233" fmla="*/ 1925 w 10000"/>
              <a:gd name="connsiteY233" fmla="*/ 5411 h 10714"/>
              <a:gd name="connsiteX234" fmla="*/ 1617 w 10000"/>
              <a:gd name="connsiteY234" fmla="*/ 5384 h 10714"/>
              <a:gd name="connsiteX235" fmla="*/ 1321 w 10000"/>
              <a:gd name="connsiteY235" fmla="*/ 5346 h 10714"/>
              <a:gd name="connsiteX236" fmla="*/ 1033 w 10000"/>
              <a:gd name="connsiteY236" fmla="*/ 5298 h 10714"/>
              <a:gd name="connsiteX237" fmla="*/ 758 w 10000"/>
              <a:gd name="connsiteY237" fmla="*/ 5250 h 10714"/>
              <a:gd name="connsiteX238" fmla="*/ 500 w 10000"/>
              <a:gd name="connsiteY238" fmla="*/ 5197 h 10714"/>
              <a:gd name="connsiteX239" fmla="*/ 517 w 10000"/>
              <a:gd name="connsiteY239" fmla="*/ 5137 h 10714"/>
              <a:gd name="connsiteX240" fmla="*/ 871 w 10000"/>
              <a:gd name="connsiteY240" fmla="*/ 5173 h 10714"/>
              <a:gd name="connsiteX241" fmla="*/ 1221 w 10000"/>
              <a:gd name="connsiteY241" fmla="*/ 5197 h 10714"/>
              <a:gd name="connsiteX242" fmla="*/ 1563 w 10000"/>
              <a:gd name="connsiteY242" fmla="*/ 5206 h 10714"/>
              <a:gd name="connsiteX243" fmla="*/ 1896 w 10000"/>
              <a:gd name="connsiteY243" fmla="*/ 5197 h 10714"/>
              <a:gd name="connsiteX244" fmla="*/ 2221 w 10000"/>
              <a:gd name="connsiteY244" fmla="*/ 5164 h 10714"/>
              <a:gd name="connsiteX245" fmla="*/ 2538 w 10000"/>
              <a:gd name="connsiteY245" fmla="*/ 5113 h 10714"/>
              <a:gd name="connsiteX246" fmla="*/ 2842 w 10000"/>
              <a:gd name="connsiteY246" fmla="*/ 5045 h 10714"/>
              <a:gd name="connsiteX247" fmla="*/ 3129 w 10000"/>
              <a:gd name="connsiteY247" fmla="*/ 4946 h 10714"/>
              <a:gd name="connsiteX248" fmla="*/ 3500 w 10000"/>
              <a:gd name="connsiteY248" fmla="*/ 4815 h 10714"/>
              <a:gd name="connsiteX249" fmla="*/ 2821 w 10000"/>
              <a:gd name="connsiteY249" fmla="*/ 4389 h 10714"/>
              <a:gd name="connsiteX250" fmla="*/ 2213 w 10000"/>
              <a:gd name="connsiteY250" fmla="*/ 3912 h 10714"/>
              <a:gd name="connsiteX251" fmla="*/ 1879 w 10000"/>
              <a:gd name="connsiteY251" fmla="*/ 3939 h 10714"/>
              <a:gd name="connsiteX252" fmla="*/ 1554 w 10000"/>
              <a:gd name="connsiteY252" fmla="*/ 3939 h 10714"/>
              <a:gd name="connsiteX253" fmla="*/ 1258 w 10000"/>
              <a:gd name="connsiteY253" fmla="*/ 3912 h 10714"/>
              <a:gd name="connsiteX254" fmla="*/ 979 w 10000"/>
              <a:gd name="connsiteY254" fmla="*/ 3856 h 10714"/>
              <a:gd name="connsiteX255" fmla="*/ 721 w 10000"/>
              <a:gd name="connsiteY255" fmla="*/ 3775 h 10714"/>
              <a:gd name="connsiteX256" fmla="*/ 496 w 10000"/>
              <a:gd name="connsiteY256" fmla="*/ 3674 h 10714"/>
              <a:gd name="connsiteX257" fmla="*/ 296 w 10000"/>
              <a:gd name="connsiteY257" fmla="*/ 3549 h 10714"/>
              <a:gd name="connsiteX258" fmla="*/ 129 w 10000"/>
              <a:gd name="connsiteY258" fmla="*/ 3403 h 10714"/>
              <a:gd name="connsiteX259" fmla="*/ 0 w 10000"/>
              <a:gd name="connsiteY259" fmla="*/ 3245 h 10714"/>
              <a:gd name="connsiteX260" fmla="*/ 17 w 10000"/>
              <a:gd name="connsiteY260" fmla="*/ 3218 h 10714"/>
              <a:gd name="connsiteX261" fmla="*/ 71 w 10000"/>
              <a:gd name="connsiteY261" fmla="*/ 3245 h 10714"/>
              <a:gd name="connsiteX262" fmla="*/ 138 w 10000"/>
              <a:gd name="connsiteY262" fmla="*/ 3349 h 10714"/>
              <a:gd name="connsiteX263" fmla="*/ 246 w 10000"/>
              <a:gd name="connsiteY263" fmla="*/ 3439 h 10714"/>
              <a:gd name="connsiteX264" fmla="*/ 379 w 10000"/>
              <a:gd name="connsiteY264" fmla="*/ 3528 h 10714"/>
              <a:gd name="connsiteX265" fmla="*/ 538 w 10000"/>
              <a:gd name="connsiteY265" fmla="*/ 3597 h 10714"/>
              <a:gd name="connsiteX266" fmla="*/ 721 w 10000"/>
              <a:gd name="connsiteY266" fmla="*/ 3656 h 10714"/>
              <a:gd name="connsiteX267" fmla="*/ 913 w 10000"/>
              <a:gd name="connsiteY267" fmla="*/ 3701 h 10714"/>
              <a:gd name="connsiteX268" fmla="*/ 1117 w 10000"/>
              <a:gd name="connsiteY268" fmla="*/ 3728 h 10714"/>
              <a:gd name="connsiteX269" fmla="*/ 1329 w 10000"/>
              <a:gd name="connsiteY269" fmla="*/ 3737 h 10714"/>
              <a:gd name="connsiteX270" fmla="*/ 1533 w 10000"/>
              <a:gd name="connsiteY270" fmla="*/ 3734 h 10714"/>
              <a:gd name="connsiteX271" fmla="*/ 1646 w 10000"/>
              <a:gd name="connsiteY271" fmla="*/ 3722 h 10714"/>
              <a:gd name="connsiteX272" fmla="*/ 1746 w 10000"/>
              <a:gd name="connsiteY272" fmla="*/ 3722 h 10714"/>
              <a:gd name="connsiteX273" fmla="*/ 1833 w 10000"/>
              <a:gd name="connsiteY273" fmla="*/ 3710 h 10714"/>
              <a:gd name="connsiteX274" fmla="*/ 1917 w 10000"/>
              <a:gd name="connsiteY274" fmla="*/ 3695 h 10714"/>
              <a:gd name="connsiteX275" fmla="*/ 1988 w 10000"/>
              <a:gd name="connsiteY275" fmla="*/ 3662 h 10714"/>
              <a:gd name="connsiteX276" fmla="*/ 1788 w 10000"/>
              <a:gd name="connsiteY276" fmla="*/ 3391 h 10714"/>
              <a:gd name="connsiteX277" fmla="*/ 1617 w 10000"/>
              <a:gd name="connsiteY277" fmla="*/ 3126 h 10714"/>
              <a:gd name="connsiteX278" fmla="*/ 1454 w 10000"/>
              <a:gd name="connsiteY278" fmla="*/ 2849 h 10714"/>
              <a:gd name="connsiteX279" fmla="*/ 1313 w 10000"/>
              <a:gd name="connsiteY279" fmla="*/ 2563 h 10714"/>
              <a:gd name="connsiteX280" fmla="*/ 1175 w 10000"/>
              <a:gd name="connsiteY280" fmla="*/ 2253 h 10714"/>
              <a:gd name="connsiteX281" fmla="*/ 1046 w 10000"/>
              <a:gd name="connsiteY281" fmla="*/ 1919 h 10714"/>
              <a:gd name="connsiteX282" fmla="*/ 1033 w 10000"/>
              <a:gd name="connsiteY282" fmla="*/ 1859 h 10714"/>
              <a:gd name="connsiteX283" fmla="*/ 1000 w 10000"/>
              <a:gd name="connsiteY283" fmla="*/ 1776 h 10714"/>
              <a:gd name="connsiteX284" fmla="*/ 979 w 10000"/>
              <a:gd name="connsiteY284" fmla="*/ 1684 h 10714"/>
              <a:gd name="connsiteX285" fmla="*/ 950 w 10000"/>
              <a:gd name="connsiteY285" fmla="*/ 1591 h 10714"/>
              <a:gd name="connsiteX286" fmla="*/ 925 w 10000"/>
              <a:gd name="connsiteY286" fmla="*/ 1490 h 10714"/>
              <a:gd name="connsiteX287" fmla="*/ 917 w 10000"/>
              <a:gd name="connsiteY287" fmla="*/ 1397 h 10714"/>
              <a:gd name="connsiteX288" fmla="*/ 917 w 10000"/>
              <a:gd name="connsiteY288" fmla="*/ 1311 h 10714"/>
              <a:gd name="connsiteX289" fmla="*/ 933 w 10000"/>
              <a:gd name="connsiteY289" fmla="*/ 1234 h 10714"/>
              <a:gd name="connsiteX290" fmla="*/ 963 w 10000"/>
              <a:gd name="connsiteY290" fmla="*/ 1180 h 10714"/>
              <a:gd name="connsiteX291" fmla="*/ 1000 w 10000"/>
              <a:gd name="connsiteY291" fmla="*/ 1192 h 10714"/>
              <a:gd name="connsiteX292" fmla="*/ 1033 w 10000"/>
              <a:gd name="connsiteY292" fmla="*/ 1496 h 10714"/>
              <a:gd name="connsiteX293" fmla="*/ 1108 w 10000"/>
              <a:gd name="connsiteY293" fmla="*/ 1800 h 10714"/>
              <a:gd name="connsiteX294" fmla="*/ 1221 w 10000"/>
              <a:gd name="connsiteY294" fmla="*/ 2098 h 10714"/>
              <a:gd name="connsiteX295" fmla="*/ 1358 w 10000"/>
              <a:gd name="connsiteY295" fmla="*/ 2372 h 10714"/>
              <a:gd name="connsiteX296" fmla="*/ 1508 w 10000"/>
              <a:gd name="connsiteY296" fmla="*/ 2628 h 10714"/>
              <a:gd name="connsiteX297" fmla="*/ 1646 w 10000"/>
              <a:gd name="connsiteY297" fmla="*/ 2795 h 10714"/>
              <a:gd name="connsiteX298" fmla="*/ 1629 w 10000"/>
              <a:gd name="connsiteY298" fmla="*/ 2801 h 10714"/>
              <a:gd name="connsiteX299" fmla="*/ 1629 w 10000"/>
              <a:gd name="connsiteY299" fmla="*/ 2807 h 10714"/>
              <a:gd name="connsiteX300" fmla="*/ 1638 w 10000"/>
              <a:gd name="connsiteY300" fmla="*/ 2813 h 10714"/>
              <a:gd name="connsiteX301" fmla="*/ 1646 w 10000"/>
              <a:gd name="connsiteY301" fmla="*/ 2816 h 10714"/>
              <a:gd name="connsiteX302" fmla="*/ 1663 w 10000"/>
              <a:gd name="connsiteY302" fmla="*/ 2822 h 10714"/>
              <a:gd name="connsiteX303" fmla="*/ 1667 w 10000"/>
              <a:gd name="connsiteY303" fmla="*/ 2834 h 10714"/>
              <a:gd name="connsiteX304" fmla="*/ 1675 w 10000"/>
              <a:gd name="connsiteY304" fmla="*/ 2840 h 10714"/>
              <a:gd name="connsiteX305" fmla="*/ 1683 w 10000"/>
              <a:gd name="connsiteY305" fmla="*/ 2849 h 10714"/>
              <a:gd name="connsiteX306" fmla="*/ 1683 w 10000"/>
              <a:gd name="connsiteY306" fmla="*/ 2843 h 10714"/>
              <a:gd name="connsiteX307" fmla="*/ 1675 w 10000"/>
              <a:gd name="connsiteY307" fmla="*/ 2840 h 10714"/>
              <a:gd name="connsiteX308" fmla="*/ 1675 w 10000"/>
              <a:gd name="connsiteY308" fmla="*/ 2840 h 10714"/>
              <a:gd name="connsiteX309" fmla="*/ 1646 w 10000"/>
              <a:gd name="connsiteY309" fmla="*/ 2795 h 10714"/>
              <a:gd name="connsiteX310" fmla="*/ 1746 w 10000"/>
              <a:gd name="connsiteY310" fmla="*/ 2741 h 10714"/>
              <a:gd name="connsiteX311" fmla="*/ 1842 w 10000"/>
              <a:gd name="connsiteY311" fmla="*/ 2649 h 10714"/>
              <a:gd name="connsiteX312" fmla="*/ 1933 w 10000"/>
              <a:gd name="connsiteY312" fmla="*/ 2542 h 10714"/>
              <a:gd name="connsiteX313" fmla="*/ 2017 w 10000"/>
              <a:gd name="connsiteY313" fmla="*/ 2411 h 10714"/>
              <a:gd name="connsiteX314" fmla="*/ 2092 w 10000"/>
              <a:gd name="connsiteY314" fmla="*/ 2265 h 10714"/>
              <a:gd name="connsiteX315" fmla="*/ 2163 w 10000"/>
              <a:gd name="connsiteY315" fmla="*/ 2113 h 10714"/>
              <a:gd name="connsiteX316" fmla="*/ 2221 w 10000"/>
              <a:gd name="connsiteY316" fmla="*/ 1955 h 10714"/>
              <a:gd name="connsiteX317" fmla="*/ 2275 w 10000"/>
              <a:gd name="connsiteY317" fmla="*/ 1803 h 10714"/>
              <a:gd name="connsiteX318" fmla="*/ 2321 w 10000"/>
              <a:gd name="connsiteY318" fmla="*/ 1657 h 10714"/>
              <a:gd name="connsiteX319" fmla="*/ 2329 w 10000"/>
              <a:gd name="connsiteY319" fmla="*/ 1853 h 10714"/>
              <a:gd name="connsiteX320" fmla="*/ 2321 w 10000"/>
              <a:gd name="connsiteY320" fmla="*/ 2032 h 10714"/>
              <a:gd name="connsiteX321" fmla="*/ 2283 w 10000"/>
              <a:gd name="connsiteY321" fmla="*/ 2199 h 10714"/>
              <a:gd name="connsiteX322" fmla="*/ 2229 w 10000"/>
              <a:gd name="connsiteY322" fmla="*/ 2366 h 10714"/>
              <a:gd name="connsiteX323" fmla="*/ 2154 w 10000"/>
              <a:gd name="connsiteY323" fmla="*/ 2524 h 10714"/>
              <a:gd name="connsiteX324" fmla="*/ 2046 w 10000"/>
              <a:gd name="connsiteY324" fmla="*/ 2682 h 10714"/>
              <a:gd name="connsiteX325" fmla="*/ 1796 w 10000"/>
              <a:gd name="connsiteY325" fmla="*/ 3027 h 10714"/>
              <a:gd name="connsiteX326" fmla="*/ 2054 w 10000"/>
              <a:gd name="connsiteY326" fmla="*/ 3305 h 10714"/>
              <a:gd name="connsiteX327" fmla="*/ 2333 w 10000"/>
              <a:gd name="connsiteY327" fmla="*/ 3564 h 10714"/>
              <a:gd name="connsiteX328" fmla="*/ 2638 w 10000"/>
              <a:gd name="connsiteY328" fmla="*/ 3808 h 10714"/>
              <a:gd name="connsiteX329" fmla="*/ 2963 w 10000"/>
              <a:gd name="connsiteY329" fmla="*/ 4032 h 10714"/>
              <a:gd name="connsiteX330" fmla="*/ 4129 w 10000"/>
              <a:gd name="connsiteY330" fmla="*/ 4610 h 10714"/>
              <a:gd name="connsiteX331" fmla="*/ 4167 w 10000"/>
              <a:gd name="connsiteY331" fmla="*/ 4589 h 10714"/>
              <a:gd name="connsiteX332" fmla="*/ 4071 w 10000"/>
              <a:gd name="connsiteY332" fmla="*/ 4333 h 10714"/>
              <a:gd name="connsiteX333" fmla="*/ 3996 w 10000"/>
              <a:gd name="connsiteY333" fmla="*/ 4058 h 10714"/>
              <a:gd name="connsiteX334" fmla="*/ 3933 w 10000"/>
              <a:gd name="connsiteY334" fmla="*/ 3760 h 10714"/>
              <a:gd name="connsiteX335" fmla="*/ 3904 w 10000"/>
              <a:gd name="connsiteY335" fmla="*/ 3456 h 10714"/>
              <a:gd name="connsiteX336" fmla="*/ 3879 w 10000"/>
              <a:gd name="connsiteY336" fmla="*/ 3138 h 10714"/>
              <a:gd name="connsiteX337" fmla="*/ 3879 w 10000"/>
              <a:gd name="connsiteY337" fmla="*/ 2813 h 10714"/>
              <a:gd name="connsiteX338" fmla="*/ 3896 w 10000"/>
              <a:gd name="connsiteY338" fmla="*/ 2485 h 10714"/>
              <a:gd name="connsiteX339" fmla="*/ 3933 w 10000"/>
              <a:gd name="connsiteY339" fmla="*/ 2160 h 10714"/>
              <a:gd name="connsiteX340" fmla="*/ 3988 w 10000"/>
              <a:gd name="connsiteY340" fmla="*/ 1836 h 10714"/>
              <a:gd name="connsiteX341" fmla="*/ 4046 w 10000"/>
              <a:gd name="connsiteY341" fmla="*/ 1523 h 10714"/>
              <a:gd name="connsiteX342" fmla="*/ 4129 w 10000"/>
              <a:gd name="connsiteY342" fmla="*/ 1219 h 10714"/>
              <a:gd name="connsiteX343" fmla="*/ 4229 w 10000"/>
              <a:gd name="connsiteY343" fmla="*/ 933 h 10714"/>
              <a:gd name="connsiteX344" fmla="*/ 4333 w 10000"/>
              <a:gd name="connsiteY344" fmla="*/ 662 h 10714"/>
              <a:gd name="connsiteX345" fmla="*/ 4454 w 10000"/>
              <a:gd name="connsiteY345" fmla="*/ 417 h 10714"/>
              <a:gd name="connsiteX346" fmla="*/ 4583 w 10000"/>
              <a:gd name="connsiteY346" fmla="*/ 194 h 10714"/>
              <a:gd name="connsiteX347" fmla="*/ 4738 w 10000"/>
              <a:gd name="connsiteY347" fmla="*/ 0 h 10714"/>
              <a:gd name="connsiteX0" fmla="*/ 4738 w 10000"/>
              <a:gd name="connsiteY0" fmla="*/ 0 h 10741"/>
              <a:gd name="connsiteX1" fmla="*/ 4721 w 10000"/>
              <a:gd name="connsiteY1" fmla="*/ 48 h 10741"/>
              <a:gd name="connsiteX2" fmla="*/ 4713 w 10000"/>
              <a:gd name="connsiteY2" fmla="*/ 80 h 10741"/>
              <a:gd name="connsiteX3" fmla="*/ 4704 w 10000"/>
              <a:gd name="connsiteY3" fmla="*/ 101 h 10741"/>
              <a:gd name="connsiteX4" fmla="*/ 4704 w 10000"/>
              <a:gd name="connsiteY4" fmla="*/ 113 h 10741"/>
              <a:gd name="connsiteX5" fmla="*/ 4713 w 10000"/>
              <a:gd name="connsiteY5" fmla="*/ 119 h 10741"/>
              <a:gd name="connsiteX6" fmla="*/ 4713 w 10000"/>
              <a:gd name="connsiteY6" fmla="*/ 125 h 10741"/>
              <a:gd name="connsiteX7" fmla="*/ 4721 w 10000"/>
              <a:gd name="connsiteY7" fmla="*/ 125 h 10741"/>
              <a:gd name="connsiteX8" fmla="*/ 4721 w 10000"/>
              <a:gd name="connsiteY8" fmla="*/ 125 h 10741"/>
              <a:gd name="connsiteX9" fmla="*/ 4721 w 10000"/>
              <a:gd name="connsiteY9" fmla="*/ 134 h 10741"/>
              <a:gd name="connsiteX10" fmla="*/ 4713 w 10000"/>
              <a:gd name="connsiteY10" fmla="*/ 152 h 10741"/>
              <a:gd name="connsiteX11" fmla="*/ 4704 w 10000"/>
              <a:gd name="connsiteY11" fmla="*/ 179 h 10741"/>
              <a:gd name="connsiteX12" fmla="*/ 4692 w 10000"/>
              <a:gd name="connsiteY12" fmla="*/ 221 h 10741"/>
              <a:gd name="connsiteX13" fmla="*/ 4667 w 10000"/>
              <a:gd name="connsiteY13" fmla="*/ 280 h 10741"/>
              <a:gd name="connsiteX14" fmla="*/ 4629 w 10000"/>
              <a:gd name="connsiteY14" fmla="*/ 364 h 10741"/>
              <a:gd name="connsiteX15" fmla="*/ 4592 w 10000"/>
              <a:gd name="connsiteY15" fmla="*/ 465 h 10741"/>
              <a:gd name="connsiteX16" fmla="*/ 4533 w 10000"/>
              <a:gd name="connsiteY16" fmla="*/ 596 h 10741"/>
              <a:gd name="connsiteX17" fmla="*/ 4463 w 10000"/>
              <a:gd name="connsiteY17" fmla="*/ 754 h 10741"/>
              <a:gd name="connsiteX18" fmla="*/ 4379 w 10000"/>
              <a:gd name="connsiteY18" fmla="*/ 1001 h 10741"/>
              <a:gd name="connsiteX19" fmla="*/ 4321 w 10000"/>
              <a:gd name="connsiteY19" fmla="*/ 1266 h 10741"/>
              <a:gd name="connsiteX20" fmla="*/ 4275 w 10000"/>
              <a:gd name="connsiteY20" fmla="*/ 1538 h 10741"/>
              <a:gd name="connsiteX21" fmla="*/ 4213 w 10000"/>
              <a:gd name="connsiteY21" fmla="*/ 1827 h 10741"/>
              <a:gd name="connsiteX22" fmla="*/ 4204 w 10000"/>
              <a:gd name="connsiteY22" fmla="*/ 1889 h 10741"/>
              <a:gd name="connsiteX23" fmla="*/ 4192 w 10000"/>
              <a:gd name="connsiteY23" fmla="*/ 1982 h 10741"/>
              <a:gd name="connsiteX24" fmla="*/ 4183 w 10000"/>
              <a:gd name="connsiteY24" fmla="*/ 2080 h 10741"/>
              <a:gd name="connsiteX25" fmla="*/ 4175 w 10000"/>
              <a:gd name="connsiteY25" fmla="*/ 2187 h 10741"/>
              <a:gd name="connsiteX26" fmla="*/ 4175 w 10000"/>
              <a:gd name="connsiteY26" fmla="*/ 2297 h 10741"/>
              <a:gd name="connsiteX27" fmla="*/ 4192 w 10000"/>
              <a:gd name="connsiteY27" fmla="*/ 2396 h 10741"/>
              <a:gd name="connsiteX28" fmla="*/ 4213 w 10000"/>
              <a:gd name="connsiteY28" fmla="*/ 2482 h 10741"/>
              <a:gd name="connsiteX29" fmla="*/ 4250 w 10000"/>
              <a:gd name="connsiteY29" fmla="*/ 2542 h 10741"/>
              <a:gd name="connsiteX30" fmla="*/ 4450 w 10000"/>
              <a:gd name="connsiteY30" fmla="*/ 2530 h 10741"/>
              <a:gd name="connsiteX31" fmla="*/ 4646 w 10000"/>
              <a:gd name="connsiteY31" fmla="*/ 2482 h 10741"/>
              <a:gd name="connsiteX32" fmla="*/ 4833 w 10000"/>
              <a:gd name="connsiteY32" fmla="*/ 2405 h 10741"/>
              <a:gd name="connsiteX33" fmla="*/ 5025 w 10000"/>
              <a:gd name="connsiteY33" fmla="*/ 2297 h 10741"/>
              <a:gd name="connsiteX34" fmla="*/ 5200 w 10000"/>
              <a:gd name="connsiteY34" fmla="*/ 2172 h 10741"/>
              <a:gd name="connsiteX35" fmla="*/ 5371 w 10000"/>
              <a:gd name="connsiteY35" fmla="*/ 2020 h 10741"/>
              <a:gd name="connsiteX36" fmla="*/ 5533 w 10000"/>
              <a:gd name="connsiteY36" fmla="*/ 1859 h 10741"/>
              <a:gd name="connsiteX37" fmla="*/ 5683 w 10000"/>
              <a:gd name="connsiteY37" fmla="*/ 1690 h 10741"/>
              <a:gd name="connsiteX38" fmla="*/ 5829 w 10000"/>
              <a:gd name="connsiteY38" fmla="*/ 1511 h 10741"/>
              <a:gd name="connsiteX39" fmla="*/ 5954 w 10000"/>
              <a:gd name="connsiteY39" fmla="*/ 1326 h 10741"/>
              <a:gd name="connsiteX40" fmla="*/ 6071 w 10000"/>
              <a:gd name="connsiteY40" fmla="*/ 1147 h 10741"/>
              <a:gd name="connsiteX41" fmla="*/ 6167 w 10000"/>
              <a:gd name="connsiteY41" fmla="*/ 974 h 10741"/>
              <a:gd name="connsiteX42" fmla="*/ 6213 w 10000"/>
              <a:gd name="connsiteY42" fmla="*/ 974 h 10741"/>
              <a:gd name="connsiteX43" fmla="*/ 6213 w 10000"/>
              <a:gd name="connsiteY43" fmla="*/ 992 h 10741"/>
              <a:gd name="connsiteX44" fmla="*/ 6138 w 10000"/>
              <a:gd name="connsiteY44" fmla="*/ 1165 h 10741"/>
              <a:gd name="connsiteX45" fmla="*/ 6054 w 10000"/>
              <a:gd name="connsiteY45" fmla="*/ 1344 h 10741"/>
              <a:gd name="connsiteX46" fmla="*/ 5963 w 10000"/>
              <a:gd name="connsiteY46" fmla="*/ 1517 h 10741"/>
              <a:gd name="connsiteX47" fmla="*/ 5871 w 10000"/>
              <a:gd name="connsiteY47" fmla="*/ 1684 h 10741"/>
              <a:gd name="connsiteX48" fmla="*/ 5775 w 10000"/>
              <a:gd name="connsiteY48" fmla="*/ 1847 h 10741"/>
              <a:gd name="connsiteX49" fmla="*/ 5667 w 10000"/>
              <a:gd name="connsiteY49" fmla="*/ 1999 h 10741"/>
              <a:gd name="connsiteX50" fmla="*/ 5554 w 10000"/>
              <a:gd name="connsiteY50" fmla="*/ 2145 h 10741"/>
              <a:gd name="connsiteX51" fmla="*/ 5417 w 10000"/>
              <a:gd name="connsiteY51" fmla="*/ 2279 h 10741"/>
              <a:gd name="connsiteX52" fmla="*/ 5275 w 10000"/>
              <a:gd name="connsiteY52" fmla="*/ 2411 h 10741"/>
              <a:gd name="connsiteX53" fmla="*/ 5108 w 10000"/>
              <a:gd name="connsiteY53" fmla="*/ 2518 h 10741"/>
              <a:gd name="connsiteX54" fmla="*/ 4917 w 10000"/>
              <a:gd name="connsiteY54" fmla="*/ 2616 h 10741"/>
              <a:gd name="connsiteX55" fmla="*/ 4704 w 10000"/>
              <a:gd name="connsiteY55" fmla="*/ 2703 h 10741"/>
              <a:gd name="connsiteX56" fmla="*/ 4479 w 10000"/>
              <a:gd name="connsiteY56" fmla="*/ 2768 h 10741"/>
              <a:gd name="connsiteX57" fmla="*/ 4213 w 10000"/>
              <a:gd name="connsiteY57" fmla="*/ 2813 h 10741"/>
              <a:gd name="connsiteX58" fmla="*/ 4221 w 10000"/>
              <a:gd name="connsiteY58" fmla="*/ 3126 h 10741"/>
              <a:gd name="connsiteX59" fmla="*/ 4258 w 10000"/>
              <a:gd name="connsiteY59" fmla="*/ 3424 h 10741"/>
              <a:gd name="connsiteX60" fmla="*/ 4321 w 10000"/>
              <a:gd name="connsiteY60" fmla="*/ 3707 h 10741"/>
              <a:gd name="connsiteX61" fmla="*/ 4404 w 10000"/>
              <a:gd name="connsiteY61" fmla="*/ 3975 h 10741"/>
              <a:gd name="connsiteX62" fmla="*/ 4508 w 10000"/>
              <a:gd name="connsiteY62" fmla="*/ 4231 h 10741"/>
              <a:gd name="connsiteX63" fmla="*/ 4621 w 10000"/>
              <a:gd name="connsiteY63" fmla="*/ 4476 h 10741"/>
              <a:gd name="connsiteX64" fmla="*/ 4750 w 10000"/>
              <a:gd name="connsiteY64" fmla="*/ 4708 h 10741"/>
              <a:gd name="connsiteX65" fmla="*/ 4879 w 10000"/>
              <a:gd name="connsiteY65" fmla="*/ 4934 h 10741"/>
              <a:gd name="connsiteX66" fmla="*/ 4917 w 10000"/>
              <a:gd name="connsiteY66" fmla="*/ 4988 h 10741"/>
              <a:gd name="connsiteX67" fmla="*/ 4950 w 10000"/>
              <a:gd name="connsiteY67" fmla="*/ 5054 h 10741"/>
              <a:gd name="connsiteX68" fmla="*/ 4996 w 10000"/>
              <a:gd name="connsiteY68" fmla="*/ 5125 h 10741"/>
              <a:gd name="connsiteX69" fmla="*/ 5038 w 10000"/>
              <a:gd name="connsiteY69" fmla="*/ 5200 h 10741"/>
              <a:gd name="connsiteX70" fmla="*/ 5092 w 10000"/>
              <a:gd name="connsiteY70" fmla="*/ 5271 h 10741"/>
              <a:gd name="connsiteX71" fmla="*/ 5154 w 10000"/>
              <a:gd name="connsiteY71" fmla="*/ 5331 h 10741"/>
              <a:gd name="connsiteX72" fmla="*/ 5229 w 10000"/>
              <a:gd name="connsiteY72" fmla="*/ 5384 h 10741"/>
              <a:gd name="connsiteX73" fmla="*/ 5313 w 10000"/>
              <a:gd name="connsiteY73" fmla="*/ 5423 h 10741"/>
              <a:gd name="connsiteX74" fmla="*/ 5413 w 10000"/>
              <a:gd name="connsiteY74" fmla="*/ 5438 h 10741"/>
              <a:gd name="connsiteX75" fmla="*/ 5517 w 10000"/>
              <a:gd name="connsiteY75" fmla="*/ 5435 h 10741"/>
              <a:gd name="connsiteX76" fmla="*/ 5704 w 10000"/>
              <a:gd name="connsiteY76" fmla="*/ 5390 h 10741"/>
              <a:gd name="connsiteX77" fmla="*/ 5871 w 10000"/>
              <a:gd name="connsiteY77" fmla="*/ 5316 h 10741"/>
              <a:gd name="connsiteX78" fmla="*/ 6033 w 10000"/>
              <a:gd name="connsiteY78" fmla="*/ 5223 h 10741"/>
              <a:gd name="connsiteX79" fmla="*/ 6167 w 10000"/>
              <a:gd name="connsiteY79" fmla="*/ 5113 h 10741"/>
              <a:gd name="connsiteX80" fmla="*/ 6296 w 10000"/>
              <a:gd name="connsiteY80" fmla="*/ 4994 h 10741"/>
              <a:gd name="connsiteX81" fmla="*/ 6417 w 10000"/>
              <a:gd name="connsiteY81" fmla="*/ 4869 h 10741"/>
              <a:gd name="connsiteX82" fmla="*/ 6525 w 10000"/>
              <a:gd name="connsiteY82" fmla="*/ 4750 h 10741"/>
              <a:gd name="connsiteX83" fmla="*/ 6617 w 10000"/>
              <a:gd name="connsiteY83" fmla="*/ 4636 h 10741"/>
              <a:gd name="connsiteX84" fmla="*/ 6821 w 10000"/>
              <a:gd name="connsiteY84" fmla="*/ 4377 h 10741"/>
              <a:gd name="connsiteX85" fmla="*/ 7017 w 10000"/>
              <a:gd name="connsiteY85" fmla="*/ 4085 h 10741"/>
              <a:gd name="connsiteX86" fmla="*/ 7213 w 10000"/>
              <a:gd name="connsiteY86" fmla="*/ 3766 h 10741"/>
              <a:gd name="connsiteX87" fmla="*/ 7396 w 10000"/>
              <a:gd name="connsiteY87" fmla="*/ 3418 h 10741"/>
              <a:gd name="connsiteX88" fmla="*/ 7563 w 10000"/>
              <a:gd name="connsiteY88" fmla="*/ 3051 h 10741"/>
              <a:gd name="connsiteX89" fmla="*/ 7713 w 10000"/>
              <a:gd name="connsiteY89" fmla="*/ 2661 h 10741"/>
              <a:gd name="connsiteX90" fmla="*/ 7850 w 10000"/>
              <a:gd name="connsiteY90" fmla="*/ 2253 h 10741"/>
              <a:gd name="connsiteX91" fmla="*/ 7950 w 10000"/>
              <a:gd name="connsiteY91" fmla="*/ 1830 h 10741"/>
              <a:gd name="connsiteX92" fmla="*/ 8025 w 10000"/>
              <a:gd name="connsiteY92" fmla="*/ 1397 h 10741"/>
              <a:gd name="connsiteX93" fmla="*/ 8071 w 10000"/>
              <a:gd name="connsiteY93" fmla="*/ 954 h 10741"/>
              <a:gd name="connsiteX94" fmla="*/ 8108 w 10000"/>
              <a:gd name="connsiteY94" fmla="*/ 974 h 10741"/>
              <a:gd name="connsiteX95" fmla="*/ 8138 w 10000"/>
              <a:gd name="connsiteY95" fmla="*/ 1025 h 10741"/>
              <a:gd name="connsiteX96" fmla="*/ 8163 w 10000"/>
              <a:gd name="connsiteY96" fmla="*/ 1100 h 10741"/>
              <a:gd name="connsiteX97" fmla="*/ 8175 w 10000"/>
              <a:gd name="connsiteY97" fmla="*/ 1198 h 10741"/>
              <a:gd name="connsiteX98" fmla="*/ 8183 w 10000"/>
              <a:gd name="connsiteY98" fmla="*/ 1311 h 10741"/>
              <a:gd name="connsiteX99" fmla="*/ 8183 w 10000"/>
              <a:gd name="connsiteY99" fmla="*/ 1442 h 10741"/>
              <a:gd name="connsiteX100" fmla="*/ 8183 w 10000"/>
              <a:gd name="connsiteY100" fmla="*/ 1582 h 10741"/>
              <a:gd name="connsiteX101" fmla="*/ 8175 w 10000"/>
              <a:gd name="connsiteY101" fmla="*/ 1734 h 10741"/>
              <a:gd name="connsiteX102" fmla="*/ 8163 w 10000"/>
              <a:gd name="connsiteY102" fmla="*/ 1889 h 10741"/>
              <a:gd name="connsiteX103" fmla="*/ 8146 w 10000"/>
              <a:gd name="connsiteY103" fmla="*/ 2047 h 10741"/>
              <a:gd name="connsiteX104" fmla="*/ 8121 w 10000"/>
              <a:gd name="connsiteY104" fmla="*/ 2205 h 10741"/>
              <a:gd name="connsiteX105" fmla="*/ 8108 w 10000"/>
              <a:gd name="connsiteY105" fmla="*/ 2357 h 10741"/>
              <a:gd name="connsiteX106" fmla="*/ 8083 w 10000"/>
              <a:gd name="connsiteY106" fmla="*/ 2497 h 10741"/>
              <a:gd name="connsiteX107" fmla="*/ 8063 w 10000"/>
              <a:gd name="connsiteY107" fmla="*/ 2628 h 10741"/>
              <a:gd name="connsiteX108" fmla="*/ 8038 w 10000"/>
              <a:gd name="connsiteY108" fmla="*/ 2741 h 10741"/>
              <a:gd name="connsiteX109" fmla="*/ 8017 w 10000"/>
              <a:gd name="connsiteY109" fmla="*/ 2834 h 10741"/>
              <a:gd name="connsiteX110" fmla="*/ 8000 w 10000"/>
              <a:gd name="connsiteY110" fmla="*/ 2908 h 10741"/>
              <a:gd name="connsiteX111" fmla="*/ 7700 w 10000"/>
              <a:gd name="connsiteY111" fmla="*/ 3754 h 10741"/>
              <a:gd name="connsiteX112" fmla="*/ 7942 w 10000"/>
              <a:gd name="connsiteY112" fmla="*/ 3737 h 10741"/>
              <a:gd name="connsiteX113" fmla="*/ 8167 w 10000"/>
              <a:gd name="connsiteY113" fmla="*/ 3695 h 10741"/>
              <a:gd name="connsiteX114" fmla="*/ 8379 w 10000"/>
              <a:gd name="connsiteY114" fmla="*/ 3635 h 10741"/>
              <a:gd name="connsiteX115" fmla="*/ 8583 w 10000"/>
              <a:gd name="connsiteY115" fmla="*/ 3558 h 10741"/>
              <a:gd name="connsiteX116" fmla="*/ 8767 w 10000"/>
              <a:gd name="connsiteY116" fmla="*/ 3471 h 10741"/>
              <a:gd name="connsiteX117" fmla="*/ 8933 w 10000"/>
              <a:gd name="connsiteY117" fmla="*/ 3376 h 10741"/>
              <a:gd name="connsiteX118" fmla="*/ 9092 w 10000"/>
              <a:gd name="connsiteY118" fmla="*/ 3278 h 10741"/>
              <a:gd name="connsiteX119" fmla="*/ 9238 w 10000"/>
              <a:gd name="connsiteY119" fmla="*/ 3185 h 10741"/>
              <a:gd name="connsiteX120" fmla="*/ 9250 w 10000"/>
              <a:gd name="connsiteY120" fmla="*/ 3230 h 10741"/>
              <a:gd name="connsiteX121" fmla="*/ 9117 w 10000"/>
              <a:gd name="connsiteY121" fmla="*/ 3376 h 10741"/>
              <a:gd name="connsiteX122" fmla="*/ 8954 w 10000"/>
              <a:gd name="connsiteY122" fmla="*/ 3516 h 10741"/>
              <a:gd name="connsiteX123" fmla="*/ 8758 w 10000"/>
              <a:gd name="connsiteY123" fmla="*/ 3641 h 10741"/>
              <a:gd name="connsiteX124" fmla="*/ 8538 w 10000"/>
              <a:gd name="connsiteY124" fmla="*/ 3754 h 10741"/>
              <a:gd name="connsiteX125" fmla="*/ 8304 w 10000"/>
              <a:gd name="connsiteY125" fmla="*/ 3856 h 10741"/>
              <a:gd name="connsiteX126" fmla="*/ 8054 w 10000"/>
              <a:gd name="connsiteY126" fmla="*/ 3945 h 10741"/>
              <a:gd name="connsiteX127" fmla="*/ 7796 w 10000"/>
              <a:gd name="connsiteY127" fmla="*/ 4014 h 10741"/>
              <a:gd name="connsiteX128" fmla="*/ 7533 w 10000"/>
              <a:gd name="connsiteY128" fmla="*/ 4064 h 10741"/>
              <a:gd name="connsiteX129" fmla="*/ 7479 w 10000"/>
              <a:gd name="connsiteY129" fmla="*/ 4184 h 10741"/>
              <a:gd name="connsiteX130" fmla="*/ 7404 w 10000"/>
              <a:gd name="connsiteY130" fmla="*/ 4324 h 10741"/>
              <a:gd name="connsiteX131" fmla="*/ 7321 w 10000"/>
              <a:gd name="connsiteY131" fmla="*/ 4470 h 10741"/>
              <a:gd name="connsiteX132" fmla="*/ 7213 w 10000"/>
              <a:gd name="connsiteY132" fmla="*/ 4628 h 10741"/>
              <a:gd name="connsiteX133" fmla="*/ 7100 w 10000"/>
              <a:gd name="connsiteY133" fmla="*/ 4794 h 10741"/>
              <a:gd name="connsiteX134" fmla="*/ 6979 w 10000"/>
              <a:gd name="connsiteY134" fmla="*/ 4958 h 10741"/>
              <a:gd name="connsiteX135" fmla="*/ 6850 w 10000"/>
              <a:gd name="connsiteY135" fmla="*/ 5113 h 10741"/>
              <a:gd name="connsiteX136" fmla="*/ 6721 w 10000"/>
              <a:gd name="connsiteY136" fmla="*/ 5265 h 10741"/>
              <a:gd name="connsiteX137" fmla="*/ 6600 w 10000"/>
              <a:gd name="connsiteY137" fmla="*/ 5405 h 10741"/>
              <a:gd name="connsiteX138" fmla="*/ 6471 w 10000"/>
              <a:gd name="connsiteY138" fmla="*/ 5530 h 10741"/>
              <a:gd name="connsiteX139" fmla="*/ 6358 w 10000"/>
              <a:gd name="connsiteY139" fmla="*/ 5641 h 10741"/>
              <a:gd name="connsiteX140" fmla="*/ 6250 w 10000"/>
              <a:gd name="connsiteY140" fmla="*/ 5721 h 10741"/>
              <a:gd name="connsiteX141" fmla="*/ 6267 w 10000"/>
              <a:gd name="connsiteY141" fmla="*/ 5781 h 10741"/>
              <a:gd name="connsiteX142" fmla="*/ 6296 w 10000"/>
              <a:gd name="connsiteY142" fmla="*/ 5793 h 10741"/>
              <a:gd name="connsiteX143" fmla="*/ 6479 w 10000"/>
              <a:gd name="connsiteY143" fmla="*/ 5754 h 10741"/>
              <a:gd name="connsiteX144" fmla="*/ 6663 w 10000"/>
              <a:gd name="connsiteY144" fmla="*/ 5736 h 10741"/>
              <a:gd name="connsiteX145" fmla="*/ 6858 w 10000"/>
              <a:gd name="connsiteY145" fmla="*/ 5736 h 10741"/>
              <a:gd name="connsiteX146" fmla="*/ 7046 w 10000"/>
              <a:gd name="connsiteY146" fmla="*/ 5742 h 10741"/>
              <a:gd name="connsiteX147" fmla="*/ 7246 w 10000"/>
              <a:gd name="connsiteY147" fmla="*/ 5748 h 10741"/>
              <a:gd name="connsiteX148" fmla="*/ 7425 w 10000"/>
              <a:gd name="connsiteY148" fmla="*/ 5748 h 10741"/>
              <a:gd name="connsiteX149" fmla="*/ 7600 w 10000"/>
              <a:gd name="connsiteY149" fmla="*/ 5733 h 10741"/>
              <a:gd name="connsiteX150" fmla="*/ 7950 w 10000"/>
              <a:gd name="connsiteY150" fmla="*/ 5673 h 10741"/>
              <a:gd name="connsiteX151" fmla="*/ 8275 w 10000"/>
              <a:gd name="connsiteY151" fmla="*/ 5596 h 10741"/>
              <a:gd name="connsiteX152" fmla="*/ 8579 w 10000"/>
              <a:gd name="connsiteY152" fmla="*/ 5504 h 10741"/>
              <a:gd name="connsiteX153" fmla="*/ 8858 w 10000"/>
              <a:gd name="connsiteY153" fmla="*/ 5390 h 10741"/>
              <a:gd name="connsiteX154" fmla="*/ 9117 w 10000"/>
              <a:gd name="connsiteY154" fmla="*/ 5265 h 10741"/>
              <a:gd name="connsiteX155" fmla="*/ 9350 w 10000"/>
              <a:gd name="connsiteY155" fmla="*/ 5119 h 10741"/>
              <a:gd name="connsiteX156" fmla="*/ 9563 w 10000"/>
              <a:gd name="connsiteY156" fmla="*/ 4967 h 10741"/>
              <a:gd name="connsiteX157" fmla="*/ 9758 w 10000"/>
              <a:gd name="connsiteY157" fmla="*/ 4794 h 10741"/>
              <a:gd name="connsiteX158" fmla="*/ 9933 w 10000"/>
              <a:gd name="connsiteY158" fmla="*/ 4610 h 10741"/>
              <a:gd name="connsiteX159" fmla="*/ 10000 w 10000"/>
              <a:gd name="connsiteY159" fmla="*/ 4648 h 10741"/>
              <a:gd name="connsiteX160" fmla="*/ 10000 w 10000"/>
              <a:gd name="connsiteY160" fmla="*/ 4660 h 10741"/>
              <a:gd name="connsiteX161" fmla="*/ 9904 w 10000"/>
              <a:gd name="connsiteY161" fmla="*/ 4827 h 10741"/>
              <a:gd name="connsiteX162" fmla="*/ 9767 w 10000"/>
              <a:gd name="connsiteY162" fmla="*/ 5000 h 10741"/>
              <a:gd name="connsiteX163" fmla="*/ 9600 w 10000"/>
              <a:gd name="connsiteY163" fmla="*/ 5173 h 10741"/>
              <a:gd name="connsiteX164" fmla="*/ 9404 w 10000"/>
              <a:gd name="connsiteY164" fmla="*/ 5343 h 10741"/>
              <a:gd name="connsiteX165" fmla="*/ 9183 w 10000"/>
              <a:gd name="connsiteY165" fmla="*/ 5504 h 10741"/>
              <a:gd name="connsiteX166" fmla="*/ 8950 w 10000"/>
              <a:gd name="connsiteY166" fmla="*/ 5662 h 10741"/>
              <a:gd name="connsiteX167" fmla="*/ 8704 w 10000"/>
              <a:gd name="connsiteY167" fmla="*/ 5802 h 10741"/>
              <a:gd name="connsiteX168" fmla="*/ 8463 w 10000"/>
              <a:gd name="connsiteY168" fmla="*/ 5927 h 10741"/>
              <a:gd name="connsiteX169" fmla="*/ 8229 w 10000"/>
              <a:gd name="connsiteY169" fmla="*/ 6025 h 10741"/>
              <a:gd name="connsiteX170" fmla="*/ 8000 w 10000"/>
              <a:gd name="connsiteY170" fmla="*/ 6105 h 10741"/>
              <a:gd name="connsiteX171" fmla="*/ 7879 w 10000"/>
              <a:gd name="connsiteY171" fmla="*/ 6132 h 10741"/>
              <a:gd name="connsiteX172" fmla="*/ 7729 w 10000"/>
              <a:gd name="connsiteY172" fmla="*/ 6153 h 10741"/>
              <a:gd name="connsiteX173" fmla="*/ 7563 w 10000"/>
              <a:gd name="connsiteY173" fmla="*/ 6177 h 10741"/>
              <a:gd name="connsiteX174" fmla="*/ 7388 w 10000"/>
              <a:gd name="connsiteY174" fmla="*/ 6198 h 10741"/>
              <a:gd name="connsiteX175" fmla="*/ 7204 w 10000"/>
              <a:gd name="connsiteY175" fmla="*/ 6219 h 10741"/>
              <a:gd name="connsiteX176" fmla="*/ 7017 w 10000"/>
              <a:gd name="connsiteY176" fmla="*/ 6240 h 10741"/>
              <a:gd name="connsiteX177" fmla="*/ 6842 w 10000"/>
              <a:gd name="connsiteY177" fmla="*/ 6263 h 10741"/>
              <a:gd name="connsiteX178" fmla="*/ 6675 w 10000"/>
              <a:gd name="connsiteY178" fmla="*/ 6290 h 10741"/>
              <a:gd name="connsiteX179" fmla="*/ 6517 w 10000"/>
              <a:gd name="connsiteY179" fmla="*/ 6329 h 10741"/>
              <a:gd name="connsiteX180" fmla="*/ 6388 w 10000"/>
              <a:gd name="connsiteY180" fmla="*/ 6365 h 10741"/>
              <a:gd name="connsiteX181" fmla="*/ 6288 w 10000"/>
              <a:gd name="connsiteY181" fmla="*/ 6415 h 10741"/>
              <a:gd name="connsiteX182" fmla="*/ 6213 w 10000"/>
              <a:gd name="connsiteY182" fmla="*/ 6475 h 10741"/>
              <a:gd name="connsiteX183" fmla="*/ 6092 w 10000"/>
              <a:gd name="connsiteY183" fmla="*/ 6648 h 10741"/>
              <a:gd name="connsiteX184" fmla="*/ 6008 w 10000"/>
              <a:gd name="connsiteY184" fmla="*/ 6836 h 10741"/>
              <a:gd name="connsiteX185" fmla="*/ 5942 w 10000"/>
              <a:gd name="connsiteY185" fmla="*/ 7032 h 10741"/>
              <a:gd name="connsiteX186" fmla="*/ 5904 w 10000"/>
              <a:gd name="connsiteY186" fmla="*/ 7232 h 10741"/>
              <a:gd name="connsiteX187" fmla="*/ 5888 w 10000"/>
              <a:gd name="connsiteY187" fmla="*/ 7443 h 10741"/>
              <a:gd name="connsiteX188" fmla="*/ 5879 w 10000"/>
              <a:gd name="connsiteY188" fmla="*/ 7655 h 10741"/>
              <a:gd name="connsiteX189" fmla="*/ 5888 w 10000"/>
              <a:gd name="connsiteY189" fmla="*/ 7867 h 10741"/>
              <a:gd name="connsiteX190" fmla="*/ 5904 w 10000"/>
              <a:gd name="connsiteY190" fmla="*/ 8084 h 10741"/>
              <a:gd name="connsiteX191" fmla="*/ 5925 w 10000"/>
              <a:gd name="connsiteY191" fmla="*/ 8299 h 10741"/>
              <a:gd name="connsiteX192" fmla="*/ 5950 w 10000"/>
              <a:gd name="connsiteY192" fmla="*/ 8510 h 10741"/>
              <a:gd name="connsiteX193" fmla="*/ 5954 w 10000"/>
              <a:gd name="connsiteY193" fmla="*/ 8820 h 10741"/>
              <a:gd name="connsiteX194" fmla="*/ 5933 w 10000"/>
              <a:gd name="connsiteY194" fmla="*/ 9130 h 10741"/>
              <a:gd name="connsiteX195" fmla="*/ 5896 w 10000"/>
              <a:gd name="connsiteY195" fmla="*/ 9428 h 10741"/>
              <a:gd name="connsiteX196" fmla="*/ 5850 w 10000"/>
              <a:gd name="connsiteY196" fmla="*/ 9720 h 10741"/>
              <a:gd name="connsiteX197" fmla="*/ 5909 w 10000"/>
              <a:gd name="connsiteY197" fmla="*/ 10741 h 10741"/>
              <a:gd name="connsiteX198" fmla="*/ 4117 w 10000"/>
              <a:gd name="connsiteY198" fmla="*/ 10686 h 10741"/>
              <a:gd name="connsiteX199" fmla="*/ 4309 w 10000"/>
              <a:gd name="connsiteY199" fmla="*/ 10293 h 10741"/>
              <a:gd name="connsiteX200" fmla="*/ 4546 w 10000"/>
              <a:gd name="connsiteY200" fmla="*/ 9848 h 10741"/>
              <a:gd name="connsiteX201" fmla="*/ 4629 w 10000"/>
              <a:gd name="connsiteY201" fmla="*/ 9687 h 10741"/>
              <a:gd name="connsiteX202" fmla="*/ 4700 w 10000"/>
              <a:gd name="connsiteY202" fmla="*/ 9508 h 10741"/>
              <a:gd name="connsiteX203" fmla="*/ 4767 w 10000"/>
              <a:gd name="connsiteY203" fmla="*/ 9309 h 10741"/>
              <a:gd name="connsiteX204" fmla="*/ 4829 w 10000"/>
              <a:gd name="connsiteY204" fmla="*/ 9097 h 10741"/>
              <a:gd name="connsiteX205" fmla="*/ 4879 w 10000"/>
              <a:gd name="connsiteY205" fmla="*/ 8868 h 10741"/>
              <a:gd name="connsiteX206" fmla="*/ 4917 w 10000"/>
              <a:gd name="connsiteY206" fmla="*/ 8635 h 10741"/>
              <a:gd name="connsiteX207" fmla="*/ 4954 w 10000"/>
              <a:gd name="connsiteY207" fmla="*/ 8391 h 10741"/>
              <a:gd name="connsiteX208" fmla="*/ 4979 w 10000"/>
              <a:gd name="connsiteY208" fmla="*/ 8144 h 10741"/>
              <a:gd name="connsiteX209" fmla="*/ 5000 w 10000"/>
              <a:gd name="connsiteY209" fmla="*/ 7887 h 10741"/>
              <a:gd name="connsiteX210" fmla="*/ 5000 w 10000"/>
              <a:gd name="connsiteY210" fmla="*/ 7634 h 10741"/>
              <a:gd name="connsiteX211" fmla="*/ 5000 w 10000"/>
              <a:gd name="connsiteY211" fmla="*/ 7384 h 10741"/>
              <a:gd name="connsiteX212" fmla="*/ 4979 w 10000"/>
              <a:gd name="connsiteY212" fmla="*/ 7133 h 10741"/>
              <a:gd name="connsiteX213" fmla="*/ 4950 w 10000"/>
              <a:gd name="connsiteY213" fmla="*/ 6892 h 10741"/>
              <a:gd name="connsiteX214" fmla="*/ 4913 w 10000"/>
              <a:gd name="connsiteY214" fmla="*/ 6657 h 10741"/>
              <a:gd name="connsiteX215" fmla="*/ 4858 w 10000"/>
              <a:gd name="connsiteY215" fmla="*/ 6430 h 10741"/>
              <a:gd name="connsiteX216" fmla="*/ 4783 w 10000"/>
              <a:gd name="connsiteY216" fmla="*/ 6219 h 10741"/>
              <a:gd name="connsiteX217" fmla="*/ 4700 w 10000"/>
              <a:gd name="connsiteY217" fmla="*/ 6019 h 10741"/>
              <a:gd name="connsiteX218" fmla="*/ 4600 w 10000"/>
              <a:gd name="connsiteY218" fmla="*/ 5840 h 10741"/>
              <a:gd name="connsiteX219" fmla="*/ 4488 w 10000"/>
              <a:gd name="connsiteY219" fmla="*/ 5682 h 10741"/>
              <a:gd name="connsiteX220" fmla="*/ 4358 w 10000"/>
              <a:gd name="connsiteY220" fmla="*/ 5542 h 10741"/>
              <a:gd name="connsiteX221" fmla="*/ 4213 w 10000"/>
              <a:gd name="connsiteY221" fmla="*/ 5429 h 10741"/>
              <a:gd name="connsiteX222" fmla="*/ 4046 w 10000"/>
              <a:gd name="connsiteY222" fmla="*/ 5343 h 10741"/>
              <a:gd name="connsiteX223" fmla="*/ 3904 w 10000"/>
              <a:gd name="connsiteY223" fmla="*/ 5292 h 10741"/>
              <a:gd name="connsiteX224" fmla="*/ 3746 w 10000"/>
              <a:gd name="connsiteY224" fmla="*/ 5271 h 10741"/>
              <a:gd name="connsiteX225" fmla="*/ 3583 w 10000"/>
              <a:gd name="connsiteY225" fmla="*/ 5271 h 10741"/>
              <a:gd name="connsiteX226" fmla="*/ 3413 w 10000"/>
              <a:gd name="connsiteY226" fmla="*/ 5286 h 10741"/>
              <a:gd name="connsiteX227" fmla="*/ 3246 w 10000"/>
              <a:gd name="connsiteY227" fmla="*/ 5310 h 10741"/>
              <a:gd name="connsiteX228" fmla="*/ 3079 w 10000"/>
              <a:gd name="connsiteY228" fmla="*/ 5343 h 10741"/>
              <a:gd name="connsiteX229" fmla="*/ 2913 w 10000"/>
              <a:gd name="connsiteY229" fmla="*/ 5369 h 10741"/>
              <a:gd name="connsiteX230" fmla="*/ 2750 w 10000"/>
              <a:gd name="connsiteY230" fmla="*/ 5396 h 10741"/>
              <a:gd name="connsiteX231" fmla="*/ 2600 w 10000"/>
              <a:gd name="connsiteY231" fmla="*/ 5411 h 10741"/>
              <a:gd name="connsiteX232" fmla="*/ 2258 w 10000"/>
              <a:gd name="connsiteY232" fmla="*/ 5423 h 10741"/>
              <a:gd name="connsiteX233" fmla="*/ 1925 w 10000"/>
              <a:gd name="connsiteY233" fmla="*/ 5411 h 10741"/>
              <a:gd name="connsiteX234" fmla="*/ 1617 w 10000"/>
              <a:gd name="connsiteY234" fmla="*/ 5384 h 10741"/>
              <a:gd name="connsiteX235" fmla="*/ 1321 w 10000"/>
              <a:gd name="connsiteY235" fmla="*/ 5346 h 10741"/>
              <a:gd name="connsiteX236" fmla="*/ 1033 w 10000"/>
              <a:gd name="connsiteY236" fmla="*/ 5298 h 10741"/>
              <a:gd name="connsiteX237" fmla="*/ 758 w 10000"/>
              <a:gd name="connsiteY237" fmla="*/ 5250 h 10741"/>
              <a:gd name="connsiteX238" fmla="*/ 500 w 10000"/>
              <a:gd name="connsiteY238" fmla="*/ 5197 h 10741"/>
              <a:gd name="connsiteX239" fmla="*/ 517 w 10000"/>
              <a:gd name="connsiteY239" fmla="*/ 5137 h 10741"/>
              <a:gd name="connsiteX240" fmla="*/ 871 w 10000"/>
              <a:gd name="connsiteY240" fmla="*/ 5173 h 10741"/>
              <a:gd name="connsiteX241" fmla="*/ 1221 w 10000"/>
              <a:gd name="connsiteY241" fmla="*/ 5197 h 10741"/>
              <a:gd name="connsiteX242" fmla="*/ 1563 w 10000"/>
              <a:gd name="connsiteY242" fmla="*/ 5206 h 10741"/>
              <a:gd name="connsiteX243" fmla="*/ 1896 w 10000"/>
              <a:gd name="connsiteY243" fmla="*/ 5197 h 10741"/>
              <a:gd name="connsiteX244" fmla="*/ 2221 w 10000"/>
              <a:gd name="connsiteY244" fmla="*/ 5164 h 10741"/>
              <a:gd name="connsiteX245" fmla="*/ 2538 w 10000"/>
              <a:gd name="connsiteY245" fmla="*/ 5113 h 10741"/>
              <a:gd name="connsiteX246" fmla="*/ 2842 w 10000"/>
              <a:gd name="connsiteY246" fmla="*/ 5045 h 10741"/>
              <a:gd name="connsiteX247" fmla="*/ 3129 w 10000"/>
              <a:gd name="connsiteY247" fmla="*/ 4946 h 10741"/>
              <a:gd name="connsiteX248" fmla="*/ 3500 w 10000"/>
              <a:gd name="connsiteY248" fmla="*/ 4815 h 10741"/>
              <a:gd name="connsiteX249" fmla="*/ 2821 w 10000"/>
              <a:gd name="connsiteY249" fmla="*/ 4389 h 10741"/>
              <a:gd name="connsiteX250" fmla="*/ 2213 w 10000"/>
              <a:gd name="connsiteY250" fmla="*/ 3912 h 10741"/>
              <a:gd name="connsiteX251" fmla="*/ 1879 w 10000"/>
              <a:gd name="connsiteY251" fmla="*/ 3939 h 10741"/>
              <a:gd name="connsiteX252" fmla="*/ 1554 w 10000"/>
              <a:gd name="connsiteY252" fmla="*/ 3939 h 10741"/>
              <a:gd name="connsiteX253" fmla="*/ 1258 w 10000"/>
              <a:gd name="connsiteY253" fmla="*/ 3912 h 10741"/>
              <a:gd name="connsiteX254" fmla="*/ 979 w 10000"/>
              <a:gd name="connsiteY254" fmla="*/ 3856 h 10741"/>
              <a:gd name="connsiteX255" fmla="*/ 721 w 10000"/>
              <a:gd name="connsiteY255" fmla="*/ 3775 h 10741"/>
              <a:gd name="connsiteX256" fmla="*/ 496 w 10000"/>
              <a:gd name="connsiteY256" fmla="*/ 3674 h 10741"/>
              <a:gd name="connsiteX257" fmla="*/ 296 w 10000"/>
              <a:gd name="connsiteY257" fmla="*/ 3549 h 10741"/>
              <a:gd name="connsiteX258" fmla="*/ 129 w 10000"/>
              <a:gd name="connsiteY258" fmla="*/ 3403 h 10741"/>
              <a:gd name="connsiteX259" fmla="*/ 0 w 10000"/>
              <a:gd name="connsiteY259" fmla="*/ 3245 h 10741"/>
              <a:gd name="connsiteX260" fmla="*/ 17 w 10000"/>
              <a:gd name="connsiteY260" fmla="*/ 3218 h 10741"/>
              <a:gd name="connsiteX261" fmla="*/ 71 w 10000"/>
              <a:gd name="connsiteY261" fmla="*/ 3245 h 10741"/>
              <a:gd name="connsiteX262" fmla="*/ 138 w 10000"/>
              <a:gd name="connsiteY262" fmla="*/ 3349 h 10741"/>
              <a:gd name="connsiteX263" fmla="*/ 246 w 10000"/>
              <a:gd name="connsiteY263" fmla="*/ 3439 h 10741"/>
              <a:gd name="connsiteX264" fmla="*/ 379 w 10000"/>
              <a:gd name="connsiteY264" fmla="*/ 3528 h 10741"/>
              <a:gd name="connsiteX265" fmla="*/ 538 w 10000"/>
              <a:gd name="connsiteY265" fmla="*/ 3597 h 10741"/>
              <a:gd name="connsiteX266" fmla="*/ 721 w 10000"/>
              <a:gd name="connsiteY266" fmla="*/ 3656 h 10741"/>
              <a:gd name="connsiteX267" fmla="*/ 913 w 10000"/>
              <a:gd name="connsiteY267" fmla="*/ 3701 h 10741"/>
              <a:gd name="connsiteX268" fmla="*/ 1117 w 10000"/>
              <a:gd name="connsiteY268" fmla="*/ 3728 h 10741"/>
              <a:gd name="connsiteX269" fmla="*/ 1329 w 10000"/>
              <a:gd name="connsiteY269" fmla="*/ 3737 h 10741"/>
              <a:gd name="connsiteX270" fmla="*/ 1533 w 10000"/>
              <a:gd name="connsiteY270" fmla="*/ 3734 h 10741"/>
              <a:gd name="connsiteX271" fmla="*/ 1646 w 10000"/>
              <a:gd name="connsiteY271" fmla="*/ 3722 h 10741"/>
              <a:gd name="connsiteX272" fmla="*/ 1746 w 10000"/>
              <a:gd name="connsiteY272" fmla="*/ 3722 h 10741"/>
              <a:gd name="connsiteX273" fmla="*/ 1833 w 10000"/>
              <a:gd name="connsiteY273" fmla="*/ 3710 h 10741"/>
              <a:gd name="connsiteX274" fmla="*/ 1917 w 10000"/>
              <a:gd name="connsiteY274" fmla="*/ 3695 h 10741"/>
              <a:gd name="connsiteX275" fmla="*/ 1988 w 10000"/>
              <a:gd name="connsiteY275" fmla="*/ 3662 h 10741"/>
              <a:gd name="connsiteX276" fmla="*/ 1788 w 10000"/>
              <a:gd name="connsiteY276" fmla="*/ 3391 h 10741"/>
              <a:gd name="connsiteX277" fmla="*/ 1617 w 10000"/>
              <a:gd name="connsiteY277" fmla="*/ 3126 h 10741"/>
              <a:gd name="connsiteX278" fmla="*/ 1454 w 10000"/>
              <a:gd name="connsiteY278" fmla="*/ 2849 h 10741"/>
              <a:gd name="connsiteX279" fmla="*/ 1313 w 10000"/>
              <a:gd name="connsiteY279" fmla="*/ 2563 h 10741"/>
              <a:gd name="connsiteX280" fmla="*/ 1175 w 10000"/>
              <a:gd name="connsiteY280" fmla="*/ 2253 h 10741"/>
              <a:gd name="connsiteX281" fmla="*/ 1046 w 10000"/>
              <a:gd name="connsiteY281" fmla="*/ 1919 h 10741"/>
              <a:gd name="connsiteX282" fmla="*/ 1033 w 10000"/>
              <a:gd name="connsiteY282" fmla="*/ 1859 h 10741"/>
              <a:gd name="connsiteX283" fmla="*/ 1000 w 10000"/>
              <a:gd name="connsiteY283" fmla="*/ 1776 h 10741"/>
              <a:gd name="connsiteX284" fmla="*/ 979 w 10000"/>
              <a:gd name="connsiteY284" fmla="*/ 1684 h 10741"/>
              <a:gd name="connsiteX285" fmla="*/ 950 w 10000"/>
              <a:gd name="connsiteY285" fmla="*/ 1591 h 10741"/>
              <a:gd name="connsiteX286" fmla="*/ 925 w 10000"/>
              <a:gd name="connsiteY286" fmla="*/ 1490 h 10741"/>
              <a:gd name="connsiteX287" fmla="*/ 917 w 10000"/>
              <a:gd name="connsiteY287" fmla="*/ 1397 h 10741"/>
              <a:gd name="connsiteX288" fmla="*/ 917 w 10000"/>
              <a:gd name="connsiteY288" fmla="*/ 1311 h 10741"/>
              <a:gd name="connsiteX289" fmla="*/ 933 w 10000"/>
              <a:gd name="connsiteY289" fmla="*/ 1234 h 10741"/>
              <a:gd name="connsiteX290" fmla="*/ 963 w 10000"/>
              <a:gd name="connsiteY290" fmla="*/ 1180 h 10741"/>
              <a:gd name="connsiteX291" fmla="*/ 1000 w 10000"/>
              <a:gd name="connsiteY291" fmla="*/ 1192 h 10741"/>
              <a:gd name="connsiteX292" fmla="*/ 1033 w 10000"/>
              <a:gd name="connsiteY292" fmla="*/ 1496 h 10741"/>
              <a:gd name="connsiteX293" fmla="*/ 1108 w 10000"/>
              <a:gd name="connsiteY293" fmla="*/ 1800 h 10741"/>
              <a:gd name="connsiteX294" fmla="*/ 1221 w 10000"/>
              <a:gd name="connsiteY294" fmla="*/ 2098 h 10741"/>
              <a:gd name="connsiteX295" fmla="*/ 1358 w 10000"/>
              <a:gd name="connsiteY295" fmla="*/ 2372 h 10741"/>
              <a:gd name="connsiteX296" fmla="*/ 1508 w 10000"/>
              <a:gd name="connsiteY296" fmla="*/ 2628 h 10741"/>
              <a:gd name="connsiteX297" fmla="*/ 1646 w 10000"/>
              <a:gd name="connsiteY297" fmla="*/ 2795 h 10741"/>
              <a:gd name="connsiteX298" fmla="*/ 1629 w 10000"/>
              <a:gd name="connsiteY298" fmla="*/ 2801 h 10741"/>
              <a:gd name="connsiteX299" fmla="*/ 1629 w 10000"/>
              <a:gd name="connsiteY299" fmla="*/ 2807 h 10741"/>
              <a:gd name="connsiteX300" fmla="*/ 1638 w 10000"/>
              <a:gd name="connsiteY300" fmla="*/ 2813 h 10741"/>
              <a:gd name="connsiteX301" fmla="*/ 1646 w 10000"/>
              <a:gd name="connsiteY301" fmla="*/ 2816 h 10741"/>
              <a:gd name="connsiteX302" fmla="*/ 1663 w 10000"/>
              <a:gd name="connsiteY302" fmla="*/ 2822 h 10741"/>
              <a:gd name="connsiteX303" fmla="*/ 1667 w 10000"/>
              <a:gd name="connsiteY303" fmla="*/ 2834 h 10741"/>
              <a:gd name="connsiteX304" fmla="*/ 1675 w 10000"/>
              <a:gd name="connsiteY304" fmla="*/ 2840 h 10741"/>
              <a:gd name="connsiteX305" fmla="*/ 1683 w 10000"/>
              <a:gd name="connsiteY305" fmla="*/ 2849 h 10741"/>
              <a:gd name="connsiteX306" fmla="*/ 1683 w 10000"/>
              <a:gd name="connsiteY306" fmla="*/ 2843 h 10741"/>
              <a:gd name="connsiteX307" fmla="*/ 1675 w 10000"/>
              <a:gd name="connsiteY307" fmla="*/ 2840 h 10741"/>
              <a:gd name="connsiteX308" fmla="*/ 1675 w 10000"/>
              <a:gd name="connsiteY308" fmla="*/ 2840 h 10741"/>
              <a:gd name="connsiteX309" fmla="*/ 1646 w 10000"/>
              <a:gd name="connsiteY309" fmla="*/ 2795 h 10741"/>
              <a:gd name="connsiteX310" fmla="*/ 1746 w 10000"/>
              <a:gd name="connsiteY310" fmla="*/ 2741 h 10741"/>
              <a:gd name="connsiteX311" fmla="*/ 1842 w 10000"/>
              <a:gd name="connsiteY311" fmla="*/ 2649 h 10741"/>
              <a:gd name="connsiteX312" fmla="*/ 1933 w 10000"/>
              <a:gd name="connsiteY312" fmla="*/ 2542 h 10741"/>
              <a:gd name="connsiteX313" fmla="*/ 2017 w 10000"/>
              <a:gd name="connsiteY313" fmla="*/ 2411 h 10741"/>
              <a:gd name="connsiteX314" fmla="*/ 2092 w 10000"/>
              <a:gd name="connsiteY314" fmla="*/ 2265 h 10741"/>
              <a:gd name="connsiteX315" fmla="*/ 2163 w 10000"/>
              <a:gd name="connsiteY315" fmla="*/ 2113 h 10741"/>
              <a:gd name="connsiteX316" fmla="*/ 2221 w 10000"/>
              <a:gd name="connsiteY316" fmla="*/ 1955 h 10741"/>
              <a:gd name="connsiteX317" fmla="*/ 2275 w 10000"/>
              <a:gd name="connsiteY317" fmla="*/ 1803 h 10741"/>
              <a:gd name="connsiteX318" fmla="*/ 2321 w 10000"/>
              <a:gd name="connsiteY318" fmla="*/ 1657 h 10741"/>
              <a:gd name="connsiteX319" fmla="*/ 2329 w 10000"/>
              <a:gd name="connsiteY319" fmla="*/ 1853 h 10741"/>
              <a:gd name="connsiteX320" fmla="*/ 2321 w 10000"/>
              <a:gd name="connsiteY320" fmla="*/ 2032 h 10741"/>
              <a:gd name="connsiteX321" fmla="*/ 2283 w 10000"/>
              <a:gd name="connsiteY321" fmla="*/ 2199 h 10741"/>
              <a:gd name="connsiteX322" fmla="*/ 2229 w 10000"/>
              <a:gd name="connsiteY322" fmla="*/ 2366 h 10741"/>
              <a:gd name="connsiteX323" fmla="*/ 2154 w 10000"/>
              <a:gd name="connsiteY323" fmla="*/ 2524 h 10741"/>
              <a:gd name="connsiteX324" fmla="*/ 2046 w 10000"/>
              <a:gd name="connsiteY324" fmla="*/ 2682 h 10741"/>
              <a:gd name="connsiteX325" fmla="*/ 1796 w 10000"/>
              <a:gd name="connsiteY325" fmla="*/ 3027 h 10741"/>
              <a:gd name="connsiteX326" fmla="*/ 2054 w 10000"/>
              <a:gd name="connsiteY326" fmla="*/ 3305 h 10741"/>
              <a:gd name="connsiteX327" fmla="*/ 2333 w 10000"/>
              <a:gd name="connsiteY327" fmla="*/ 3564 h 10741"/>
              <a:gd name="connsiteX328" fmla="*/ 2638 w 10000"/>
              <a:gd name="connsiteY328" fmla="*/ 3808 h 10741"/>
              <a:gd name="connsiteX329" fmla="*/ 2963 w 10000"/>
              <a:gd name="connsiteY329" fmla="*/ 4032 h 10741"/>
              <a:gd name="connsiteX330" fmla="*/ 4129 w 10000"/>
              <a:gd name="connsiteY330" fmla="*/ 4610 h 10741"/>
              <a:gd name="connsiteX331" fmla="*/ 4167 w 10000"/>
              <a:gd name="connsiteY331" fmla="*/ 4589 h 10741"/>
              <a:gd name="connsiteX332" fmla="*/ 4071 w 10000"/>
              <a:gd name="connsiteY332" fmla="*/ 4333 h 10741"/>
              <a:gd name="connsiteX333" fmla="*/ 3996 w 10000"/>
              <a:gd name="connsiteY333" fmla="*/ 4058 h 10741"/>
              <a:gd name="connsiteX334" fmla="*/ 3933 w 10000"/>
              <a:gd name="connsiteY334" fmla="*/ 3760 h 10741"/>
              <a:gd name="connsiteX335" fmla="*/ 3904 w 10000"/>
              <a:gd name="connsiteY335" fmla="*/ 3456 h 10741"/>
              <a:gd name="connsiteX336" fmla="*/ 3879 w 10000"/>
              <a:gd name="connsiteY336" fmla="*/ 3138 h 10741"/>
              <a:gd name="connsiteX337" fmla="*/ 3879 w 10000"/>
              <a:gd name="connsiteY337" fmla="*/ 2813 h 10741"/>
              <a:gd name="connsiteX338" fmla="*/ 3896 w 10000"/>
              <a:gd name="connsiteY338" fmla="*/ 2485 h 10741"/>
              <a:gd name="connsiteX339" fmla="*/ 3933 w 10000"/>
              <a:gd name="connsiteY339" fmla="*/ 2160 h 10741"/>
              <a:gd name="connsiteX340" fmla="*/ 3988 w 10000"/>
              <a:gd name="connsiteY340" fmla="*/ 1836 h 10741"/>
              <a:gd name="connsiteX341" fmla="*/ 4046 w 10000"/>
              <a:gd name="connsiteY341" fmla="*/ 1523 h 10741"/>
              <a:gd name="connsiteX342" fmla="*/ 4129 w 10000"/>
              <a:gd name="connsiteY342" fmla="*/ 1219 h 10741"/>
              <a:gd name="connsiteX343" fmla="*/ 4229 w 10000"/>
              <a:gd name="connsiteY343" fmla="*/ 933 h 10741"/>
              <a:gd name="connsiteX344" fmla="*/ 4333 w 10000"/>
              <a:gd name="connsiteY344" fmla="*/ 662 h 10741"/>
              <a:gd name="connsiteX345" fmla="*/ 4454 w 10000"/>
              <a:gd name="connsiteY345" fmla="*/ 417 h 10741"/>
              <a:gd name="connsiteX346" fmla="*/ 4583 w 10000"/>
              <a:gd name="connsiteY346" fmla="*/ 194 h 10741"/>
              <a:gd name="connsiteX347" fmla="*/ 4738 w 10000"/>
              <a:gd name="connsiteY347" fmla="*/ 0 h 10741"/>
              <a:gd name="connsiteX0" fmla="*/ 4738 w 10000"/>
              <a:gd name="connsiteY0" fmla="*/ 0 h 10686"/>
              <a:gd name="connsiteX1" fmla="*/ 4721 w 10000"/>
              <a:gd name="connsiteY1" fmla="*/ 48 h 10686"/>
              <a:gd name="connsiteX2" fmla="*/ 4713 w 10000"/>
              <a:gd name="connsiteY2" fmla="*/ 80 h 10686"/>
              <a:gd name="connsiteX3" fmla="*/ 4704 w 10000"/>
              <a:gd name="connsiteY3" fmla="*/ 101 h 10686"/>
              <a:gd name="connsiteX4" fmla="*/ 4704 w 10000"/>
              <a:gd name="connsiteY4" fmla="*/ 113 h 10686"/>
              <a:gd name="connsiteX5" fmla="*/ 4713 w 10000"/>
              <a:gd name="connsiteY5" fmla="*/ 119 h 10686"/>
              <a:gd name="connsiteX6" fmla="*/ 4713 w 10000"/>
              <a:gd name="connsiteY6" fmla="*/ 125 h 10686"/>
              <a:gd name="connsiteX7" fmla="*/ 4721 w 10000"/>
              <a:gd name="connsiteY7" fmla="*/ 125 h 10686"/>
              <a:gd name="connsiteX8" fmla="*/ 4721 w 10000"/>
              <a:gd name="connsiteY8" fmla="*/ 125 h 10686"/>
              <a:gd name="connsiteX9" fmla="*/ 4721 w 10000"/>
              <a:gd name="connsiteY9" fmla="*/ 134 h 10686"/>
              <a:gd name="connsiteX10" fmla="*/ 4713 w 10000"/>
              <a:gd name="connsiteY10" fmla="*/ 152 h 10686"/>
              <a:gd name="connsiteX11" fmla="*/ 4704 w 10000"/>
              <a:gd name="connsiteY11" fmla="*/ 179 h 10686"/>
              <a:gd name="connsiteX12" fmla="*/ 4692 w 10000"/>
              <a:gd name="connsiteY12" fmla="*/ 221 h 10686"/>
              <a:gd name="connsiteX13" fmla="*/ 4667 w 10000"/>
              <a:gd name="connsiteY13" fmla="*/ 280 h 10686"/>
              <a:gd name="connsiteX14" fmla="*/ 4629 w 10000"/>
              <a:gd name="connsiteY14" fmla="*/ 364 h 10686"/>
              <a:gd name="connsiteX15" fmla="*/ 4592 w 10000"/>
              <a:gd name="connsiteY15" fmla="*/ 465 h 10686"/>
              <a:gd name="connsiteX16" fmla="*/ 4533 w 10000"/>
              <a:gd name="connsiteY16" fmla="*/ 596 h 10686"/>
              <a:gd name="connsiteX17" fmla="*/ 4463 w 10000"/>
              <a:gd name="connsiteY17" fmla="*/ 754 h 10686"/>
              <a:gd name="connsiteX18" fmla="*/ 4379 w 10000"/>
              <a:gd name="connsiteY18" fmla="*/ 1001 h 10686"/>
              <a:gd name="connsiteX19" fmla="*/ 4321 w 10000"/>
              <a:gd name="connsiteY19" fmla="*/ 1266 h 10686"/>
              <a:gd name="connsiteX20" fmla="*/ 4275 w 10000"/>
              <a:gd name="connsiteY20" fmla="*/ 1538 h 10686"/>
              <a:gd name="connsiteX21" fmla="*/ 4213 w 10000"/>
              <a:gd name="connsiteY21" fmla="*/ 1827 h 10686"/>
              <a:gd name="connsiteX22" fmla="*/ 4204 w 10000"/>
              <a:gd name="connsiteY22" fmla="*/ 1889 h 10686"/>
              <a:gd name="connsiteX23" fmla="*/ 4192 w 10000"/>
              <a:gd name="connsiteY23" fmla="*/ 1982 h 10686"/>
              <a:gd name="connsiteX24" fmla="*/ 4183 w 10000"/>
              <a:gd name="connsiteY24" fmla="*/ 2080 h 10686"/>
              <a:gd name="connsiteX25" fmla="*/ 4175 w 10000"/>
              <a:gd name="connsiteY25" fmla="*/ 2187 h 10686"/>
              <a:gd name="connsiteX26" fmla="*/ 4175 w 10000"/>
              <a:gd name="connsiteY26" fmla="*/ 2297 h 10686"/>
              <a:gd name="connsiteX27" fmla="*/ 4192 w 10000"/>
              <a:gd name="connsiteY27" fmla="*/ 2396 h 10686"/>
              <a:gd name="connsiteX28" fmla="*/ 4213 w 10000"/>
              <a:gd name="connsiteY28" fmla="*/ 2482 h 10686"/>
              <a:gd name="connsiteX29" fmla="*/ 4250 w 10000"/>
              <a:gd name="connsiteY29" fmla="*/ 2542 h 10686"/>
              <a:gd name="connsiteX30" fmla="*/ 4450 w 10000"/>
              <a:gd name="connsiteY30" fmla="*/ 2530 h 10686"/>
              <a:gd name="connsiteX31" fmla="*/ 4646 w 10000"/>
              <a:gd name="connsiteY31" fmla="*/ 2482 h 10686"/>
              <a:gd name="connsiteX32" fmla="*/ 4833 w 10000"/>
              <a:gd name="connsiteY32" fmla="*/ 2405 h 10686"/>
              <a:gd name="connsiteX33" fmla="*/ 5025 w 10000"/>
              <a:gd name="connsiteY33" fmla="*/ 2297 h 10686"/>
              <a:gd name="connsiteX34" fmla="*/ 5200 w 10000"/>
              <a:gd name="connsiteY34" fmla="*/ 2172 h 10686"/>
              <a:gd name="connsiteX35" fmla="*/ 5371 w 10000"/>
              <a:gd name="connsiteY35" fmla="*/ 2020 h 10686"/>
              <a:gd name="connsiteX36" fmla="*/ 5533 w 10000"/>
              <a:gd name="connsiteY36" fmla="*/ 1859 h 10686"/>
              <a:gd name="connsiteX37" fmla="*/ 5683 w 10000"/>
              <a:gd name="connsiteY37" fmla="*/ 1690 h 10686"/>
              <a:gd name="connsiteX38" fmla="*/ 5829 w 10000"/>
              <a:gd name="connsiteY38" fmla="*/ 1511 h 10686"/>
              <a:gd name="connsiteX39" fmla="*/ 5954 w 10000"/>
              <a:gd name="connsiteY39" fmla="*/ 1326 h 10686"/>
              <a:gd name="connsiteX40" fmla="*/ 6071 w 10000"/>
              <a:gd name="connsiteY40" fmla="*/ 1147 h 10686"/>
              <a:gd name="connsiteX41" fmla="*/ 6167 w 10000"/>
              <a:gd name="connsiteY41" fmla="*/ 974 h 10686"/>
              <a:gd name="connsiteX42" fmla="*/ 6213 w 10000"/>
              <a:gd name="connsiteY42" fmla="*/ 974 h 10686"/>
              <a:gd name="connsiteX43" fmla="*/ 6213 w 10000"/>
              <a:gd name="connsiteY43" fmla="*/ 992 h 10686"/>
              <a:gd name="connsiteX44" fmla="*/ 6138 w 10000"/>
              <a:gd name="connsiteY44" fmla="*/ 1165 h 10686"/>
              <a:gd name="connsiteX45" fmla="*/ 6054 w 10000"/>
              <a:gd name="connsiteY45" fmla="*/ 1344 h 10686"/>
              <a:gd name="connsiteX46" fmla="*/ 5963 w 10000"/>
              <a:gd name="connsiteY46" fmla="*/ 1517 h 10686"/>
              <a:gd name="connsiteX47" fmla="*/ 5871 w 10000"/>
              <a:gd name="connsiteY47" fmla="*/ 1684 h 10686"/>
              <a:gd name="connsiteX48" fmla="*/ 5775 w 10000"/>
              <a:gd name="connsiteY48" fmla="*/ 1847 h 10686"/>
              <a:gd name="connsiteX49" fmla="*/ 5667 w 10000"/>
              <a:gd name="connsiteY49" fmla="*/ 1999 h 10686"/>
              <a:gd name="connsiteX50" fmla="*/ 5554 w 10000"/>
              <a:gd name="connsiteY50" fmla="*/ 2145 h 10686"/>
              <a:gd name="connsiteX51" fmla="*/ 5417 w 10000"/>
              <a:gd name="connsiteY51" fmla="*/ 2279 h 10686"/>
              <a:gd name="connsiteX52" fmla="*/ 5275 w 10000"/>
              <a:gd name="connsiteY52" fmla="*/ 2411 h 10686"/>
              <a:gd name="connsiteX53" fmla="*/ 5108 w 10000"/>
              <a:gd name="connsiteY53" fmla="*/ 2518 h 10686"/>
              <a:gd name="connsiteX54" fmla="*/ 4917 w 10000"/>
              <a:gd name="connsiteY54" fmla="*/ 2616 h 10686"/>
              <a:gd name="connsiteX55" fmla="*/ 4704 w 10000"/>
              <a:gd name="connsiteY55" fmla="*/ 2703 h 10686"/>
              <a:gd name="connsiteX56" fmla="*/ 4479 w 10000"/>
              <a:gd name="connsiteY56" fmla="*/ 2768 h 10686"/>
              <a:gd name="connsiteX57" fmla="*/ 4213 w 10000"/>
              <a:gd name="connsiteY57" fmla="*/ 2813 h 10686"/>
              <a:gd name="connsiteX58" fmla="*/ 4221 w 10000"/>
              <a:gd name="connsiteY58" fmla="*/ 3126 h 10686"/>
              <a:gd name="connsiteX59" fmla="*/ 4258 w 10000"/>
              <a:gd name="connsiteY59" fmla="*/ 3424 h 10686"/>
              <a:gd name="connsiteX60" fmla="*/ 4321 w 10000"/>
              <a:gd name="connsiteY60" fmla="*/ 3707 h 10686"/>
              <a:gd name="connsiteX61" fmla="*/ 4404 w 10000"/>
              <a:gd name="connsiteY61" fmla="*/ 3975 h 10686"/>
              <a:gd name="connsiteX62" fmla="*/ 4508 w 10000"/>
              <a:gd name="connsiteY62" fmla="*/ 4231 h 10686"/>
              <a:gd name="connsiteX63" fmla="*/ 4621 w 10000"/>
              <a:gd name="connsiteY63" fmla="*/ 4476 h 10686"/>
              <a:gd name="connsiteX64" fmla="*/ 4750 w 10000"/>
              <a:gd name="connsiteY64" fmla="*/ 4708 h 10686"/>
              <a:gd name="connsiteX65" fmla="*/ 4879 w 10000"/>
              <a:gd name="connsiteY65" fmla="*/ 4934 h 10686"/>
              <a:gd name="connsiteX66" fmla="*/ 4917 w 10000"/>
              <a:gd name="connsiteY66" fmla="*/ 4988 h 10686"/>
              <a:gd name="connsiteX67" fmla="*/ 4950 w 10000"/>
              <a:gd name="connsiteY67" fmla="*/ 5054 h 10686"/>
              <a:gd name="connsiteX68" fmla="*/ 4996 w 10000"/>
              <a:gd name="connsiteY68" fmla="*/ 5125 h 10686"/>
              <a:gd name="connsiteX69" fmla="*/ 5038 w 10000"/>
              <a:gd name="connsiteY69" fmla="*/ 5200 h 10686"/>
              <a:gd name="connsiteX70" fmla="*/ 5092 w 10000"/>
              <a:gd name="connsiteY70" fmla="*/ 5271 h 10686"/>
              <a:gd name="connsiteX71" fmla="*/ 5154 w 10000"/>
              <a:gd name="connsiteY71" fmla="*/ 5331 h 10686"/>
              <a:gd name="connsiteX72" fmla="*/ 5229 w 10000"/>
              <a:gd name="connsiteY72" fmla="*/ 5384 h 10686"/>
              <a:gd name="connsiteX73" fmla="*/ 5313 w 10000"/>
              <a:gd name="connsiteY73" fmla="*/ 5423 h 10686"/>
              <a:gd name="connsiteX74" fmla="*/ 5413 w 10000"/>
              <a:gd name="connsiteY74" fmla="*/ 5438 h 10686"/>
              <a:gd name="connsiteX75" fmla="*/ 5517 w 10000"/>
              <a:gd name="connsiteY75" fmla="*/ 5435 h 10686"/>
              <a:gd name="connsiteX76" fmla="*/ 5704 w 10000"/>
              <a:gd name="connsiteY76" fmla="*/ 5390 h 10686"/>
              <a:gd name="connsiteX77" fmla="*/ 5871 w 10000"/>
              <a:gd name="connsiteY77" fmla="*/ 5316 h 10686"/>
              <a:gd name="connsiteX78" fmla="*/ 6033 w 10000"/>
              <a:gd name="connsiteY78" fmla="*/ 5223 h 10686"/>
              <a:gd name="connsiteX79" fmla="*/ 6167 w 10000"/>
              <a:gd name="connsiteY79" fmla="*/ 5113 h 10686"/>
              <a:gd name="connsiteX80" fmla="*/ 6296 w 10000"/>
              <a:gd name="connsiteY80" fmla="*/ 4994 h 10686"/>
              <a:gd name="connsiteX81" fmla="*/ 6417 w 10000"/>
              <a:gd name="connsiteY81" fmla="*/ 4869 h 10686"/>
              <a:gd name="connsiteX82" fmla="*/ 6525 w 10000"/>
              <a:gd name="connsiteY82" fmla="*/ 4750 h 10686"/>
              <a:gd name="connsiteX83" fmla="*/ 6617 w 10000"/>
              <a:gd name="connsiteY83" fmla="*/ 4636 h 10686"/>
              <a:gd name="connsiteX84" fmla="*/ 6821 w 10000"/>
              <a:gd name="connsiteY84" fmla="*/ 4377 h 10686"/>
              <a:gd name="connsiteX85" fmla="*/ 7017 w 10000"/>
              <a:gd name="connsiteY85" fmla="*/ 4085 h 10686"/>
              <a:gd name="connsiteX86" fmla="*/ 7213 w 10000"/>
              <a:gd name="connsiteY86" fmla="*/ 3766 h 10686"/>
              <a:gd name="connsiteX87" fmla="*/ 7396 w 10000"/>
              <a:gd name="connsiteY87" fmla="*/ 3418 h 10686"/>
              <a:gd name="connsiteX88" fmla="*/ 7563 w 10000"/>
              <a:gd name="connsiteY88" fmla="*/ 3051 h 10686"/>
              <a:gd name="connsiteX89" fmla="*/ 7713 w 10000"/>
              <a:gd name="connsiteY89" fmla="*/ 2661 h 10686"/>
              <a:gd name="connsiteX90" fmla="*/ 7850 w 10000"/>
              <a:gd name="connsiteY90" fmla="*/ 2253 h 10686"/>
              <a:gd name="connsiteX91" fmla="*/ 7950 w 10000"/>
              <a:gd name="connsiteY91" fmla="*/ 1830 h 10686"/>
              <a:gd name="connsiteX92" fmla="*/ 8025 w 10000"/>
              <a:gd name="connsiteY92" fmla="*/ 1397 h 10686"/>
              <a:gd name="connsiteX93" fmla="*/ 8071 w 10000"/>
              <a:gd name="connsiteY93" fmla="*/ 954 h 10686"/>
              <a:gd name="connsiteX94" fmla="*/ 8108 w 10000"/>
              <a:gd name="connsiteY94" fmla="*/ 974 h 10686"/>
              <a:gd name="connsiteX95" fmla="*/ 8138 w 10000"/>
              <a:gd name="connsiteY95" fmla="*/ 1025 h 10686"/>
              <a:gd name="connsiteX96" fmla="*/ 8163 w 10000"/>
              <a:gd name="connsiteY96" fmla="*/ 1100 h 10686"/>
              <a:gd name="connsiteX97" fmla="*/ 8175 w 10000"/>
              <a:gd name="connsiteY97" fmla="*/ 1198 h 10686"/>
              <a:gd name="connsiteX98" fmla="*/ 8183 w 10000"/>
              <a:gd name="connsiteY98" fmla="*/ 1311 h 10686"/>
              <a:gd name="connsiteX99" fmla="*/ 8183 w 10000"/>
              <a:gd name="connsiteY99" fmla="*/ 1442 h 10686"/>
              <a:gd name="connsiteX100" fmla="*/ 8183 w 10000"/>
              <a:gd name="connsiteY100" fmla="*/ 1582 h 10686"/>
              <a:gd name="connsiteX101" fmla="*/ 8175 w 10000"/>
              <a:gd name="connsiteY101" fmla="*/ 1734 h 10686"/>
              <a:gd name="connsiteX102" fmla="*/ 8163 w 10000"/>
              <a:gd name="connsiteY102" fmla="*/ 1889 h 10686"/>
              <a:gd name="connsiteX103" fmla="*/ 8146 w 10000"/>
              <a:gd name="connsiteY103" fmla="*/ 2047 h 10686"/>
              <a:gd name="connsiteX104" fmla="*/ 8121 w 10000"/>
              <a:gd name="connsiteY104" fmla="*/ 2205 h 10686"/>
              <a:gd name="connsiteX105" fmla="*/ 8108 w 10000"/>
              <a:gd name="connsiteY105" fmla="*/ 2357 h 10686"/>
              <a:gd name="connsiteX106" fmla="*/ 8083 w 10000"/>
              <a:gd name="connsiteY106" fmla="*/ 2497 h 10686"/>
              <a:gd name="connsiteX107" fmla="*/ 8063 w 10000"/>
              <a:gd name="connsiteY107" fmla="*/ 2628 h 10686"/>
              <a:gd name="connsiteX108" fmla="*/ 8038 w 10000"/>
              <a:gd name="connsiteY108" fmla="*/ 2741 h 10686"/>
              <a:gd name="connsiteX109" fmla="*/ 8017 w 10000"/>
              <a:gd name="connsiteY109" fmla="*/ 2834 h 10686"/>
              <a:gd name="connsiteX110" fmla="*/ 8000 w 10000"/>
              <a:gd name="connsiteY110" fmla="*/ 2908 h 10686"/>
              <a:gd name="connsiteX111" fmla="*/ 7700 w 10000"/>
              <a:gd name="connsiteY111" fmla="*/ 3754 h 10686"/>
              <a:gd name="connsiteX112" fmla="*/ 7942 w 10000"/>
              <a:gd name="connsiteY112" fmla="*/ 3737 h 10686"/>
              <a:gd name="connsiteX113" fmla="*/ 8167 w 10000"/>
              <a:gd name="connsiteY113" fmla="*/ 3695 h 10686"/>
              <a:gd name="connsiteX114" fmla="*/ 8379 w 10000"/>
              <a:gd name="connsiteY114" fmla="*/ 3635 h 10686"/>
              <a:gd name="connsiteX115" fmla="*/ 8583 w 10000"/>
              <a:gd name="connsiteY115" fmla="*/ 3558 h 10686"/>
              <a:gd name="connsiteX116" fmla="*/ 8767 w 10000"/>
              <a:gd name="connsiteY116" fmla="*/ 3471 h 10686"/>
              <a:gd name="connsiteX117" fmla="*/ 8933 w 10000"/>
              <a:gd name="connsiteY117" fmla="*/ 3376 h 10686"/>
              <a:gd name="connsiteX118" fmla="*/ 9092 w 10000"/>
              <a:gd name="connsiteY118" fmla="*/ 3278 h 10686"/>
              <a:gd name="connsiteX119" fmla="*/ 9238 w 10000"/>
              <a:gd name="connsiteY119" fmla="*/ 3185 h 10686"/>
              <a:gd name="connsiteX120" fmla="*/ 9250 w 10000"/>
              <a:gd name="connsiteY120" fmla="*/ 3230 h 10686"/>
              <a:gd name="connsiteX121" fmla="*/ 9117 w 10000"/>
              <a:gd name="connsiteY121" fmla="*/ 3376 h 10686"/>
              <a:gd name="connsiteX122" fmla="*/ 8954 w 10000"/>
              <a:gd name="connsiteY122" fmla="*/ 3516 h 10686"/>
              <a:gd name="connsiteX123" fmla="*/ 8758 w 10000"/>
              <a:gd name="connsiteY123" fmla="*/ 3641 h 10686"/>
              <a:gd name="connsiteX124" fmla="*/ 8538 w 10000"/>
              <a:gd name="connsiteY124" fmla="*/ 3754 h 10686"/>
              <a:gd name="connsiteX125" fmla="*/ 8304 w 10000"/>
              <a:gd name="connsiteY125" fmla="*/ 3856 h 10686"/>
              <a:gd name="connsiteX126" fmla="*/ 8054 w 10000"/>
              <a:gd name="connsiteY126" fmla="*/ 3945 h 10686"/>
              <a:gd name="connsiteX127" fmla="*/ 7796 w 10000"/>
              <a:gd name="connsiteY127" fmla="*/ 4014 h 10686"/>
              <a:gd name="connsiteX128" fmla="*/ 7533 w 10000"/>
              <a:gd name="connsiteY128" fmla="*/ 4064 h 10686"/>
              <a:gd name="connsiteX129" fmla="*/ 7479 w 10000"/>
              <a:gd name="connsiteY129" fmla="*/ 4184 h 10686"/>
              <a:gd name="connsiteX130" fmla="*/ 7404 w 10000"/>
              <a:gd name="connsiteY130" fmla="*/ 4324 h 10686"/>
              <a:gd name="connsiteX131" fmla="*/ 7321 w 10000"/>
              <a:gd name="connsiteY131" fmla="*/ 4470 h 10686"/>
              <a:gd name="connsiteX132" fmla="*/ 7213 w 10000"/>
              <a:gd name="connsiteY132" fmla="*/ 4628 h 10686"/>
              <a:gd name="connsiteX133" fmla="*/ 7100 w 10000"/>
              <a:gd name="connsiteY133" fmla="*/ 4794 h 10686"/>
              <a:gd name="connsiteX134" fmla="*/ 6979 w 10000"/>
              <a:gd name="connsiteY134" fmla="*/ 4958 h 10686"/>
              <a:gd name="connsiteX135" fmla="*/ 6850 w 10000"/>
              <a:gd name="connsiteY135" fmla="*/ 5113 h 10686"/>
              <a:gd name="connsiteX136" fmla="*/ 6721 w 10000"/>
              <a:gd name="connsiteY136" fmla="*/ 5265 h 10686"/>
              <a:gd name="connsiteX137" fmla="*/ 6600 w 10000"/>
              <a:gd name="connsiteY137" fmla="*/ 5405 h 10686"/>
              <a:gd name="connsiteX138" fmla="*/ 6471 w 10000"/>
              <a:gd name="connsiteY138" fmla="*/ 5530 h 10686"/>
              <a:gd name="connsiteX139" fmla="*/ 6358 w 10000"/>
              <a:gd name="connsiteY139" fmla="*/ 5641 h 10686"/>
              <a:gd name="connsiteX140" fmla="*/ 6250 w 10000"/>
              <a:gd name="connsiteY140" fmla="*/ 5721 h 10686"/>
              <a:gd name="connsiteX141" fmla="*/ 6267 w 10000"/>
              <a:gd name="connsiteY141" fmla="*/ 5781 h 10686"/>
              <a:gd name="connsiteX142" fmla="*/ 6296 w 10000"/>
              <a:gd name="connsiteY142" fmla="*/ 5793 h 10686"/>
              <a:gd name="connsiteX143" fmla="*/ 6479 w 10000"/>
              <a:gd name="connsiteY143" fmla="*/ 5754 h 10686"/>
              <a:gd name="connsiteX144" fmla="*/ 6663 w 10000"/>
              <a:gd name="connsiteY144" fmla="*/ 5736 h 10686"/>
              <a:gd name="connsiteX145" fmla="*/ 6858 w 10000"/>
              <a:gd name="connsiteY145" fmla="*/ 5736 h 10686"/>
              <a:gd name="connsiteX146" fmla="*/ 7046 w 10000"/>
              <a:gd name="connsiteY146" fmla="*/ 5742 h 10686"/>
              <a:gd name="connsiteX147" fmla="*/ 7246 w 10000"/>
              <a:gd name="connsiteY147" fmla="*/ 5748 h 10686"/>
              <a:gd name="connsiteX148" fmla="*/ 7425 w 10000"/>
              <a:gd name="connsiteY148" fmla="*/ 5748 h 10686"/>
              <a:gd name="connsiteX149" fmla="*/ 7600 w 10000"/>
              <a:gd name="connsiteY149" fmla="*/ 5733 h 10686"/>
              <a:gd name="connsiteX150" fmla="*/ 7950 w 10000"/>
              <a:gd name="connsiteY150" fmla="*/ 5673 h 10686"/>
              <a:gd name="connsiteX151" fmla="*/ 8275 w 10000"/>
              <a:gd name="connsiteY151" fmla="*/ 5596 h 10686"/>
              <a:gd name="connsiteX152" fmla="*/ 8579 w 10000"/>
              <a:gd name="connsiteY152" fmla="*/ 5504 h 10686"/>
              <a:gd name="connsiteX153" fmla="*/ 8858 w 10000"/>
              <a:gd name="connsiteY153" fmla="*/ 5390 h 10686"/>
              <a:gd name="connsiteX154" fmla="*/ 9117 w 10000"/>
              <a:gd name="connsiteY154" fmla="*/ 5265 h 10686"/>
              <a:gd name="connsiteX155" fmla="*/ 9350 w 10000"/>
              <a:gd name="connsiteY155" fmla="*/ 5119 h 10686"/>
              <a:gd name="connsiteX156" fmla="*/ 9563 w 10000"/>
              <a:gd name="connsiteY156" fmla="*/ 4967 h 10686"/>
              <a:gd name="connsiteX157" fmla="*/ 9758 w 10000"/>
              <a:gd name="connsiteY157" fmla="*/ 4794 h 10686"/>
              <a:gd name="connsiteX158" fmla="*/ 9933 w 10000"/>
              <a:gd name="connsiteY158" fmla="*/ 4610 h 10686"/>
              <a:gd name="connsiteX159" fmla="*/ 10000 w 10000"/>
              <a:gd name="connsiteY159" fmla="*/ 4648 h 10686"/>
              <a:gd name="connsiteX160" fmla="*/ 10000 w 10000"/>
              <a:gd name="connsiteY160" fmla="*/ 4660 h 10686"/>
              <a:gd name="connsiteX161" fmla="*/ 9904 w 10000"/>
              <a:gd name="connsiteY161" fmla="*/ 4827 h 10686"/>
              <a:gd name="connsiteX162" fmla="*/ 9767 w 10000"/>
              <a:gd name="connsiteY162" fmla="*/ 5000 h 10686"/>
              <a:gd name="connsiteX163" fmla="*/ 9600 w 10000"/>
              <a:gd name="connsiteY163" fmla="*/ 5173 h 10686"/>
              <a:gd name="connsiteX164" fmla="*/ 9404 w 10000"/>
              <a:gd name="connsiteY164" fmla="*/ 5343 h 10686"/>
              <a:gd name="connsiteX165" fmla="*/ 9183 w 10000"/>
              <a:gd name="connsiteY165" fmla="*/ 5504 h 10686"/>
              <a:gd name="connsiteX166" fmla="*/ 8950 w 10000"/>
              <a:gd name="connsiteY166" fmla="*/ 5662 h 10686"/>
              <a:gd name="connsiteX167" fmla="*/ 8704 w 10000"/>
              <a:gd name="connsiteY167" fmla="*/ 5802 h 10686"/>
              <a:gd name="connsiteX168" fmla="*/ 8463 w 10000"/>
              <a:gd name="connsiteY168" fmla="*/ 5927 h 10686"/>
              <a:gd name="connsiteX169" fmla="*/ 8229 w 10000"/>
              <a:gd name="connsiteY169" fmla="*/ 6025 h 10686"/>
              <a:gd name="connsiteX170" fmla="*/ 8000 w 10000"/>
              <a:gd name="connsiteY170" fmla="*/ 6105 h 10686"/>
              <a:gd name="connsiteX171" fmla="*/ 7879 w 10000"/>
              <a:gd name="connsiteY171" fmla="*/ 6132 h 10686"/>
              <a:gd name="connsiteX172" fmla="*/ 7729 w 10000"/>
              <a:gd name="connsiteY172" fmla="*/ 6153 h 10686"/>
              <a:gd name="connsiteX173" fmla="*/ 7563 w 10000"/>
              <a:gd name="connsiteY173" fmla="*/ 6177 h 10686"/>
              <a:gd name="connsiteX174" fmla="*/ 7388 w 10000"/>
              <a:gd name="connsiteY174" fmla="*/ 6198 h 10686"/>
              <a:gd name="connsiteX175" fmla="*/ 7204 w 10000"/>
              <a:gd name="connsiteY175" fmla="*/ 6219 h 10686"/>
              <a:gd name="connsiteX176" fmla="*/ 7017 w 10000"/>
              <a:gd name="connsiteY176" fmla="*/ 6240 h 10686"/>
              <a:gd name="connsiteX177" fmla="*/ 6842 w 10000"/>
              <a:gd name="connsiteY177" fmla="*/ 6263 h 10686"/>
              <a:gd name="connsiteX178" fmla="*/ 6675 w 10000"/>
              <a:gd name="connsiteY178" fmla="*/ 6290 h 10686"/>
              <a:gd name="connsiteX179" fmla="*/ 6517 w 10000"/>
              <a:gd name="connsiteY179" fmla="*/ 6329 h 10686"/>
              <a:gd name="connsiteX180" fmla="*/ 6388 w 10000"/>
              <a:gd name="connsiteY180" fmla="*/ 6365 h 10686"/>
              <a:gd name="connsiteX181" fmla="*/ 6288 w 10000"/>
              <a:gd name="connsiteY181" fmla="*/ 6415 h 10686"/>
              <a:gd name="connsiteX182" fmla="*/ 6213 w 10000"/>
              <a:gd name="connsiteY182" fmla="*/ 6475 h 10686"/>
              <a:gd name="connsiteX183" fmla="*/ 6092 w 10000"/>
              <a:gd name="connsiteY183" fmla="*/ 6648 h 10686"/>
              <a:gd name="connsiteX184" fmla="*/ 6008 w 10000"/>
              <a:gd name="connsiteY184" fmla="*/ 6836 h 10686"/>
              <a:gd name="connsiteX185" fmla="*/ 5942 w 10000"/>
              <a:gd name="connsiteY185" fmla="*/ 7032 h 10686"/>
              <a:gd name="connsiteX186" fmla="*/ 5904 w 10000"/>
              <a:gd name="connsiteY186" fmla="*/ 7232 h 10686"/>
              <a:gd name="connsiteX187" fmla="*/ 5888 w 10000"/>
              <a:gd name="connsiteY187" fmla="*/ 7443 h 10686"/>
              <a:gd name="connsiteX188" fmla="*/ 5879 w 10000"/>
              <a:gd name="connsiteY188" fmla="*/ 7655 h 10686"/>
              <a:gd name="connsiteX189" fmla="*/ 5888 w 10000"/>
              <a:gd name="connsiteY189" fmla="*/ 7867 h 10686"/>
              <a:gd name="connsiteX190" fmla="*/ 5904 w 10000"/>
              <a:gd name="connsiteY190" fmla="*/ 8084 h 10686"/>
              <a:gd name="connsiteX191" fmla="*/ 5925 w 10000"/>
              <a:gd name="connsiteY191" fmla="*/ 8299 h 10686"/>
              <a:gd name="connsiteX192" fmla="*/ 5950 w 10000"/>
              <a:gd name="connsiteY192" fmla="*/ 8510 h 10686"/>
              <a:gd name="connsiteX193" fmla="*/ 5954 w 10000"/>
              <a:gd name="connsiteY193" fmla="*/ 8820 h 10686"/>
              <a:gd name="connsiteX194" fmla="*/ 5933 w 10000"/>
              <a:gd name="connsiteY194" fmla="*/ 9130 h 10686"/>
              <a:gd name="connsiteX195" fmla="*/ 5896 w 10000"/>
              <a:gd name="connsiteY195" fmla="*/ 9428 h 10686"/>
              <a:gd name="connsiteX196" fmla="*/ 5850 w 10000"/>
              <a:gd name="connsiteY196" fmla="*/ 9720 h 10686"/>
              <a:gd name="connsiteX197" fmla="*/ 5794 w 10000"/>
              <a:gd name="connsiteY197" fmla="*/ 10686 h 10686"/>
              <a:gd name="connsiteX198" fmla="*/ 4117 w 10000"/>
              <a:gd name="connsiteY198" fmla="*/ 10686 h 10686"/>
              <a:gd name="connsiteX199" fmla="*/ 4309 w 10000"/>
              <a:gd name="connsiteY199" fmla="*/ 10293 h 10686"/>
              <a:gd name="connsiteX200" fmla="*/ 4546 w 10000"/>
              <a:gd name="connsiteY200" fmla="*/ 9848 h 10686"/>
              <a:gd name="connsiteX201" fmla="*/ 4629 w 10000"/>
              <a:gd name="connsiteY201" fmla="*/ 9687 h 10686"/>
              <a:gd name="connsiteX202" fmla="*/ 4700 w 10000"/>
              <a:gd name="connsiteY202" fmla="*/ 9508 h 10686"/>
              <a:gd name="connsiteX203" fmla="*/ 4767 w 10000"/>
              <a:gd name="connsiteY203" fmla="*/ 9309 h 10686"/>
              <a:gd name="connsiteX204" fmla="*/ 4829 w 10000"/>
              <a:gd name="connsiteY204" fmla="*/ 9097 h 10686"/>
              <a:gd name="connsiteX205" fmla="*/ 4879 w 10000"/>
              <a:gd name="connsiteY205" fmla="*/ 8868 h 10686"/>
              <a:gd name="connsiteX206" fmla="*/ 4917 w 10000"/>
              <a:gd name="connsiteY206" fmla="*/ 8635 h 10686"/>
              <a:gd name="connsiteX207" fmla="*/ 4954 w 10000"/>
              <a:gd name="connsiteY207" fmla="*/ 8391 h 10686"/>
              <a:gd name="connsiteX208" fmla="*/ 4979 w 10000"/>
              <a:gd name="connsiteY208" fmla="*/ 8144 h 10686"/>
              <a:gd name="connsiteX209" fmla="*/ 5000 w 10000"/>
              <a:gd name="connsiteY209" fmla="*/ 7887 h 10686"/>
              <a:gd name="connsiteX210" fmla="*/ 5000 w 10000"/>
              <a:gd name="connsiteY210" fmla="*/ 7634 h 10686"/>
              <a:gd name="connsiteX211" fmla="*/ 5000 w 10000"/>
              <a:gd name="connsiteY211" fmla="*/ 7384 h 10686"/>
              <a:gd name="connsiteX212" fmla="*/ 4979 w 10000"/>
              <a:gd name="connsiteY212" fmla="*/ 7133 h 10686"/>
              <a:gd name="connsiteX213" fmla="*/ 4950 w 10000"/>
              <a:gd name="connsiteY213" fmla="*/ 6892 h 10686"/>
              <a:gd name="connsiteX214" fmla="*/ 4913 w 10000"/>
              <a:gd name="connsiteY214" fmla="*/ 6657 h 10686"/>
              <a:gd name="connsiteX215" fmla="*/ 4858 w 10000"/>
              <a:gd name="connsiteY215" fmla="*/ 6430 h 10686"/>
              <a:gd name="connsiteX216" fmla="*/ 4783 w 10000"/>
              <a:gd name="connsiteY216" fmla="*/ 6219 h 10686"/>
              <a:gd name="connsiteX217" fmla="*/ 4700 w 10000"/>
              <a:gd name="connsiteY217" fmla="*/ 6019 h 10686"/>
              <a:gd name="connsiteX218" fmla="*/ 4600 w 10000"/>
              <a:gd name="connsiteY218" fmla="*/ 5840 h 10686"/>
              <a:gd name="connsiteX219" fmla="*/ 4488 w 10000"/>
              <a:gd name="connsiteY219" fmla="*/ 5682 h 10686"/>
              <a:gd name="connsiteX220" fmla="*/ 4358 w 10000"/>
              <a:gd name="connsiteY220" fmla="*/ 5542 h 10686"/>
              <a:gd name="connsiteX221" fmla="*/ 4213 w 10000"/>
              <a:gd name="connsiteY221" fmla="*/ 5429 h 10686"/>
              <a:gd name="connsiteX222" fmla="*/ 4046 w 10000"/>
              <a:gd name="connsiteY222" fmla="*/ 5343 h 10686"/>
              <a:gd name="connsiteX223" fmla="*/ 3904 w 10000"/>
              <a:gd name="connsiteY223" fmla="*/ 5292 h 10686"/>
              <a:gd name="connsiteX224" fmla="*/ 3746 w 10000"/>
              <a:gd name="connsiteY224" fmla="*/ 5271 h 10686"/>
              <a:gd name="connsiteX225" fmla="*/ 3583 w 10000"/>
              <a:gd name="connsiteY225" fmla="*/ 5271 h 10686"/>
              <a:gd name="connsiteX226" fmla="*/ 3413 w 10000"/>
              <a:gd name="connsiteY226" fmla="*/ 5286 h 10686"/>
              <a:gd name="connsiteX227" fmla="*/ 3246 w 10000"/>
              <a:gd name="connsiteY227" fmla="*/ 5310 h 10686"/>
              <a:gd name="connsiteX228" fmla="*/ 3079 w 10000"/>
              <a:gd name="connsiteY228" fmla="*/ 5343 h 10686"/>
              <a:gd name="connsiteX229" fmla="*/ 2913 w 10000"/>
              <a:gd name="connsiteY229" fmla="*/ 5369 h 10686"/>
              <a:gd name="connsiteX230" fmla="*/ 2750 w 10000"/>
              <a:gd name="connsiteY230" fmla="*/ 5396 h 10686"/>
              <a:gd name="connsiteX231" fmla="*/ 2600 w 10000"/>
              <a:gd name="connsiteY231" fmla="*/ 5411 h 10686"/>
              <a:gd name="connsiteX232" fmla="*/ 2258 w 10000"/>
              <a:gd name="connsiteY232" fmla="*/ 5423 h 10686"/>
              <a:gd name="connsiteX233" fmla="*/ 1925 w 10000"/>
              <a:gd name="connsiteY233" fmla="*/ 5411 h 10686"/>
              <a:gd name="connsiteX234" fmla="*/ 1617 w 10000"/>
              <a:gd name="connsiteY234" fmla="*/ 5384 h 10686"/>
              <a:gd name="connsiteX235" fmla="*/ 1321 w 10000"/>
              <a:gd name="connsiteY235" fmla="*/ 5346 h 10686"/>
              <a:gd name="connsiteX236" fmla="*/ 1033 w 10000"/>
              <a:gd name="connsiteY236" fmla="*/ 5298 h 10686"/>
              <a:gd name="connsiteX237" fmla="*/ 758 w 10000"/>
              <a:gd name="connsiteY237" fmla="*/ 5250 h 10686"/>
              <a:gd name="connsiteX238" fmla="*/ 500 w 10000"/>
              <a:gd name="connsiteY238" fmla="*/ 5197 h 10686"/>
              <a:gd name="connsiteX239" fmla="*/ 517 w 10000"/>
              <a:gd name="connsiteY239" fmla="*/ 5137 h 10686"/>
              <a:gd name="connsiteX240" fmla="*/ 871 w 10000"/>
              <a:gd name="connsiteY240" fmla="*/ 5173 h 10686"/>
              <a:gd name="connsiteX241" fmla="*/ 1221 w 10000"/>
              <a:gd name="connsiteY241" fmla="*/ 5197 h 10686"/>
              <a:gd name="connsiteX242" fmla="*/ 1563 w 10000"/>
              <a:gd name="connsiteY242" fmla="*/ 5206 h 10686"/>
              <a:gd name="connsiteX243" fmla="*/ 1896 w 10000"/>
              <a:gd name="connsiteY243" fmla="*/ 5197 h 10686"/>
              <a:gd name="connsiteX244" fmla="*/ 2221 w 10000"/>
              <a:gd name="connsiteY244" fmla="*/ 5164 h 10686"/>
              <a:gd name="connsiteX245" fmla="*/ 2538 w 10000"/>
              <a:gd name="connsiteY245" fmla="*/ 5113 h 10686"/>
              <a:gd name="connsiteX246" fmla="*/ 2842 w 10000"/>
              <a:gd name="connsiteY246" fmla="*/ 5045 h 10686"/>
              <a:gd name="connsiteX247" fmla="*/ 3129 w 10000"/>
              <a:gd name="connsiteY247" fmla="*/ 4946 h 10686"/>
              <a:gd name="connsiteX248" fmla="*/ 3500 w 10000"/>
              <a:gd name="connsiteY248" fmla="*/ 4815 h 10686"/>
              <a:gd name="connsiteX249" fmla="*/ 2821 w 10000"/>
              <a:gd name="connsiteY249" fmla="*/ 4389 h 10686"/>
              <a:gd name="connsiteX250" fmla="*/ 2213 w 10000"/>
              <a:gd name="connsiteY250" fmla="*/ 3912 h 10686"/>
              <a:gd name="connsiteX251" fmla="*/ 1879 w 10000"/>
              <a:gd name="connsiteY251" fmla="*/ 3939 h 10686"/>
              <a:gd name="connsiteX252" fmla="*/ 1554 w 10000"/>
              <a:gd name="connsiteY252" fmla="*/ 3939 h 10686"/>
              <a:gd name="connsiteX253" fmla="*/ 1258 w 10000"/>
              <a:gd name="connsiteY253" fmla="*/ 3912 h 10686"/>
              <a:gd name="connsiteX254" fmla="*/ 979 w 10000"/>
              <a:gd name="connsiteY254" fmla="*/ 3856 h 10686"/>
              <a:gd name="connsiteX255" fmla="*/ 721 w 10000"/>
              <a:gd name="connsiteY255" fmla="*/ 3775 h 10686"/>
              <a:gd name="connsiteX256" fmla="*/ 496 w 10000"/>
              <a:gd name="connsiteY256" fmla="*/ 3674 h 10686"/>
              <a:gd name="connsiteX257" fmla="*/ 296 w 10000"/>
              <a:gd name="connsiteY257" fmla="*/ 3549 h 10686"/>
              <a:gd name="connsiteX258" fmla="*/ 129 w 10000"/>
              <a:gd name="connsiteY258" fmla="*/ 3403 h 10686"/>
              <a:gd name="connsiteX259" fmla="*/ 0 w 10000"/>
              <a:gd name="connsiteY259" fmla="*/ 3245 h 10686"/>
              <a:gd name="connsiteX260" fmla="*/ 17 w 10000"/>
              <a:gd name="connsiteY260" fmla="*/ 3218 h 10686"/>
              <a:gd name="connsiteX261" fmla="*/ 71 w 10000"/>
              <a:gd name="connsiteY261" fmla="*/ 3245 h 10686"/>
              <a:gd name="connsiteX262" fmla="*/ 138 w 10000"/>
              <a:gd name="connsiteY262" fmla="*/ 3349 h 10686"/>
              <a:gd name="connsiteX263" fmla="*/ 246 w 10000"/>
              <a:gd name="connsiteY263" fmla="*/ 3439 h 10686"/>
              <a:gd name="connsiteX264" fmla="*/ 379 w 10000"/>
              <a:gd name="connsiteY264" fmla="*/ 3528 h 10686"/>
              <a:gd name="connsiteX265" fmla="*/ 538 w 10000"/>
              <a:gd name="connsiteY265" fmla="*/ 3597 h 10686"/>
              <a:gd name="connsiteX266" fmla="*/ 721 w 10000"/>
              <a:gd name="connsiteY266" fmla="*/ 3656 h 10686"/>
              <a:gd name="connsiteX267" fmla="*/ 913 w 10000"/>
              <a:gd name="connsiteY267" fmla="*/ 3701 h 10686"/>
              <a:gd name="connsiteX268" fmla="*/ 1117 w 10000"/>
              <a:gd name="connsiteY268" fmla="*/ 3728 h 10686"/>
              <a:gd name="connsiteX269" fmla="*/ 1329 w 10000"/>
              <a:gd name="connsiteY269" fmla="*/ 3737 h 10686"/>
              <a:gd name="connsiteX270" fmla="*/ 1533 w 10000"/>
              <a:gd name="connsiteY270" fmla="*/ 3734 h 10686"/>
              <a:gd name="connsiteX271" fmla="*/ 1646 w 10000"/>
              <a:gd name="connsiteY271" fmla="*/ 3722 h 10686"/>
              <a:gd name="connsiteX272" fmla="*/ 1746 w 10000"/>
              <a:gd name="connsiteY272" fmla="*/ 3722 h 10686"/>
              <a:gd name="connsiteX273" fmla="*/ 1833 w 10000"/>
              <a:gd name="connsiteY273" fmla="*/ 3710 h 10686"/>
              <a:gd name="connsiteX274" fmla="*/ 1917 w 10000"/>
              <a:gd name="connsiteY274" fmla="*/ 3695 h 10686"/>
              <a:gd name="connsiteX275" fmla="*/ 1988 w 10000"/>
              <a:gd name="connsiteY275" fmla="*/ 3662 h 10686"/>
              <a:gd name="connsiteX276" fmla="*/ 1788 w 10000"/>
              <a:gd name="connsiteY276" fmla="*/ 3391 h 10686"/>
              <a:gd name="connsiteX277" fmla="*/ 1617 w 10000"/>
              <a:gd name="connsiteY277" fmla="*/ 3126 h 10686"/>
              <a:gd name="connsiteX278" fmla="*/ 1454 w 10000"/>
              <a:gd name="connsiteY278" fmla="*/ 2849 h 10686"/>
              <a:gd name="connsiteX279" fmla="*/ 1313 w 10000"/>
              <a:gd name="connsiteY279" fmla="*/ 2563 h 10686"/>
              <a:gd name="connsiteX280" fmla="*/ 1175 w 10000"/>
              <a:gd name="connsiteY280" fmla="*/ 2253 h 10686"/>
              <a:gd name="connsiteX281" fmla="*/ 1046 w 10000"/>
              <a:gd name="connsiteY281" fmla="*/ 1919 h 10686"/>
              <a:gd name="connsiteX282" fmla="*/ 1033 w 10000"/>
              <a:gd name="connsiteY282" fmla="*/ 1859 h 10686"/>
              <a:gd name="connsiteX283" fmla="*/ 1000 w 10000"/>
              <a:gd name="connsiteY283" fmla="*/ 1776 h 10686"/>
              <a:gd name="connsiteX284" fmla="*/ 979 w 10000"/>
              <a:gd name="connsiteY284" fmla="*/ 1684 h 10686"/>
              <a:gd name="connsiteX285" fmla="*/ 950 w 10000"/>
              <a:gd name="connsiteY285" fmla="*/ 1591 h 10686"/>
              <a:gd name="connsiteX286" fmla="*/ 925 w 10000"/>
              <a:gd name="connsiteY286" fmla="*/ 1490 h 10686"/>
              <a:gd name="connsiteX287" fmla="*/ 917 w 10000"/>
              <a:gd name="connsiteY287" fmla="*/ 1397 h 10686"/>
              <a:gd name="connsiteX288" fmla="*/ 917 w 10000"/>
              <a:gd name="connsiteY288" fmla="*/ 1311 h 10686"/>
              <a:gd name="connsiteX289" fmla="*/ 933 w 10000"/>
              <a:gd name="connsiteY289" fmla="*/ 1234 h 10686"/>
              <a:gd name="connsiteX290" fmla="*/ 963 w 10000"/>
              <a:gd name="connsiteY290" fmla="*/ 1180 h 10686"/>
              <a:gd name="connsiteX291" fmla="*/ 1000 w 10000"/>
              <a:gd name="connsiteY291" fmla="*/ 1192 h 10686"/>
              <a:gd name="connsiteX292" fmla="*/ 1033 w 10000"/>
              <a:gd name="connsiteY292" fmla="*/ 1496 h 10686"/>
              <a:gd name="connsiteX293" fmla="*/ 1108 w 10000"/>
              <a:gd name="connsiteY293" fmla="*/ 1800 h 10686"/>
              <a:gd name="connsiteX294" fmla="*/ 1221 w 10000"/>
              <a:gd name="connsiteY294" fmla="*/ 2098 h 10686"/>
              <a:gd name="connsiteX295" fmla="*/ 1358 w 10000"/>
              <a:gd name="connsiteY295" fmla="*/ 2372 h 10686"/>
              <a:gd name="connsiteX296" fmla="*/ 1508 w 10000"/>
              <a:gd name="connsiteY296" fmla="*/ 2628 h 10686"/>
              <a:gd name="connsiteX297" fmla="*/ 1646 w 10000"/>
              <a:gd name="connsiteY297" fmla="*/ 2795 h 10686"/>
              <a:gd name="connsiteX298" fmla="*/ 1629 w 10000"/>
              <a:gd name="connsiteY298" fmla="*/ 2801 h 10686"/>
              <a:gd name="connsiteX299" fmla="*/ 1629 w 10000"/>
              <a:gd name="connsiteY299" fmla="*/ 2807 h 10686"/>
              <a:gd name="connsiteX300" fmla="*/ 1638 w 10000"/>
              <a:gd name="connsiteY300" fmla="*/ 2813 h 10686"/>
              <a:gd name="connsiteX301" fmla="*/ 1646 w 10000"/>
              <a:gd name="connsiteY301" fmla="*/ 2816 h 10686"/>
              <a:gd name="connsiteX302" fmla="*/ 1663 w 10000"/>
              <a:gd name="connsiteY302" fmla="*/ 2822 h 10686"/>
              <a:gd name="connsiteX303" fmla="*/ 1667 w 10000"/>
              <a:gd name="connsiteY303" fmla="*/ 2834 h 10686"/>
              <a:gd name="connsiteX304" fmla="*/ 1675 w 10000"/>
              <a:gd name="connsiteY304" fmla="*/ 2840 h 10686"/>
              <a:gd name="connsiteX305" fmla="*/ 1683 w 10000"/>
              <a:gd name="connsiteY305" fmla="*/ 2849 h 10686"/>
              <a:gd name="connsiteX306" fmla="*/ 1683 w 10000"/>
              <a:gd name="connsiteY306" fmla="*/ 2843 h 10686"/>
              <a:gd name="connsiteX307" fmla="*/ 1675 w 10000"/>
              <a:gd name="connsiteY307" fmla="*/ 2840 h 10686"/>
              <a:gd name="connsiteX308" fmla="*/ 1675 w 10000"/>
              <a:gd name="connsiteY308" fmla="*/ 2840 h 10686"/>
              <a:gd name="connsiteX309" fmla="*/ 1646 w 10000"/>
              <a:gd name="connsiteY309" fmla="*/ 2795 h 10686"/>
              <a:gd name="connsiteX310" fmla="*/ 1746 w 10000"/>
              <a:gd name="connsiteY310" fmla="*/ 2741 h 10686"/>
              <a:gd name="connsiteX311" fmla="*/ 1842 w 10000"/>
              <a:gd name="connsiteY311" fmla="*/ 2649 h 10686"/>
              <a:gd name="connsiteX312" fmla="*/ 1933 w 10000"/>
              <a:gd name="connsiteY312" fmla="*/ 2542 h 10686"/>
              <a:gd name="connsiteX313" fmla="*/ 2017 w 10000"/>
              <a:gd name="connsiteY313" fmla="*/ 2411 h 10686"/>
              <a:gd name="connsiteX314" fmla="*/ 2092 w 10000"/>
              <a:gd name="connsiteY314" fmla="*/ 2265 h 10686"/>
              <a:gd name="connsiteX315" fmla="*/ 2163 w 10000"/>
              <a:gd name="connsiteY315" fmla="*/ 2113 h 10686"/>
              <a:gd name="connsiteX316" fmla="*/ 2221 w 10000"/>
              <a:gd name="connsiteY316" fmla="*/ 1955 h 10686"/>
              <a:gd name="connsiteX317" fmla="*/ 2275 w 10000"/>
              <a:gd name="connsiteY317" fmla="*/ 1803 h 10686"/>
              <a:gd name="connsiteX318" fmla="*/ 2321 w 10000"/>
              <a:gd name="connsiteY318" fmla="*/ 1657 h 10686"/>
              <a:gd name="connsiteX319" fmla="*/ 2329 w 10000"/>
              <a:gd name="connsiteY319" fmla="*/ 1853 h 10686"/>
              <a:gd name="connsiteX320" fmla="*/ 2321 w 10000"/>
              <a:gd name="connsiteY320" fmla="*/ 2032 h 10686"/>
              <a:gd name="connsiteX321" fmla="*/ 2283 w 10000"/>
              <a:gd name="connsiteY321" fmla="*/ 2199 h 10686"/>
              <a:gd name="connsiteX322" fmla="*/ 2229 w 10000"/>
              <a:gd name="connsiteY322" fmla="*/ 2366 h 10686"/>
              <a:gd name="connsiteX323" fmla="*/ 2154 w 10000"/>
              <a:gd name="connsiteY323" fmla="*/ 2524 h 10686"/>
              <a:gd name="connsiteX324" fmla="*/ 2046 w 10000"/>
              <a:gd name="connsiteY324" fmla="*/ 2682 h 10686"/>
              <a:gd name="connsiteX325" fmla="*/ 1796 w 10000"/>
              <a:gd name="connsiteY325" fmla="*/ 3027 h 10686"/>
              <a:gd name="connsiteX326" fmla="*/ 2054 w 10000"/>
              <a:gd name="connsiteY326" fmla="*/ 3305 h 10686"/>
              <a:gd name="connsiteX327" fmla="*/ 2333 w 10000"/>
              <a:gd name="connsiteY327" fmla="*/ 3564 h 10686"/>
              <a:gd name="connsiteX328" fmla="*/ 2638 w 10000"/>
              <a:gd name="connsiteY328" fmla="*/ 3808 h 10686"/>
              <a:gd name="connsiteX329" fmla="*/ 2963 w 10000"/>
              <a:gd name="connsiteY329" fmla="*/ 4032 h 10686"/>
              <a:gd name="connsiteX330" fmla="*/ 4129 w 10000"/>
              <a:gd name="connsiteY330" fmla="*/ 4610 h 10686"/>
              <a:gd name="connsiteX331" fmla="*/ 4167 w 10000"/>
              <a:gd name="connsiteY331" fmla="*/ 4589 h 10686"/>
              <a:gd name="connsiteX332" fmla="*/ 4071 w 10000"/>
              <a:gd name="connsiteY332" fmla="*/ 4333 h 10686"/>
              <a:gd name="connsiteX333" fmla="*/ 3996 w 10000"/>
              <a:gd name="connsiteY333" fmla="*/ 4058 h 10686"/>
              <a:gd name="connsiteX334" fmla="*/ 3933 w 10000"/>
              <a:gd name="connsiteY334" fmla="*/ 3760 h 10686"/>
              <a:gd name="connsiteX335" fmla="*/ 3904 w 10000"/>
              <a:gd name="connsiteY335" fmla="*/ 3456 h 10686"/>
              <a:gd name="connsiteX336" fmla="*/ 3879 w 10000"/>
              <a:gd name="connsiteY336" fmla="*/ 3138 h 10686"/>
              <a:gd name="connsiteX337" fmla="*/ 3879 w 10000"/>
              <a:gd name="connsiteY337" fmla="*/ 2813 h 10686"/>
              <a:gd name="connsiteX338" fmla="*/ 3896 w 10000"/>
              <a:gd name="connsiteY338" fmla="*/ 2485 h 10686"/>
              <a:gd name="connsiteX339" fmla="*/ 3933 w 10000"/>
              <a:gd name="connsiteY339" fmla="*/ 2160 h 10686"/>
              <a:gd name="connsiteX340" fmla="*/ 3988 w 10000"/>
              <a:gd name="connsiteY340" fmla="*/ 1836 h 10686"/>
              <a:gd name="connsiteX341" fmla="*/ 4046 w 10000"/>
              <a:gd name="connsiteY341" fmla="*/ 1523 h 10686"/>
              <a:gd name="connsiteX342" fmla="*/ 4129 w 10000"/>
              <a:gd name="connsiteY342" fmla="*/ 1219 h 10686"/>
              <a:gd name="connsiteX343" fmla="*/ 4229 w 10000"/>
              <a:gd name="connsiteY343" fmla="*/ 933 h 10686"/>
              <a:gd name="connsiteX344" fmla="*/ 4333 w 10000"/>
              <a:gd name="connsiteY344" fmla="*/ 662 h 10686"/>
              <a:gd name="connsiteX345" fmla="*/ 4454 w 10000"/>
              <a:gd name="connsiteY345" fmla="*/ 417 h 10686"/>
              <a:gd name="connsiteX346" fmla="*/ 4583 w 10000"/>
              <a:gd name="connsiteY346" fmla="*/ 194 h 10686"/>
              <a:gd name="connsiteX347" fmla="*/ 4738 w 10000"/>
              <a:gd name="connsiteY347" fmla="*/ 0 h 106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Lst>
            <a:rect l="l" t="t" r="r" b="b"/>
            <a:pathLst>
              <a:path w="10000" h="10686">
                <a:moveTo>
                  <a:pt x="4738" y="0"/>
                </a:moveTo>
                <a:cubicBezTo>
                  <a:pt x="4732" y="16"/>
                  <a:pt x="4727" y="32"/>
                  <a:pt x="4721" y="48"/>
                </a:cubicBezTo>
                <a:cubicBezTo>
                  <a:pt x="4718" y="59"/>
                  <a:pt x="4716" y="69"/>
                  <a:pt x="4713" y="80"/>
                </a:cubicBezTo>
                <a:lnTo>
                  <a:pt x="4704" y="101"/>
                </a:lnTo>
                <a:lnTo>
                  <a:pt x="4704" y="113"/>
                </a:lnTo>
                <a:lnTo>
                  <a:pt x="4713" y="119"/>
                </a:lnTo>
                <a:lnTo>
                  <a:pt x="4713" y="125"/>
                </a:lnTo>
                <a:lnTo>
                  <a:pt x="4721" y="125"/>
                </a:lnTo>
                <a:lnTo>
                  <a:pt x="4721" y="125"/>
                </a:lnTo>
                <a:lnTo>
                  <a:pt x="4721" y="134"/>
                </a:lnTo>
                <a:cubicBezTo>
                  <a:pt x="4718" y="140"/>
                  <a:pt x="4716" y="146"/>
                  <a:pt x="4713" y="152"/>
                </a:cubicBezTo>
                <a:lnTo>
                  <a:pt x="4704" y="179"/>
                </a:lnTo>
                <a:lnTo>
                  <a:pt x="4692" y="221"/>
                </a:lnTo>
                <a:cubicBezTo>
                  <a:pt x="4684" y="241"/>
                  <a:pt x="4675" y="260"/>
                  <a:pt x="4667" y="280"/>
                </a:cubicBezTo>
                <a:cubicBezTo>
                  <a:pt x="4654" y="308"/>
                  <a:pt x="4642" y="336"/>
                  <a:pt x="4629" y="364"/>
                </a:cubicBezTo>
                <a:cubicBezTo>
                  <a:pt x="4617" y="398"/>
                  <a:pt x="4604" y="431"/>
                  <a:pt x="4592" y="465"/>
                </a:cubicBezTo>
                <a:cubicBezTo>
                  <a:pt x="4572" y="509"/>
                  <a:pt x="4553" y="552"/>
                  <a:pt x="4533" y="596"/>
                </a:cubicBezTo>
                <a:cubicBezTo>
                  <a:pt x="4510" y="649"/>
                  <a:pt x="4486" y="701"/>
                  <a:pt x="4463" y="754"/>
                </a:cubicBezTo>
                <a:cubicBezTo>
                  <a:pt x="4435" y="836"/>
                  <a:pt x="4407" y="919"/>
                  <a:pt x="4379" y="1001"/>
                </a:cubicBezTo>
                <a:cubicBezTo>
                  <a:pt x="4360" y="1089"/>
                  <a:pt x="4340" y="1178"/>
                  <a:pt x="4321" y="1266"/>
                </a:cubicBezTo>
                <a:cubicBezTo>
                  <a:pt x="4306" y="1357"/>
                  <a:pt x="4290" y="1447"/>
                  <a:pt x="4275" y="1538"/>
                </a:cubicBezTo>
                <a:cubicBezTo>
                  <a:pt x="4254" y="1634"/>
                  <a:pt x="4234" y="1731"/>
                  <a:pt x="4213" y="1827"/>
                </a:cubicBezTo>
                <a:cubicBezTo>
                  <a:pt x="4210" y="1848"/>
                  <a:pt x="4207" y="1868"/>
                  <a:pt x="4204" y="1889"/>
                </a:cubicBezTo>
                <a:lnTo>
                  <a:pt x="4192" y="1982"/>
                </a:lnTo>
                <a:cubicBezTo>
                  <a:pt x="4189" y="2015"/>
                  <a:pt x="4186" y="2047"/>
                  <a:pt x="4183" y="2080"/>
                </a:cubicBezTo>
                <a:cubicBezTo>
                  <a:pt x="4180" y="2116"/>
                  <a:pt x="4178" y="2151"/>
                  <a:pt x="4175" y="2187"/>
                </a:cubicBezTo>
                <a:lnTo>
                  <a:pt x="4175" y="2297"/>
                </a:lnTo>
                <a:cubicBezTo>
                  <a:pt x="4181" y="2330"/>
                  <a:pt x="4186" y="2363"/>
                  <a:pt x="4192" y="2396"/>
                </a:cubicBezTo>
                <a:cubicBezTo>
                  <a:pt x="4199" y="2425"/>
                  <a:pt x="4206" y="2453"/>
                  <a:pt x="4213" y="2482"/>
                </a:cubicBezTo>
                <a:cubicBezTo>
                  <a:pt x="4225" y="2502"/>
                  <a:pt x="4238" y="2522"/>
                  <a:pt x="4250" y="2542"/>
                </a:cubicBezTo>
                <a:lnTo>
                  <a:pt x="4450" y="2530"/>
                </a:lnTo>
                <a:lnTo>
                  <a:pt x="4646" y="2482"/>
                </a:lnTo>
                <a:lnTo>
                  <a:pt x="4833" y="2405"/>
                </a:lnTo>
                <a:lnTo>
                  <a:pt x="5025" y="2297"/>
                </a:lnTo>
                <a:lnTo>
                  <a:pt x="5200" y="2172"/>
                </a:lnTo>
                <a:lnTo>
                  <a:pt x="5371" y="2020"/>
                </a:lnTo>
                <a:lnTo>
                  <a:pt x="5533" y="1859"/>
                </a:lnTo>
                <a:lnTo>
                  <a:pt x="5683" y="1690"/>
                </a:lnTo>
                <a:lnTo>
                  <a:pt x="5829" y="1511"/>
                </a:lnTo>
                <a:lnTo>
                  <a:pt x="5954" y="1326"/>
                </a:lnTo>
                <a:lnTo>
                  <a:pt x="6071" y="1147"/>
                </a:lnTo>
                <a:cubicBezTo>
                  <a:pt x="6103" y="1089"/>
                  <a:pt x="6135" y="1032"/>
                  <a:pt x="6167" y="974"/>
                </a:cubicBezTo>
                <a:lnTo>
                  <a:pt x="6213" y="974"/>
                </a:lnTo>
                <a:lnTo>
                  <a:pt x="6213" y="992"/>
                </a:lnTo>
                <a:cubicBezTo>
                  <a:pt x="6188" y="1050"/>
                  <a:pt x="6163" y="1107"/>
                  <a:pt x="6138" y="1165"/>
                </a:cubicBezTo>
                <a:cubicBezTo>
                  <a:pt x="6110" y="1225"/>
                  <a:pt x="6082" y="1284"/>
                  <a:pt x="6054" y="1344"/>
                </a:cubicBezTo>
                <a:cubicBezTo>
                  <a:pt x="6024" y="1402"/>
                  <a:pt x="5993" y="1459"/>
                  <a:pt x="5963" y="1517"/>
                </a:cubicBezTo>
                <a:lnTo>
                  <a:pt x="5871" y="1684"/>
                </a:lnTo>
                <a:cubicBezTo>
                  <a:pt x="5839" y="1738"/>
                  <a:pt x="5807" y="1793"/>
                  <a:pt x="5775" y="1847"/>
                </a:cubicBezTo>
                <a:lnTo>
                  <a:pt x="5667" y="1999"/>
                </a:lnTo>
                <a:lnTo>
                  <a:pt x="5554" y="2145"/>
                </a:lnTo>
                <a:lnTo>
                  <a:pt x="5417" y="2279"/>
                </a:lnTo>
                <a:lnTo>
                  <a:pt x="5275" y="2411"/>
                </a:lnTo>
                <a:lnTo>
                  <a:pt x="5108" y="2518"/>
                </a:lnTo>
                <a:lnTo>
                  <a:pt x="4917" y="2616"/>
                </a:lnTo>
                <a:lnTo>
                  <a:pt x="4704" y="2703"/>
                </a:lnTo>
                <a:lnTo>
                  <a:pt x="4479" y="2768"/>
                </a:lnTo>
                <a:lnTo>
                  <a:pt x="4213" y="2813"/>
                </a:lnTo>
                <a:cubicBezTo>
                  <a:pt x="4216" y="2917"/>
                  <a:pt x="4218" y="3022"/>
                  <a:pt x="4221" y="3126"/>
                </a:cubicBezTo>
                <a:cubicBezTo>
                  <a:pt x="4233" y="3225"/>
                  <a:pt x="4246" y="3325"/>
                  <a:pt x="4258" y="3424"/>
                </a:cubicBezTo>
                <a:cubicBezTo>
                  <a:pt x="4279" y="3518"/>
                  <a:pt x="4300" y="3613"/>
                  <a:pt x="4321" y="3707"/>
                </a:cubicBezTo>
                <a:cubicBezTo>
                  <a:pt x="4349" y="3796"/>
                  <a:pt x="4376" y="3886"/>
                  <a:pt x="4404" y="3975"/>
                </a:cubicBezTo>
                <a:cubicBezTo>
                  <a:pt x="4439" y="4060"/>
                  <a:pt x="4473" y="4146"/>
                  <a:pt x="4508" y="4231"/>
                </a:cubicBezTo>
                <a:cubicBezTo>
                  <a:pt x="4546" y="4313"/>
                  <a:pt x="4583" y="4394"/>
                  <a:pt x="4621" y="4476"/>
                </a:cubicBezTo>
                <a:lnTo>
                  <a:pt x="4750" y="4708"/>
                </a:lnTo>
                <a:lnTo>
                  <a:pt x="4879" y="4934"/>
                </a:lnTo>
                <a:cubicBezTo>
                  <a:pt x="4892" y="4952"/>
                  <a:pt x="4904" y="4970"/>
                  <a:pt x="4917" y="4988"/>
                </a:cubicBezTo>
                <a:lnTo>
                  <a:pt x="4950" y="5054"/>
                </a:lnTo>
                <a:cubicBezTo>
                  <a:pt x="4965" y="5078"/>
                  <a:pt x="4981" y="5101"/>
                  <a:pt x="4996" y="5125"/>
                </a:cubicBezTo>
                <a:lnTo>
                  <a:pt x="5038" y="5200"/>
                </a:lnTo>
                <a:cubicBezTo>
                  <a:pt x="5056" y="5224"/>
                  <a:pt x="5074" y="5247"/>
                  <a:pt x="5092" y="5271"/>
                </a:cubicBezTo>
                <a:cubicBezTo>
                  <a:pt x="5113" y="5291"/>
                  <a:pt x="5133" y="5311"/>
                  <a:pt x="5154" y="5331"/>
                </a:cubicBezTo>
                <a:cubicBezTo>
                  <a:pt x="5179" y="5349"/>
                  <a:pt x="5204" y="5366"/>
                  <a:pt x="5229" y="5384"/>
                </a:cubicBezTo>
                <a:lnTo>
                  <a:pt x="5313" y="5423"/>
                </a:lnTo>
                <a:lnTo>
                  <a:pt x="5413" y="5438"/>
                </a:lnTo>
                <a:lnTo>
                  <a:pt x="5517" y="5435"/>
                </a:lnTo>
                <a:lnTo>
                  <a:pt x="5704" y="5390"/>
                </a:lnTo>
                <a:lnTo>
                  <a:pt x="5871" y="5316"/>
                </a:lnTo>
                <a:lnTo>
                  <a:pt x="6033" y="5223"/>
                </a:lnTo>
                <a:lnTo>
                  <a:pt x="6167" y="5113"/>
                </a:lnTo>
                <a:lnTo>
                  <a:pt x="6296" y="4994"/>
                </a:lnTo>
                <a:cubicBezTo>
                  <a:pt x="6336" y="4952"/>
                  <a:pt x="6377" y="4911"/>
                  <a:pt x="6417" y="4869"/>
                </a:cubicBezTo>
                <a:lnTo>
                  <a:pt x="6525" y="4750"/>
                </a:lnTo>
                <a:cubicBezTo>
                  <a:pt x="6556" y="4712"/>
                  <a:pt x="6586" y="4674"/>
                  <a:pt x="6617" y="4636"/>
                </a:cubicBezTo>
                <a:lnTo>
                  <a:pt x="6821" y="4377"/>
                </a:lnTo>
                <a:lnTo>
                  <a:pt x="7017" y="4085"/>
                </a:lnTo>
                <a:lnTo>
                  <a:pt x="7213" y="3766"/>
                </a:lnTo>
                <a:lnTo>
                  <a:pt x="7396" y="3418"/>
                </a:lnTo>
                <a:cubicBezTo>
                  <a:pt x="7452" y="3296"/>
                  <a:pt x="7507" y="3173"/>
                  <a:pt x="7563" y="3051"/>
                </a:cubicBezTo>
                <a:lnTo>
                  <a:pt x="7713" y="2661"/>
                </a:lnTo>
                <a:cubicBezTo>
                  <a:pt x="7759" y="2525"/>
                  <a:pt x="7804" y="2389"/>
                  <a:pt x="7850" y="2253"/>
                </a:cubicBezTo>
                <a:cubicBezTo>
                  <a:pt x="7883" y="2112"/>
                  <a:pt x="7917" y="1971"/>
                  <a:pt x="7950" y="1830"/>
                </a:cubicBezTo>
                <a:cubicBezTo>
                  <a:pt x="7975" y="1686"/>
                  <a:pt x="8000" y="1541"/>
                  <a:pt x="8025" y="1397"/>
                </a:cubicBezTo>
                <a:cubicBezTo>
                  <a:pt x="8040" y="1249"/>
                  <a:pt x="8056" y="1102"/>
                  <a:pt x="8071" y="954"/>
                </a:cubicBezTo>
                <a:cubicBezTo>
                  <a:pt x="8083" y="961"/>
                  <a:pt x="8096" y="967"/>
                  <a:pt x="8108" y="974"/>
                </a:cubicBezTo>
                <a:lnTo>
                  <a:pt x="8138" y="1025"/>
                </a:lnTo>
                <a:cubicBezTo>
                  <a:pt x="8146" y="1050"/>
                  <a:pt x="8155" y="1075"/>
                  <a:pt x="8163" y="1100"/>
                </a:cubicBezTo>
                <a:cubicBezTo>
                  <a:pt x="8167" y="1133"/>
                  <a:pt x="8171" y="1165"/>
                  <a:pt x="8175" y="1198"/>
                </a:cubicBezTo>
                <a:cubicBezTo>
                  <a:pt x="8178" y="1236"/>
                  <a:pt x="8180" y="1273"/>
                  <a:pt x="8183" y="1311"/>
                </a:cubicBezTo>
                <a:lnTo>
                  <a:pt x="8183" y="1442"/>
                </a:lnTo>
                <a:lnTo>
                  <a:pt x="8183" y="1582"/>
                </a:lnTo>
                <a:cubicBezTo>
                  <a:pt x="8180" y="1633"/>
                  <a:pt x="8178" y="1683"/>
                  <a:pt x="8175" y="1734"/>
                </a:cubicBezTo>
                <a:cubicBezTo>
                  <a:pt x="8171" y="1786"/>
                  <a:pt x="8167" y="1837"/>
                  <a:pt x="8163" y="1889"/>
                </a:cubicBezTo>
                <a:cubicBezTo>
                  <a:pt x="8157" y="1942"/>
                  <a:pt x="8152" y="1994"/>
                  <a:pt x="8146" y="2047"/>
                </a:cubicBezTo>
                <a:cubicBezTo>
                  <a:pt x="8138" y="2100"/>
                  <a:pt x="8129" y="2152"/>
                  <a:pt x="8121" y="2205"/>
                </a:cubicBezTo>
                <a:cubicBezTo>
                  <a:pt x="8117" y="2256"/>
                  <a:pt x="8112" y="2306"/>
                  <a:pt x="8108" y="2357"/>
                </a:cubicBezTo>
                <a:cubicBezTo>
                  <a:pt x="8100" y="2404"/>
                  <a:pt x="8091" y="2450"/>
                  <a:pt x="8083" y="2497"/>
                </a:cubicBezTo>
                <a:cubicBezTo>
                  <a:pt x="8076" y="2541"/>
                  <a:pt x="8070" y="2584"/>
                  <a:pt x="8063" y="2628"/>
                </a:cubicBezTo>
                <a:cubicBezTo>
                  <a:pt x="8055" y="2666"/>
                  <a:pt x="8046" y="2703"/>
                  <a:pt x="8038" y="2741"/>
                </a:cubicBezTo>
                <a:lnTo>
                  <a:pt x="8017" y="2834"/>
                </a:lnTo>
                <a:cubicBezTo>
                  <a:pt x="8011" y="2859"/>
                  <a:pt x="8006" y="2883"/>
                  <a:pt x="8000" y="2908"/>
                </a:cubicBezTo>
                <a:lnTo>
                  <a:pt x="7700" y="3754"/>
                </a:lnTo>
                <a:lnTo>
                  <a:pt x="7942" y="3737"/>
                </a:lnTo>
                <a:lnTo>
                  <a:pt x="8167" y="3695"/>
                </a:lnTo>
                <a:lnTo>
                  <a:pt x="8379" y="3635"/>
                </a:lnTo>
                <a:lnTo>
                  <a:pt x="8583" y="3558"/>
                </a:lnTo>
                <a:lnTo>
                  <a:pt x="8767" y="3471"/>
                </a:lnTo>
                <a:lnTo>
                  <a:pt x="8933" y="3376"/>
                </a:lnTo>
                <a:lnTo>
                  <a:pt x="9092" y="3278"/>
                </a:lnTo>
                <a:lnTo>
                  <a:pt x="9238" y="3185"/>
                </a:lnTo>
                <a:lnTo>
                  <a:pt x="9250" y="3230"/>
                </a:lnTo>
                <a:cubicBezTo>
                  <a:pt x="9206" y="3279"/>
                  <a:pt x="9161" y="3327"/>
                  <a:pt x="9117" y="3376"/>
                </a:cubicBezTo>
                <a:cubicBezTo>
                  <a:pt x="9063" y="3423"/>
                  <a:pt x="9008" y="3469"/>
                  <a:pt x="8954" y="3516"/>
                </a:cubicBezTo>
                <a:lnTo>
                  <a:pt x="8758" y="3641"/>
                </a:lnTo>
                <a:lnTo>
                  <a:pt x="8538" y="3754"/>
                </a:lnTo>
                <a:lnTo>
                  <a:pt x="8304" y="3856"/>
                </a:lnTo>
                <a:lnTo>
                  <a:pt x="8054" y="3945"/>
                </a:lnTo>
                <a:lnTo>
                  <a:pt x="7796" y="4014"/>
                </a:lnTo>
                <a:lnTo>
                  <a:pt x="7533" y="4064"/>
                </a:lnTo>
                <a:lnTo>
                  <a:pt x="7479" y="4184"/>
                </a:lnTo>
                <a:cubicBezTo>
                  <a:pt x="7454" y="4231"/>
                  <a:pt x="7429" y="4277"/>
                  <a:pt x="7404" y="4324"/>
                </a:cubicBezTo>
                <a:lnTo>
                  <a:pt x="7321" y="4470"/>
                </a:lnTo>
                <a:lnTo>
                  <a:pt x="7213" y="4628"/>
                </a:lnTo>
                <a:cubicBezTo>
                  <a:pt x="7175" y="4683"/>
                  <a:pt x="7138" y="4739"/>
                  <a:pt x="7100" y="4794"/>
                </a:cubicBezTo>
                <a:cubicBezTo>
                  <a:pt x="7060" y="4849"/>
                  <a:pt x="7019" y="4903"/>
                  <a:pt x="6979" y="4958"/>
                </a:cubicBezTo>
                <a:lnTo>
                  <a:pt x="6850" y="5113"/>
                </a:lnTo>
                <a:lnTo>
                  <a:pt x="6721" y="5265"/>
                </a:lnTo>
                <a:cubicBezTo>
                  <a:pt x="6681" y="5312"/>
                  <a:pt x="6640" y="5358"/>
                  <a:pt x="6600" y="5405"/>
                </a:cubicBezTo>
                <a:lnTo>
                  <a:pt x="6471" y="5530"/>
                </a:lnTo>
                <a:lnTo>
                  <a:pt x="6358" y="5641"/>
                </a:lnTo>
                <a:lnTo>
                  <a:pt x="6250" y="5721"/>
                </a:lnTo>
                <a:cubicBezTo>
                  <a:pt x="6256" y="5741"/>
                  <a:pt x="6261" y="5761"/>
                  <a:pt x="6267" y="5781"/>
                </a:cubicBezTo>
                <a:cubicBezTo>
                  <a:pt x="6277" y="5785"/>
                  <a:pt x="6286" y="5789"/>
                  <a:pt x="6296" y="5793"/>
                </a:cubicBezTo>
                <a:lnTo>
                  <a:pt x="6479" y="5754"/>
                </a:lnTo>
                <a:lnTo>
                  <a:pt x="6663" y="5736"/>
                </a:lnTo>
                <a:lnTo>
                  <a:pt x="6858" y="5736"/>
                </a:lnTo>
                <a:lnTo>
                  <a:pt x="7046" y="5742"/>
                </a:lnTo>
                <a:lnTo>
                  <a:pt x="7246" y="5748"/>
                </a:lnTo>
                <a:lnTo>
                  <a:pt x="7425" y="5748"/>
                </a:lnTo>
                <a:lnTo>
                  <a:pt x="7600" y="5733"/>
                </a:lnTo>
                <a:lnTo>
                  <a:pt x="7950" y="5673"/>
                </a:lnTo>
                <a:lnTo>
                  <a:pt x="8275" y="5596"/>
                </a:lnTo>
                <a:lnTo>
                  <a:pt x="8579" y="5504"/>
                </a:lnTo>
                <a:lnTo>
                  <a:pt x="8858" y="5390"/>
                </a:lnTo>
                <a:lnTo>
                  <a:pt x="9117" y="5265"/>
                </a:lnTo>
                <a:lnTo>
                  <a:pt x="9350" y="5119"/>
                </a:lnTo>
                <a:lnTo>
                  <a:pt x="9563" y="4967"/>
                </a:lnTo>
                <a:lnTo>
                  <a:pt x="9758" y="4794"/>
                </a:lnTo>
                <a:lnTo>
                  <a:pt x="9933" y="4610"/>
                </a:lnTo>
                <a:cubicBezTo>
                  <a:pt x="9955" y="4623"/>
                  <a:pt x="9978" y="4635"/>
                  <a:pt x="10000" y="4648"/>
                </a:cubicBezTo>
                <a:lnTo>
                  <a:pt x="10000" y="4660"/>
                </a:lnTo>
                <a:cubicBezTo>
                  <a:pt x="9968" y="4716"/>
                  <a:pt x="9936" y="4771"/>
                  <a:pt x="9904" y="4827"/>
                </a:cubicBezTo>
                <a:lnTo>
                  <a:pt x="9767" y="5000"/>
                </a:lnTo>
                <a:lnTo>
                  <a:pt x="9600" y="5173"/>
                </a:lnTo>
                <a:lnTo>
                  <a:pt x="9404" y="5343"/>
                </a:lnTo>
                <a:lnTo>
                  <a:pt x="9183" y="5504"/>
                </a:lnTo>
                <a:lnTo>
                  <a:pt x="8950" y="5662"/>
                </a:lnTo>
                <a:lnTo>
                  <a:pt x="8704" y="5802"/>
                </a:lnTo>
                <a:lnTo>
                  <a:pt x="8463" y="5927"/>
                </a:lnTo>
                <a:lnTo>
                  <a:pt x="8229" y="6025"/>
                </a:lnTo>
                <a:lnTo>
                  <a:pt x="8000" y="6105"/>
                </a:lnTo>
                <a:lnTo>
                  <a:pt x="7879" y="6132"/>
                </a:lnTo>
                <a:lnTo>
                  <a:pt x="7729" y="6153"/>
                </a:lnTo>
                <a:lnTo>
                  <a:pt x="7563" y="6177"/>
                </a:lnTo>
                <a:lnTo>
                  <a:pt x="7388" y="6198"/>
                </a:lnTo>
                <a:lnTo>
                  <a:pt x="7204" y="6219"/>
                </a:lnTo>
                <a:lnTo>
                  <a:pt x="7017" y="6240"/>
                </a:lnTo>
                <a:lnTo>
                  <a:pt x="6842" y="6263"/>
                </a:lnTo>
                <a:lnTo>
                  <a:pt x="6675" y="6290"/>
                </a:lnTo>
                <a:lnTo>
                  <a:pt x="6517" y="6329"/>
                </a:lnTo>
                <a:lnTo>
                  <a:pt x="6388" y="6365"/>
                </a:lnTo>
                <a:cubicBezTo>
                  <a:pt x="6355" y="6382"/>
                  <a:pt x="6321" y="6398"/>
                  <a:pt x="6288" y="6415"/>
                </a:cubicBezTo>
                <a:lnTo>
                  <a:pt x="6213" y="6475"/>
                </a:lnTo>
                <a:cubicBezTo>
                  <a:pt x="6173" y="6533"/>
                  <a:pt x="6132" y="6590"/>
                  <a:pt x="6092" y="6648"/>
                </a:cubicBezTo>
                <a:cubicBezTo>
                  <a:pt x="6064" y="6711"/>
                  <a:pt x="6036" y="6773"/>
                  <a:pt x="6008" y="6836"/>
                </a:cubicBezTo>
                <a:cubicBezTo>
                  <a:pt x="5986" y="6901"/>
                  <a:pt x="5964" y="6967"/>
                  <a:pt x="5942" y="7032"/>
                </a:cubicBezTo>
                <a:cubicBezTo>
                  <a:pt x="5929" y="7099"/>
                  <a:pt x="5917" y="7165"/>
                  <a:pt x="5904" y="7232"/>
                </a:cubicBezTo>
                <a:cubicBezTo>
                  <a:pt x="5899" y="7302"/>
                  <a:pt x="5893" y="7373"/>
                  <a:pt x="5888" y="7443"/>
                </a:cubicBezTo>
                <a:cubicBezTo>
                  <a:pt x="5885" y="7514"/>
                  <a:pt x="5882" y="7584"/>
                  <a:pt x="5879" y="7655"/>
                </a:cubicBezTo>
                <a:cubicBezTo>
                  <a:pt x="5882" y="7726"/>
                  <a:pt x="5885" y="7796"/>
                  <a:pt x="5888" y="7867"/>
                </a:cubicBezTo>
                <a:cubicBezTo>
                  <a:pt x="5893" y="7939"/>
                  <a:pt x="5899" y="8012"/>
                  <a:pt x="5904" y="8084"/>
                </a:cubicBezTo>
                <a:cubicBezTo>
                  <a:pt x="5911" y="8156"/>
                  <a:pt x="5918" y="8227"/>
                  <a:pt x="5925" y="8299"/>
                </a:cubicBezTo>
                <a:cubicBezTo>
                  <a:pt x="5933" y="8369"/>
                  <a:pt x="5942" y="8440"/>
                  <a:pt x="5950" y="8510"/>
                </a:cubicBezTo>
                <a:cubicBezTo>
                  <a:pt x="5951" y="8613"/>
                  <a:pt x="5953" y="8717"/>
                  <a:pt x="5954" y="8820"/>
                </a:cubicBezTo>
                <a:cubicBezTo>
                  <a:pt x="5947" y="8923"/>
                  <a:pt x="5940" y="9027"/>
                  <a:pt x="5933" y="9130"/>
                </a:cubicBezTo>
                <a:cubicBezTo>
                  <a:pt x="5921" y="9229"/>
                  <a:pt x="5908" y="9329"/>
                  <a:pt x="5896" y="9428"/>
                </a:cubicBezTo>
                <a:cubicBezTo>
                  <a:pt x="5881" y="9525"/>
                  <a:pt x="5865" y="9623"/>
                  <a:pt x="5850" y="9720"/>
                </a:cubicBezTo>
                <a:cubicBezTo>
                  <a:pt x="5819" y="10051"/>
                  <a:pt x="5825" y="10355"/>
                  <a:pt x="5794" y="10686"/>
                </a:cubicBezTo>
                <a:lnTo>
                  <a:pt x="4117" y="10686"/>
                </a:lnTo>
                <a:lnTo>
                  <a:pt x="4309" y="10293"/>
                </a:lnTo>
                <a:lnTo>
                  <a:pt x="4546" y="9848"/>
                </a:lnTo>
                <a:cubicBezTo>
                  <a:pt x="4574" y="9794"/>
                  <a:pt x="4601" y="9741"/>
                  <a:pt x="4629" y="9687"/>
                </a:cubicBezTo>
                <a:cubicBezTo>
                  <a:pt x="4653" y="9627"/>
                  <a:pt x="4676" y="9568"/>
                  <a:pt x="4700" y="9508"/>
                </a:cubicBezTo>
                <a:cubicBezTo>
                  <a:pt x="4722" y="9442"/>
                  <a:pt x="4745" y="9375"/>
                  <a:pt x="4767" y="9309"/>
                </a:cubicBezTo>
                <a:cubicBezTo>
                  <a:pt x="4788" y="9238"/>
                  <a:pt x="4808" y="9168"/>
                  <a:pt x="4829" y="9097"/>
                </a:cubicBezTo>
                <a:cubicBezTo>
                  <a:pt x="4846" y="9021"/>
                  <a:pt x="4862" y="8944"/>
                  <a:pt x="4879" y="8868"/>
                </a:cubicBezTo>
                <a:cubicBezTo>
                  <a:pt x="4892" y="8790"/>
                  <a:pt x="4904" y="8713"/>
                  <a:pt x="4917" y="8635"/>
                </a:cubicBezTo>
                <a:cubicBezTo>
                  <a:pt x="4929" y="8554"/>
                  <a:pt x="4942" y="8472"/>
                  <a:pt x="4954" y="8391"/>
                </a:cubicBezTo>
                <a:cubicBezTo>
                  <a:pt x="4962" y="8309"/>
                  <a:pt x="4971" y="8226"/>
                  <a:pt x="4979" y="8144"/>
                </a:cubicBezTo>
                <a:cubicBezTo>
                  <a:pt x="4986" y="8058"/>
                  <a:pt x="4993" y="7973"/>
                  <a:pt x="5000" y="7887"/>
                </a:cubicBezTo>
                <a:lnTo>
                  <a:pt x="5000" y="7634"/>
                </a:lnTo>
                <a:lnTo>
                  <a:pt x="5000" y="7384"/>
                </a:lnTo>
                <a:cubicBezTo>
                  <a:pt x="4993" y="7300"/>
                  <a:pt x="4986" y="7217"/>
                  <a:pt x="4979" y="7133"/>
                </a:cubicBezTo>
                <a:cubicBezTo>
                  <a:pt x="4969" y="7053"/>
                  <a:pt x="4960" y="6972"/>
                  <a:pt x="4950" y="6892"/>
                </a:cubicBezTo>
                <a:cubicBezTo>
                  <a:pt x="4938" y="6814"/>
                  <a:pt x="4925" y="6735"/>
                  <a:pt x="4913" y="6657"/>
                </a:cubicBezTo>
                <a:cubicBezTo>
                  <a:pt x="4895" y="6581"/>
                  <a:pt x="4876" y="6506"/>
                  <a:pt x="4858" y="6430"/>
                </a:cubicBezTo>
                <a:cubicBezTo>
                  <a:pt x="4833" y="6360"/>
                  <a:pt x="4808" y="6289"/>
                  <a:pt x="4783" y="6219"/>
                </a:cubicBezTo>
                <a:cubicBezTo>
                  <a:pt x="4755" y="6152"/>
                  <a:pt x="4728" y="6086"/>
                  <a:pt x="4700" y="6019"/>
                </a:cubicBezTo>
                <a:cubicBezTo>
                  <a:pt x="4667" y="5959"/>
                  <a:pt x="4633" y="5900"/>
                  <a:pt x="4600" y="5840"/>
                </a:cubicBezTo>
                <a:cubicBezTo>
                  <a:pt x="4563" y="5787"/>
                  <a:pt x="4525" y="5735"/>
                  <a:pt x="4488" y="5682"/>
                </a:cubicBezTo>
                <a:cubicBezTo>
                  <a:pt x="4445" y="5635"/>
                  <a:pt x="4401" y="5589"/>
                  <a:pt x="4358" y="5542"/>
                </a:cubicBezTo>
                <a:cubicBezTo>
                  <a:pt x="4310" y="5504"/>
                  <a:pt x="4261" y="5467"/>
                  <a:pt x="4213" y="5429"/>
                </a:cubicBezTo>
                <a:lnTo>
                  <a:pt x="4046" y="5343"/>
                </a:lnTo>
                <a:lnTo>
                  <a:pt x="3904" y="5292"/>
                </a:lnTo>
                <a:lnTo>
                  <a:pt x="3746" y="5271"/>
                </a:lnTo>
                <a:lnTo>
                  <a:pt x="3583" y="5271"/>
                </a:lnTo>
                <a:lnTo>
                  <a:pt x="3413" y="5286"/>
                </a:lnTo>
                <a:lnTo>
                  <a:pt x="3246" y="5310"/>
                </a:lnTo>
                <a:lnTo>
                  <a:pt x="3079" y="5343"/>
                </a:lnTo>
                <a:lnTo>
                  <a:pt x="2913" y="5369"/>
                </a:lnTo>
                <a:lnTo>
                  <a:pt x="2750" y="5396"/>
                </a:lnTo>
                <a:lnTo>
                  <a:pt x="2600" y="5411"/>
                </a:lnTo>
                <a:lnTo>
                  <a:pt x="2258" y="5423"/>
                </a:lnTo>
                <a:lnTo>
                  <a:pt x="1925" y="5411"/>
                </a:lnTo>
                <a:lnTo>
                  <a:pt x="1617" y="5384"/>
                </a:lnTo>
                <a:lnTo>
                  <a:pt x="1321" y="5346"/>
                </a:lnTo>
                <a:lnTo>
                  <a:pt x="1033" y="5298"/>
                </a:lnTo>
                <a:lnTo>
                  <a:pt x="758" y="5250"/>
                </a:lnTo>
                <a:lnTo>
                  <a:pt x="500" y="5197"/>
                </a:lnTo>
                <a:cubicBezTo>
                  <a:pt x="506" y="5177"/>
                  <a:pt x="511" y="5157"/>
                  <a:pt x="517" y="5137"/>
                </a:cubicBezTo>
                <a:lnTo>
                  <a:pt x="871" y="5173"/>
                </a:lnTo>
                <a:lnTo>
                  <a:pt x="1221" y="5197"/>
                </a:lnTo>
                <a:lnTo>
                  <a:pt x="1563" y="5206"/>
                </a:lnTo>
                <a:lnTo>
                  <a:pt x="1896" y="5197"/>
                </a:lnTo>
                <a:lnTo>
                  <a:pt x="2221" y="5164"/>
                </a:lnTo>
                <a:lnTo>
                  <a:pt x="2538" y="5113"/>
                </a:lnTo>
                <a:lnTo>
                  <a:pt x="2842" y="5045"/>
                </a:lnTo>
                <a:lnTo>
                  <a:pt x="3129" y="4946"/>
                </a:lnTo>
                <a:lnTo>
                  <a:pt x="3500" y="4815"/>
                </a:lnTo>
                <a:lnTo>
                  <a:pt x="2821" y="4389"/>
                </a:lnTo>
                <a:lnTo>
                  <a:pt x="2213" y="3912"/>
                </a:lnTo>
                <a:lnTo>
                  <a:pt x="1879" y="3939"/>
                </a:lnTo>
                <a:lnTo>
                  <a:pt x="1554" y="3939"/>
                </a:lnTo>
                <a:lnTo>
                  <a:pt x="1258" y="3912"/>
                </a:lnTo>
                <a:lnTo>
                  <a:pt x="979" y="3856"/>
                </a:lnTo>
                <a:lnTo>
                  <a:pt x="721" y="3775"/>
                </a:lnTo>
                <a:lnTo>
                  <a:pt x="496" y="3674"/>
                </a:lnTo>
                <a:lnTo>
                  <a:pt x="296" y="3549"/>
                </a:lnTo>
                <a:lnTo>
                  <a:pt x="129" y="3403"/>
                </a:lnTo>
                <a:lnTo>
                  <a:pt x="0" y="3245"/>
                </a:lnTo>
                <a:cubicBezTo>
                  <a:pt x="6" y="3236"/>
                  <a:pt x="11" y="3227"/>
                  <a:pt x="17" y="3218"/>
                </a:cubicBezTo>
                <a:lnTo>
                  <a:pt x="71" y="3245"/>
                </a:lnTo>
                <a:cubicBezTo>
                  <a:pt x="93" y="3280"/>
                  <a:pt x="116" y="3314"/>
                  <a:pt x="138" y="3349"/>
                </a:cubicBezTo>
                <a:lnTo>
                  <a:pt x="246" y="3439"/>
                </a:lnTo>
                <a:cubicBezTo>
                  <a:pt x="290" y="3469"/>
                  <a:pt x="335" y="3498"/>
                  <a:pt x="379" y="3528"/>
                </a:cubicBezTo>
                <a:lnTo>
                  <a:pt x="538" y="3597"/>
                </a:lnTo>
                <a:lnTo>
                  <a:pt x="721" y="3656"/>
                </a:lnTo>
                <a:lnTo>
                  <a:pt x="913" y="3701"/>
                </a:lnTo>
                <a:lnTo>
                  <a:pt x="1117" y="3728"/>
                </a:lnTo>
                <a:lnTo>
                  <a:pt x="1329" y="3737"/>
                </a:lnTo>
                <a:lnTo>
                  <a:pt x="1533" y="3734"/>
                </a:lnTo>
                <a:lnTo>
                  <a:pt x="1646" y="3722"/>
                </a:lnTo>
                <a:lnTo>
                  <a:pt x="1746" y="3722"/>
                </a:lnTo>
                <a:lnTo>
                  <a:pt x="1833" y="3710"/>
                </a:lnTo>
                <a:lnTo>
                  <a:pt x="1917" y="3695"/>
                </a:lnTo>
                <a:lnTo>
                  <a:pt x="1988" y="3662"/>
                </a:lnTo>
                <a:cubicBezTo>
                  <a:pt x="1921" y="3572"/>
                  <a:pt x="1855" y="3481"/>
                  <a:pt x="1788" y="3391"/>
                </a:cubicBezTo>
                <a:lnTo>
                  <a:pt x="1617" y="3126"/>
                </a:lnTo>
                <a:lnTo>
                  <a:pt x="1454" y="2849"/>
                </a:lnTo>
                <a:lnTo>
                  <a:pt x="1313" y="2563"/>
                </a:lnTo>
                <a:lnTo>
                  <a:pt x="1175" y="2253"/>
                </a:lnTo>
                <a:lnTo>
                  <a:pt x="1046" y="1919"/>
                </a:lnTo>
                <a:cubicBezTo>
                  <a:pt x="1042" y="1899"/>
                  <a:pt x="1037" y="1879"/>
                  <a:pt x="1033" y="1859"/>
                </a:cubicBezTo>
                <a:cubicBezTo>
                  <a:pt x="1022" y="1831"/>
                  <a:pt x="1011" y="1804"/>
                  <a:pt x="1000" y="1776"/>
                </a:cubicBezTo>
                <a:cubicBezTo>
                  <a:pt x="993" y="1745"/>
                  <a:pt x="986" y="1715"/>
                  <a:pt x="979" y="1684"/>
                </a:cubicBezTo>
                <a:cubicBezTo>
                  <a:pt x="969" y="1653"/>
                  <a:pt x="960" y="1622"/>
                  <a:pt x="950" y="1591"/>
                </a:cubicBezTo>
                <a:cubicBezTo>
                  <a:pt x="942" y="1557"/>
                  <a:pt x="933" y="1524"/>
                  <a:pt x="925" y="1490"/>
                </a:cubicBezTo>
                <a:cubicBezTo>
                  <a:pt x="922" y="1459"/>
                  <a:pt x="920" y="1428"/>
                  <a:pt x="917" y="1397"/>
                </a:cubicBezTo>
                <a:lnTo>
                  <a:pt x="917" y="1311"/>
                </a:lnTo>
                <a:cubicBezTo>
                  <a:pt x="922" y="1285"/>
                  <a:pt x="928" y="1260"/>
                  <a:pt x="933" y="1234"/>
                </a:cubicBezTo>
                <a:lnTo>
                  <a:pt x="963" y="1180"/>
                </a:lnTo>
                <a:lnTo>
                  <a:pt x="1000" y="1192"/>
                </a:lnTo>
                <a:cubicBezTo>
                  <a:pt x="1011" y="1293"/>
                  <a:pt x="1022" y="1395"/>
                  <a:pt x="1033" y="1496"/>
                </a:cubicBezTo>
                <a:cubicBezTo>
                  <a:pt x="1058" y="1597"/>
                  <a:pt x="1083" y="1699"/>
                  <a:pt x="1108" y="1800"/>
                </a:cubicBezTo>
                <a:cubicBezTo>
                  <a:pt x="1146" y="1899"/>
                  <a:pt x="1183" y="1999"/>
                  <a:pt x="1221" y="2098"/>
                </a:cubicBezTo>
                <a:cubicBezTo>
                  <a:pt x="1267" y="2189"/>
                  <a:pt x="1312" y="2281"/>
                  <a:pt x="1358" y="2372"/>
                </a:cubicBezTo>
                <a:lnTo>
                  <a:pt x="1508" y="2628"/>
                </a:lnTo>
                <a:lnTo>
                  <a:pt x="1646" y="2795"/>
                </a:lnTo>
                <a:cubicBezTo>
                  <a:pt x="1640" y="2797"/>
                  <a:pt x="1635" y="2799"/>
                  <a:pt x="1629" y="2801"/>
                </a:cubicBezTo>
                <a:lnTo>
                  <a:pt x="1629" y="2807"/>
                </a:lnTo>
                <a:lnTo>
                  <a:pt x="1638" y="2813"/>
                </a:lnTo>
                <a:cubicBezTo>
                  <a:pt x="1641" y="2814"/>
                  <a:pt x="1643" y="2815"/>
                  <a:pt x="1646" y="2816"/>
                </a:cubicBezTo>
                <a:cubicBezTo>
                  <a:pt x="1652" y="2818"/>
                  <a:pt x="1657" y="2820"/>
                  <a:pt x="1663" y="2822"/>
                </a:cubicBezTo>
                <a:cubicBezTo>
                  <a:pt x="1664" y="2826"/>
                  <a:pt x="1666" y="2830"/>
                  <a:pt x="1667" y="2834"/>
                </a:cubicBezTo>
                <a:cubicBezTo>
                  <a:pt x="1670" y="2836"/>
                  <a:pt x="1672" y="2838"/>
                  <a:pt x="1675" y="2840"/>
                </a:cubicBezTo>
                <a:cubicBezTo>
                  <a:pt x="1678" y="2843"/>
                  <a:pt x="1680" y="2846"/>
                  <a:pt x="1683" y="2849"/>
                </a:cubicBezTo>
                <a:lnTo>
                  <a:pt x="1683" y="2843"/>
                </a:lnTo>
                <a:cubicBezTo>
                  <a:pt x="1680" y="2842"/>
                  <a:pt x="1678" y="2841"/>
                  <a:pt x="1675" y="2840"/>
                </a:cubicBezTo>
                <a:lnTo>
                  <a:pt x="1675" y="2840"/>
                </a:lnTo>
                <a:cubicBezTo>
                  <a:pt x="1665" y="2825"/>
                  <a:pt x="1656" y="2810"/>
                  <a:pt x="1646" y="2795"/>
                </a:cubicBezTo>
                <a:lnTo>
                  <a:pt x="1746" y="2741"/>
                </a:lnTo>
                <a:cubicBezTo>
                  <a:pt x="1778" y="2710"/>
                  <a:pt x="1810" y="2680"/>
                  <a:pt x="1842" y="2649"/>
                </a:cubicBezTo>
                <a:cubicBezTo>
                  <a:pt x="1872" y="2613"/>
                  <a:pt x="1903" y="2578"/>
                  <a:pt x="1933" y="2542"/>
                </a:cubicBezTo>
                <a:cubicBezTo>
                  <a:pt x="1961" y="2498"/>
                  <a:pt x="1989" y="2455"/>
                  <a:pt x="2017" y="2411"/>
                </a:cubicBezTo>
                <a:cubicBezTo>
                  <a:pt x="2042" y="2362"/>
                  <a:pt x="2067" y="2314"/>
                  <a:pt x="2092" y="2265"/>
                </a:cubicBezTo>
                <a:cubicBezTo>
                  <a:pt x="2116" y="2214"/>
                  <a:pt x="2139" y="2164"/>
                  <a:pt x="2163" y="2113"/>
                </a:cubicBezTo>
                <a:cubicBezTo>
                  <a:pt x="2182" y="2060"/>
                  <a:pt x="2202" y="2008"/>
                  <a:pt x="2221" y="1955"/>
                </a:cubicBezTo>
                <a:cubicBezTo>
                  <a:pt x="2239" y="1904"/>
                  <a:pt x="2257" y="1854"/>
                  <a:pt x="2275" y="1803"/>
                </a:cubicBezTo>
                <a:cubicBezTo>
                  <a:pt x="2290" y="1754"/>
                  <a:pt x="2306" y="1706"/>
                  <a:pt x="2321" y="1657"/>
                </a:cubicBezTo>
                <a:cubicBezTo>
                  <a:pt x="2324" y="1722"/>
                  <a:pt x="2326" y="1788"/>
                  <a:pt x="2329" y="1853"/>
                </a:cubicBezTo>
                <a:cubicBezTo>
                  <a:pt x="2326" y="1913"/>
                  <a:pt x="2324" y="1972"/>
                  <a:pt x="2321" y="2032"/>
                </a:cubicBezTo>
                <a:cubicBezTo>
                  <a:pt x="2308" y="2088"/>
                  <a:pt x="2296" y="2143"/>
                  <a:pt x="2283" y="2199"/>
                </a:cubicBezTo>
                <a:cubicBezTo>
                  <a:pt x="2265" y="2255"/>
                  <a:pt x="2247" y="2310"/>
                  <a:pt x="2229" y="2366"/>
                </a:cubicBezTo>
                <a:cubicBezTo>
                  <a:pt x="2204" y="2419"/>
                  <a:pt x="2179" y="2471"/>
                  <a:pt x="2154" y="2524"/>
                </a:cubicBezTo>
                <a:lnTo>
                  <a:pt x="2046" y="2682"/>
                </a:lnTo>
                <a:lnTo>
                  <a:pt x="1796" y="3027"/>
                </a:lnTo>
                <a:lnTo>
                  <a:pt x="2054" y="3305"/>
                </a:lnTo>
                <a:lnTo>
                  <a:pt x="2333" y="3564"/>
                </a:lnTo>
                <a:lnTo>
                  <a:pt x="2638" y="3808"/>
                </a:lnTo>
                <a:lnTo>
                  <a:pt x="2963" y="4032"/>
                </a:lnTo>
                <a:lnTo>
                  <a:pt x="4129" y="4610"/>
                </a:lnTo>
                <a:cubicBezTo>
                  <a:pt x="4142" y="4603"/>
                  <a:pt x="4154" y="4596"/>
                  <a:pt x="4167" y="4589"/>
                </a:cubicBezTo>
                <a:cubicBezTo>
                  <a:pt x="4135" y="4504"/>
                  <a:pt x="4103" y="4418"/>
                  <a:pt x="4071" y="4333"/>
                </a:cubicBezTo>
                <a:cubicBezTo>
                  <a:pt x="4046" y="4241"/>
                  <a:pt x="4021" y="4150"/>
                  <a:pt x="3996" y="4058"/>
                </a:cubicBezTo>
                <a:cubicBezTo>
                  <a:pt x="3975" y="3959"/>
                  <a:pt x="3954" y="3859"/>
                  <a:pt x="3933" y="3760"/>
                </a:cubicBezTo>
                <a:cubicBezTo>
                  <a:pt x="3923" y="3659"/>
                  <a:pt x="3914" y="3557"/>
                  <a:pt x="3904" y="3456"/>
                </a:cubicBezTo>
                <a:cubicBezTo>
                  <a:pt x="3896" y="3350"/>
                  <a:pt x="3887" y="3244"/>
                  <a:pt x="3879" y="3138"/>
                </a:cubicBezTo>
                <a:lnTo>
                  <a:pt x="3879" y="2813"/>
                </a:lnTo>
                <a:cubicBezTo>
                  <a:pt x="3885" y="2704"/>
                  <a:pt x="3890" y="2594"/>
                  <a:pt x="3896" y="2485"/>
                </a:cubicBezTo>
                <a:cubicBezTo>
                  <a:pt x="3908" y="2377"/>
                  <a:pt x="3921" y="2268"/>
                  <a:pt x="3933" y="2160"/>
                </a:cubicBezTo>
                <a:cubicBezTo>
                  <a:pt x="3951" y="2052"/>
                  <a:pt x="3970" y="1944"/>
                  <a:pt x="3988" y="1836"/>
                </a:cubicBezTo>
                <a:cubicBezTo>
                  <a:pt x="4007" y="1732"/>
                  <a:pt x="4027" y="1627"/>
                  <a:pt x="4046" y="1523"/>
                </a:cubicBezTo>
                <a:cubicBezTo>
                  <a:pt x="4074" y="1422"/>
                  <a:pt x="4101" y="1320"/>
                  <a:pt x="4129" y="1219"/>
                </a:cubicBezTo>
                <a:cubicBezTo>
                  <a:pt x="4162" y="1124"/>
                  <a:pt x="4196" y="1028"/>
                  <a:pt x="4229" y="933"/>
                </a:cubicBezTo>
                <a:cubicBezTo>
                  <a:pt x="4264" y="843"/>
                  <a:pt x="4298" y="752"/>
                  <a:pt x="4333" y="662"/>
                </a:cubicBezTo>
                <a:cubicBezTo>
                  <a:pt x="4373" y="580"/>
                  <a:pt x="4414" y="499"/>
                  <a:pt x="4454" y="417"/>
                </a:cubicBezTo>
                <a:lnTo>
                  <a:pt x="4583" y="194"/>
                </a:lnTo>
                <a:lnTo>
                  <a:pt x="4738"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1800"/>
          </a:p>
        </p:txBody>
      </p:sp>
      <p:sp>
        <p:nvSpPr>
          <p:cNvPr id="35" name="Freeform 9">
            <a:extLst>
              <a:ext uri="{FF2B5EF4-FFF2-40B4-BE49-F238E27FC236}">
                <a16:creationId xmlns:a16="http://schemas.microsoft.com/office/drawing/2014/main" id="{4F1D6F26-EC6C-4E04-9A2B-0DB40A718D0A}"/>
              </a:ext>
            </a:extLst>
          </p:cNvPr>
          <p:cNvSpPr>
            <a:spLocks noEditPoints="1"/>
          </p:cNvSpPr>
          <p:nvPr/>
        </p:nvSpPr>
        <p:spPr bwMode="auto">
          <a:xfrm>
            <a:off x="0" y="5860972"/>
            <a:ext cx="9144000" cy="997028"/>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36" name="Freeform 9">
            <a:extLst>
              <a:ext uri="{FF2B5EF4-FFF2-40B4-BE49-F238E27FC236}">
                <a16:creationId xmlns:a16="http://schemas.microsoft.com/office/drawing/2014/main" id="{5DD45D7E-5763-419A-8D51-5ECEFAEF84E0}"/>
              </a:ext>
            </a:extLst>
          </p:cNvPr>
          <p:cNvSpPr>
            <a:spLocks noEditPoints="1"/>
          </p:cNvSpPr>
          <p:nvPr/>
        </p:nvSpPr>
        <p:spPr bwMode="auto">
          <a:xfrm>
            <a:off x="3048000" y="5860972"/>
            <a:ext cx="9144000" cy="997028"/>
          </a:xfrm>
          <a:custGeom>
            <a:avLst/>
            <a:gdLst>
              <a:gd name="T0" fmla="*/ 4482 w 5998"/>
              <a:gd name="T1" fmla="*/ 420 h 654"/>
              <a:gd name="T2" fmla="*/ 1794 w 5998"/>
              <a:gd name="T3" fmla="*/ 367 h 654"/>
              <a:gd name="T4" fmla="*/ 4798 w 5998"/>
              <a:gd name="T5" fmla="*/ 367 h 654"/>
              <a:gd name="T6" fmla="*/ 3151 w 5998"/>
              <a:gd name="T7" fmla="*/ 420 h 654"/>
              <a:gd name="T8" fmla="*/ 2643 w 5998"/>
              <a:gd name="T9" fmla="*/ 345 h 654"/>
              <a:gd name="T10" fmla="*/ 3914 w 5998"/>
              <a:gd name="T11" fmla="*/ 314 h 654"/>
              <a:gd name="T12" fmla="*/ 3342 w 5998"/>
              <a:gd name="T13" fmla="*/ 411 h 654"/>
              <a:gd name="T14" fmla="*/ 4691 w 5998"/>
              <a:gd name="T15" fmla="*/ 334 h 654"/>
              <a:gd name="T16" fmla="*/ 5785 w 5998"/>
              <a:gd name="T17" fmla="*/ 280 h 654"/>
              <a:gd name="T18" fmla="*/ 3431 w 5998"/>
              <a:gd name="T19" fmla="*/ 374 h 654"/>
              <a:gd name="T20" fmla="*/ 3051 w 5998"/>
              <a:gd name="T21" fmla="*/ 392 h 654"/>
              <a:gd name="T22" fmla="*/ 2302 w 5998"/>
              <a:gd name="T23" fmla="*/ 298 h 654"/>
              <a:gd name="T24" fmla="*/ 5942 w 5998"/>
              <a:gd name="T25" fmla="*/ 214 h 654"/>
              <a:gd name="T26" fmla="*/ 2011 w 5998"/>
              <a:gd name="T27" fmla="*/ 260 h 654"/>
              <a:gd name="T28" fmla="*/ 5338 w 5998"/>
              <a:gd name="T29" fmla="*/ 187 h 654"/>
              <a:gd name="T30" fmla="*/ 2351 w 5998"/>
              <a:gd name="T31" fmla="*/ 267 h 654"/>
              <a:gd name="T32" fmla="*/ 1998 w 5998"/>
              <a:gd name="T33" fmla="*/ 163 h 654"/>
              <a:gd name="T34" fmla="*/ 2534 w 5998"/>
              <a:gd name="T35" fmla="*/ 171 h 654"/>
              <a:gd name="T36" fmla="*/ 3734 w 5998"/>
              <a:gd name="T37" fmla="*/ 40 h 654"/>
              <a:gd name="T38" fmla="*/ 3865 w 5998"/>
              <a:gd name="T39" fmla="*/ 214 h 654"/>
              <a:gd name="T40" fmla="*/ 3980 w 5998"/>
              <a:gd name="T41" fmla="*/ 136 h 654"/>
              <a:gd name="T42" fmla="*/ 4140 w 5998"/>
              <a:gd name="T43" fmla="*/ 178 h 654"/>
              <a:gd name="T44" fmla="*/ 4265 w 5998"/>
              <a:gd name="T45" fmla="*/ 347 h 654"/>
              <a:gd name="T46" fmla="*/ 4465 w 5998"/>
              <a:gd name="T47" fmla="*/ 323 h 654"/>
              <a:gd name="T48" fmla="*/ 4525 w 5998"/>
              <a:gd name="T49" fmla="*/ 220 h 654"/>
              <a:gd name="T50" fmla="*/ 4645 w 5998"/>
              <a:gd name="T51" fmla="*/ 311 h 654"/>
              <a:gd name="T52" fmla="*/ 4794 w 5998"/>
              <a:gd name="T53" fmla="*/ 280 h 654"/>
              <a:gd name="T54" fmla="*/ 4849 w 5998"/>
              <a:gd name="T55" fmla="*/ 209 h 654"/>
              <a:gd name="T56" fmla="*/ 5034 w 5998"/>
              <a:gd name="T57" fmla="*/ 271 h 654"/>
              <a:gd name="T58" fmla="*/ 5125 w 5998"/>
              <a:gd name="T59" fmla="*/ 67 h 654"/>
              <a:gd name="T60" fmla="*/ 5262 w 5998"/>
              <a:gd name="T61" fmla="*/ 327 h 654"/>
              <a:gd name="T62" fmla="*/ 5414 w 5998"/>
              <a:gd name="T63" fmla="*/ 163 h 654"/>
              <a:gd name="T64" fmla="*/ 5565 w 5998"/>
              <a:gd name="T65" fmla="*/ 283 h 654"/>
              <a:gd name="T66" fmla="*/ 5654 w 5998"/>
              <a:gd name="T67" fmla="*/ 156 h 654"/>
              <a:gd name="T68" fmla="*/ 5774 w 5998"/>
              <a:gd name="T69" fmla="*/ 300 h 654"/>
              <a:gd name="T70" fmla="*/ 5891 w 5998"/>
              <a:gd name="T71" fmla="*/ 136 h 654"/>
              <a:gd name="T72" fmla="*/ 51 w 5998"/>
              <a:gd name="T73" fmla="*/ 287 h 654"/>
              <a:gd name="T74" fmla="*/ 145 w 5998"/>
              <a:gd name="T75" fmla="*/ 214 h 654"/>
              <a:gd name="T76" fmla="*/ 251 w 5998"/>
              <a:gd name="T77" fmla="*/ 131 h 654"/>
              <a:gd name="T78" fmla="*/ 420 w 5998"/>
              <a:gd name="T79" fmla="*/ 178 h 654"/>
              <a:gd name="T80" fmla="*/ 545 w 5998"/>
              <a:gd name="T81" fmla="*/ 347 h 654"/>
              <a:gd name="T82" fmla="*/ 745 w 5998"/>
              <a:gd name="T83" fmla="*/ 323 h 654"/>
              <a:gd name="T84" fmla="*/ 814 w 5998"/>
              <a:gd name="T85" fmla="*/ 254 h 654"/>
              <a:gd name="T86" fmla="*/ 934 w 5998"/>
              <a:gd name="T87" fmla="*/ 367 h 654"/>
              <a:gd name="T88" fmla="*/ 1063 w 5998"/>
              <a:gd name="T89" fmla="*/ 223 h 654"/>
              <a:gd name="T90" fmla="*/ 1165 w 5998"/>
              <a:gd name="T91" fmla="*/ 247 h 654"/>
              <a:gd name="T92" fmla="*/ 1303 w 5998"/>
              <a:gd name="T93" fmla="*/ 183 h 654"/>
              <a:gd name="T94" fmla="*/ 1420 w 5998"/>
              <a:gd name="T95" fmla="*/ 98 h 654"/>
              <a:gd name="T96" fmla="*/ 1578 w 5998"/>
              <a:gd name="T97" fmla="*/ 143 h 654"/>
              <a:gd name="T98" fmla="*/ 1762 w 5998"/>
              <a:gd name="T99" fmla="*/ 123 h 654"/>
              <a:gd name="T100" fmla="*/ 1871 w 5998"/>
              <a:gd name="T101" fmla="*/ 260 h 654"/>
              <a:gd name="T102" fmla="*/ 1962 w 5998"/>
              <a:gd name="T103" fmla="*/ 43 h 654"/>
              <a:gd name="T104" fmla="*/ 2098 w 5998"/>
              <a:gd name="T105" fmla="*/ 267 h 654"/>
              <a:gd name="T106" fmla="*/ 2227 w 5998"/>
              <a:gd name="T107" fmla="*/ 185 h 654"/>
              <a:gd name="T108" fmla="*/ 2402 w 5998"/>
              <a:gd name="T109" fmla="*/ 143 h 654"/>
              <a:gd name="T110" fmla="*/ 2578 w 5998"/>
              <a:gd name="T111" fmla="*/ 131 h 654"/>
              <a:gd name="T112" fmla="*/ 2731 w 5998"/>
              <a:gd name="T113" fmla="*/ 94 h 654"/>
              <a:gd name="T114" fmla="*/ 2878 w 5998"/>
              <a:gd name="T115" fmla="*/ 274 h 654"/>
              <a:gd name="T116" fmla="*/ 3003 w 5998"/>
              <a:gd name="T117" fmla="*/ 285 h 654"/>
              <a:gd name="T118" fmla="*/ 3191 w 5998"/>
              <a:gd name="T119" fmla="*/ 67 h 654"/>
              <a:gd name="T120" fmla="*/ 3311 w 5998"/>
              <a:gd name="T121" fmla="*/ 251 h 654"/>
              <a:gd name="T122" fmla="*/ 3476 w 5998"/>
              <a:gd name="T123" fmla="*/ 292 h 654"/>
              <a:gd name="T124" fmla="*/ 3578 w 5998"/>
              <a:gd name="T125" fmla="*/ 31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998" h="654">
                <a:moveTo>
                  <a:pt x="2642" y="447"/>
                </a:moveTo>
                <a:lnTo>
                  <a:pt x="2642" y="460"/>
                </a:lnTo>
                <a:lnTo>
                  <a:pt x="2645" y="460"/>
                </a:lnTo>
                <a:lnTo>
                  <a:pt x="2645" y="447"/>
                </a:lnTo>
                <a:lnTo>
                  <a:pt x="2642" y="447"/>
                </a:lnTo>
                <a:close/>
                <a:moveTo>
                  <a:pt x="4805" y="443"/>
                </a:moveTo>
                <a:lnTo>
                  <a:pt x="4805" y="463"/>
                </a:lnTo>
                <a:lnTo>
                  <a:pt x="4811" y="463"/>
                </a:lnTo>
                <a:lnTo>
                  <a:pt x="4811" y="443"/>
                </a:lnTo>
                <a:lnTo>
                  <a:pt x="4805" y="443"/>
                </a:lnTo>
                <a:close/>
                <a:moveTo>
                  <a:pt x="1085" y="443"/>
                </a:moveTo>
                <a:lnTo>
                  <a:pt x="1085" y="463"/>
                </a:lnTo>
                <a:lnTo>
                  <a:pt x="1091" y="463"/>
                </a:lnTo>
                <a:lnTo>
                  <a:pt x="1091" y="443"/>
                </a:lnTo>
                <a:lnTo>
                  <a:pt x="1085" y="443"/>
                </a:lnTo>
                <a:close/>
                <a:moveTo>
                  <a:pt x="38" y="440"/>
                </a:moveTo>
                <a:lnTo>
                  <a:pt x="38" y="463"/>
                </a:lnTo>
                <a:lnTo>
                  <a:pt x="42" y="463"/>
                </a:lnTo>
                <a:lnTo>
                  <a:pt x="42" y="440"/>
                </a:lnTo>
                <a:lnTo>
                  <a:pt x="38" y="440"/>
                </a:lnTo>
                <a:close/>
                <a:moveTo>
                  <a:pt x="5774" y="434"/>
                </a:moveTo>
                <a:lnTo>
                  <a:pt x="5774" y="460"/>
                </a:lnTo>
                <a:lnTo>
                  <a:pt x="5778" y="460"/>
                </a:lnTo>
                <a:lnTo>
                  <a:pt x="5778" y="434"/>
                </a:lnTo>
                <a:lnTo>
                  <a:pt x="5774" y="434"/>
                </a:lnTo>
                <a:close/>
                <a:moveTo>
                  <a:pt x="2054" y="434"/>
                </a:moveTo>
                <a:lnTo>
                  <a:pt x="2054" y="460"/>
                </a:lnTo>
                <a:lnTo>
                  <a:pt x="2058" y="460"/>
                </a:lnTo>
                <a:lnTo>
                  <a:pt x="2058" y="434"/>
                </a:lnTo>
                <a:lnTo>
                  <a:pt x="2054" y="434"/>
                </a:lnTo>
                <a:close/>
                <a:moveTo>
                  <a:pt x="5362" y="431"/>
                </a:moveTo>
                <a:lnTo>
                  <a:pt x="5360" y="443"/>
                </a:lnTo>
                <a:lnTo>
                  <a:pt x="5360" y="452"/>
                </a:lnTo>
                <a:lnTo>
                  <a:pt x="5362" y="463"/>
                </a:lnTo>
                <a:lnTo>
                  <a:pt x="5365" y="463"/>
                </a:lnTo>
                <a:lnTo>
                  <a:pt x="5365" y="431"/>
                </a:lnTo>
                <a:lnTo>
                  <a:pt x="5362" y="431"/>
                </a:lnTo>
                <a:close/>
                <a:moveTo>
                  <a:pt x="1642" y="431"/>
                </a:moveTo>
                <a:lnTo>
                  <a:pt x="1640" y="443"/>
                </a:lnTo>
                <a:lnTo>
                  <a:pt x="1640" y="452"/>
                </a:lnTo>
                <a:lnTo>
                  <a:pt x="1642" y="463"/>
                </a:lnTo>
                <a:lnTo>
                  <a:pt x="1645" y="463"/>
                </a:lnTo>
                <a:lnTo>
                  <a:pt x="1645" y="431"/>
                </a:lnTo>
                <a:lnTo>
                  <a:pt x="1642" y="431"/>
                </a:lnTo>
                <a:close/>
                <a:moveTo>
                  <a:pt x="2551" y="427"/>
                </a:moveTo>
                <a:lnTo>
                  <a:pt x="2551" y="443"/>
                </a:lnTo>
                <a:lnTo>
                  <a:pt x="2554" y="443"/>
                </a:lnTo>
                <a:lnTo>
                  <a:pt x="2554" y="427"/>
                </a:lnTo>
                <a:lnTo>
                  <a:pt x="2551" y="427"/>
                </a:lnTo>
                <a:close/>
                <a:moveTo>
                  <a:pt x="4274" y="423"/>
                </a:moveTo>
                <a:lnTo>
                  <a:pt x="4274" y="443"/>
                </a:lnTo>
                <a:lnTo>
                  <a:pt x="4278" y="443"/>
                </a:lnTo>
                <a:lnTo>
                  <a:pt x="4278" y="423"/>
                </a:lnTo>
                <a:lnTo>
                  <a:pt x="4274" y="423"/>
                </a:lnTo>
                <a:close/>
                <a:moveTo>
                  <a:pt x="554" y="423"/>
                </a:moveTo>
                <a:lnTo>
                  <a:pt x="554" y="443"/>
                </a:lnTo>
                <a:lnTo>
                  <a:pt x="558" y="443"/>
                </a:lnTo>
                <a:lnTo>
                  <a:pt x="558" y="423"/>
                </a:lnTo>
                <a:lnTo>
                  <a:pt x="554" y="423"/>
                </a:lnTo>
                <a:close/>
                <a:moveTo>
                  <a:pt x="5365" y="416"/>
                </a:moveTo>
                <a:lnTo>
                  <a:pt x="5365" y="427"/>
                </a:lnTo>
                <a:lnTo>
                  <a:pt x="5371" y="427"/>
                </a:lnTo>
                <a:lnTo>
                  <a:pt x="5371" y="416"/>
                </a:lnTo>
                <a:lnTo>
                  <a:pt x="5365" y="416"/>
                </a:lnTo>
                <a:close/>
                <a:moveTo>
                  <a:pt x="1645" y="416"/>
                </a:moveTo>
                <a:lnTo>
                  <a:pt x="1645" y="427"/>
                </a:lnTo>
                <a:lnTo>
                  <a:pt x="1651" y="427"/>
                </a:lnTo>
                <a:lnTo>
                  <a:pt x="1651" y="416"/>
                </a:lnTo>
                <a:lnTo>
                  <a:pt x="1645" y="416"/>
                </a:lnTo>
                <a:close/>
                <a:moveTo>
                  <a:pt x="4478" y="407"/>
                </a:moveTo>
                <a:lnTo>
                  <a:pt x="4478" y="420"/>
                </a:lnTo>
                <a:lnTo>
                  <a:pt x="4482" y="420"/>
                </a:lnTo>
                <a:lnTo>
                  <a:pt x="4482" y="407"/>
                </a:lnTo>
                <a:lnTo>
                  <a:pt x="4478" y="407"/>
                </a:lnTo>
                <a:close/>
                <a:moveTo>
                  <a:pt x="758" y="407"/>
                </a:moveTo>
                <a:lnTo>
                  <a:pt x="758" y="420"/>
                </a:lnTo>
                <a:lnTo>
                  <a:pt x="762" y="420"/>
                </a:lnTo>
                <a:lnTo>
                  <a:pt x="762" y="407"/>
                </a:lnTo>
                <a:lnTo>
                  <a:pt x="758" y="407"/>
                </a:lnTo>
                <a:close/>
                <a:moveTo>
                  <a:pt x="5365" y="380"/>
                </a:moveTo>
                <a:lnTo>
                  <a:pt x="5365" y="407"/>
                </a:lnTo>
                <a:lnTo>
                  <a:pt x="5371" y="407"/>
                </a:lnTo>
                <a:lnTo>
                  <a:pt x="5371" y="380"/>
                </a:lnTo>
                <a:lnTo>
                  <a:pt x="5365" y="380"/>
                </a:lnTo>
                <a:close/>
                <a:moveTo>
                  <a:pt x="1645" y="380"/>
                </a:moveTo>
                <a:lnTo>
                  <a:pt x="1645" y="407"/>
                </a:lnTo>
                <a:lnTo>
                  <a:pt x="1651" y="407"/>
                </a:lnTo>
                <a:lnTo>
                  <a:pt x="1651" y="380"/>
                </a:lnTo>
                <a:lnTo>
                  <a:pt x="1645" y="380"/>
                </a:lnTo>
                <a:close/>
                <a:moveTo>
                  <a:pt x="5505" y="371"/>
                </a:moveTo>
                <a:lnTo>
                  <a:pt x="5505" y="385"/>
                </a:lnTo>
                <a:lnTo>
                  <a:pt x="5503" y="400"/>
                </a:lnTo>
                <a:lnTo>
                  <a:pt x="5505" y="412"/>
                </a:lnTo>
                <a:lnTo>
                  <a:pt x="5511" y="423"/>
                </a:lnTo>
                <a:lnTo>
                  <a:pt x="5511" y="411"/>
                </a:lnTo>
                <a:lnTo>
                  <a:pt x="5511" y="394"/>
                </a:lnTo>
                <a:lnTo>
                  <a:pt x="5511" y="381"/>
                </a:lnTo>
                <a:lnTo>
                  <a:pt x="5505" y="371"/>
                </a:lnTo>
                <a:close/>
                <a:moveTo>
                  <a:pt x="1785" y="371"/>
                </a:moveTo>
                <a:lnTo>
                  <a:pt x="1785" y="385"/>
                </a:lnTo>
                <a:lnTo>
                  <a:pt x="1783" y="400"/>
                </a:lnTo>
                <a:lnTo>
                  <a:pt x="1785" y="412"/>
                </a:lnTo>
                <a:lnTo>
                  <a:pt x="1791" y="423"/>
                </a:lnTo>
                <a:lnTo>
                  <a:pt x="1791" y="411"/>
                </a:lnTo>
                <a:lnTo>
                  <a:pt x="1791" y="394"/>
                </a:lnTo>
                <a:lnTo>
                  <a:pt x="1791" y="381"/>
                </a:lnTo>
                <a:lnTo>
                  <a:pt x="1785" y="371"/>
                </a:lnTo>
                <a:close/>
                <a:moveTo>
                  <a:pt x="2351" y="367"/>
                </a:moveTo>
                <a:lnTo>
                  <a:pt x="2349" y="380"/>
                </a:lnTo>
                <a:lnTo>
                  <a:pt x="2349" y="396"/>
                </a:lnTo>
                <a:lnTo>
                  <a:pt x="2351" y="409"/>
                </a:lnTo>
                <a:lnTo>
                  <a:pt x="2354" y="420"/>
                </a:lnTo>
                <a:lnTo>
                  <a:pt x="2354" y="405"/>
                </a:lnTo>
                <a:lnTo>
                  <a:pt x="2354" y="391"/>
                </a:lnTo>
                <a:lnTo>
                  <a:pt x="2354" y="376"/>
                </a:lnTo>
                <a:lnTo>
                  <a:pt x="2351" y="367"/>
                </a:lnTo>
                <a:close/>
                <a:moveTo>
                  <a:pt x="2305" y="363"/>
                </a:moveTo>
                <a:lnTo>
                  <a:pt x="2305" y="374"/>
                </a:lnTo>
                <a:lnTo>
                  <a:pt x="2311" y="374"/>
                </a:lnTo>
                <a:lnTo>
                  <a:pt x="2311" y="363"/>
                </a:lnTo>
                <a:lnTo>
                  <a:pt x="2305" y="363"/>
                </a:lnTo>
                <a:close/>
                <a:moveTo>
                  <a:pt x="5511" y="360"/>
                </a:moveTo>
                <a:lnTo>
                  <a:pt x="5511" y="367"/>
                </a:lnTo>
                <a:lnTo>
                  <a:pt x="5514" y="367"/>
                </a:lnTo>
                <a:lnTo>
                  <a:pt x="5514" y="360"/>
                </a:lnTo>
                <a:lnTo>
                  <a:pt x="5511" y="360"/>
                </a:lnTo>
                <a:close/>
                <a:moveTo>
                  <a:pt x="5218" y="360"/>
                </a:moveTo>
                <a:lnTo>
                  <a:pt x="5218" y="387"/>
                </a:lnTo>
                <a:lnTo>
                  <a:pt x="5222" y="387"/>
                </a:lnTo>
                <a:lnTo>
                  <a:pt x="5222" y="360"/>
                </a:lnTo>
                <a:lnTo>
                  <a:pt x="5218" y="360"/>
                </a:lnTo>
                <a:close/>
                <a:moveTo>
                  <a:pt x="4374" y="360"/>
                </a:moveTo>
                <a:lnTo>
                  <a:pt x="4374" y="383"/>
                </a:lnTo>
                <a:lnTo>
                  <a:pt x="4378" y="383"/>
                </a:lnTo>
                <a:lnTo>
                  <a:pt x="4378" y="360"/>
                </a:lnTo>
                <a:lnTo>
                  <a:pt x="4374" y="360"/>
                </a:lnTo>
                <a:close/>
                <a:moveTo>
                  <a:pt x="3485" y="360"/>
                </a:moveTo>
                <a:lnTo>
                  <a:pt x="3485" y="367"/>
                </a:lnTo>
                <a:lnTo>
                  <a:pt x="3491" y="367"/>
                </a:lnTo>
                <a:lnTo>
                  <a:pt x="3491" y="360"/>
                </a:lnTo>
                <a:lnTo>
                  <a:pt x="3485" y="360"/>
                </a:lnTo>
                <a:close/>
                <a:moveTo>
                  <a:pt x="1791" y="360"/>
                </a:moveTo>
                <a:lnTo>
                  <a:pt x="1791" y="367"/>
                </a:lnTo>
                <a:lnTo>
                  <a:pt x="1794" y="367"/>
                </a:lnTo>
                <a:lnTo>
                  <a:pt x="1794" y="360"/>
                </a:lnTo>
                <a:lnTo>
                  <a:pt x="1791" y="360"/>
                </a:lnTo>
                <a:close/>
                <a:moveTo>
                  <a:pt x="1498" y="360"/>
                </a:moveTo>
                <a:lnTo>
                  <a:pt x="1498" y="387"/>
                </a:lnTo>
                <a:lnTo>
                  <a:pt x="1502" y="387"/>
                </a:lnTo>
                <a:lnTo>
                  <a:pt x="1502" y="360"/>
                </a:lnTo>
                <a:lnTo>
                  <a:pt x="1498" y="360"/>
                </a:lnTo>
                <a:close/>
                <a:moveTo>
                  <a:pt x="654" y="360"/>
                </a:moveTo>
                <a:lnTo>
                  <a:pt x="654" y="383"/>
                </a:lnTo>
                <a:lnTo>
                  <a:pt x="658" y="383"/>
                </a:lnTo>
                <a:lnTo>
                  <a:pt x="658" y="360"/>
                </a:lnTo>
                <a:lnTo>
                  <a:pt x="654" y="360"/>
                </a:lnTo>
                <a:close/>
                <a:moveTo>
                  <a:pt x="5971" y="356"/>
                </a:moveTo>
                <a:lnTo>
                  <a:pt x="5971" y="380"/>
                </a:lnTo>
                <a:lnTo>
                  <a:pt x="5974" y="380"/>
                </a:lnTo>
                <a:lnTo>
                  <a:pt x="5974" y="356"/>
                </a:lnTo>
                <a:lnTo>
                  <a:pt x="5971" y="356"/>
                </a:lnTo>
                <a:close/>
                <a:moveTo>
                  <a:pt x="4898" y="356"/>
                </a:moveTo>
                <a:lnTo>
                  <a:pt x="4898" y="383"/>
                </a:lnTo>
                <a:lnTo>
                  <a:pt x="4902" y="383"/>
                </a:lnTo>
                <a:lnTo>
                  <a:pt x="4902" y="356"/>
                </a:lnTo>
                <a:lnTo>
                  <a:pt x="4898" y="356"/>
                </a:lnTo>
                <a:close/>
                <a:moveTo>
                  <a:pt x="4665" y="356"/>
                </a:moveTo>
                <a:lnTo>
                  <a:pt x="4665" y="374"/>
                </a:lnTo>
                <a:lnTo>
                  <a:pt x="4671" y="374"/>
                </a:lnTo>
                <a:lnTo>
                  <a:pt x="4671" y="356"/>
                </a:lnTo>
                <a:lnTo>
                  <a:pt x="4665" y="356"/>
                </a:lnTo>
                <a:close/>
                <a:moveTo>
                  <a:pt x="2251" y="356"/>
                </a:moveTo>
                <a:lnTo>
                  <a:pt x="2251" y="380"/>
                </a:lnTo>
                <a:lnTo>
                  <a:pt x="2254" y="380"/>
                </a:lnTo>
                <a:lnTo>
                  <a:pt x="2254" y="356"/>
                </a:lnTo>
                <a:lnTo>
                  <a:pt x="2251" y="356"/>
                </a:lnTo>
                <a:close/>
                <a:moveTo>
                  <a:pt x="1178" y="356"/>
                </a:moveTo>
                <a:lnTo>
                  <a:pt x="1178" y="383"/>
                </a:lnTo>
                <a:lnTo>
                  <a:pt x="1182" y="383"/>
                </a:lnTo>
                <a:lnTo>
                  <a:pt x="1182" y="356"/>
                </a:lnTo>
                <a:lnTo>
                  <a:pt x="1178" y="356"/>
                </a:lnTo>
                <a:close/>
                <a:moveTo>
                  <a:pt x="945" y="356"/>
                </a:moveTo>
                <a:lnTo>
                  <a:pt x="945" y="374"/>
                </a:lnTo>
                <a:lnTo>
                  <a:pt x="951" y="374"/>
                </a:lnTo>
                <a:lnTo>
                  <a:pt x="951" y="356"/>
                </a:lnTo>
                <a:lnTo>
                  <a:pt x="945" y="356"/>
                </a:lnTo>
                <a:close/>
                <a:moveTo>
                  <a:pt x="5771" y="347"/>
                </a:moveTo>
                <a:lnTo>
                  <a:pt x="5769" y="361"/>
                </a:lnTo>
                <a:lnTo>
                  <a:pt x="5769" y="381"/>
                </a:lnTo>
                <a:lnTo>
                  <a:pt x="5769" y="403"/>
                </a:lnTo>
                <a:lnTo>
                  <a:pt x="5771" y="421"/>
                </a:lnTo>
                <a:lnTo>
                  <a:pt x="5774" y="431"/>
                </a:lnTo>
                <a:lnTo>
                  <a:pt x="5774" y="416"/>
                </a:lnTo>
                <a:lnTo>
                  <a:pt x="5774" y="396"/>
                </a:lnTo>
                <a:lnTo>
                  <a:pt x="5774" y="376"/>
                </a:lnTo>
                <a:lnTo>
                  <a:pt x="5774" y="358"/>
                </a:lnTo>
                <a:lnTo>
                  <a:pt x="5771" y="347"/>
                </a:lnTo>
                <a:close/>
                <a:moveTo>
                  <a:pt x="4778" y="347"/>
                </a:moveTo>
                <a:lnTo>
                  <a:pt x="4782" y="354"/>
                </a:lnTo>
                <a:lnTo>
                  <a:pt x="4783" y="361"/>
                </a:lnTo>
                <a:lnTo>
                  <a:pt x="4787" y="369"/>
                </a:lnTo>
                <a:lnTo>
                  <a:pt x="4791" y="374"/>
                </a:lnTo>
                <a:lnTo>
                  <a:pt x="4791" y="391"/>
                </a:lnTo>
                <a:lnTo>
                  <a:pt x="4794" y="391"/>
                </a:lnTo>
                <a:lnTo>
                  <a:pt x="4796" y="403"/>
                </a:lnTo>
                <a:lnTo>
                  <a:pt x="4798" y="414"/>
                </a:lnTo>
                <a:lnTo>
                  <a:pt x="4802" y="423"/>
                </a:lnTo>
                <a:lnTo>
                  <a:pt x="4803" y="420"/>
                </a:lnTo>
                <a:lnTo>
                  <a:pt x="4807" y="416"/>
                </a:lnTo>
                <a:lnTo>
                  <a:pt x="4807" y="414"/>
                </a:lnTo>
                <a:lnTo>
                  <a:pt x="4809" y="409"/>
                </a:lnTo>
                <a:lnTo>
                  <a:pt x="4811" y="403"/>
                </a:lnTo>
                <a:lnTo>
                  <a:pt x="4805" y="403"/>
                </a:lnTo>
                <a:lnTo>
                  <a:pt x="4802" y="383"/>
                </a:lnTo>
                <a:lnTo>
                  <a:pt x="4798" y="383"/>
                </a:lnTo>
                <a:lnTo>
                  <a:pt x="4798" y="367"/>
                </a:lnTo>
                <a:lnTo>
                  <a:pt x="4791" y="363"/>
                </a:lnTo>
                <a:lnTo>
                  <a:pt x="4791" y="356"/>
                </a:lnTo>
                <a:lnTo>
                  <a:pt x="4778" y="347"/>
                </a:lnTo>
                <a:close/>
                <a:moveTo>
                  <a:pt x="2051" y="347"/>
                </a:moveTo>
                <a:lnTo>
                  <a:pt x="2049" y="361"/>
                </a:lnTo>
                <a:lnTo>
                  <a:pt x="2049" y="381"/>
                </a:lnTo>
                <a:lnTo>
                  <a:pt x="2049" y="403"/>
                </a:lnTo>
                <a:lnTo>
                  <a:pt x="2051" y="421"/>
                </a:lnTo>
                <a:lnTo>
                  <a:pt x="2054" y="431"/>
                </a:lnTo>
                <a:lnTo>
                  <a:pt x="2054" y="416"/>
                </a:lnTo>
                <a:lnTo>
                  <a:pt x="2054" y="396"/>
                </a:lnTo>
                <a:lnTo>
                  <a:pt x="2054" y="376"/>
                </a:lnTo>
                <a:lnTo>
                  <a:pt x="2054" y="358"/>
                </a:lnTo>
                <a:lnTo>
                  <a:pt x="2051" y="347"/>
                </a:lnTo>
                <a:close/>
                <a:moveTo>
                  <a:pt x="1058" y="347"/>
                </a:moveTo>
                <a:lnTo>
                  <a:pt x="1062" y="354"/>
                </a:lnTo>
                <a:lnTo>
                  <a:pt x="1063" y="361"/>
                </a:lnTo>
                <a:lnTo>
                  <a:pt x="1067" y="369"/>
                </a:lnTo>
                <a:lnTo>
                  <a:pt x="1071" y="374"/>
                </a:lnTo>
                <a:lnTo>
                  <a:pt x="1071" y="391"/>
                </a:lnTo>
                <a:lnTo>
                  <a:pt x="1074" y="391"/>
                </a:lnTo>
                <a:lnTo>
                  <a:pt x="1076" y="403"/>
                </a:lnTo>
                <a:lnTo>
                  <a:pt x="1078" y="414"/>
                </a:lnTo>
                <a:lnTo>
                  <a:pt x="1082" y="423"/>
                </a:lnTo>
                <a:lnTo>
                  <a:pt x="1085" y="420"/>
                </a:lnTo>
                <a:lnTo>
                  <a:pt x="1087" y="416"/>
                </a:lnTo>
                <a:lnTo>
                  <a:pt x="1087" y="414"/>
                </a:lnTo>
                <a:lnTo>
                  <a:pt x="1089" y="409"/>
                </a:lnTo>
                <a:lnTo>
                  <a:pt x="1091" y="403"/>
                </a:lnTo>
                <a:lnTo>
                  <a:pt x="1085" y="403"/>
                </a:lnTo>
                <a:lnTo>
                  <a:pt x="1082" y="383"/>
                </a:lnTo>
                <a:lnTo>
                  <a:pt x="1078" y="383"/>
                </a:lnTo>
                <a:lnTo>
                  <a:pt x="1078" y="367"/>
                </a:lnTo>
                <a:lnTo>
                  <a:pt x="1071" y="363"/>
                </a:lnTo>
                <a:lnTo>
                  <a:pt x="1071" y="356"/>
                </a:lnTo>
                <a:lnTo>
                  <a:pt x="1058" y="347"/>
                </a:lnTo>
                <a:close/>
                <a:moveTo>
                  <a:pt x="5002" y="343"/>
                </a:moveTo>
                <a:lnTo>
                  <a:pt x="4998" y="356"/>
                </a:lnTo>
                <a:lnTo>
                  <a:pt x="4994" y="356"/>
                </a:lnTo>
                <a:lnTo>
                  <a:pt x="4998" y="411"/>
                </a:lnTo>
                <a:lnTo>
                  <a:pt x="5002" y="411"/>
                </a:lnTo>
                <a:lnTo>
                  <a:pt x="5002" y="440"/>
                </a:lnTo>
                <a:lnTo>
                  <a:pt x="5005" y="440"/>
                </a:lnTo>
                <a:lnTo>
                  <a:pt x="5007" y="425"/>
                </a:lnTo>
                <a:lnTo>
                  <a:pt x="5007" y="407"/>
                </a:lnTo>
                <a:lnTo>
                  <a:pt x="5007" y="387"/>
                </a:lnTo>
                <a:lnTo>
                  <a:pt x="5007" y="367"/>
                </a:lnTo>
                <a:lnTo>
                  <a:pt x="5005" y="352"/>
                </a:lnTo>
                <a:lnTo>
                  <a:pt x="5002" y="343"/>
                </a:lnTo>
                <a:close/>
                <a:moveTo>
                  <a:pt x="4958" y="343"/>
                </a:moveTo>
                <a:lnTo>
                  <a:pt x="4958" y="351"/>
                </a:lnTo>
                <a:lnTo>
                  <a:pt x="4951" y="356"/>
                </a:lnTo>
                <a:lnTo>
                  <a:pt x="4954" y="400"/>
                </a:lnTo>
                <a:lnTo>
                  <a:pt x="4958" y="400"/>
                </a:lnTo>
                <a:lnTo>
                  <a:pt x="4960" y="411"/>
                </a:lnTo>
                <a:lnTo>
                  <a:pt x="4958" y="421"/>
                </a:lnTo>
                <a:lnTo>
                  <a:pt x="4958" y="431"/>
                </a:lnTo>
                <a:lnTo>
                  <a:pt x="4962" y="440"/>
                </a:lnTo>
                <a:lnTo>
                  <a:pt x="4962" y="425"/>
                </a:lnTo>
                <a:lnTo>
                  <a:pt x="4963" y="407"/>
                </a:lnTo>
                <a:lnTo>
                  <a:pt x="4963" y="387"/>
                </a:lnTo>
                <a:lnTo>
                  <a:pt x="4963" y="367"/>
                </a:lnTo>
                <a:lnTo>
                  <a:pt x="4962" y="352"/>
                </a:lnTo>
                <a:lnTo>
                  <a:pt x="4958" y="343"/>
                </a:lnTo>
                <a:close/>
                <a:moveTo>
                  <a:pt x="3162" y="343"/>
                </a:moveTo>
                <a:lnTo>
                  <a:pt x="3154" y="380"/>
                </a:lnTo>
                <a:lnTo>
                  <a:pt x="3151" y="380"/>
                </a:lnTo>
                <a:lnTo>
                  <a:pt x="3151" y="391"/>
                </a:lnTo>
                <a:lnTo>
                  <a:pt x="3145" y="391"/>
                </a:lnTo>
                <a:lnTo>
                  <a:pt x="3145" y="396"/>
                </a:lnTo>
                <a:lnTo>
                  <a:pt x="3151" y="396"/>
                </a:lnTo>
                <a:lnTo>
                  <a:pt x="3151" y="420"/>
                </a:lnTo>
                <a:lnTo>
                  <a:pt x="3154" y="420"/>
                </a:lnTo>
                <a:lnTo>
                  <a:pt x="3154" y="463"/>
                </a:lnTo>
                <a:lnTo>
                  <a:pt x="3158" y="463"/>
                </a:lnTo>
                <a:lnTo>
                  <a:pt x="3158" y="460"/>
                </a:lnTo>
                <a:lnTo>
                  <a:pt x="3162" y="449"/>
                </a:lnTo>
                <a:lnTo>
                  <a:pt x="3163" y="436"/>
                </a:lnTo>
                <a:lnTo>
                  <a:pt x="3162" y="418"/>
                </a:lnTo>
                <a:lnTo>
                  <a:pt x="3162" y="401"/>
                </a:lnTo>
                <a:lnTo>
                  <a:pt x="3160" y="385"/>
                </a:lnTo>
                <a:lnTo>
                  <a:pt x="3162" y="371"/>
                </a:lnTo>
                <a:lnTo>
                  <a:pt x="3165" y="371"/>
                </a:lnTo>
                <a:lnTo>
                  <a:pt x="3165" y="343"/>
                </a:lnTo>
                <a:lnTo>
                  <a:pt x="3162" y="343"/>
                </a:lnTo>
                <a:close/>
                <a:moveTo>
                  <a:pt x="1282" y="343"/>
                </a:moveTo>
                <a:lnTo>
                  <a:pt x="1278" y="356"/>
                </a:lnTo>
                <a:lnTo>
                  <a:pt x="1274" y="356"/>
                </a:lnTo>
                <a:lnTo>
                  <a:pt x="1278" y="411"/>
                </a:lnTo>
                <a:lnTo>
                  <a:pt x="1282" y="411"/>
                </a:lnTo>
                <a:lnTo>
                  <a:pt x="1282" y="440"/>
                </a:lnTo>
                <a:lnTo>
                  <a:pt x="1285" y="440"/>
                </a:lnTo>
                <a:lnTo>
                  <a:pt x="1287" y="425"/>
                </a:lnTo>
                <a:lnTo>
                  <a:pt x="1287" y="407"/>
                </a:lnTo>
                <a:lnTo>
                  <a:pt x="1287" y="387"/>
                </a:lnTo>
                <a:lnTo>
                  <a:pt x="1287" y="367"/>
                </a:lnTo>
                <a:lnTo>
                  <a:pt x="1285" y="352"/>
                </a:lnTo>
                <a:lnTo>
                  <a:pt x="1282" y="343"/>
                </a:lnTo>
                <a:close/>
                <a:moveTo>
                  <a:pt x="1238" y="343"/>
                </a:moveTo>
                <a:lnTo>
                  <a:pt x="1238" y="351"/>
                </a:lnTo>
                <a:lnTo>
                  <a:pt x="1231" y="356"/>
                </a:lnTo>
                <a:lnTo>
                  <a:pt x="1234" y="400"/>
                </a:lnTo>
                <a:lnTo>
                  <a:pt x="1238" y="400"/>
                </a:lnTo>
                <a:lnTo>
                  <a:pt x="1240" y="411"/>
                </a:lnTo>
                <a:lnTo>
                  <a:pt x="1238" y="421"/>
                </a:lnTo>
                <a:lnTo>
                  <a:pt x="1238" y="431"/>
                </a:lnTo>
                <a:lnTo>
                  <a:pt x="1242" y="440"/>
                </a:lnTo>
                <a:lnTo>
                  <a:pt x="1242" y="425"/>
                </a:lnTo>
                <a:lnTo>
                  <a:pt x="1243" y="407"/>
                </a:lnTo>
                <a:lnTo>
                  <a:pt x="1243" y="387"/>
                </a:lnTo>
                <a:lnTo>
                  <a:pt x="1243" y="367"/>
                </a:lnTo>
                <a:lnTo>
                  <a:pt x="1242" y="352"/>
                </a:lnTo>
                <a:lnTo>
                  <a:pt x="1238" y="343"/>
                </a:lnTo>
                <a:close/>
                <a:moveTo>
                  <a:pt x="3911" y="340"/>
                </a:moveTo>
                <a:lnTo>
                  <a:pt x="3909" y="351"/>
                </a:lnTo>
                <a:lnTo>
                  <a:pt x="3909" y="363"/>
                </a:lnTo>
                <a:lnTo>
                  <a:pt x="3911" y="374"/>
                </a:lnTo>
                <a:lnTo>
                  <a:pt x="3914" y="383"/>
                </a:lnTo>
                <a:lnTo>
                  <a:pt x="3914" y="367"/>
                </a:lnTo>
                <a:lnTo>
                  <a:pt x="3914" y="352"/>
                </a:lnTo>
                <a:lnTo>
                  <a:pt x="3918" y="340"/>
                </a:lnTo>
                <a:lnTo>
                  <a:pt x="3911" y="340"/>
                </a:lnTo>
                <a:close/>
                <a:moveTo>
                  <a:pt x="3671" y="340"/>
                </a:moveTo>
                <a:lnTo>
                  <a:pt x="3671" y="343"/>
                </a:lnTo>
                <a:lnTo>
                  <a:pt x="3673" y="351"/>
                </a:lnTo>
                <a:lnTo>
                  <a:pt x="3673" y="361"/>
                </a:lnTo>
                <a:lnTo>
                  <a:pt x="3673" y="372"/>
                </a:lnTo>
                <a:lnTo>
                  <a:pt x="3674" y="383"/>
                </a:lnTo>
                <a:lnTo>
                  <a:pt x="3678" y="383"/>
                </a:lnTo>
                <a:lnTo>
                  <a:pt x="3678" y="451"/>
                </a:lnTo>
                <a:lnTo>
                  <a:pt x="3682" y="451"/>
                </a:lnTo>
                <a:lnTo>
                  <a:pt x="3678" y="463"/>
                </a:lnTo>
                <a:lnTo>
                  <a:pt x="3685" y="463"/>
                </a:lnTo>
                <a:lnTo>
                  <a:pt x="3694" y="340"/>
                </a:lnTo>
                <a:lnTo>
                  <a:pt x="3671" y="340"/>
                </a:lnTo>
                <a:close/>
                <a:moveTo>
                  <a:pt x="2638" y="340"/>
                </a:moveTo>
                <a:lnTo>
                  <a:pt x="2642" y="380"/>
                </a:lnTo>
                <a:lnTo>
                  <a:pt x="2645" y="380"/>
                </a:lnTo>
                <a:lnTo>
                  <a:pt x="2645" y="360"/>
                </a:lnTo>
                <a:lnTo>
                  <a:pt x="2642" y="360"/>
                </a:lnTo>
                <a:lnTo>
                  <a:pt x="2643" y="354"/>
                </a:lnTo>
                <a:lnTo>
                  <a:pt x="2645" y="351"/>
                </a:lnTo>
                <a:lnTo>
                  <a:pt x="2645" y="349"/>
                </a:lnTo>
                <a:lnTo>
                  <a:pt x="2643" y="345"/>
                </a:lnTo>
                <a:lnTo>
                  <a:pt x="2642" y="343"/>
                </a:lnTo>
                <a:lnTo>
                  <a:pt x="2638" y="340"/>
                </a:lnTo>
                <a:close/>
                <a:moveTo>
                  <a:pt x="2311" y="340"/>
                </a:moveTo>
                <a:lnTo>
                  <a:pt x="2311" y="356"/>
                </a:lnTo>
                <a:lnTo>
                  <a:pt x="2314" y="356"/>
                </a:lnTo>
                <a:lnTo>
                  <a:pt x="2314" y="340"/>
                </a:lnTo>
                <a:lnTo>
                  <a:pt x="2311" y="340"/>
                </a:lnTo>
                <a:close/>
                <a:moveTo>
                  <a:pt x="191" y="340"/>
                </a:moveTo>
                <a:lnTo>
                  <a:pt x="189" y="351"/>
                </a:lnTo>
                <a:lnTo>
                  <a:pt x="189" y="363"/>
                </a:lnTo>
                <a:lnTo>
                  <a:pt x="191" y="374"/>
                </a:lnTo>
                <a:lnTo>
                  <a:pt x="194" y="383"/>
                </a:lnTo>
                <a:lnTo>
                  <a:pt x="194" y="367"/>
                </a:lnTo>
                <a:lnTo>
                  <a:pt x="194" y="352"/>
                </a:lnTo>
                <a:lnTo>
                  <a:pt x="198" y="340"/>
                </a:lnTo>
                <a:lnTo>
                  <a:pt x="191" y="340"/>
                </a:lnTo>
                <a:close/>
                <a:moveTo>
                  <a:pt x="62" y="331"/>
                </a:moveTo>
                <a:lnTo>
                  <a:pt x="62" y="356"/>
                </a:lnTo>
                <a:lnTo>
                  <a:pt x="65" y="356"/>
                </a:lnTo>
                <a:lnTo>
                  <a:pt x="65" y="331"/>
                </a:lnTo>
                <a:lnTo>
                  <a:pt x="62" y="331"/>
                </a:lnTo>
                <a:close/>
                <a:moveTo>
                  <a:pt x="4594" y="327"/>
                </a:moveTo>
                <a:lnTo>
                  <a:pt x="4594" y="351"/>
                </a:lnTo>
                <a:lnTo>
                  <a:pt x="4598" y="351"/>
                </a:lnTo>
                <a:lnTo>
                  <a:pt x="4598" y="327"/>
                </a:lnTo>
                <a:lnTo>
                  <a:pt x="4594" y="327"/>
                </a:lnTo>
                <a:close/>
                <a:moveTo>
                  <a:pt x="4551" y="327"/>
                </a:moveTo>
                <a:lnTo>
                  <a:pt x="4551" y="338"/>
                </a:lnTo>
                <a:lnTo>
                  <a:pt x="4554" y="351"/>
                </a:lnTo>
                <a:lnTo>
                  <a:pt x="4558" y="360"/>
                </a:lnTo>
                <a:lnTo>
                  <a:pt x="4558" y="345"/>
                </a:lnTo>
                <a:lnTo>
                  <a:pt x="4556" y="334"/>
                </a:lnTo>
                <a:lnTo>
                  <a:pt x="4551" y="327"/>
                </a:lnTo>
                <a:close/>
                <a:moveTo>
                  <a:pt x="3251" y="327"/>
                </a:moveTo>
                <a:lnTo>
                  <a:pt x="3249" y="340"/>
                </a:lnTo>
                <a:lnTo>
                  <a:pt x="3249" y="356"/>
                </a:lnTo>
                <a:lnTo>
                  <a:pt x="3251" y="369"/>
                </a:lnTo>
                <a:lnTo>
                  <a:pt x="3254" y="380"/>
                </a:lnTo>
                <a:lnTo>
                  <a:pt x="3254" y="365"/>
                </a:lnTo>
                <a:lnTo>
                  <a:pt x="3254" y="351"/>
                </a:lnTo>
                <a:lnTo>
                  <a:pt x="3254" y="336"/>
                </a:lnTo>
                <a:lnTo>
                  <a:pt x="3251" y="327"/>
                </a:lnTo>
                <a:close/>
                <a:moveTo>
                  <a:pt x="874" y="327"/>
                </a:moveTo>
                <a:lnTo>
                  <a:pt x="874" y="351"/>
                </a:lnTo>
                <a:lnTo>
                  <a:pt x="878" y="351"/>
                </a:lnTo>
                <a:lnTo>
                  <a:pt x="878" y="327"/>
                </a:lnTo>
                <a:lnTo>
                  <a:pt x="874" y="327"/>
                </a:lnTo>
                <a:close/>
                <a:moveTo>
                  <a:pt x="831" y="327"/>
                </a:moveTo>
                <a:lnTo>
                  <a:pt x="831" y="338"/>
                </a:lnTo>
                <a:lnTo>
                  <a:pt x="834" y="351"/>
                </a:lnTo>
                <a:lnTo>
                  <a:pt x="838" y="360"/>
                </a:lnTo>
                <a:lnTo>
                  <a:pt x="838" y="345"/>
                </a:lnTo>
                <a:lnTo>
                  <a:pt x="836" y="334"/>
                </a:lnTo>
                <a:lnTo>
                  <a:pt x="831" y="327"/>
                </a:lnTo>
                <a:close/>
                <a:moveTo>
                  <a:pt x="5445" y="314"/>
                </a:moveTo>
                <a:lnTo>
                  <a:pt x="5445" y="327"/>
                </a:lnTo>
                <a:lnTo>
                  <a:pt x="5445" y="345"/>
                </a:lnTo>
                <a:lnTo>
                  <a:pt x="5445" y="363"/>
                </a:lnTo>
                <a:lnTo>
                  <a:pt x="5445" y="380"/>
                </a:lnTo>
                <a:lnTo>
                  <a:pt x="5447" y="394"/>
                </a:lnTo>
                <a:lnTo>
                  <a:pt x="5451" y="403"/>
                </a:lnTo>
                <a:lnTo>
                  <a:pt x="5451" y="391"/>
                </a:lnTo>
                <a:lnTo>
                  <a:pt x="5451" y="374"/>
                </a:lnTo>
                <a:lnTo>
                  <a:pt x="5451" y="356"/>
                </a:lnTo>
                <a:lnTo>
                  <a:pt x="5451" y="338"/>
                </a:lnTo>
                <a:lnTo>
                  <a:pt x="5449" y="323"/>
                </a:lnTo>
                <a:lnTo>
                  <a:pt x="5445" y="314"/>
                </a:lnTo>
                <a:close/>
                <a:moveTo>
                  <a:pt x="3914" y="314"/>
                </a:moveTo>
                <a:lnTo>
                  <a:pt x="3914" y="334"/>
                </a:lnTo>
                <a:lnTo>
                  <a:pt x="3918" y="334"/>
                </a:lnTo>
                <a:lnTo>
                  <a:pt x="3918" y="314"/>
                </a:lnTo>
                <a:lnTo>
                  <a:pt x="3914" y="314"/>
                </a:lnTo>
                <a:close/>
                <a:moveTo>
                  <a:pt x="1725" y="314"/>
                </a:moveTo>
                <a:lnTo>
                  <a:pt x="1725" y="327"/>
                </a:lnTo>
                <a:lnTo>
                  <a:pt x="1725" y="345"/>
                </a:lnTo>
                <a:lnTo>
                  <a:pt x="1725" y="363"/>
                </a:lnTo>
                <a:lnTo>
                  <a:pt x="1725" y="380"/>
                </a:lnTo>
                <a:lnTo>
                  <a:pt x="1727" y="394"/>
                </a:lnTo>
                <a:lnTo>
                  <a:pt x="1731" y="403"/>
                </a:lnTo>
                <a:lnTo>
                  <a:pt x="1731" y="391"/>
                </a:lnTo>
                <a:lnTo>
                  <a:pt x="1731" y="374"/>
                </a:lnTo>
                <a:lnTo>
                  <a:pt x="1731" y="356"/>
                </a:lnTo>
                <a:lnTo>
                  <a:pt x="1731" y="338"/>
                </a:lnTo>
                <a:lnTo>
                  <a:pt x="1729" y="323"/>
                </a:lnTo>
                <a:lnTo>
                  <a:pt x="1725" y="314"/>
                </a:lnTo>
                <a:close/>
                <a:moveTo>
                  <a:pt x="194" y="314"/>
                </a:moveTo>
                <a:lnTo>
                  <a:pt x="194" y="334"/>
                </a:lnTo>
                <a:lnTo>
                  <a:pt x="198" y="334"/>
                </a:lnTo>
                <a:lnTo>
                  <a:pt x="198" y="314"/>
                </a:lnTo>
                <a:lnTo>
                  <a:pt x="194" y="314"/>
                </a:lnTo>
                <a:close/>
                <a:moveTo>
                  <a:pt x="4598" y="311"/>
                </a:moveTo>
                <a:lnTo>
                  <a:pt x="4598" y="323"/>
                </a:lnTo>
                <a:lnTo>
                  <a:pt x="4602" y="323"/>
                </a:lnTo>
                <a:lnTo>
                  <a:pt x="4602" y="311"/>
                </a:lnTo>
                <a:lnTo>
                  <a:pt x="4598" y="311"/>
                </a:lnTo>
                <a:close/>
                <a:moveTo>
                  <a:pt x="4142" y="311"/>
                </a:moveTo>
                <a:lnTo>
                  <a:pt x="4142" y="334"/>
                </a:lnTo>
                <a:lnTo>
                  <a:pt x="4145" y="334"/>
                </a:lnTo>
                <a:lnTo>
                  <a:pt x="4145" y="311"/>
                </a:lnTo>
                <a:lnTo>
                  <a:pt x="4142" y="311"/>
                </a:lnTo>
                <a:close/>
                <a:moveTo>
                  <a:pt x="878" y="311"/>
                </a:moveTo>
                <a:lnTo>
                  <a:pt x="878" y="323"/>
                </a:lnTo>
                <a:lnTo>
                  <a:pt x="882" y="323"/>
                </a:lnTo>
                <a:lnTo>
                  <a:pt x="882" y="311"/>
                </a:lnTo>
                <a:lnTo>
                  <a:pt x="878" y="311"/>
                </a:lnTo>
                <a:close/>
                <a:moveTo>
                  <a:pt x="422" y="311"/>
                </a:moveTo>
                <a:lnTo>
                  <a:pt x="422" y="334"/>
                </a:lnTo>
                <a:lnTo>
                  <a:pt x="425" y="334"/>
                </a:lnTo>
                <a:lnTo>
                  <a:pt x="425" y="311"/>
                </a:lnTo>
                <a:lnTo>
                  <a:pt x="422" y="311"/>
                </a:lnTo>
                <a:close/>
                <a:moveTo>
                  <a:pt x="4891" y="307"/>
                </a:moveTo>
                <a:lnTo>
                  <a:pt x="4891" y="314"/>
                </a:lnTo>
                <a:lnTo>
                  <a:pt x="4894" y="314"/>
                </a:lnTo>
                <a:lnTo>
                  <a:pt x="4894" y="307"/>
                </a:lnTo>
                <a:lnTo>
                  <a:pt x="4891" y="307"/>
                </a:lnTo>
                <a:close/>
                <a:moveTo>
                  <a:pt x="4374" y="307"/>
                </a:moveTo>
                <a:lnTo>
                  <a:pt x="4374" y="320"/>
                </a:lnTo>
                <a:lnTo>
                  <a:pt x="4373" y="332"/>
                </a:lnTo>
                <a:lnTo>
                  <a:pt x="4374" y="343"/>
                </a:lnTo>
                <a:lnTo>
                  <a:pt x="4378" y="351"/>
                </a:lnTo>
                <a:lnTo>
                  <a:pt x="4378" y="340"/>
                </a:lnTo>
                <a:lnTo>
                  <a:pt x="4378" y="327"/>
                </a:lnTo>
                <a:lnTo>
                  <a:pt x="4378" y="316"/>
                </a:lnTo>
                <a:lnTo>
                  <a:pt x="4374" y="307"/>
                </a:lnTo>
                <a:close/>
                <a:moveTo>
                  <a:pt x="3491" y="307"/>
                </a:moveTo>
                <a:lnTo>
                  <a:pt x="3489" y="320"/>
                </a:lnTo>
                <a:lnTo>
                  <a:pt x="3491" y="334"/>
                </a:lnTo>
                <a:lnTo>
                  <a:pt x="3494" y="343"/>
                </a:lnTo>
                <a:lnTo>
                  <a:pt x="3494" y="331"/>
                </a:lnTo>
                <a:lnTo>
                  <a:pt x="3494" y="316"/>
                </a:lnTo>
                <a:lnTo>
                  <a:pt x="3491" y="307"/>
                </a:lnTo>
                <a:close/>
                <a:moveTo>
                  <a:pt x="3334" y="307"/>
                </a:moveTo>
                <a:lnTo>
                  <a:pt x="3333" y="334"/>
                </a:lnTo>
                <a:lnTo>
                  <a:pt x="3331" y="363"/>
                </a:lnTo>
                <a:lnTo>
                  <a:pt x="3331" y="392"/>
                </a:lnTo>
                <a:lnTo>
                  <a:pt x="3334" y="420"/>
                </a:lnTo>
                <a:lnTo>
                  <a:pt x="3334" y="432"/>
                </a:lnTo>
                <a:lnTo>
                  <a:pt x="3334" y="445"/>
                </a:lnTo>
                <a:lnTo>
                  <a:pt x="3338" y="456"/>
                </a:lnTo>
                <a:lnTo>
                  <a:pt x="3338" y="431"/>
                </a:lnTo>
                <a:lnTo>
                  <a:pt x="3342" y="431"/>
                </a:lnTo>
                <a:lnTo>
                  <a:pt x="3342" y="427"/>
                </a:lnTo>
                <a:lnTo>
                  <a:pt x="3338" y="427"/>
                </a:lnTo>
                <a:lnTo>
                  <a:pt x="3342" y="411"/>
                </a:lnTo>
                <a:lnTo>
                  <a:pt x="3338" y="411"/>
                </a:lnTo>
                <a:lnTo>
                  <a:pt x="3338" y="343"/>
                </a:lnTo>
                <a:lnTo>
                  <a:pt x="3338" y="329"/>
                </a:lnTo>
                <a:lnTo>
                  <a:pt x="3338" y="316"/>
                </a:lnTo>
                <a:lnTo>
                  <a:pt x="3334" y="307"/>
                </a:lnTo>
                <a:close/>
                <a:moveTo>
                  <a:pt x="2454" y="307"/>
                </a:moveTo>
                <a:lnTo>
                  <a:pt x="2454" y="334"/>
                </a:lnTo>
                <a:lnTo>
                  <a:pt x="2458" y="334"/>
                </a:lnTo>
                <a:lnTo>
                  <a:pt x="2458" y="307"/>
                </a:lnTo>
                <a:lnTo>
                  <a:pt x="2454" y="307"/>
                </a:lnTo>
                <a:close/>
                <a:moveTo>
                  <a:pt x="1171" y="307"/>
                </a:moveTo>
                <a:lnTo>
                  <a:pt x="1171" y="314"/>
                </a:lnTo>
                <a:lnTo>
                  <a:pt x="1174" y="314"/>
                </a:lnTo>
                <a:lnTo>
                  <a:pt x="1174" y="307"/>
                </a:lnTo>
                <a:lnTo>
                  <a:pt x="1171" y="307"/>
                </a:lnTo>
                <a:close/>
                <a:moveTo>
                  <a:pt x="654" y="307"/>
                </a:moveTo>
                <a:lnTo>
                  <a:pt x="654" y="320"/>
                </a:lnTo>
                <a:lnTo>
                  <a:pt x="653" y="332"/>
                </a:lnTo>
                <a:lnTo>
                  <a:pt x="654" y="343"/>
                </a:lnTo>
                <a:lnTo>
                  <a:pt x="658" y="351"/>
                </a:lnTo>
                <a:lnTo>
                  <a:pt x="658" y="340"/>
                </a:lnTo>
                <a:lnTo>
                  <a:pt x="658" y="327"/>
                </a:lnTo>
                <a:lnTo>
                  <a:pt x="658" y="316"/>
                </a:lnTo>
                <a:lnTo>
                  <a:pt x="654" y="307"/>
                </a:lnTo>
                <a:close/>
                <a:moveTo>
                  <a:pt x="5245" y="303"/>
                </a:moveTo>
                <a:lnTo>
                  <a:pt x="5245" y="363"/>
                </a:lnTo>
                <a:lnTo>
                  <a:pt x="5251" y="363"/>
                </a:lnTo>
                <a:lnTo>
                  <a:pt x="5251" y="367"/>
                </a:lnTo>
                <a:lnTo>
                  <a:pt x="5245" y="367"/>
                </a:lnTo>
                <a:lnTo>
                  <a:pt x="5245" y="380"/>
                </a:lnTo>
                <a:lnTo>
                  <a:pt x="5247" y="394"/>
                </a:lnTo>
                <a:lnTo>
                  <a:pt x="5251" y="403"/>
                </a:lnTo>
                <a:lnTo>
                  <a:pt x="5251" y="416"/>
                </a:lnTo>
                <a:lnTo>
                  <a:pt x="5251" y="429"/>
                </a:lnTo>
                <a:lnTo>
                  <a:pt x="5254" y="440"/>
                </a:lnTo>
                <a:lnTo>
                  <a:pt x="5254" y="414"/>
                </a:lnTo>
                <a:lnTo>
                  <a:pt x="5254" y="387"/>
                </a:lnTo>
                <a:lnTo>
                  <a:pt x="5254" y="361"/>
                </a:lnTo>
                <a:lnTo>
                  <a:pt x="5251" y="340"/>
                </a:lnTo>
                <a:lnTo>
                  <a:pt x="5249" y="325"/>
                </a:lnTo>
                <a:lnTo>
                  <a:pt x="5249" y="312"/>
                </a:lnTo>
                <a:lnTo>
                  <a:pt x="5245" y="303"/>
                </a:lnTo>
                <a:close/>
                <a:moveTo>
                  <a:pt x="1525" y="303"/>
                </a:moveTo>
                <a:lnTo>
                  <a:pt x="1525" y="363"/>
                </a:lnTo>
                <a:lnTo>
                  <a:pt x="1531" y="363"/>
                </a:lnTo>
                <a:lnTo>
                  <a:pt x="1531" y="367"/>
                </a:lnTo>
                <a:lnTo>
                  <a:pt x="1525" y="367"/>
                </a:lnTo>
                <a:lnTo>
                  <a:pt x="1525" y="380"/>
                </a:lnTo>
                <a:lnTo>
                  <a:pt x="1527" y="394"/>
                </a:lnTo>
                <a:lnTo>
                  <a:pt x="1531" y="403"/>
                </a:lnTo>
                <a:lnTo>
                  <a:pt x="1531" y="416"/>
                </a:lnTo>
                <a:lnTo>
                  <a:pt x="1531" y="429"/>
                </a:lnTo>
                <a:lnTo>
                  <a:pt x="1534" y="440"/>
                </a:lnTo>
                <a:lnTo>
                  <a:pt x="1534" y="414"/>
                </a:lnTo>
                <a:lnTo>
                  <a:pt x="1534" y="387"/>
                </a:lnTo>
                <a:lnTo>
                  <a:pt x="1534" y="361"/>
                </a:lnTo>
                <a:lnTo>
                  <a:pt x="1531" y="340"/>
                </a:lnTo>
                <a:lnTo>
                  <a:pt x="1529" y="325"/>
                </a:lnTo>
                <a:lnTo>
                  <a:pt x="1529" y="312"/>
                </a:lnTo>
                <a:lnTo>
                  <a:pt x="1525" y="303"/>
                </a:lnTo>
                <a:close/>
                <a:moveTo>
                  <a:pt x="5791" y="300"/>
                </a:moveTo>
                <a:lnTo>
                  <a:pt x="5791" y="307"/>
                </a:lnTo>
                <a:lnTo>
                  <a:pt x="5794" y="307"/>
                </a:lnTo>
                <a:lnTo>
                  <a:pt x="5794" y="300"/>
                </a:lnTo>
                <a:lnTo>
                  <a:pt x="5791" y="300"/>
                </a:lnTo>
                <a:close/>
                <a:moveTo>
                  <a:pt x="4682" y="300"/>
                </a:moveTo>
                <a:lnTo>
                  <a:pt x="4694" y="374"/>
                </a:lnTo>
                <a:lnTo>
                  <a:pt x="4694" y="389"/>
                </a:lnTo>
                <a:lnTo>
                  <a:pt x="4694" y="401"/>
                </a:lnTo>
                <a:lnTo>
                  <a:pt x="4698" y="411"/>
                </a:lnTo>
                <a:lnTo>
                  <a:pt x="4698" y="340"/>
                </a:lnTo>
                <a:lnTo>
                  <a:pt x="4691" y="334"/>
                </a:lnTo>
                <a:lnTo>
                  <a:pt x="4691" y="327"/>
                </a:lnTo>
                <a:lnTo>
                  <a:pt x="4698" y="327"/>
                </a:lnTo>
                <a:lnTo>
                  <a:pt x="4698" y="311"/>
                </a:lnTo>
                <a:lnTo>
                  <a:pt x="4694" y="311"/>
                </a:lnTo>
                <a:lnTo>
                  <a:pt x="4694" y="307"/>
                </a:lnTo>
                <a:lnTo>
                  <a:pt x="4698" y="307"/>
                </a:lnTo>
                <a:lnTo>
                  <a:pt x="4698" y="300"/>
                </a:lnTo>
                <a:lnTo>
                  <a:pt x="4682" y="300"/>
                </a:lnTo>
                <a:close/>
                <a:moveTo>
                  <a:pt x="2071" y="300"/>
                </a:moveTo>
                <a:lnTo>
                  <a:pt x="2071" y="307"/>
                </a:lnTo>
                <a:lnTo>
                  <a:pt x="2074" y="307"/>
                </a:lnTo>
                <a:lnTo>
                  <a:pt x="2074" y="300"/>
                </a:lnTo>
                <a:lnTo>
                  <a:pt x="2071" y="300"/>
                </a:lnTo>
                <a:close/>
                <a:moveTo>
                  <a:pt x="962" y="300"/>
                </a:moveTo>
                <a:lnTo>
                  <a:pt x="974" y="374"/>
                </a:lnTo>
                <a:lnTo>
                  <a:pt x="974" y="389"/>
                </a:lnTo>
                <a:lnTo>
                  <a:pt x="974" y="401"/>
                </a:lnTo>
                <a:lnTo>
                  <a:pt x="978" y="411"/>
                </a:lnTo>
                <a:lnTo>
                  <a:pt x="978" y="340"/>
                </a:lnTo>
                <a:lnTo>
                  <a:pt x="971" y="334"/>
                </a:lnTo>
                <a:lnTo>
                  <a:pt x="971" y="327"/>
                </a:lnTo>
                <a:lnTo>
                  <a:pt x="978" y="327"/>
                </a:lnTo>
                <a:lnTo>
                  <a:pt x="978" y="311"/>
                </a:lnTo>
                <a:lnTo>
                  <a:pt x="974" y="311"/>
                </a:lnTo>
                <a:lnTo>
                  <a:pt x="974" y="307"/>
                </a:lnTo>
                <a:lnTo>
                  <a:pt x="978" y="307"/>
                </a:lnTo>
                <a:lnTo>
                  <a:pt x="978" y="300"/>
                </a:lnTo>
                <a:lnTo>
                  <a:pt x="962" y="300"/>
                </a:lnTo>
                <a:close/>
                <a:moveTo>
                  <a:pt x="5378" y="296"/>
                </a:moveTo>
                <a:lnTo>
                  <a:pt x="5378" y="311"/>
                </a:lnTo>
                <a:lnTo>
                  <a:pt x="5378" y="325"/>
                </a:lnTo>
                <a:lnTo>
                  <a:pt x="5382" y="334"/>
                </a:lnTo>
                <a:lnTo>
                  <a:pt x="5383" y="320"/>
                </a:lnTo>
                <a:lnTo>
                  <a:pt x="5382" y="305"/>
                </a:lnTo>
                <a:lnTo>
                  <a:pt x="5378" y="296"/>
                </a:lnTo>
                <a:close/>
                <a:moveTo>
                  <a:pt x="3038" y="296"/>
                </a:moveTo>
                <a:lnTo>
                  <a:pt x="3022" y="298"/>
                </a:lnTo>
                <a:lnTo>
                  <a:pt x="3002" y="300"/>
                </a:lnTo>
                <a:lnTo>
                  <a:pt x="2998" y="316"/>
                </a:lnTo>
                <a:lnTo>
                  <a:pt x="2996" y="336"/>
                </a:lnTo>
                <a:lnTo>
                  <a:pt x="2996" y="358"/>
                </a:lnTo>
                <a:lnTo>
                  <a:pt x="2998" y="380"/>
                </a:lnTo>
                <a:lnTo>
                  <a:pt x="3002" y="380"/>
                </a:lnTo>
                <a:lnTo>
                  <a:pt x="3002" y="391"/>
                </a:lnTo>
                <a:lnTo>
                  <a:pt x="3005" y="391"/>
                </a:lnTo>
                <a:lnTo>
                  <a:pt x="3014" y="331"/>
                </a:lnTo>
                <a:lnTo>
                  <a:pt x="3025" y="331"/>
                </a:lnTo>
                <a:lnTo>
                  <a:pt x="3023" y="343"/>
                </a:lnTo>
                <a:lnTo>
                  <a:pt x="3022" y="358"/>
                </a:lnTo>
                <a:lnTo>
                  <a:pt x="3022" y="372"/>
                </a:lnTo>
                <a:lnTo>
                  <a:pt x="3025" y="383"/>
                </a:lnTo>
                <a:lnTo>
                  <a:pt x="3027" y="351"/>
                </a:lnTo>
                <a:lnTo>
                  <a:pt x="3033" y="321"/>
                </a:lnTo>
                <a:lnTo>
                  <a:pt x="3038" y="296"/>
                </a:lnTo>
                <a:close/>
                <a:moveTo>
                  <a:pt x="1658" y="296"/>
                </a:moveTo>
                <a:lnTo>
                  <a:pt x="1658" y="311"/>
                </a:lnTo>
                <a:lnTo>
                  <a:pt x="1658" y="325"/>
                </a:lnTo>
                <a:lnTo>
                  <a:pt x="1662" y="334"/>
                </a:lnTo>
                <a:lnTo>
                  <a:pt x="1663" y="320"/>
                </a:lnTo>
                <a:lnTo>
                  <a:pt x="1662" y="305"/>
                </a:lnTo>
                <a:lnTo>
                  <a:pt x="1658" y="296"/>
                </a:lnTo>
                <a:close/>
                <a:moveTo>
                  <a:pt x="2902" y="283"/>
                </a:moveTo>
                <a:lnTo>
                  <a:pt x="2894" y="360"/>
                </a:lnTo>
                <a:lnTo>
                  <a:pt x="2898" y="360"/>
                </a:lnTo>
                <a:lnTo>
                  <a:pt x="2898" y="356"/>
                </a:lnTo>
                <a:lnTo>
                  <a:pt x="2902" y="349"/>
                </a:lnTo>
                <a:lnTo>
                  <a:pt x="2903" y="336"/>
                </a:lnTo>
                <a:lnTo>
                  <a:pt x="2905" y="320"/>
                </a:lnTo>
                <a:lnTo>
                  <a:pt x="2905" y="303"/>
                </a:lnTo>
                <a:lnTo>
                  <a:pt x="2905" y="291"/>
                </a:lnTo>
                <a:lnTo>
                  <a:pt x="2902" y="283"/>
                </a:lnTo>
                <a:close/>
                <a:moveTo>
                  <a:pt x="5785" y="280"/>
                </a:moveTo>
                <a:lnTo>
                  <a:pt x="5785" y="287"/>
                </a:lnTo>
                <a:lnTo>
                  <a:pt x="5791" y="287"/>
                </a:lnTo>
                <a:lnTo>
                  <a:pt x="5791" y="280"/>
                </a:lnTo>
                <a:lnTo>
                  <a:pt x="5785" y="280"/>
                </a:lnTo>
                <a:close/>
                <a:moveTo>
                  <a:pt x="2065" y="280"/>
                </a:moveTo>
                <a:lnTo>
                  <a:pt x="2065" y="287"/>
                </a:lnTo>
                <a:lnTo>
                  <a:pt x="2071" y="287"/>
                </a:lnTo>
                <a:lnTo>
                  <a:pt x="2071" y="280"/>
                </a:lnTo>
                <a:lnTo>
                  <a:pt x="2065" y="280"/>
                </a:lnTo>
                <a:close/>
                <a:moveTo>
                  <a:pt x="3831" y="274"/>
                </a:moveTo>
                <a:lnTo>
                  <a:pt x="3831" y="343"/>
                </a:lnTo>
                <a:lnTo>
                  <a:pt x="3834" y="343"/>
                </a:lnTo>
                <a:lnTo>
                  <a:pt x="3834" y="356"/>
                </a:lnTo>
                <a:lnTo>
                  <a:pt x="3838" y="356"/>
                </a:lnTo>
                <a:lnTo>
                  <a:pt x="3838" y="374"/>
                </a:lnTo>
                <a:lnTo>
                  <a:pt x="3842" y="374"/>
                </a:lnTo>
                <a:lnTo>
                  <a:pt x="3842" y="400"/>
                </a:lnTo>
                <a:lnTo>
                  <a:pt x="3845" y="400"/>
                </a:lnTo>
                <a:lnTo>
                  <a:pt x="3847" y="378"/>
                </a:lnTo>
                <a:lnTo>
                  <a:pt x="3845" y="354"/>
                </a:lnTo>
                <a:lnTo>
                  <a:pt x="3845" y="329"/>
                </a:lnTo>
                <a:lnTo>
                  <a:pt x="3842" y="307"/>
                </a:lnTo>
                <a:lnTo>
                  <a:pt x="3838" y="287"/>
                </a:lnTo>
                <a:lnTo>
                  <a:pt x="3831" y="274"/>
                </a:lnTo>
                <a:close/>
                <a:moveTo>
                  <a:pt x="3342" y="274"/>
                </a:moveTo>
                <a:lnTo>
                  <a:pt x="3343" y="283"/>
                </a:lnTo>
                <a:lnTo>
                  <a:pt x="3345" y="298"/>
                </a:lnTo>
                <a:lnTo>
                  <a:pt x="3349" y="312"/>
                </a:lnTo>
                <a:lnTo>
                  <a:pt x="3351" y="325"/>
                </a:lnTo>
                <a:lnTo>
                  <a:pt x="3354" y="331"/>
                </a:lnTo>
                <a:lnTo>
                  <a:pt x="3351" y="274"/>
                </a:lnTo>
                <a:lnTo>
                  <a:pt x="3342" y="274"/>
                </a:lnTo>
                <a:close/>
                <a:moveTo>
                  <a:pt x="2905" y="271"/>
                </a:moveTo>
                <a:lnTo>
                  <a:pt x="2905" y="280"/>
                </a:lnTo>
                <a:lnTo>
                  <a:pt x="2911" y="280"/>
                </a:lnTo>
                <a:lnTo>
                  <a:pt x="2911" y="271"/>
                </a:lnTo>
                <a:lnTo>
                  <a:pt x="2905" y="271"/>
                </a:lnTo>
                <a:close/>
                <a:moveTo>
                  <a:pt x="5782" y="267"/>
                </a:moveTo>
                <a:lnTo>
                  <a:pt x="5782" y="274"/>
                </a:lnTo>
                <a:lnTo>
                  <a:pt x="5785" y="274"/>
                </a:lnTo>
                <a:lnTo>
                  <a:pt x="5785" y="267"/>
                </a:lnTo>
                <a:lnTo>
                  <a:pt x="5782" y="267"/>
                </a:lnTo>
                <a:close/>
                <a:moveTo>
                  <a:pt x="2062" y="267"/>
                </a:moveTo>
                <a:lnTo>
                  <a:pt x="2062" y="274"/>
                </a:lnTo>
                <a:lnTo>
                  <a:pt x="2065" y="274"/>
                </a:lnTo>
                <a:lnTo>
                  <a:pt x="2065" y="267"/>
                </a:lnTo>
                <a:lnTo>
                  <a:pt x="2062" y="267"/>
                </a:lnTo>
                <a:close/>
                <a:moveTo>
                  <a:pt x="5754" y="263"/>
                </a:moveTo>
                <a:lnTo>
                  <a:pt x="5754" y="271"/>
                </a:lnTo>
                <a:lnTo>
                  <a:pt x="5758" y="271"/>
                </a:lnTo>
                <a:lnTo>
                  <a:pt x="5758" y="263"/>
                </a:lnTo>
                <a:lnTo>
                  <a:pt x="5754" y="263"/>
                </a:lnTo>
                <a:close/>
                <a:moveTo>
                  <a:pt x="2334" y="263"/>
                </a:moveTo>
                <a:lnTo>
                  <a:pt x="2333" y="280"/>
                </a:lnTo>
                <a:lnTo>
                  <a:pt x="2333" y="294"/>
                </a:lnTo>
                <a:lnTo>
                  <a:pt x="2338" y="311"/>
                </a:lnTo>
                <a:lnTo>
                  <a:pt x="2338" y="327"/>
                </a:lnTo>
                <a:lnTo>
                  <a:pt x="2342" y="327"/>
                </a:lnTo>
                <a:lnTo>
                  <a:pt x="2342" y="311"/>
                </a:lnTo>
                <a:lnTo>
                  <a:pt x="2340" y="292"/>
                </a:lnTo>
                <a:lnTo>
                  <a:pt x="2338" y="274"/>
                </a:lnTo>
                <a:lnTo>
                  <a:pt x="2334" y="263"/>
                </a:lnTo>
                <a:close/>
                <a:moveTo>
                  <a:pt x="2034" y="263"/>
                </a:moveTo>
                <a:lnTo>
                  <a:pt x="2034" y="271"/>
                </a:lnTo>
                <a:lnTo>
                  <a:pt x="2038" y="271"/>
                </a:lnTo>
                <a:lnTo>
                  <a:pt x="2038" y="263"/>
                </a:lnTo>
                <a:lnTo>
                  <a:pt x="2034" y="263"/>
                </a:lnTo>
                <a:close/>
                <a:moveTo>
                  <a:pt x="3431" y="247"/>
                </a:moveTo>
                <a:lnTo>
                  <a:pt x="3429" y="280"/>
                </a:lnTo>
                <a:lnTo>
                  <a:pt x="3425" y="312"/>
                </a:lnTo>
                <a:lnTo>
                  <a:pt x="3425" y="345"/>
                </a:lnTo>
                <a:lnTo>
                  <a:pt x="3431" y="374"/>
                </a:lnTo>
                <a:lnTo>
                  <a:pt x="3431" y="407"/>
                </a:lnTo>
                <a:lnTo>
                  <a:pt x="3434" y="407"/>
                </a:lnTo>
                <a:lnTo>
                  <a:pt x="3436" y="381"/>
                </a:lnTo>
                <a:lnTo>
                  <a:pt x="3438" y="352"/>
                </a:lnTo>
                <a:lnTo>
                  <a:pt x="3440" y="323"/>
                </a:lnTo>
                <a:lnTo>
                  <a:pt x="3438" y="296"/>
                </a:lnTo>
                <a:lnTo>
                  <a:pt x="3434" y="271"/>
                </a:lnTo>
                <a:lnTo>
                  <a:pt x="3434" y="247"/>
                </a:lnTo>
                <a:lnTo>
                  <a:pt x="3431" y="247"/>
                </a:lnTo>
                <a:close/>
                <a:moveTo>
                  <a:pt x="4234" y="243"/>
                </a:moveTo>
                <a:lnTo>
                  <a:pt x="4234" y="251"/>
                </a:lnTo>
                <a:lnTo>
                  <a:pt x="4238" y="251"/>
                </a:lnTo>
                <a:lnTo>
                  <a:pt x="4238" y="243"/>
                </a:lnTo>
                <a:lnTo>
                  <a:pt x="4234" y="243"/>
                </a:lnTo>
                <a:close/>
                <a:moveTo>
                  <a:pt x="4022" y="243"/>
                </a:moveTo>
                <a:lnTo>
                  <a:pt x="4022" y="256"/>
                </a:lnTo>
                <a:lnTo>
                  <a:pt x="4020" y="271"/>
                </a:lnTo>
                <a:lnTo>
                  <a:pt x="4020" y="285"/>
                </a:lnTo>
                <a:lnTo>
                  <a:pt x="4022" y="298"/>
                </a:lnTo>
                <a:lnTo>
                  <a:pt x="4025" y="307"/>
                </a:lnTo>
                <a:lnTo>
                  <a:pt x="4027" y="294"/>
                </a:lnTo>
                <a:lnTo>
                  <a:pt x="4027" y="280"/>
                </a:lnTo>
                <a:lnTo>
                  <a:pt x="4027" y="265"/>
                </a:lnTo>
                <a:lnTo>
                  <a:pt x="4025" y="252"/>
                </a:lnTo>
                <a:lnTo>
                  <a:pt x="4022" y="243"/>
                </a:lnTo>
                <a:close/>
                <a:moveTo>
                  <a:pt x="514" y="243"/>
                </a:moveTo>
                <a:lnTo>
                  <a:pt x="514" y="251"/>
                </a:lnTo>
                <a:lnTo>
                  <a:pt x="518" y="251"/>
                </a:lnTo>
                <a:lnTo>
                  <a:pt x="518" y="243"/>
                </a:lnTo>
                <a:lnTo>
                  <a:pt x="514" y="243"/>
                </a:lnTo>
                <a:close/>
                <a:moveTo>
                  <a:pt x="302" y="243"/>
                </a:moveTo>
                <a:lnTo>
                  <a:pt x="302" y="256"/>
                </a:lnTo>
                <a:lnTo>
                  <a:pt x="300" y="271"/>
                </a:lnTo>
                <a:lnTo>
                  <a:pt x="300" y="285"/>
                </a:lnTo>
                <a:lnTo>
                  <a:pt x="302" y="298"/>
                </a:lnTo>
                <a:lnTo>
                  <a:pt x="305" y="307"/>
                </a:lnTo>
                <a:lnTo>
                  <a:pt x="307" y="294"/>
                </a:lnTo>
                <a:lnTo>
                  <a:pt x="307" y="280"/>
                </a:lnTo>
                <a:lnTo>
                  <a:pt x="307" y="265"/>
                </a:lnTo>
                <a:lnTo>
                  <a:pt x="305" y="252"/>
                </a:lnTo>
                <a:lnTo>
                  <a:pt x="302" y="243"/>
                </a:lnTo>
                <a:close/>
                <a:moveTo>
                  <a:pt x="4618" y="240"/>
                </a:moveTo>
                <a:lnTo>
                  <a:pt x="4618" y="254"/>
                </a:lnTo>
                <a:lnTo>
                  <a:pt x="4616" y="274"/>
                </a:lnTo>
                <a:lnTo>
                  <a:pt x="4616" y="294"/>
                </a:lnTo>
                <a:lnTo>
                  <a:pt x="4618" y="312"/>
                </a:lnTo>
                <a:lnTo>
                  <a:pt x="4622" y="323"/>
                </a:lnTo>
                <a:lnTo>
                  <a:pt x="4622" y="309"/>
                </a:lnTo>
                <a:lnTo>
                  <a:pt x="4623" y="289"/>
                </a:lnTo>
                <a:lnTo>
                  <a:pt x="4623" y="267"/>
                </a:lnTo>
                <a:lnTo>
                  <a:pt x="4622" y="249"/>
                </a:lnTo>
                <a:lnTo>
                  <a:pt x="4618" y="240"/>
                </a:lnTo>
                <a:close/>
                <a:moveTo>
                  <a:pt x="898" y="240"/>
                </a:moveTo>
                <a:lnTo>
                  <a:pt x="898" y="254"/>
                </a:lnTo>
                <a:lnTo>
                  <a:pt x="896" y="274"/>
                </a:lnTo>
                <a:lnTo>
                  <a:pt x="896" y="294"/>
                </a:lnTo>
                <a:lnTo>
                  <a:pt x="898" y="312"/>
                </a:lnTo>
                <a:lnTo>
                  <a:pt x="902" y="323"/>
                </a:lnTo>
                <a:lnTo>
                  <a:pt x="902" y="309"/>
                </a:lnTo>
                <a:lnTo>
                  <a:pt x="903" y="289"/>
                </a:lnTo>
                <a:lnTo>
                  <a:pt x="903" y="267"/>
                </a:lnTo>
                <a:lnTo>
                  <a:pt x="902" y="249"/>
                </a:lnTo>
                <a:lnTo>
                  <a:pt x="898" y="240"/>
                </a:lnTo>
                <a:close/>
                <a:moveTo>
                  <a:pt x="3065" y="231"/>
                </a:moveTo>
                <a:lnTo>
                  <a:pt x="3062" y="258"/>
                </a:lnTo>
                <a:lnTo>
                  <a:pt x="3054" y="283"/>
                </a:lnTo>
                <a:lnTo>
                  <a:pt x="3054" y="314"/>
                </a:lnTo>
                <a:lnTo>
                  <a:pt x="3051" y="314"/>
                </a:lnTo>
                <a:lnTo>
                  <a:pt x="3049" y="329"/>
                </a:lnTo>
                <a:lnTo>
                  <a:pt x="3047" y="349"/>
                </a:lnTo>
                <a:lnTo>
                  <a:pt x="3049" y="371"/>
                </a:lnTo>
                <a:lnTo>
                  <a:pt x="3051" y="392"/>
                </a:lnTo>
                <a:lnTo>
                  <a:pt x="3053" y="412"/>
                </a:lnTo>
                <a:lnTo>
                  <a:pt x="3054" y="423"/>
                </a:lnTo>
                <a:lnTo>
                  <a:pt x="3054" y="434"/>
                </a:lnTo>
                <a:lnTo>
                  <a:pt x="3054" y="445"/>
                </a:lnTo>
                <a:lnTo>
                  <a:pt x="3054" y="454"/>
                </a:lnTo>
                <a:lnTo>
                  <a:pt x="3058" y="463"/>
                </a:lnTo>
                <a:lnTo>
                  <a:pt x="3062" y="380"/>
                </a:lnTo>
                <a:lnTo>
                  <a:pt x="3065" y="380"/>
                </a:lnTo>
                <a:lnTo>
                  <a:pt x="3065" y="291"/>
                </a:lnTo>
                <a:lnTo>
                  <a:pt x="3067" y="278"/>
                </a:lnTo>
                <a:lnTo>
                  <a:pt x="3067" y="263"/>
                </a:lnTo>
                <a:lnTo>
                  <a:pt x="3069" y="251"/>
                </a:lnTo>
                <a:lnTo>
                  <a:pt x="3069" y="238"/>
                </a:lnTo>
                <a:lnTo>
                  <a:pt x="3065" y="231"/>
                </a:lnTo>
                <a:close/>
                <a:moveTo>
                  <a:pt x="4205" y="223"/>
                </a:moveTo>
                <a:lnTo>
                  <a:pt x="4203" y="234"/>
                </a:lnTo>
                <a:lnTo>
                  <a:pt x="4200" y="252"/>
                </a:lnTo>
                <a:lnTo>
                  <a:pt x="4198" y="272"/>
                </a:lnTo>
                <a:lnTo>
                  <a:pt x="4196" y="294"/>
                </a:lnTo>
                <a:lnTo>
                  <a:pt x="4196" y="311"/>
                </a:lnTo>
                <a:lnTo>
                  <a:pt x="4198" y="320"/>
                </a:lnTo>
                <a:lnTo>
                  <a:pt x="4202" y="298"/>
                </a:lnTo>
                <a:lnTo>
                  <a:pt x="4205" y="278"/>
                </a:lnTo>
                <a:lnTo>
                  <a:pt x="4209" y="260"/>
                </a:lnTo>
                <a:lnTo>
                  <a:pt x="4205" y="240"/>
                </a:lnTo>
                <a:lnTo>
                  <a:pt x="4205" y="234"/>
                </a:lnTo>
                <a:lnTo>
                  <a:pt x="4205" y="231"/>
                </a:lnTo>
                <a:lnTo>
                  <a:pt x="4207" y="229"/>
                </a:lnTo>
                <a:lnTo>
                  <a:pt x="4209" y="225"/>
                </a:lnTo>
                <a:lnTo>
                  <a:pt x="4211" y="223"/>
                </a:lnTo>
                <a:lnTo>
                  <a:pt x="4205" y="223"/>
                </a:lnTo>
                <a:close/>
                <a:moveTo>
                  <a:pt x="485" y="223"/>
                </a:moveTo>
                <a:lnTo>
                  <a:pt x="483" y="234"/>
                </a:lnTo>
                <a:lnTo>
                  <a:pt x="480" y="252"/>
                </a:lnTo>
                <a:lnTo>
                  <a:pt x="478" y="272"/>
                </a:lnTo>
                <a:lnTo>
                  <a:pt x="476" y="294"/>
                </a:lnTo>
                <a:lnTo>
                  <a:pt x="476" y="311"/>
                </a:lnTo>
                <a:lnTo>
                  <a:pt x="478" y="320"/>
                </a:lnTo>
                <a:lnTo>
                  <a:pt x="482" y="298"/>
                </a:lnTo>
                <a:lnTo>
                  <a:pt x="485" y="278"/>
                </a:lnTo>
                <a:lnTo>
                  <a:pt x="489" y="260"/>
                </a:lnTo>
                <a:lnTo>
                  <a:pt x="485" y="240"/>
                </a:lnTo>
                <a:lnTo>
                  <a:pt x="485" y="234"/>
                </a:lnTo>
                <a:lnTo>
                  <a:pt x="485" y="231"/>
                </a:lnTo>
                <a:lnTo>
                  <a:pt x="487" y="229"/>
                </a:lnTo>
                <a:lnTo>
                  <a:pt x="489" y="225"/>
                </a:lnTo>
                <a:lnTo>
                  <a:pt x="491" y="223"/>
                </a:lnTo>
                <a:lnTo>
                  <a:pt x="485" y="223"/>
                </a:lnTo>
                <a:close/>
                <a:moveTo>
                  <a:pt x="5758" y="220"/>
                </a:moveTo>
                <a:lnTo>
                  <a:pt x="5758" y="231"/>
                </a:lnTo>
                <a:lnTo>
                  <a:pt x="5762" y="231"/>
                </a:lnTo>
                <a:lnTo>
                  <a:pt x="5762" y="220"/>
                </a:lnTo>
                <a:lnTo>
                  <a:pt x="5758" y="220"/>
                </a:lnTo>
                <a:close/>
                <a:moveTo>
                  <a:pt x="2038" y="220"/>
                </a:moveTo>
                <a:lnTo>
                  <a:pt x="2038" y="231"/>
                </a:lnTo>
                <a:lnTo>
                  <a:pt x="2042" y="231"/>
                </a:lnTo>
                <a:lnTo>
                  <a:pt x="2042" y="220"/>
                </a:lnTo>
                <a:lnTo>
                  <a:pt x="2038" y="220"/>
                </a:lnTo>
                <a:close/>
                <a:moveTo>
                  <a:pt x="3438" y="214"/>
                </a:moveTo>
                <a:lnTo>
                  <a:pt x="3438" y="221"/>
                </a:lnTo>
                <a:lnTo>
                  <a:pt x="3438" y="229"/>
                </a:lnTo>
                <a:lnTo>
                  <a:pt x="3436" y="232"/>
                </a:lnTo>
                <a:lnTo>
                  <a:pt x="3434" y="238"/>
                </a:lnTo>
                <a:lnTo>
                  <a:pt x="3434" y="243"/>
                </a:lnTo>
                <a:lnTo>
                  <a:pt x="3442" y="243"/>
                </a:lnTo>
                <a:lnTo>
                  <a:pt x="3442" y="214"/>
                </a:lnTo>
                <a:lnTo>
                  <a:pt x="3438" y="214"/>
                </a:lnTo>
                <a:close/>
                <a:moveTo>
                  <a:pt x="2302" y="214"/>
                </a:moveTo>
                <a:lnTo>
                  <a:pt x="2302" y="231"/>
                </a:lnTo>
                <a:lnTo>
                  <a:pt x="2302" y="251"/>
                </a:lnTo>
                <a:lnTo>
                  <a:pt x="2300" y="276"/>
                </a:lnTo>
                <a:lnTo>
                  <a:pt x="2302" y="298"/>
                </a:lnTo>
                <a:lnTo>
                  <a:pt x="2303" y="316"/>
                </a:lnTo>
                <a:lnTo>
                  <a:pt x="2305" y="327"/>
                </a:lnTo>
                <a:lnTo>
                  <a:pt x="2311" y="300"/>
                </a:lnTo>
                <a:lnTo>
                  <a:pt x="2314" y="300"/>
                </a:lnTo>
                <a:lnTo>
                  <a:pt x="2316" y="283"/>
                </a:lnTo>
                <a:lnTo>
                  <a:pt x="2314" y="261"/>
                </a:lnTo>
                <a:lnTo>
                  <a:pt x="2313" y="241"/>
                </a:lnTo>
                <a:lnTo>
                  <a:pt x="2307" y="225"/>
                </a:lnTo>
                <a:lnTo>
                  <a:pt x="2302" y="214"/>
                </a:lnTo>
                <a:close/>
                <a:moveTo>
                  <a:pt x="4434" y="211"/>
                </a:moveTo>
                <a:lnTo>
                  <a:pt x="4431" y="236"/>
                </a:lnTo>
                <a:lnTo>
                  <a:pt x="4431" y="265"/>
                </a:lnTo>
                <a:lnTo>
                  <a:pt x="4431" y="296"/>
                </a:lnTo>
                <a:lnTo>
                  <a:pt x="4433" y="327"/>
                </a:lnTo>
                <a:lnTo>
                  <a:pt x="4433" y="354"/>
                </a:lnTo>
                <a:lnTo>
                  <a:pt x="4431" y="374"/>
                </a:lnTo>
                <a:lnTo>
                  <a:pt x="4431" y="385"/>
                </a:lnTo>
                <a:lnTo>
                  <a:pt x="4433" y="398"/>
                </a:lnTo>
                <a:lnTo>
                  <a:pt x="4436" y="412"/>
                </a:lnTo>
                <a:lnTo>
                  <a:pt x="4438" y="420"/>
                </a:lnTo>
                <a:lnTo>
                  <a:pt x="4440" y="383"/>
                </a:lnTo>
                <a:lnTo>
                  <a:pt x="4443" y="347"/>
                </a:lnTo>
                <a:lnTo>
                  <a:pt x="4445" y="312"/>
                </a:lnTo>
                <a:lnTo>
                  <a:pt x="4443" y="276"/>
                </a:lnTo>
                <a:lnTo>
                  <a:pt x="4438" y="243"/>
                </a:lnTo>
                <a:lnTo>
                  <a:pt x="4438" y="211"/>
                </a:lnTo>
                <a:lnTo>
                  <a:pt x="4434" y="211"/>
                </a:lnTo>
                <a:close/>
                <a:moveTo>
                  <a:pt x="714" y="211"/>
                </a:moveTo>
                <a:lnTo>
                  <a:pt x="711" y="236"/>
                </a:lnTo>
                <a:lnTo>
                  <a:pt x="711" y="265"/>
                </a:lnTo>
                <a:lnTo>
                  <a:pt x="711" y="296"/>
                </a:lnTo>
                <a:lnTo>
                  <a:pt x="713" y="327"/>
                </a:lnTo>
                <a:lnTo>
                  <a:pt x="713" y="354"/>
                </a:lnTo>
                <a:lnTo>
                  <a:pt x="711" y="374"/>
                </a:lnTo>
                <a:lnTo>
                  <a:pt x="711" y="385"/>
                </a:lnTo>
                <a:lnTo>
                  <a:pt x="713" y="398"/>
                </a:lnTo>
                <a:lnTo>
                  <a:pt x="716" y="412"/>
                </a:lnTo>
                <a:lnTo>
                  <a:pt x="718" y="420"/>
                </a:lnTo>
                <a:lnTo>
                  <a:pt x="720" y="383"/>
                </a:lnTo>
                <a:lnTo>
                  <a:pt x="723" y="347"/>
                </a:lnTo>
                <a:lnTo>
                  <a:pt x="725" y="312"/>
                </a:lnTo>
                <a:lnTo>
                  <a:pt x="723" y="276"/>
                </a:lnTo>
                <a:lnTo>
                  <a:pt x="718" y="243"/>
                </a:lnTo>
                <a:lnTo>
                  <a:pt x="718" y="211"/>
                </a:lnTo>
                <a:lnTo>
                  <a:pt x="714" y="211"/>
                </a:lnTo>
                <a:close/>
                <a:moveTo>
                  <a:pt x="5491" y="207"/>
                </a:moveTo>
                <a:lnTo>
                  <a:pt x="5494" y="278"/>
                </a:lnTo>
                <a:lnTo>
                  <a:pt x="5498" y="351"/>
                </a:lnTo>
                <a:lnTo>
                  <a:pt x="5505" y="351"/>
                </a:lnTo>
                <a:lnTo>
                  <a:pt x="5511" y="334"/>
                </a:lnTo>
                <a:lnTo>
                  <a:pt x="5514" y="334"/>
                </a:lnTo>
                <a:lnTo>
                  <a:pt x="5505" y="240"/>
                </a:lnTo>
                <a:lnTo>
                  <a:pt x="5502" y="240"/>
                </a:lnTo>
                <a:lnTo>
                  <a:pt x="5502" y="231"/>
                </a:lnTo>
                <a:lnTo>
                  <a:pt x="5498" y="231"/>
                </a:lnTo>
                <a:lnTo>
                  <a:pt x="5494" y="207"/>
                </a:lnTo>
                <a:lnTo>
                  <a:pt x="5491" y="207"/>
                </a:lnTo>
                <a:close/>
                <a:moveTo>
                  <a:pt x="1771" y="207"/>
                </a:moveTo>
                <a:lnTo>
                  <a:pt x="1774" y="278"/>
                </a:lnTo>
                <a:lnTo>
                  <a:pt x="1778" y="351"/>
                </a:lnTo>
                <a:lnTo>
                  <a:pt x="1785" y="351"/>
                </a:lnTo>
                <a:lnTo>
                  <a:pt x="1791" y="334"/>
                </a:lnTo>
                <a:lnTo>
                  <a:pt x="1794" y="334"/>
                </a:lnTo>
                <a:lnTo>
                  <a:pt x="1785" y="240"/>
                </a:lnTo>
                <a:lnTo>
                  <a:pt x="1782" y="240"/>
                </a:lnTo>
                <a:lnTo>
                  <a:pt x="1782" y="231"/>
                </a:lnTo>
                <a:lnTo>
                  <a:pt x="1778" y="231"/>
                </a:lnTo>
                <a:lnTo>
                  <a:pt x="1774" y="207"/>
                </a:lnTo>
                <a:lnTo>
                  <a:pt x="1771" y="207"/>
                </a:lnTo>
                <a:close/>
                <a:moveTo>
                  <a:pt x="5938" y="203"/>
                </a:moveTo>
                <a:lnTo>
                  <a:pt x="5938" y="214"/>
                </a:lnTo>
                <a:lnTo>
                  <a:pt x="5942" y="214"/>
                </a:lnTo>
                <a:lnTo>
                  <a:pt x="5942" y="203"/>
                </a:lnTo>
                <a:lnTo>
                  <a:pt x="5938" y="203"/>
                </a:lnTo>
                <a:close/>
                <a:moveTo>
                  <a:pt x="2218" y="203"/>
                </a:moveTo>
                <a:lnTo>
                  <a:pt x="2218" y="214"/>
                </a:lnTo>
                <a:lnTo>
                  <a:pt x="2222" y="214"/>
                </a:lnTo>
                <a:lnTo>
                  <a:pt x="2222" y="203"/>
                </a:lnTo>
                <a:lnTo>
                  <a:pt x="2218" y="203"/>
                </a:lnTo>
                <a:close/>
                <a:moveTo>
                  <a:pt x="2405" y="196"/>
                </a:moveTo>
                <a:lnTo>
                  <a:pt x="2400" y="232"/>
                </a:lnTo>
                <a:lnTo>
                  <a:pt x="2391" y="267"/>
                </a:lnTo>
                <a:lnTo>
                  <a:pt x="2387" y="285"/>
                </a:lnTo>
                <a:lnTo>
                  <a:pt x="2387" y="309"/>
                </a:lnTo>
                <a:lnTo>
                  <a:pt x="2391" y="332"/>
                </a:lnTo>
                <a:lnTo>
                  <a:pt x="2393" y="354"/>
                </a:lnTo>
                <a:lnTo>
                  <a:pt x="2394" y="371"/>
                </a:lnTo>
                <a:lnTo>
                  <a:pt x="2394" y="387"/>
                </a:lnTo>
                <a:lnTo>
                  <a:pt x="2394" y="405"/>
                </a:lnTo>
                <a:lnTo>
                  <a:pt x="2396" y="425"/>
                </a:lnTo>
                <a:lnTo>
                  <a:pt x="2398" y="441"/>
                </a:lnTo>
                <a:lnTo>
                  <a:pt x="2402" y="451"/>
                </a:lnTo>
                <a:lnTo>
                  <a:pt x="2403" y="405"/>
                </a:lnTo>
                <a:lnTo>
                  <a:pt x="2409" y="363"/>
                </a:lnTo>
                <a:lnTo>
                  <a:pt x="2413" y="318"/>
                </a:lnTo>
                <a:lnTo>
                  <a:pt x="2414" y="271"/>
                </a:lnTo>
                <a:lnTo>
                  <a:pt x="2414" y="254"/>
                </a:lnTo>
                <a:lnTo>
                  <a:pt x="2414" y="238"/>
                </a:lnTo>
                <a:lnTo>
                  <a:pt x="2414" y="220"/>
                </a:lnTo>
                <a:lnTo>
                  <a:pt x="2413" y="205"/>
                </a:lnTo>
                <a:lnTo>
                  <a:pt x="2405" y="196"/>
                </a:lnTo>
                <a:close/>
                <a:moveTo>
                  <a:pt x="5725" y="180"/>
                </a:moveTo>
                <a:lnTo>
                  <a:pt x="5718" y="271"/>
                </a:lnTo>
                <a:lnTo>
                  <a:pt x="5722" y="271"/>
                </a:lnTo>
                <a:lnTo>
                  <a:pt x="5722" y="269"/>
                </a:lnTo>
                <a:lnTo>
                  <a:pt x="5723" y="265"/>
                </a:lnTo>
                <a:lnTo>
                  <a:pt x="5723" y="263"/>
                </a:lnTo>
                <a:lnTo>
                  <a:pt x="5725" y="260"/>
                </a:lnTo>
                <a:lnTo>
                  <a:pt x="5727" y="258"/>
                </a:lnTo>
                <a:lnTo>
                  <a:pt x="5731" y="260"/>
                </a:lnTo>
                <a:lnTo>
                  <a:pt x="5731" y="263"/>
                </a:lnTo>
                <a:lnTo>
                  <a:pt x="5734" y="263"/>
                </a:lnTo>
                <a:lnTo>
                  <a:pt x="5725" y="296"/>
                </a:lnTo>
                <a:lnTo>
                  <a:pt x="5720" y="334"/>
                </a:lnTo>
                <a:lnTo>
                  <a:pt x="5718" y="374"/>
                </a:lnTo>
                <a:lnTo>
                  <a:pt x="5718" y="387"/>
                </a:lnTo>
                <a:lnTo>
                  <a:pt x="5718" y="400"/>
                </a:lnTo>
                <a:lnTo>
                  <a:pt x="5718" y="411"/>
                </a:lnTo>
                <a:lnTo>
                  <a:pt x="5722" y="420"/>
                </a:lnTo>
                <a:lnTo>
                  <a:pt x="5722" y="387"/>
                </a:lnTo>
                <a:lnTo>
                  <a:pt x="5725" y="387"/>
                </a:lnTo>
                <a:lnTo>
                  <a:pt x="5734" y="334"/>
                </a:lnTo>
                <a:lnTo>
                  <a:pt x="5742" y="331"/>
                </a:lnTo>
                <a:lnTo>
                  <a:pt x="5742" y="274"/>
                </a:lnTo>
                <a:lnTo>
                  <a:pt x="5745" y="274"/>
                </a:lnTo>
                <a:lnTo>
                  <a:pt x="5745" y="240"/>
                </a:lnTo>
                <a:lnTo>
                  <a:pt x="5747" y="238"/>
                </a:lnTo>
                <a:lnTo>
                  <a:pt x="5747" y="238"/>
                </a:lnTo>
                <a:lnTo>
                  <a:pt x="5749" y="236"/>
                </a:lnTo>
                <a:lnTo>
                  <a:pt x="5751" y="234"/>
                </a:lnTo>
                <a:lnTo>
                  <a:pt x="5751" y="231"/>
                </a:lnTo>
                <a:lnTo>
                  <a:pt x="5745" y="231"/>
                </a:lnTo>
                <a:lnTo>
                  <a:pt x="5742" y="212"/>
                </a:lnTo>
                <a:lnTo>
                  <a:pt x="5736" y="194"/>
                </a:lnTo>
                <a:lnTo>
                  <a:pt x="5725" y="180"/>
                </a:lnTo>
                <a:close/>
                <a:moveTo>
                  <a:pt x="2005" y="180"/>
                </a:moveTo>
                <a:lnTo>
                  <a:pt x="1998" y="271"/>
                </a:lnTo>
                <a:lnTo>
                  <a:pt x="2002" y="271"/>
                </a:lnTo>
                <a:lnTo>
                  <a:pt x="2002" y="269"/>
                </a:lnTo>
                <a:lnTo>
                  <a:pt x="2003" y="265"/>
                </a:lnTo>
                <a:lnTo>
                  <a:pt x="2003" y="263"/>
                </a:lnTo>
                <a:lnTo>
                  <a:pt x="2005" y="260"/>
                </a:lnTo>
                <a:lnTo>
                  <a:pt x="2007" y="258"/>
                </a:lnTo>
                <a:lnTo>
                  <a:pt x="2011" y="260"/>
                </a:lnTo>
                <a:lnTo>
                  <a:pt x="2011" y="263"/>
                </a:lnTo>
                <a:lnTo>
                  <a:pt x="2014" y="263"/>
                </a:lnTo>
                <a:lnTo>
                  <a:pt x="2005" y="296"/>
                </a:lnTo>
                <a:lnTo>
                  <a:pt x="2000" y="334"/>
                </a:lnTo>
                <a:lnTo>
                  <a:pt x="1998" y="374"/>
                </a:lnTo>
                <a:lnTo>
                  <a:pt x="1998" y="387"/>
                </a:lnTo>
                <a:lnTo>
                  <a:pt x="1998" y="400"/>
                </a:lnTo>
                <a:lnTo>
                  <a:pt x="1998" y="411"/>
                </a:lnTo>
                <a:lnTo>
                  <a:pt x="2002" y="420"/>
                </a:lnTo>
                <a:lnTo>
                  <a:pt x="2002" y="387"/>
                </a:lnTo>
                <a:lnTo>
                  <a:pt x="2005" y="387"/>
                </a:lnTo>
                <a:lnTo>
                  <a:pt x="2014" y="334"/>
                </a:lnTo>
                <a:lnTo>
                  <a:pt x="2022" y="331"/>
                </a:lnTo>
                <a:lnTo>
                  <a:pt x="2022" y="274"/>
                </a:lnTo>
                <a:lnTo>
                  <a:pt x="2025" y="274"/>
                </a:lnTo>
                <a:lnTo>
                  <a:pt x="2025" y="240"/>
                </a:lnTo>
                <a:lnTo>
                  <a:pt x="2027" y="238"/>
                </a:lnTo>
                <a:lnTo>
                  <a:pt x="2027" y="238"/>
                </a:lnTo>
                <a:lnTo>
                  <a:pt x="2029" y="236"/>
                </a:lnTo>
                <a:lnTo>
                  <a:pt x="2031" y="234"/>
                </a:lnTo>
                <a:lnTo>
                  <a:pt x="2031" y="231"/>
                </a:lnTo>
                <a:lnTo>
                  <a:pt x="2025" y="231"/>
                </a:lnTo>
                <a:lnTo>
                  <a:pt x="2022" y="212"/>
                </a:lnTo>
                <a:lnTo>
                  <a:pt x="2016" y="194"/>
                </a:lnTo>
                <a:lnTo>
                  <a:pt x="2005" y="180"/>
                </a:lnTo>
                <a:close/>
                <a:moveTo>
                  <a:pt x="5322" y="167"/>
                </a:moveTo>
                <a:lnTo>
                  <a:pt x="5322" y="220"/>
                </a:lnTo>
                <a:lnTo>
                  <a:pt x="5325" y="220"/>
                </a:lnTo>
                <a:lnTo>
                  <a:pt x="5322" y="231"/>
                </a:lnTo>
                <a:lnTo>
                  <a:pt x="5325" y="231"/>
                </a:lnTo>
                <a:lnTo>
                  <a:pt x="5325" y="300"/>
                </a:lnTo>
                <a:lnTo>
                  <a:pt x="5331" y="300"/>
                </a:lnTo>
                <a:lnTo>
                  <a:pt x="5331" y="314"/>
                </a:lnTo>
                <a:lnTo>
                  <a:pt x="5334" y="314"/>
                </a:lnTo>
                <a:lnTo>
                  <a:pt x="5334" y="331"/>
                </a:lnTo>
                <a:lnTo>
                  <a:pt x="5338" y="331"/>
                </a:lnTo>
                <a:lnTo>
                  <a:pt x="5338" y="360"/>
                </a:lnTo>
                <a:lnTo>
                  <a:pt x="5342" y="360"/>
                </a:lnTo>
                <a:lnTo>
                  <a:pt x="5342" y="334"/>
                </a:lnTo>
                <a:lnTo>
                  <a:pt x="5345" y="334"/>
                </a:lnTo>
                <a:lnTo>
                  <a:pt x="5347" y="334"/>
                </a:lnTo>
                <a:lnTo>
                  <a:pt x="5349" y="332"/>
                </a:lnTo>
                <a:lnTo>
                  <a:pt x="5349" y="332"/>
                </a:lnTo>
                <a:lnTo>
                  <a:pt x="5349" y="332"/>
                </a:lnTo>
                <a:lnTo>
                  <a:pt x="5351" y="332"/>
                </a:lnTo>
                <a:lnTo>
                  <a:pt x="5354" y="331"/>
                </a:lnTo>
                <a:lnTo>
                  <a:pt x="5351" y="354"/>
                </a:lnTo>
                <a:lnTo>
                  <a:pt x="5347" y="376"/>
                </a:lnTo>
                <a:lnTo>
                  <a:pt x="5345" y="403"/>
                </a:lnTo>
                <a:lnTo>
                  <a:pt x="5351" y="403"/>
                </a:lnTo>
                <a:lnTo>
                  <a:pt x="5351" y="372"/>
                </a:lnTo>
                <a:lnTo>
                  <a:pt x="5356" y="347"/>
                </a:lnTo>
                <a:lnTo>
                  <a:pt x="5362" y="323"/>
                </a:lnTo>
                <a:lnTo>
                  <a:pt x="5363" y="300"/>
                </a:lnTo>
                <a:lnTo>
                  <a:pt x="5358" y="278"/>
                </a:lnTo>
                <a:lnTo>
                  <a:pt x="5354" y="260"/>
                </a:lnTo>
                <a:lnTo>
                  <a:pt x="5362" y="260"/>
                </a:lnTo>
                <a:lnTo>
                  <a:pt x="5365" y="271"/>
                </a:lnTo>
                <a:lnTo>
                  <a:pt x="5371" y="271"/>
                </a:lnTo>
                <a:lnTo>
                  <a:pt x="5371" y="243"/>
                </a:lnTo>
                <a:lnTo>
                  <a:pt x="5373" y="241"/>
                </a:lnTo>
                <a:lnTo>
                  <a:pt x="5373" y="241"/>
                </a:lnTo>
                <a:lnTo>
                  <a:pt x="5373" y="240"/>
                </a:lnTo>
                <a:lnTo>
                  <a:pt x="5373" y="240"/>
                </a:lnTo>
                <a:lnTo>
                  <a:pt x="5373" y="238"/>
                </a:lnTo>
                <a:lnTo>
                  <a:pt x="5374" y="236"/>
                </a:lnTo>
                <a:lnTo>
                  <a:pt x="5365" y="225"/>
                </a:lnTo>
                <a:lnTo>
                  <a:pt x="5360" y="214"/>
                </a:lnTo>
                <a:lnTo>
                  <a:pt x="5354" y="203"/>
                </a:lnTo>
                <a:lnTo>
                  <a:pt x="5345" y="200"/>
                </a:lnTo>
                <a:lnTo>
                  <a:pt x="5345" y="191"/>
                </a:lnTo>
                <a:lnTo>
                  <a:pt x="5338" y="187"/>
                </a:lnTo>
                <a:lnTo>
                  <a:pt x="5325" y="167"/>
                </a:lnTo>
                <a:lnTo>
                  <a:pt x="5322" y="167"/>
                </a:lnTo>
                <a:close/>
                <a:moveTo>
                  <a:pt x="3725" y="167"/>
                </a:moveTo>
                <a:lnTo>
                  <a:pt x="3725" y="271"/>
                </a:lnTo>
                <a:lnTo>
                  <a:pt x="3731" y="271"/>
                </a:lnTo>
                <a:lnTo>
                  <a:pt x="3734" y="307"/>
                </a:lnTo>
                <a:lnTo>
                  <a:pt x="3742" y="307"/>
                </a:lnTo>
                <a:lnTo>
                  <a:pt x="3742" y="278"/>
                </a:lnTo>
                <a:lnTo>
                  <a:pt x="3740" y="249"/>
                </a:lnTo>
                <a:lnTo>
                  <a:pt x="3734" y="223"/>
                </a:lnTo>
                <a:lnTo>
                  <a:pt x="3733" y="209"/>
                </a:lnTo>
                <a:lnTo>
                  <a:pt x="3733" y="192"/>
                </a:lnTo>
                <a:lnTo>
                  <a:pt x="3731" y="178"/>
                </a:lnTo>
                <a:lnTo>
                  <a:pt x="3725" y="167"/>
                </a:lnTo>
                <a:close/>
                <a:moveTo>
                  <a:pt x="1602" y="167"/>
                </a:moveTo>
                <a:lnTo>
                  <a:pt x="1602" y="220"/>
                </a:lnTo>
                <a:lnTo>
                  <a:pt x="1605" y="220"/>
                </a:lnTo>
                <a:lnTo>
                  <a:pt x="1602" y="231"/>
                </a:lnTo>
                <a:lnTo>
                  <a:pt x="1605" y="231"/>
                </a:lnTo>
                <a:lnTo>
                  <a:pt x="1605" y="300"/>
                </a:lnTo>
                <a:lnTo>
                  <a:pt x="1611" y="300"/>
                </a:lnTo>
                <a:lnTo>
                  <a:pt x="1611" y="314"/>
                </a:lnTo>
                <a:lnTo>
                  <a:pt x="1614" y="314"/>
                </a:lnTo>
                <a:lnTo>
                  <a:pt x="1614" y="331"/>
                </a:lnTo>
                <a:lnTo>
                  <a:pt x="1618" y="331"/>
                </a:lnTo>
                <a:lnTo>
                  <a:pt x="1618" y="360"/>
                </a:lnTo>
                <a:lnTo>
                  <a:pt x="1622" y="360"/>
                </a:lnTo>
                <a:lnTo>
                  <a:pt x="1622" y="334"/>
                </a:lnTo>
                <a:lnTo>
                  <a:pt x="1625" y="334"/>
                </a:lnTo>
                <a:lnTo>
                  <a:pt x="1627" y="334"/>
                </a:lnTo>
                <a:lnTo>
                  <a:pt x="1629" y="332"/>
                </a:lnTo>
                <a:lnTo>
                  <a:pt x="1629" y="332"/>
                </a:lnTo>
                <a:lnTo>
                  <a:pt x="1629" y="332"/>
                </a:lnTo>
                <a:lnTo>
                  <a:pt x="1631" y="332"/>
                </a:lnTo>
                <a:lnTo>
                  <a:pt x="1634" y="331"/>
                </a:lnTo>
                <a:lnTo>
                  <a:pt x="1631" y="354"/>
                </a:lnTo>
                <a:lnTo>
                  <a:pt x="1627" y="376"/>
                </a:lnTo>
                <a:lnTo>
                  <a:pt x="1625" y="403"/>
                </a:lnTo>
                <a:lnTo>
                  <a:pt x="1631" y="403"/>
                </a:lnTo>
                <a:lnTo>
                  <a:pt x="1631" y="372"/>
                </a:lnTo>
                <a:lnTo>
                  <a:pt x="1636" y="347"/>
                </a:lnTo>
                <a:lnTo>
                  <a:pt x="1642" y="323"/>
                </a:lnTo>
                <a:lnTo>
                  <a:pt x="1643" y="300"/>
                </a:lnTo>
                <a:lnTo>
                  <a:pt x="1638" y="278"/>
                </a:lnTo>
                <a:lnTo>
                  <a:pt x="1634" y="260"/>
                </a:lnTo>
                <a:lnTo>
                  <a:pt x="1642" y="260"/>
                </a:lnTo>
                <a:lnTo>
                  <a:pt x="1645" y="271"/>
                </a:lnTo>
                <a:lnTo>
                  <a:pt x="1651" y="271"/>
                </a:lnTo>
                <a:lnTo>
                  <a:pt x="1651" y="243"/>
                </a:lnTo>
                <a:lnTo>
                  <a:pt x="1653" y="241"/>
                </a:lnTo>
                <a:lnTo>
                  <a:pt x="1653" y="241"/>
                </a:lnTo>
                <a:lnTo>
                  <a:pt x="1653" y="240"/>
                </a:lnTo>
                <a:lnTo>
                  <a:pt x="1653" y="240"/>
                </a:lnTo>
                <a:lnTo>
                  <a:pt x="1653" y="238"/>
                </a:lnTo>
                <a:lnTo>
                  <a:pt x="1654" y="236"/>
                </a:lnTo>
                <a:lnTo>
                  <a:pt x="1645" y="225"/>
                </a:lnTo>
                <a:lnTo>
                  <a:pt x="1640" y="214"/>
                </a:lnTo>
                <a:lnTo>
                  <a:pt x="1634" y="203"/>
                </a:lnTo>
                <a:lnTo>
                  <a:pt x="1625" y="200"/>
                </a:lnTo>
                <a:lnTo>
                  <a:pt x="1625" y="191"/>
                </a:lnTo>
                <a:lnTo>
                  <a:pt x="1618" y="187"/>
                </a:lnTo>
                <a:lnTo>
                  <a:pt x="1605" y="167"/>
                </a:lnTo>
                <a:lnTo>
                  <a:pt x="1602" y="167"/>
                </a:lnTo>
                <a:close/>
                <a:moveTo>
                  <a:pt x="2398" y="154"/>
                </a:moveTo>
                <a:lnTo>
                  <a:pt x="2398" y="160"/>
                </a:lnTo>
                <a:lnTo>
                  <a:pt x="2385" y="171"/>
                </a:lnTo>
                <a:lnTo>
                  <a:pt x="2373" y="189"/>
                </a:lnTo>
                <a:lnTo>
                  <a:pt x="2360" y="211"/>
                </a:lnTo>
                <a:lnTo>
                  <a:pt x="2351" y="234"/>
                </a:lnTo>
                <a:lnTo>
                  <a:pt x="2345" y="254"/>
                </a:lnTo>
                <a:lnTo>
                  <a:pt x="2351" y="254"/>
                </a:lnTo>
                <a:lnTo>
                  <a:pt x="2351" y="267"/>
                </a:lnTo>
                <a:lnTo>
                  <a:pt x="2354" y="267"/>
                </a:lnTo>
                <a:lnTo>
                  <a:pt x="2354" y="263"/>
                </a:lnTo>
                <a:lnTo>
                  <a:pt x="2356" y="260"/>
                </a:lnTo>
                <a:lnTo>
                  <a:pt x="2356" y="258"/>
                </a:lnTo>
                <a:lnTo>
                  <a:pt x="2358" y="258"/>
                </a:lnTo>
                <a:lnTo>
                  <a:pt x="2362" y="256"/>
                </a:lnTo>
                <a:lnTo>
                  <a:pt x="2365" y="254"/>
                </a:lnTo>
                <a:lnTo>
                  <a:pt x="2362" y="274"/>
                </a:lnTo>
                <a:lnTo>
                  <a:pt x="2358" y="274"/>
                </a:lnTo>
                <a:lnTo>
                  <a:pt x="2358" y="285"/>
                </a:lnTo>
                <a:lnTo>
                  <a:pt x="2360" y="296"/>
                </a:lnTo>
                <a:lnTo>
                  <a:pt x="2363" y="311"/>
                </a:lnTo>
                <a:lnTo>
                  <a:pt x="2367" y="321"/>
                </a:lnTo>
                <a:lnTo>
                  <a:pt x="2371" y="327"/>
                </a:lnTo>
                <a:lnTo>
                  <a:pt x="2373" y="291"/>
                </a:lnTo>
                <a:lnTo>
                  <a:pt x="2380" y="256"/>
                </a:lnTo>
                <a:lnTo>
                  <a:pt x="2389" y="223"/>
                </a:lnTo>
                <a:lnTo>
                  <a:pt x="2398" y="191"/>
                </a:lnTo>
                <a:lnTo>
                  <a:pt x="2411" y="187"/>
                </a:lnTo>
                <a:lnTo>
                  <a:pt x="2407" y="171"/>
                </a:lnTo>
                <a:lnTo>
                  <a:pt x="2402" y="154"/>
                </a:lnTo>
                <a:lnTo>
                  <a:pt x="2398" y="154"/>
                </a:lnTo>
                <a:close/>
                <a:moveTo>
                  <a:pt x="5705" y="151"/>
                </a:moveTo>
                <a:lnTo>
                  <a:pt x="5702" y="176"/>
                </a:lnTo>
                <a:lnTo>
                  <a:pt x="5698" y="176"/>
                </a:lnTo>
                <a:lnTo>
                  <a:pt x="5694" y="267"/>
                </a:lnTo>
                <a:lnTo>
                  <a:pt x="5698" y="267"/>
                </a:lnTo>
                <a:lnTo>
                  <a:pt x="5700" y="278"/>
                </a:lnTo>
                <a:lnTo>
                  <a:pt x="5698" y="289"/>
                </a:lnTo>
                <a:lnTo>
                  <a:pt x="5698" y="300"/>
                </a:lnTo>
                <a:lnTo>
                  <a:pt x="5702" y="307"/>
                </a:lnTo>
                <a:lnTo>
                  <a:pt x="5703" y="283"/>
                </a:lnTo>
                <a:lnTo>
                  <a:pt x="5705" y="261"/>
                </a:lnTo>
                <a:lnTo>
                  <a:pt x="5711" y="243"/>
                </a:lnTo>
                <a:lnTo>
                  <a:pt x="5711" y="207"/>
                </a:lnTo>
                <a:lnTo>
                  <a:pt x="5714" y="207"/>
                </a:lnTo>
                <a:lnTo>
                  <a:pt x="5714" y="176"/>
                </a:lnTo>
                <a:lnTo>
                  <a:pt x="5718" y="176"/>
                </a:lnTo>
                <a:lnTo>
                  <a:pt x="5718" y="171"/>
                </a:lnTo>
                <a:lnTo>
                  <a:pt x="5714" y="171"/>
                </a:lnTo>
                <a:lnTo>
                  <a:pt x="5714" y="169"/>
                </a:lnTo>
                <a:lnTo>
                  <a:pt x="5714" y="167"/>
                </a:lnTo>
                <a:lnTo>
                  <a:pt x="5714" y="165"/>
                </a:lnTo>
                <a:lnTo>
                  <a:pt x="5716" y="165"/>
                </a:lnTo>
                <a:lnTo>
                  <a:pt x="5716" y="163"/>
                </a:lnTo>
                <a:lnTo>
                  <a:pt x="5718" y="163"/>
                </a:lnTo>
                <a:lnTo>
                  <a:pt x="5714" y="151"/>
                </a:lnTo>
                <a:lnTo>
                  <a:pt x="5705" y="151"/>
                </a:lnTo>
                <a:close/>
                <a:moveTo>
                  <a:pt x="1985" y="151"/>
                </a:moveTo>
                <a:lnTo>
                  <a:pt x="1982" y="176"/>
                </a:lnTo>
                <a:lnTo>
                  <a:pt x="1978" y="176"/>
                </a:lnTo>
                <a:lnTo>
                  <a:pt x="1974" y="267"/>
                </a:lnTo>
                <a:lnTo>
                  <a:pt x="1978" y="267"/>
                </a:lnTo>
                <a:lnTo>
                  <a:pt x="1980" y="278"/>
                </a:lnTo>
                <a:lnTo>
                  <a:pt x="1978" y="289"/>
                </a:lnTo>
                <a:lnTo>
                  <a:pt x="1978" y="300"/>
                </a:lnTo>
                <a:lnTo>
                  <a:pt x="1982" y="307"/>
                </a:lnTo>
                <a:lnTo>
                  <a:pt x="1983" y="283"/>
                </a:lnTo>
                <a:lnTo>
                  <a:pt x="1985" y="261"/>
                </a:lnTo>
                <a:lnTo>
                  <a:pt x="1991" y="243"/>
                </a:lnTo>
                <a:lnTo>
                  <a:pt x="1991" y="207"/>
                </a:lnTo>
                <a:lnTo>
                  <a:pt x="1994" y="207"/>
                </a:lnTo>
                <a:lnTo>
                  <a:pt x="1994" y="176"/>
                </a:lnTo>
                <a:lnTo>
                  <a:pt x="1998" y="176"/>
                </a:lnTo>
                <a:lnTo>
                  <a:pt x="1998" y="171"/>
                </a:lnTo>
                <a:lnTo>
                  <a:pt x="1994" y="171"/>
                </a:lnTo>
                <a:lnTo>
                  <a:pt x="1994" y="169"/>
                </a:lnTo>
                <a:lnTo>
                  <a:pt x="1994" y="167"/>
                </a:lnTo>
                <a:lnTo>
                  <a:pt x="1994" y="165"/>
                </a:lnTo>
                <a:lnTo>
                  <a:pt x="1996" y="165"/>
                </a:lnTo>
                <a:lnTo>
                  <a:pt x="1996" y="163"/>
                </a:lnTo>
                <a:lnTo>
                  <a:pt x="1998" y="163"/>
                </a:lnTo>
                <a:lnTo>
                  <a:pt x="1994" y="151"/>
                </a:lnTo>
                <a:lnTo>
                  <a:pt x="1985" y="151"/>
                </a:lnTo>
                <a:close/>
                <a:moveTo>
                  <a:pt x="5774" y="127"/>
                </a:moveTo>
                <a:lnTo>
                  <a:pt x="5773" y="140"/>
                </a:lnTo>
                <a:lnTo>
                  <a:pt x="5769" y="156"/>
                </a:lnTo>
                <a:lnTo>
                  <a:pt x="5765" y="174"/>
                </a:lnTo>
                <a:lnTo>
                  <a:pt x="5763" y="191"/>
                </a:lnTo>
                <a:lnTo>
                  <a:pt x="5763" y="205"/>
                </a:lnTo>
                <a:lnTo>
                  <a:pt x="5765" y="214"/>
                </a:lnTo>
                <a:lnTo>
                  <a:pt x="5767" y="201"/>
                </a:lnTo>
                <a:lnTo>
                  <a:pt x="5769" y="183"/>
                </a:lnTo>
                <a:lnTo>
                  <a:pt x="5773" y="165"/>
                </a:lnTo>
                <a:lnTo>
                  <a:pt x="5774" y="149"/>
                </a:lnTo>
                <a:lnTo>
                  <a:pt x="5776" y="134"/>
                </a:lnTo>
                <a:lnTo>
                  <a:pt x="5774" y="127"/>
                </a:lnTo>
                <a:close/>
                <a:moveTo>
                  <a:pt x="2054" y="127"/>
                </a:moveTo>
                <a:lnTo>
                  <a:pt x="2053" y="140"/>
                </a:lnTo>
                <a:lnTo>
                  <a:pt x="2049" y="156"/>
                </a:lnTo>
                <a:lnTo>
                  <a:pt x="2045" y="174"/>
                </a:lnTo>
                <a:lnTo>
                  <a:pt x="2043" y="191"/>
                </a:lnTo>
                <a:lnTo>
                  <a:pt x="2043" y="205"/>
                </a:lnTo>
                <a:lnTo>
                  <a:pt x="2045" y="214"/>
                </a:lnTo>
                <a:lnTo>
                  <a:pt x="2047" y="201"/>
                </a:lnTo>
                <a:lnTo>
                  <a:pt x="2049" y="183"/>
                </a:lnTo>
                <a:lnTo>
                  <a:pt x="2053" y="165"/>
                </a:lnTo>
                <a:lnTo>
                  <a:pt x="2054" y="149"/>
                </a:lnTo>
                <a:lnTo>
                  <a:pt x="2056" y="134"/>
                </a:lnTo>
                <a:lnTo>
                  <a:pt x="2054" y="127"/>
                </a:lnTo>
                <a:close/>
                <a:moveTo>
                  <a:pt x="5722" y="123"/>
                </a:moveTo>
                <a:lnTo>
                  <a:pt x="5718" y="131"/>
                </a:lnTo>
                <a:lnTo>
                  <a:pt x="5720" y="131"/>
                </a:lnTo>
                <a:lnTo>
                  <a:pt x="5722" y="129"/>
                </a:lnTo>
                <a:lnTo>
                  <a:pt x="5723" y="127"/>
                </a:lnTo>
                <a:lnTo>
                  <a:pt x="5725" y="125"/>
                </a:lnTo>
                <a:lnTo>
                  <a:pt x="5727" y="125"/>
                </a:lnTo>
                <a:lnTo>
                  <a:pt x="5725" y="123"/>
                </a:lnTo>
                <a:lnTo>
                  <a:pt x="5722" y="123"/>
                </a:lnTo>
                <a:close/>
                <a:moveTo>
                  <a:pt x="2002" y="123"/>
                </a:moveTo>
                <a:lnTo>
                  <a:pt x="1998" y="131"/>
                </a:lnTo>
                <a:lnTo>
                  <a:pt x="2000" y="131"/>
                </a:lnTo>
                <a:lnTo>
                  <a:pt x="2002" y="129"/>
                </a:lnTo>
                <a:lnTo>
                  <a:pt x="2003" y="127"/>
                </a:lnTo>
                <a:lnTo>
                  <a:pt x="2005" y="125"/>
                </a:lnTo>
                <a:lnTo>
                  <a:pt x="2007" y="125"/>
                </a:lnTo>
                <a:lnTo>
                  <a:pt x="2005" y="123"/>
                </a:lnTo>
                <a:lnTo>
                  <a:pt x="2002" y="123"/>
                </a:lnTo>
                <a:close/>
                <a:moveTo>
                  <a:pt x="5682" y="120"/>
                </a:moveTo>
                <a:lnTo>
                  <a:pt x="5682" y="131"/>
                </a:lnTo>
                <a:lnTo>
                  <a:pt x="5683" y="145"/>
                </a:lnTo>
                <a:lnTo>
                  <a:pt x="5685" y="160"/>
                </a:lnTo>
                <a:lnTo>
                  <a:pt x="5691" y="167"/>
                </a:lnTo>
                <a:lnTo>
                  <a:pt x="5698" y="131"/>
                </a:lnTo>
                <a:lnTo>
                  <a:pt x="5691" y="127"/>
                </a:lnTo>
                <a:lnTo>
                  <a:pt x="5691" y="120"/>
                </a:lnTo>
                <a:lnTo>
                  <a:pt x="5682" y="120"/>
                </a:lnTo>
                <a:close/>
                <a:moveTo>
                  <a:pt x="1962" y="120"/>
                </a:moveTo>
                <a:lnTo>
                  <a:pt x="1962" y="131"/>
                </a:lnTo>
                <a:lnTo>
                  <a:pt x="1963" y="145"/>
                </a:lnTo>
                <a:lnTo>
                  <a:pt x="1965" y="160"/>
                </a:lnTo>
                <a:lnTo>
                  <a:pt x="1971" y="167"/>
                </a:lnTo>
                <a:lnTo>
                  <a:pt x="1978" y="131"/>
                </a:lnTo>
                <a:lnTo>
                  <a:pt x="1971" y="127"/>
                </a:lnTo>
                <a:lnTo>
                  <a:pt x="1971" y="120"/>
                </a:lnTo>
                <a:lnTo>
                  <a:pt x="1962" y="120"/>
                </a:lnTo>
                <a:close/>
                <a:moveTo>
                  <a:pt x="2551" y="76"/>
                </a:moveTo>
                <a:lnTo>
                  <a:pt x="2551" y="80"/>
                </a:lnTo>
                <a:lnTo>
                  <a:pt x="2545" y="89"/>
                </a:lnTo>
                <a:lnTo>
                  <a:pt x="2543" y="100"/>
                </a:lnTo>
                <a:lnTo>
                  <a:pt x="2543" y="111"/>
                </a:lnTo>
                <a:lnTo>
                  <a:pt x="2542" y="123"/>
                </a:lnTo>
                <a:lnTo>
                  <a:pt x="2538" y="123"/>
                </a:lnTo>
                <a:lnTo>
                  <a:pt x="2534" y="171"/>
                </a:lnTo>
                <a:lnTo>
                  <a:pt x="2531" y="171"/>
                </a:lnTo>
                <a:lnTo>
                  <a:pt x="2531" y="207"/>
                </a:lnTo>
                <a:lnTo>
                  <a:pt x="2525" y="207"/>
                </a:lnTo>
                <a:lnTo>
                  <a:pt x="2525" y="251"/>
                </a:lnTo>
                <a:lnTo>
                  <a:pt x="2522" y="251"/>
                </a:lnTo>
                <a:lnTo>
                  <a:pt x="2520" y="265"/>
                </a:lnTo>
                <a:lnTo>
                  <a:pt x="2520" y="283"/>
                </a:lnTo>
                <a:lnTo>
                  <a:pt x="2522" y="301"/>
                </a:lnTo>
                <a:lnTo>
                  <a:pt x="2525" y="311"/>
                </a:lnTo>
                <a:lnTo>
                  <a:pt x="2527" y="292"/>
                </a:lnTo>
                <a:lnTo>
                  <a:pt x="2533" y="276"/>
                </a:lnTo>
                <a:lnTo>
                  <a:pt x="2538" y="263"/>
                </a:lnTo>
                <a:lnTo>
                  <a:pt x="2542" y="247"/>
                </a:lnTo>
                <a:lnTo>
                  <a:pt x="2551" y="247"/>
                </a:lnTo>
                <a:lnTo>
                  <a:pt x="2547" y="261"/>
                </a:lnTo>
                <a:lnTo>
                  <a:pt x="2543" y="272"/>
                </a:lnTo>
                <a:lnTo>
                  <a:pt x="2538" y="283"/>
                </a:lnTo>
                <a:lnTo>
                  <a:pt x="2538" y="296"/>
                </a:lnTo>
                <a:lnTo>
                  <a:pt x="2534" y="296"/>
                </a:lnTo>
                <a:lnTo>
                  <a:pt x="2538" y="303"/>
                </a:lnTo>
                <a:lnTo>
                  <a:pt x="2534" y="303"/>
                </a:lnTo>
                <a:lnTo>
                  <a:pt x="2531" y="334"/>
                </a:lnTo>
                <a:lnTo>
                  <a:pt x="2525" y="334"/>
                </a:lnTo>
                <a:lnTo>
                  <a:pt x="2525" y="347"/>
                </a:lnTo>
                <a:lnTo>
                  <a:pt x="2525" y="360"/>
                </a:lnTo>
                <a:lnTo>
                  <a:pt x="2527" y="372"/>
                </a:lnTo>
                <a:lnTo>
                  <a:pt x="2531" y="380"/>
                </a:lnTo>
                <a:lnTo>
                  <a:pt x="2533" y="343"/>
                </a:lnTo>
                <a:lnTo>
                  <a:pt x="2540" y="309"/>
                </a:lnTo>
                <a:lnTo>
                  <a:pt x="2551" y="280"/>
                </a:lnTo>
                <a:lnTo>
                  <a:pt x="2554" y="251"/>
                </a:lnTo>
                <a:lnTo>
                  <a:pt x="2558" y="251"/>
                </a:lnTo>
                <a:lnTo>
                  <a:pt x="2560" y="249"/>
                </a:lnTo>
                <a:lnTo>
                  <a:pt x="2560" y="249"/>
                </a:lnTo>
                <a:lnTo>
                  <a:pt x="2560" y="249"/>
                </a:lnTo>
                <a:lnTo>
                  <a:pt x="2562" y="249"/>
                </a:lnTo>
                <a:lnTo>
                  <a:pt x="2563" y="249"/>
                </a:lnTo>
                <a:lnTo>
                  <a:pt x="2565" y="247"/>
                </a:lnTo>
                <a:lnTo>
                  <a:pt x="2562" y="269"/>
                </a:lnTo>
                <a:lnTo>
                  <a:pt x="2554" y="287"/>
                </a:lnTo>
                <a:lnTo>
                  <a:pt x="2554" y="307"/>
                </a:lnTo>
                <a:lnTo>
                  <a:pt x="2551" y="307"/>
                </a:lnTo>
                <a:lnTo>
                  <a:pt x="2551" y="407"/>
                </a:lnTo>
                <a:lnTo>
                  <a:pt x="2554" y="407"/>
                </a:lnTo>
                <a:lnTo>
                  <a:pt x="2554" y="403"/>
                </a:lnTo>
                <a:lnTo>
                  <a:pt x="2558" y="392"/>
                </a:lnTo>
                <a:lnTo>
                  <a:pt x="2560" y="380"/>
                </a:lnTo>
                <a:lnTo>
                  <a:pt x="2560" y="365"/>
                </a:lnTo>
                <a:lnTo>
                  <a:pt x="2562" y="351"/>
                </a:lnTo>
                <a:lnTo>
                  <a:pt x="2565" y="351"/>
                </a:lnTo>
                <a:lnTo>
                  <a:pt x="2565" y="334"/>
                </a:lnTo>
                <a:lnTo>
                  <a:pt x="2571" y="334"/>
                </a:lnTo>
                <a:lnTo>
                  <a:pt x="2574" y="300"/>
                </a:lnTo>
                <a:lnTo>
                  <a:pt x="2578" y="300"/>
                </a:lnTo>
                <a:lnTo>
                  <a:pt x="2578" y="247"/>
                </a:lnTo>
                <a:lnTo>
                  <a:pt x="2578" y="212"/>
                </a:lnTo>
                <a:lnTo>
                  <a:pt x="2576" y="180"/>
                </a:lnTo>
                <a:lnTo>
                  <a:pt x="2571" y="151"/>
                </a:lnTo>
                <a:lnTo>
                  <a:pt x="2571" y="131"/>
                </a:lnTo>
                <a:lnTo>
                  <a:pt x="2565" y="131"/>
                </a:lnTo>
                <a:lnTo>
                  <a:pt x="2565" y="120"/>
                </a:lnTo>
                <a:lnTo>
                  <a:pt x="2562" y="120"/>
                </a:lnTo>
                <a:lnTo>
                  <a:pt x="2562" y="103"/>
                </a:lnTo>
                <a:lnTo>
                  <a:pt x="2558" y="103"/>
                </a:lnTo>
                <a:lnTo>
                  <a:pt x="2554" y="76"/>
                </a:lnTo>
                <a:lnTo>
                  <a:pt x="2551" y="76"/>
                </a:lnTo>
                <a:close/>
                <a:moveTo>
                  <a:pt x="3725" y="0"/>
                </a:moveTo>
                <a:lnTo>
                  <a:pt x="3738" y="0"/>
                </a:lnTo>
                <a:lnTo>
                  <a:pt x="3738" y="3"/>
                </a:lnTo>
                <a:lnTo>
                  <a:pt x="3734" y="12"/>
                </a:lnTo>
                <a:lnTo>
                  <a:pt x="3734" y="25"/>
                </a:lnTo>
                <a:lnTo>
                  <a:pt x="3734" y="40"/>
                </a:lnTo>
                <a:lnTo>
                  <a:pt x="3731" y="40"/>
                </a:lnTo>
                <a:lnTo>
                  <a:pt x="3731" y="123"/>
                </a:lnTo>
                <a:lnTo>
                  <a:pt x="3725" y="123"/>
                </a:lnTo>
                <a:lnTo>
                  <a:pt x="3725" y="127"/>
                </a:lnTo>
                <a:lnTo>
                  <a:pt x="3731" y="127"/>
                </a:lnTo>
                <a:lnTo>
                  <a:pt x="3731" y="140"/>
                </a:lnTo>
                <a:lnTo>
                  <a:pt x="3725" y="140"/>
                </a:lnTo>
                <a:lnTo>
                  <a:pt x="3725" y="143"/>
                </a:lnTo>
                <a:lnTo>
                  <a:pt x="3734" y="147"/>
                </a:lnTo>
                <a:lnTo>
                  <a:pt x="3734" y="167"/>
                </a:lnTo>
                <a:lnTo>
                  <a:pt x="3738" y="167"/>
                </a:lnTo>
                <a:lnTo>
                  <a:pt x="3738" y="183"/>
                </a:lnTo>
                <a:lnTo>
                  <a:pt x="3742" y="183"/>
                </a:lnTo>
                <a:lnTo>
                  <a:pt x="3742" y="203"/>
                </a:lnTo>
                <a:lnTo>
                  <a:pt x="3745" y="203"/>
                </a:lnTo>
                <a:lnTo>
                  <a:pt x="3751" y="247"/>
                </a:lnTo>
                <a:lnTo>
                  <a:pt x="3754" y="247"/>
                </a:lnTo>
                <a:lnTo>
                  <a:pt x="3754" y="254"/>
                </a:lnTo>
                <a:lnTo>
                  <a:pt x="3762" y="260"/>
                </a:lnTo>
                <a:lnTo>
                  <a:pt x="3762" y="274"/>
                </a:lnTo>
                <a:lnTo>
                  <a:pt x="3765" y="274"/>
                </a:lnTo>
                <a:lnTo>
                  <a:pt x="3758" y="180"/>
                </a:lnTo>
                <a:lnTo>
                  <a:pt x="3753" y="165"/>
                </a:lnTo>
                <a:lnTo>
                  <a:pt x="3751" y="147"/>
                </a:lnTo>
                <a:lnTo>
                  <a:pt x="3754" y="147"/>
                </a:lnTo>
                <a:lnTo>
                  <a:pt x="3754" y="151"/>
                </a:lnTo>
                <a:lnTo>
                  <a:pt x="3765" y="147"/>
                </a:lnTo>
                <a:lnTo>
                  <a:pt x="3765" y="151"/>
                </a:lnTo>
                <a:lnTo>
                  <a:pt x="3771" y="151"/>
                </a:lnTo>
                <a:lnTo>
                  <a:pt x="3771" y="163"/>
                </a:lnTo>
                <a:lnTo>
                  <a:pt x="3774" y="163"/>
                </a:lnTo>
                <a:lnTo>
                  <a:pt x="3771" y="123"/>
                </a:lnTo>
                <a:lnTo>
                  <a:pt x="3782" y="123"/>
                </a:lnTo>
                <a:lnTo>
                  <a:pt x="3785" y="147"/>
                </a:lnTo>
                <a:lnTo>
                  <a:pt x="3791" y="167"/>
                </a:lnTo>
                <a:lnTo>
                  <a:pt x="3791" y="203"/>
                </a:lnTo>
                <a:lnTo>
                  <a:pt x="3794" y="203"/>
                </a:lnTo>
                <a:lnTo>
                  <a:pt x="3794" y="231"/>
                </a:lnTo>
                <a:lnTo>
                  <a:pt x="3798" y="231"/>
                </a:lnTo>
                <a:lnTo>
                  <a:pt x="3798" y="240"/>
                </a:lnTo>
                <a:lnTo>
                  <a:pt x="3802" y="240"/>
                </a:lnTo>
                <a:lnTo>
                  <a:pt x="3805" y="263"/>
                </a:lnTo>
                <a:lnTo>
                  <a:pt x="3811" y="263"/>
                </a:lnTo>
                <a:lnTo>
                  <a:pt x="3811" y="231"/>
                </a:lnTo>
                <a:lnTo>
                  <a:pt x="3813" y="201"/>
                </a:lnTo>
                <a:lnTo>
                  <a:pt x="3818" y="176"/>
                </a:lnTo>
                <a:lnTo>
                  <a:pt x="3822" y="176"/>
                </a:lnTo>
                <a:lnTo>
                  <a:pt x="3822" y="180"/>
                </a:lnTo>
                <a:lnTo>
                  <a:pt x="3825" y="180"/>
                </a:lnTo>
                <a:lnTo>
                  <a:pt x="3825" y="183"/>
                </a:lnTo>
                <a:lnTo>
                  <a:pt x="3822" y="191"/>
                </a:lnTo>
                <a:lnTo>
                  <a:pt x="3831" y="187"/>
                </a:lnTo>
                <a:lnTo>
                  <a:pt x="3831" y="254"/>
                </a:lnTo>
                <a:lnTo>
                  <a:pt x="3838" y="265"/>
                </a:lnTo>
                <a:lnTo>
                  <a:pt x="3845" y="281"/>
                </a:lnTo>
                <a:lnTo>
                  <a:pt x="3851" y="300"/>
                </a:lnTo>
                <a:lnTo>
                  <a:pt x="3854" y="320"/>
                </a:lnTo>
                <a:lnTo>
                  <a:pt x="3858" y="334"/>
                </a:lnTo>
                <a:lnTo>
                  <a:pt x="3860" y="334"/>
                </a:lnTo>
                <a:lnTo>
                  <a:pt x="3860" y="334"/>
                </a:lnTo>
                <a:lnTo>
                  <a:pt x="3860" y="334"/>
                </a:lnTo>
                <a:lnTo>
                  <a:pt x="3860" y="334"/>
                </a:lnTo>
                <a:lnTo>
                  <a:pt x="3862" y="332"/>
                </a:lnTo>
                <a:lnTo>
                  <a:pt x="3862" y="331"/>
                </a:lnTo>
                <a:lnTo>
                  <a:pt x="3865" y="331"/>
                </a:lnTo>
                <a:lnTo>
                  <a:pt x="3862" y="314"/>
                </a:lnTo>
                <a:lnTo>
                  <a:pt x="3863" y="294"/>
                </a:lnTo>
                <a:lnTo>
                  <a:pt x="3863" y="269"/>
                </a:lnTo>
                <a:lnTo>
                  <a:pt x="3863" y="245"/>
                </a:lnTo>
                <a:lnTo>
                  <a:pt x="3865" y="223"/>
                </a:lnTo>
                <a:lnTo>
                  <a:pt x="3871" y="223"/>
                </a:lnTo>
                <a:lnTo>
                  <a:pt x="3865" y="214"/>
                </a:lnTo>
                <a:lnTo>
                  <a:pt x="3871" y="214"/>
                </a:lnTo>
                <a:lnTo>
                  <a:pt x="3871" y="180"/>
                </a:lnTo>
                <a:lnTo>
                  <a:pt x="3874" y="180"/>
                </a:lnTo>
                <a:lnTo>
                  <a:pt x="3874" y="154"/>
                </a:lnTo>
                <a:lnTo>
                  <a:pt x="3882" y="132"/>
                </a:lnTo>
                <a:lnTo>
                  <a:pt x="3885" y="107"/>
                </a:lnTo>
                <a:lnTo>
                  <a:pt x="3894" y="107"/>
                </a:lnTo>
                <a:lnTo>
                  <a:pt x="3885" y="167"/>
                </a:lnTo>
                <a:lnTo>
                  <a:pt x="3882" y="167"/>
                </a:lnTo>
                <a:lnTo>
                  <a:pt x="3882" y="203"/>
                </a:lnTo>
                <a:lnTo>
                  <a:pt x="3878" y="203"/>
                </a:lnTo>
                <a:lnTo>
                  <a:pt x="3882" y="211"/>
                </a:lnTo>
                <a:lnTo>
                  <a:pt x="3882" y="214"/>
                </a:lnTo>
                <a:lnTo>
                  <a:pt x="3880" y="218"/>
                </a:lnTo>
                <a:lnTo>
                  <a:pt x="3878" y="218"/>
                </a:lnTo>
                <a:lnTo>
                  <a:pt x="3878" y="220"/>
                </a:lnTo>
                <a:lnTo>
                  <a:pt x="3882" y="260"/>
                </a:lnTo>
                <a:lnTo>
                  <a:pt x="3882" y="323"/>
                </a:lnTo>
                <a:lnTo>
                  <a:pt x="3885" y="323"/>
                </a:lnTo>
                <a:lnTo>
                  <a:pt x="3887" y="336"/>
                </a:lnTo>
                <a:lnTo>
                  <a:pt x="3887" y="349"/>
                </a:lnTo>
                <a:lnTo>
                  <a:pt x="3891" y="360"/>
                </a:lnTo>
                <a:lnTo>
                  <a:pt x="3894" y="327"/>
                </a:lnTo>
                <a:lnTo>
                  <a:pt x="3898" y="327"/>
                </a:lnTo>
                <a:lnTo>
                  <a:pt x="3898" y="320"/>
                </a:lnTo>
                <a:lnTo>
                  <a:pt x="3902" y="320"/>
                </a:lnTo>
                <a:lnTo>
                  <a:pt x="3905" y="300"/>
                </a:lnTo>
                <a:lnTo>
                  <a:pt x="3922" y="287"/>
                </a:lnTo>
                <a:lnTo>
                  <a:pt x="3923" y="256"/>
                </a:lnTo>
                <a:lnTo>
                  <a:pt x="3925" y="221"/>
                </a:lnTo>
                <a:lnTo>
                  <a:pt x="3931" y="185"/>
                </a:lnTo>
                <a:lnTo>
                  <a:pt x="3938" y="154"/>
                </a:lnTo>
                <a:lnTo>
                  <a:pt x="3940" y="143"/>
                </a:lnTo>
                <a:lnTo>
                  <a:pt x="3940" y="132"/>
                </a:lnTo>
                <a:lnTo>
                  <a:pt x="3943" y="123"/>
                </a:lnTo>
                <a:lnTo>
                  <a:pt x="3951" y="114"/>
                </a:lnTo>
                <a:lnTo>
                  <a:pt x="3951" y="111"/>
                </a:lnTo>
                <a:lnTo>
                  <a:pt x="3954" y="111"/>
                </a:lnTo>
                <a:lnTo>
                  <a:pt x="3954" y="131"/>
                </a:lnTo>
                <a:lnTo>
                  <a:pt x="3951" y="131"/>
                </a:lnTo>
                <a:lnTo>
                  <a:pt x="3942" y="191"/>
                </a:lnTo>
                <a:lnTo>
                  <a:pt x="3938" y="211"/>
                </a:lnTo>
                <a:lnTo>
                  <a:pt x="3936" y="238"/>
                </a:lnTo>
                <a:lnTo>
                  <a:pt x="3936" y="271"/>
                </a:lnTo>
                <a:lnTo>
                  <a:pt x="3936" y="305"/>
                </a:lnTo>
                <a:lnTo>
                  <a:pt x="3936" y="338"/>
                </a:lnTo>
                <a:lnTo>
                  <a:pt x="3938" y="365"/>
                </a:lnTo>
                <a:lnTo>
                  <a:pt x="3942" y="383"/>
                </a:lnTo>
                <a:lnTo>
                  <a:pt x="3943" y="394"/>
                </a:lnTo>
                <a:lnTo>
                  <a:pt x="3942" y="407"/>
                </a:lnTo>
                <a:lnTo>
                  <a:pt x="3942" y="418"/>
                </a:lnTo>
                <a:lnTo>
                  <a:pt x="3945" y="427"/>
                </a:lnTo>
                <a:lnTo>
                  <a:pt x="3945" y="283"/>
                </a:lnTo>
                <a:lnTo>
                  <a:pt x="3942" y="283"/>
                </a:lnTo>
                <a:lnTo>
                  <a:pt x="3942" y="251"/>
                </a:lnTo>
                <a:lnTo>
                  <a:pt x="3954" y="254"/>
                </a:lnTo>
                <a:lnTo>
                  <a:pt x="3958" y="283"/>
                </a:lnTo>
                <a:lnTo>
                  <a:pt x="3962" y="283"/>
                </a:lnTo>
                <a:lnTo>
                  <a:pt x="3971" y="207"/>
                </a:lnTo>
                <a:lnTo>
                  <a:pt x="3974" y="207"/>
                </a:lnTo>
                <a:lnTo>
                  <a:pt x="3974" y="196"/>
                </a:lnTo>
                <a:lnTo>
                  <a:pt x="3978" y="196"/>
                </a:lnTo>
                <a:lnTo>
                  <a:pt x="3978" y="180"/>
                </a:lnTo>
                <a:lnTo>
                  <a:pt x="3982" y="180"/>
                </a:lnTo>
                <a:lnTo>
                  <a:pt x="3982" y="169"/>
                </a:lnTo>
                <a:lnTo>
                  <a:pt x="3978" y="156"/>
                </a:lnTo>
                <a:lnTo>
                  <a:pt x="3973" y="143"/>
                </a:lnTo>
                <a:lnTo>
                  <a:pt x="3971" y="131"/>
                </a:lnTo>
                <a:lnTo>
                  <a:pt x="3974" y="132"/>
                </a:lnTo>
                <a:lnTo>
                  <a:pt x="3978" y="132"/>
                </a:lnTo>
                <a:lnTo>
                  <a:pt x="3980" y="134"/>
                </a:lnTo>
                <a:lnTo>
                  <a:pt x="3980" y="136"/>
                </a:lnTo>
                <a:lnTo>
                  <a:pt x="3982" y="138"/>
                </a:lnTo>
                <a:lnTo>
                  <a:pt x="3982" y="143"/>
                </a:lnTo>
                <a:lnTo>
                  <a:pt x="3989" y="154"/>
                </a:lnTo>
                <a:lnTo>
                  <a:pt x="3993" y="171"/>
                </a:lnTo>
                <a:lnTo>
                  <a:pt x="3994" y="185"/>
                </a:lnTo>
                <a:lnTo>
                  <a:pt x="3996" y="200"/>
                </a:lnTo>
                <a:lnTo>
                  <a:pt x="4002" y="211"/>
                </a:lnTo>
                <a:lnTo>
                  <a:pt x="4002" y="203"/>
                </a:lnTo>
                <a:lnTo>
                  <a:pt x="4005" y="192"/>
                </a:lnTo>
                <a:lnTo>
                  <a:pt x="4005" y="180"/>
                </a:lnTo>
                <a:lnTo>
                  <a:pt x="4002" y="167"/>
                </a:lnTo>
                <a:lnTo>
                  <a:pt x="4014" y="167"/>
                </a:lnTo>
                <a:lnTo>
                  <a:pt x="4014" y="151"/>
                </a:lnTo>
                <a:lnTo>
                  <a:pt x="4025" y="151"/>
                </a:lnTo>
                <a:lnTo>
                  <a:pt x="4022" y="200"/>
                </a:lnTo>
                <a:lnTo>
                  <a:pt x="4031" y="203"/>
                </a:lnTo>
                <a:lnTo>
                  <a:pt x="4031" y="220"/>
                </a:lnTo>
                <a:lnTo>
                  <a:pt x="4034" y="220"/>
                </a:lnTo>
                <a:lnTo>
                  <a:pt x="4038" y="236"/>
                </a:lnTo>
                <a:lnTo>
                  <a:pt x="4042" y="236"/>
                </a:lnTo>
                <a:lnTo>
                  <a:pt x="4051" y="271"/>
                </a:lnTo>
                <a:lnTo>
                  <a:pt x="4058" y="271"/>
                </a:lnTo>
                <a:lnTo>
                  <a:pt x="4062" y="307"/>
                </a:lnTo>
                <a:lnTo>
                  <a:pt x="4065" y="307"/>
                </a:lnTo>
                <a:lnTo>
                  <a:pt x="4065" y="303"/>
                </a:lnTo>
                <a:lnTo>
                  <a:pt x="4074" y="289"/>
                </a:lnTo>
                <a:lnTo>
                  <a:pt x="4076" y="269"/>
                </a:lnTo>
                <a:lnTo>
                  <a:pt x="4076" y="245"/>
                </a:lnTo>
                <a:lnTo>
                  <a:pt x="4074" y="221"/>
                </a:lnTo>
                <a:lnTo>
                  <a:pt x="4073" y="198"/>
                </a:lnTo>
                <a:lnTo>
                  <a:pt x="4071" y="180"/>
                </a:lnTo>
                <a:lnTo>
                  <a:pt x="4074" y="180"/>
                </a:lnTo>
                <a:lnTo>
                  <a:pt x="4074" y="183"/>
                </a:lnTo>
                <a:lnTo>
                  <a:pt x="4076" y="185"/>
                </a:lnTo>
                <a:lnTo>
                  <a:pt x="4076" y="185"/>
                </a:lnTo>
                <a:lnTo>
                  <a:pt x="4076" y="183"/>
                </a:lnTo>
                <a:lnTo>
                  <a:pt x="4078" y="181"/>
                </a:lnTo>
                <a:lnTo>
                  <a:pt x="4078" y="178"/>
                </a:lnTo>
                <a:lnTo>
                  <a:pt x="4078" y="176"/>
                </a:lnTo>
                <a:lnTo>
                  <a:pt x="4078" y="176"/>
                </a:lnTo>
                <a:lnTo>
                  <a:pt x="4074" y="176"/>
                </a:lnTo>
                <a:lnTo>
                  <a:pt x="4065" y="123"/>
                </a:lnTo>
                <a:lnTo>
                  <a:pt x="4062" y="123"/>
                </a:lnTo>
                <a:lnTo>
                  <a:pt x="4062" y="100"/>
                </a:lnTo>
                <a:lnTo>
                  <a:pt x="4058" y="100"/>
                </a:lnTo>
                <a:lnTo>
                  <a:pt x="4054" y="80"/>
                </a:lnTo>
                <a:lnTo>
                  <a:pt x="4065" y="80"/>
                </a:lnTo>
                <a:lnTo>
                  <a:pt x="4071" y="112"/>
                </a:lnTo>
                <a:lnTo>
                  <a:pt x="4080" y="145"/>
                </a:lnTo>
                <a:lnTo>
                  <a:pt x="4091" y="176"/>
                </a:lnTo>
                <a:lnTo>
                  <a:pt x="4098" y="240"/>
                </a:lnTo>
                <a:lnTo>
                  <a:pt x="4100" y="238"/>
                </a:lnTo>
                <a:lnTo>
                  <a:pt x="4100" y="238"/>
                </a:lnTo>
                <a:lnTo>
                  <a:pt x="4100" y="238"/>
                </a:lnTo>
                <a:lnTo>
                  <a:pt x="4100" y="238"/>
                </a:lnTo>
                <a:lnTo>
                  <a:pt x="4102" y="236"/>
                </a:lnTo>
                <a:lnTo>
                  <a:pt x="4102" y="236"/>
                </a:lnTo>
                <a:lnTo>
                  <a:pt x="4109" y="227"/>
                </a:lnTo>
                <a:lnTo>
                  <a:pt x="4111" y="218"/>
                </a:lnTo>
                <a:lnTo>
                  <a:pt x="4111" y="207"/>
                </a:lnTo>
                <a:lnTo>
                  <a:pt x="4114" y="196"/>
                </a:lnTo>
                <a:lnTo>
                  <a:pt x="4125" y="156"/>
                </a:lnTo>
                <a:lnTo>
                  <a:pt x="4134" y="114"/>
                </a:lnTo>
                <a:lnTo>
                  <a:pt x="4142" y="114"/>
                </a:lnTo>
                <a:lnTo>
                  <a:pt x="4140" y="143"/>
                </a:lnTo>
                <a:lnTo>
                  <a:pt x="4133" y="169"/>
                </a:lnTo>
                <a:lnTo>
                  <a:pt x="4127" y="194"/>
                </a:lnTo>
                <a:lnTo>
                  <a:pt x="4122" y="220"/>
                </a:lnTo>
                <a:lnTo>
                  <a:pt x="4125" y="220"/>
                </a:lnTo>
                <a:lnTo>
                  <a:pt x="4125" y="211"/>
                </a:lnTo>
                <a:lnTo>
                  <a:pt x="4133" y="198"/>
                </a:lnTo>
                <a:lnTo>
                  <a:pt x="4140" y="178"/>
                </a:lnTo>
                <a:lnTo>
                  <a:pt x="4143" y="154"/>
                </a:lnTo>
                <a:lnTo>
                  <a:pt x="4149" y="132"/>
                </a:lnTo>
                <a:lnTo>
                  <a:pt x="4154" y="114"/>
                </a:lnTo>
                <a:lnTo>
                  <a:pt x="4158" y="114"/>
                </a:lnTo>
                <a:lnTo>
                  <a:pt x="4158" y="140"/>
                </a:lnTo>
                <a:lnTo>
                  <a:pt x="4154" y="140"/>
                </a:lnTo>
                <a:lnTo>
                  <a:pt x="4154" y="160"/>
                </a:lnTo>
                <a:lnTo>
                  <a:pt x="4151" y="160"/>
                </a:lnTo>
                <a:lnTo>
                  <a:pt x="4143" y="189"/>
                </a:lnTo>
                <a:lnTo>
                  <a:pt x="4143" y="220"/>
                </a:lnTo>
                <a:lnTo>
                  <a:pt x="4145" y="252"/>
                </a:lnTo>
                <a:lnTo>
                  <a:pt x="4145" y="287"/>
                </a:lnTo>
                <a:lnTo>
                  <a:pt x="4154" y="287"/>
                </a:lnTo>
                <a:lnTo>
                  <a:pt x="4154" y="311"/>
                </a:lnTo>
                <a:lnTo>
                  <a:pt x="4158" y="311"/>
                </a:lnTo>
                <a:lnTo>
                  <a:pt x="4158" y="307"/>
                </a:lnTo>
                <a:lnTo>
                  <a:pt x="4162" y="307"/>
                </a:lnTo>
                <a:lnTo>
                  <a:pt x="4171" y="260"/>
                </a:lnTo>
                <a:lnTo>
                  <a:pt x="4174" y="260"/>
                </a:lnTo>
                <a:lnTo>
                  <a:pt x="4174" y="243"/>
                </a:lnTo>
                <a:lnTo>
                  <a:pt x="4178" y="243"/>
                </a:lnTo>
                <a:lnTo>
                  <a:pt x="4178" y="223"/>
                </a:lnTo>
                <a:lnTo>
                  <a:pt x="4182" y="223"/>
                </a:lnTo>
                <a:lnTo>
                  <a:pt x="4182" y="211"/>
                </a:lnTo>
                <a:lnTo>
                  <a:pt x="4185" y="211"/>
                </a:lnTo>
                <a:lnTo>
                  <a:pt x="4185" y="196"/>
                </a:lnTo>
                <a:lnTo>
                  <a:pt x="4191" y="196"/>
                </a:lnTo>
                <a:lnTo>
                  <a:pt x="4191" y="176"/>
                </a:lnTo>
                <a:lnTo>
                  <a:pt x="4196" y="156"/>
                </a:lnTo>
                <a:lnTo>
                  <a:pt x="4200" y="138"/>
                </a:lnTo>
                <a:lnTo>
                  <a:pt x="4202" y="114"/>
                </a:lnTo>
                <a:lnTo>
                  <a:pt x="4214" y="114"/>
                </a:lnTo>
                <a:lnTo>
                  <a:pt x="4214" y="120"/>
                </a:lnTo>
                <a:lnTo>
                  <a:pt x="4211" y="120"/>
                </a:lnTo>
                <a:lnTo>
                  <a:pt x="4211" y="143"/>
                </a:lnTo>
                <a:lnTo>
                  <a:pt x="4205" y="143"/>
                </a:lnTo>
                <a:lnTo>
                  <a:pt x="4194" y="211"/>
                </a:lnTo>
                <a:lnTo>
                  <a:pt x="4198" y="211"/>
                </a:lnTo>
                <a:lnTo>
                  <a:pt x="4214" y="154"/>
                </a:lnTo>
                <a:lnTo>
                  <a:pt x="4222" y="154"/>
                </a:lnTo>
                <a:lnTo>
                  <a:pt x="4218" y="176"/>
                </a:lnTo>
                <a:lnTo>
                  <a:pt x="4211" y="194"/>
                </a:lnTo>
                <a:lnTo>
                  <a:pt x="4205" y="214"/>
                </a:lnTo>
                <a:lnTo>
                  <a:pt x="4214" y="214"/>
                </a:lnTo>
                <a:lnTo>
                  <a:pt x="4214" y="231"/>
                </a:lnTo>
                <a:lnTo>
                  <a:pt x="4218" y="231"/>
                </a:lnTo>
                <a:lnTo>
                  <a:pt x="4220" y="216"/>
                </a:lnTo>
                <a:lnTo>
                  <a:pt x="4225" y="203"/>
                </a:lnTo>
                <a:lnTo>
                  <a:pt x="4231" y="191"/>
                </a:lnTo>
                <a:lnTo>
                  <a:pt x="4231" y="171"/>
                </a:lnTo>
                <a:lnTo>
                  <a:pt x="4234" y="171"/>
                </a:lnTo>
                <a:lnTo>
                  <a:pt x="4236" y="169"/>
                </a:lnTo>
                <a:lnTo>
                  <a:pt x="4236" y="169"/>
                </a:lnTo>
                <a:lnTo>
                  <a:pt x="4236" y="169"/>
                </a:lnTo>
                <a:lnTo>
                  <a:pt x="4238" y="169"/>
                </a:lnTo>
                <a:lnTo>
                  <a:pt x="4240" y="169"/>
                </a:lnTo>
                <a:lnTo>
                  <a:pt x="4242" y="167"/>
                </a:lnTo>
                <a:lnTo>
                  <a:pt x="4242" y="180"/>
                </a:lnTo>
                <a:lnTo>
                  <a:pt x="4238" y="196"/>
                </a:lnTo>
                <a:lnTo>
                  <a:pt x="4238" y="211"/>
                </a:lnTo>
                <a:lnTo>
                  <a:pt x="4238" y="225"/>
                </a:lnTo>
                <a:lnTo>
                  <a:pt x="4242" y="236"/>
                </a:lnTo>
                <a:lnTo>
                  <a:pt x="4243" y="212"/>
                </a:lnTo>
                <a:lnTo>
                  <a:pt x="4249" y="192"/>
                </a:lnTo>
                <a:lnTo>
                  <a:pt x="4254" y="172"/>
                </a:lnTo>
                <a:lnTo>
                  <a:pt x="4258" y="151"/>
                </a:lnTo>
                <a:lnTo>
                  <a:pt x="4271" y="151"/>
                </a:lnTo>
                <a:lnTo>
                  <a:pt x="4265" y="189"/>
                </a:lnTo>
                <a:lnTo>
                  <a:pt x="4262" y="229"/>
                </a:lnTo>
                <a:lnTo>
                  <a:pt x="4258" y="271"/>
                </a:lnTo>
                <a:lnTo>
                  <a:pt x="4260" y="311"/>
                </a:lnTo>
                <a:lnTo>
                  <a:pt x="4265" y="347"/>
                </a:lnTo>
                <a:lnTo>
                  <a:pt x="4267" y="360"/>
                </a:lnTo>
                <a:lnTo>
                  <a:pt x="4269" y="374"/>
                </a:lnTo>
                <a:lnTo>
                  <a:pt x="4269" y="389"/>
                </a:lnTo>
                <a:lnTo>
                  <a:pt x="4269" y="401"/>
                </a:lnTo>
                <a:lnTo>
                  <a:pt x="4274" y="411"/>
                </a:lnTo>
                <a:lnTo>
                  <a:pt x="4274" y="311"/>
                </a:lnTo>
                <a:lnTo>
                  <a:pt x="4278" y="311"/>
                </a:lnTo>
                <a:lnTo>
                  <a:pt x="4280" y="294"/>
                </a:lnTo>
                <a:lnTo>
                  <a:pt x="4280" y="276"/>
                </a:lnTo>
                <a:lnTo>
                  <a:pt x="4278" y="263"/>
                </a:lnTo>
                <a:lnTo>
                  <a:pt x="4285" y="263"/>
                </a:lnTo>
                <a:lnTo>
                  <a:pt x="4285" y="247"/>
                </a:lnTo>
                <a:lnTo>
                  <a:pt x="4298" y="247"/>
                </a:lnTo>
                <a:lnTo>
                  <a:pt x="4294" y="271"/>
                </a:lnTo>
                <a:lnTo>
                  <a:pt x="4291" y="271"/>
                </a:lnTo>
                <a:lnTo>
                  <a:pt x="4291" y="281"/>
                </a:lnTo>
                <a:lnTo>
                  <a:pt x="4293" y="296"/>
                </a:lnTo>
                <a:lnTo>
                  <a:pt x="4296" y="314"/>
                </a:lnTo>
                <a:lnTo>
                  <a:pt x="4300" y="331"/>
                </a:lnTo>
                <a:lnTo>
                  <a:pt x="4303" y="345"/>
                </a:lnTo>
                <a:lnTo>
                  <a:pt x="4305" y="351"/>
                </a:lnTo>
                <a:lnTo>
                  <a:pt x="4309" y="311"/>
                </a:lnTo>
                <a:lnTo>
                  <a:pt x="4313" y="271"/>
                </a:lnTo>
                <a:lnTo>
                  <a:pt x="4314" y="227"/>
                </a:lnTo>
                <a:lnTo>
                  <a:pt x="4314" y="191"/>
                </a:lnTo>
                <a:lnTo>
                  <a:pt x="4311" y="191"/>
                </a:lnTo>
                <a:lnTo>
                  <a:pt x="4311" y="163"/>
                </a:lnTo>
                <a:lnTo>
                  <a:pt x="4305" y="163"/>
                </a:lnTo>
                <a:lnTo>
                  <a:pt x="4305" y="136"/>
                </a:lnTo>
                <a:lnTo>
                  <a:pt x="4298" y="103"/>
                </a:lnTo>
                <a:lnTo>
                  <a:pt x="4291" y="71"/>
                </a:lnTo>
                <a:lnTo>
                  <a:pt x="4302" y="76"/>
                </a:lnTo>
                <a:lnTo>
                  <a:pt x="4325" y="207"/>
                </a:lnTo>
                <a:lnTo>
                  <a:pt x="4327" y="221"/>
                </a:lnTo>
                <a:lnTo>
                  <a:pt x="4325" y="238"/>
                </a:lnTo>
                <a:lnTo>
                  <a:pt x="4325" y="252"/>
                </a:lnTo>
                <a:lnTo>
                  <a:pt x="4331" y="263"/>
                </a:lnTo>
                <a:lnTo>
                  <a:pt x="4358" y="103"/>
                </a:lnTo>
                <a:lnTo>
                  <a:pt x="4365" y="103"/>
                </a:lnTo>
                <a:lnTo>
                  <a:pt x="4351" y="211"/>
                </a:lnTo>
                <a:lnTo>
                  <a:pt x="4354" y="211"/>
                </a:lnTo>
                <a:lnTo>
                  <a:pt x="4358" y="183"/>
                </a:lnTo>
                <a:lnTo>
                  <a:pt x="4371" y="183"/>
                </a:lnTo>
                <a:lnTo>
                  <a:pt x="4371" y="214"/>
                </a:lnTo>
                <a:lnTo>
                  <a:pt x="4373" y="245"/>
                </a:lnTo>
                <a:lnTo>
                  <a:pt x="4378" y="271"/>
                </a:lnTo>
                <a:lnTo>
                  <a:pt x="4374" y="283"/>
                </a:lnTo>
                <a:lnTo>
                  <a:pt x="4382" y="283"/>
                </a:lnTo>
                <a:lnTo>
                  <a:pt x="4385" y="311"/>
                </a:lnTo>
                <a:lnTo>
                  <a:pt x="4391" y="311"/>
                </a:lnTo>
                <a:lnTo>
                  <a:pt x="4391" y="307"/>
                </a:lnTo>
                <a:lnTo>
                  <a:pt x="4425" y="200"/>
                </a:lnTo>
                <a:lnTo>
                  <a:pt x="4425" y="183"/>
                </a:lnTo>
                <a:lnTo>
                  <a:pt x="4431" y="183"/>
                </a:lnTo>
                <a:lnTo>
                  <a:pt x="4434" y="154"/>
                </a:lnTo>
                <a:lnTo>
                  <a:pt x="4438" y="154"/>
                </a:lnTo>
                <a:lnTo>
                  <a:pt x="4440" y="154"/>
                </a:lnTo>
                <a:lnTo>
                  <a:pt x="4440" y="152"/>
                </a:lnTo>
                <a:lnTo>
                  <a:pt x="4440" y="152"/>
                </a:lnTo>
                <a:lnTo>
                  <a:pt x="4442" y="152"/>
                </a:lnTo>
                <a:lnTo>
                  <a:pt x="4443" y="152"/>
                </a:lnTo>
                <a:lnTo>
                  <a:pt x="4445" y="151"/>
                </a:lnTo>
                <a:lnTo>
                  <a:pt x="4434" y="207"/>
                </a:lnTo>
                <a:lnTo>
                  <a:pt x="4442" y="207"/>
                </a:lnTo>
                <a:lnTo>
                  <a:pt x="4443" y="223"/>
                </a:lnTo>
                <a:lnTo>
                  <a:pt x="4449" y="236"/>
                </a:lnTo>
                <a:lnTo>
                  <a:pt x="4454" y="247"/>
                </a:lnTo>
                <a:lnTo>
                  <a:pt x="4454" y="267"/>
                </a:lnTo>
                <a:lnTo>
                  <a:pt x="4458" y="267"/>
                </a:lnTo>
                <a:lnTo>
                  <a:pt x="4458" y="280"/>
                </a:lnTo>
                <a:lnTo>
                  <a:pt x="4462" y="280"/>
                </a:lnTo>
                <a:lnTo>
                  <a:pt x="4465" y="323"/>
                </a:lnTo>
                <a:lnTo>
                  <a:pt x="4471" y="323"/>
                </a:lnTo>
                <a:lnTo>
                  <a:pt x="4473" y="338"/>
                </a:lnTo>
                <a:lnTo>
                  <a:pt x="4473" y="352"/>
                </a:lnTo>
                <a:lnTo>
                  <a:pt x="4473" y="365"/>
                </a:lnTo>
                <a:lnTo>
                  <a:pt x="4478" y="374"/>
                </a:lnTo>
                <a:lnTo>
                  <a:pt x="4478" y="367"/>
                </a:lnTo>
                <a:lnTo>
                  <a:pt x="4485" y="358"/>
                </a:lnTo>
                <a:lnTo>
                  <a:pt x="4487" y="343"/>
                </a:lnTo>
                <a:lnTo>
                  <a:pt x="4485" y="327"/>
                </a:lnTo>
                <a:lnTo>
                  <a:pt x="4482" y="327"/>
                </a:lnTo>
                <a:lnTo>
                  <a:pt x="4482" y="300"/>
                </a:lnTo>
                <a:lnTo>
                  <a:pt x="4478" y="300"/>
                </a:lnTo>
                <a:lnTo>
                  <a:pt x="4478" y="280"/>
                </a:lnTo>
                <a:lnTo>
                  <a:pt x="4474" y="280"/>
                </a:lnTo>
                <a:lnTo>
                  <a:pt x="4474" y="271"/>
                </a:lnTo>
                <a:lnTo>
                  <a:pt x="4471" y="271"/>
                </a:lnTo>
                <a:lnTo>
                  <a:pt x="4471" y="267"/>
                </a:lnTo>
                <a:lnTo>
                  <a:pt x="4474" y="267"/>
                </a:lnTo>
                <a:lnTo>
                  <a:pt x="4476" y="265"/>
                </a:lnTo>
                <a:lnTo>
                  <a:pt x="4476" y="265"/>
                </a:lnTo>
                <a:lnTo>
                  <a:pt x="4476" y="265"/>
                </a:lnTo>
                <a:lnTo>
                  <a:pt x="4478" y="265"/>
                </a:lnTo>
                <a:lnTo>
                  <a:pt x="4480" y="263"/>
                </a:lnTo>
                <a:lnTo>
                  <a:pt x="4482" y="263"/>
                </a:lnTo>
                <a:lnTo>
                  <a:pt x="4482" y="274"/>
                </a:lnTo>
                <a:lnTo>
                  <a:pt x="4485" y="274"/>
                </a:lnTo>
                <a:lnTo>
                  <a:pt x="4485" y="260"/>
                </a:lnTo>
                <a:lnTo>
                  <a:pt x="4498" y="260"/>
                </a:lnTo>
                <a:lnTo>
                  <a:pt x="4500" y="280"/>
                </a:lnTo>
                <a:lnTo>
                  <a:pt x="4505" y="298"/>
                </a:lnTo>
                <a:lnTo>
                  <a:pt x="4511" y="314"/>
                </a:lnTo>
                <a:lnTo>
                  <a:pt x="4511" y="347"/>
                </a:lnTo>
                <a:lnTo>
                  <a:pt x="4516" y="385"/>
                </a:lnTo>
                <a:lnTo>
                  <a:pt x="4518" y="431"/>
                </a:lnTo>
                <a:lnTo>
                  <a:pt x="4518" y="441"/>
                </a:lnTo>
                <a:lnTo>
                  <a:pt x="4520" y="449"/>
                </a:lnTo>
                <a:lnTo>
                  <a:pt x="4520" y="454"/>
                </a:lnTo>
                <a:lnTo>
                  <a:pt x="4518" y="463"/>
                </a:lnTo>
                <a:lnTo>
                  <a:pt x="4531" y="463"/>
                </a:lnTo>
                <a:lnTo>
                  <a:pt x="4534" y="314"/>
                </a:lnTo>
                <a:lnTo>
                  <a:pt x="4529" y="300"/>
                </a:lnTo>
                <a:lnTo>
                  <a:pt x="4523" y="283"/>
                </a:lnTo>
                <a:lnTo>
                  <a:pt x="4522" y="263"/>
                </a:lnTo>
                <a:lnTo>
                  <a:pt x="4525" y="263"/>
                </a:lnTo>
                <a:lnTo>
                  <a:pt x="4527" y="267"/>
                </a:lnTo>
                <a:lnTo>
                  <a:pt x="4527" y="267"/>
                </a:lnTo>
                <a:lnTo>
                  <a:pt x="4527" y="269"/>
                </a:lnTo>
                <a:lnTo>
                  <a:pt x="4527" y="269"/>
                </a:lnTo>
                <a:lnTo>
                  <a:pt x="4529" y="269"/>
                </a:lnTo>
                <a:lnTo>
                  <a:pt x="4531" y="271"/>
                </a:lnTo>
                <a:lnTo>
                  <a:pt x="4531" y="260"/>
                </a:lnTo>
                <a:lnTo>
                  <a:pt x="4525" y="247"/>
                </a:lnTo>
                <a:lnTo>
                  <a:pt x="4523" y="232"/>
                </a:lnTo>
                <a:lnTo>
                  <a:pt x="4522" y="220"/>
                </a:lnTo>
                <a:lnTo>
                  <a:pt x="4502" y="163"/>
                </a:lnTo>
                <a:lnTo>
                  <a:pt x="4503" y="161"/>
                </a:lnTo>
                <a:lnTo>
                  <a:pt x="4503" y="161"/>
                </a:lnTo>
                <a:lnTo>
                  <a:pt x="4505" y="161"/>
                </a:lnTo>
                <a:lnTo>
                  <a:pt x="4505" y="161"/>
                </a:lnTo>
                <a:lnTo>
                  <a:pt x="4505" y="161"/>
                </a:lnTo>
                <a:lnTo>
                  <a:pt x="4505" y="160"/>
                </a:lnTo>
                <a:lnTo>
                  <a:pt x="4507" y="160"/>
                </a:lnTo>
                <a:lnTo>
                  <a:pt x="4509" y="161"/>
                </a:lnTo>
                <a:lnTo>
                  <a:pt x="4509" y="161"/>
                </a:lnTo>
                <a:lnTo>
                  <a:pt x="4509" y="161"/>
                </a:lnTo>
                <a:lnTo>
                  <a:pt x="4509" y="161"/>
                </a:lnTo>
                <a:lnTo>
                  <a:pt x="4511" y="163"/>
                </a:lnTo>
                <a:lnTo>
                  <a:pt x="4516" y="174"/>
                </a:lnTo>
                <a:lnTo>
                  <a:pt x="4520" y="185"/>
                </a:lnTo>
                <a:lnTo>
                  <a:pt x="4522" y="200"/>
                </a:lnTo>
                <a:lnTo>
                  <a:pt x="4525" y="200"/>
                </a:lnTo>
                <a:lnTo>
                  <a:pt x="4525" y="220"/>
                </a:lnTo>
                <a:lnTo>
                  <a:pt x="4531" y="220"/>
                </a:lnTo>
                <a:lnTo>
                  <a:pt x="4531" y="231"/>
                </a:lnTo>
                <a:lnTo>
                  <a:pt x="4534" y="231"/>
                </a:lnTo>
                <a:lnTo>
                  <a:pt x="4534" y="254"/>
                </a:lnTo>
                <a:lnTo>
                  <a:pt x="4538" y="254"/>
                </a:lnTo>
                <a:lnTo>
                  <a:pt x="4538" y="271"/>
                </a:lnTo>
                <a:lnTo>
                  <a:pt x="4543" y="291"/>
                </a:lnTo>
                <a:lnTo>
                  <a:pt x="4551" y="311"/>
                </a:lnTo>
                <a:lnTo>
                  <a:pt x="4554" y="311"/>
                </a:lnTo>
                <a:lnTo>
                  <a:pt x="4554" y="267"/>
                </a:lnTo>
                <a:lnTo>
                  <a:pt x="4551" y="267"/>
                </a:lnTo>
                <a:lnTo>
                  <a:pt x="4551" y="243"/>
                </a:lnTo>
                <a:lnTo>
                  <a:pt x="4545" y="243"/>
                </a:lnTo>
                <a:lnTo>
                  <a:pt x="4542" y="220"/>
                </a:lnTo>
                <a:lnTo>
                  <a:pt x="4534" y="214"/>
                </a:lnTo>
                <a:lnTo>
                  <a:pt x="4531" y="200"/>
                </a:lnTo>
                <a:lnTo>
                  <a:pt x="4538" y="203"/>
                </a:lnTo>
                <a:lnTo>
                  <a:pt x="4525" y="163"/>
                </a:lnTo>
                <a:lnTo>
                  <a:pt x="4534" y="163"/>
                </a:lnTo>
                <a:lnTo>
                  <a:pt x="4585" y="314"/>
                </a:lnTo>
                <a:lnTo>
                  <a:pt x="4585" y="311"/>
                </a:lnTo>
                <a:lnTo>
                  <a:pt x="4589" y="309"/>
                </a:lnTo>
                <a:lnTo>
                  <a:pt x="4589" y="307"/>
                </a:lnTo>
                <a:lnTo>
                  <a:pt x="4589" y="305"/>
                </a:lnTo>
                <a:lnTo>
                  <a:pt x="4589" y="305"/>
                </a:lnTo>
                <a:lnTo>
                  <a:pt x="4589" y="303"/>
                </a:lnTo>
                <a:lnTo>
                  <a:pt x="4589" y="301"/>
                </a:lnTo>
                <a:lnTo>
                  <a:pt x="4591" y="300"/>
                </a:lnTo>
                <a:lnTo>
                  <a:pt x="4594" y="300"/>
                </a:lnTo>
                <a:lnTo>
                  <a:pt x="4594" y="303"/>
                </a:lnTo>
                <a:lnTo>
                  <a:pt x="4596" y="301"/>
                </a:lnTo>
                <a:lnTo>
                  <a:pt x="4596" y="301"/>
                </a:lnTo>
                <a:lnTo>
                  <a:pt x="4596" y="300"/>
                </a:lnTo>
                <a:lnTo>
                  <a:pt x="4596" y="300"/>
                </a:lnTo>
                <a:lnTo>
                  <a:pt x="4598" y="298"/>
                </a:lnTo>
                <a:lnTo>
                  <a:pt x="4598" y="296"/>
                </a:lnTo>
                <a:lnTo>
                  <a:pt x="4591" y="296"/>
                </a:lnTo>
                <a:lnTo>
                  <a:pt x="4585" y="263"/>
                </a:lnTo>
                <a:lnTo>
                  <a:pt x="4594" y="263"/>
                </a:lnTo>
                <a:lnTo>
                  <a:pt x="4594" y="254"/>
                </a:lnTo>
                <a:lnTo>
                  <a:pt x="4602" y="254"/>
                </a:lnTo>
                <a:lnTo>
                  <a:pt x="4602" y="271"/>
                </a:lnTo>
                <a:lnTo>
                  <a:pt x="4600" y="281"/>
                </a:lnTo>
                <a:lnTo>
                  <a:pt x="4602" y="291"/>
                </a:lnTo>
                <a:lnTo>
                  <a:pt x="4605" y="291"/>
                </a:lnTo>
                <a:lnTo>
                  <a:pt x="4611" y="236"/>
                </a:lnTo>
                <a:lnTo>
                  <a:pt x="4618" y="231"/>
                </a:lnTo>
                <a:lnTo>
                  <a:pt x="4618" y="220"/>
                </a:lnTo>
                <a:lnTo>
                  <a:pt x="4622" y="220"/>
                </a:lnTo>
                <a:lnTo>
                  <a:pt x="4622" y="214"/>
                </a:lnTo>
                <a:lnTo>
                  <a:pt x="4618" y="214"/>
                </a:lnTo>
                <a:lnTo>
                  <a:pt x="4618" y="163"/>
                </a:lnTo>
                <a:lnTo>
                  <a:pt x="4614" y="163"/>
                </a:lnTo>
                <a:lnTo>
                  <a:pt x="4614" y="160"/>
                </a:lnTo>
                <a:lnTo>
                  <a:pt x="4618" y="160"/>
                </a:lnTo>
                <a:lnTo>
                  <a:pt x="4618" y="154"/>
                </a:lnTo>
                <a:lnTo>
                  <a:pt x="4614" y="154"/>
                </a:lnTo>
                <a:lnTo>
                  <a:pt x="4614" y="152"/>
                </a:lnTo>
                <a:lnTo>
                  <a:pt x="4616" y="149"/>
                </a:lnTo>
                <a:lnTo>
                  <a:pt x="4618" y="147"/>
                </a:lnTo>
                <a:lnTo>
                  <a:pt x="4618" y="147"/>
                </a:lnTo>
                <a:lnTo>
                  <a:pt x="4614" y="140"/>
                </a:lnTo>
                <a:lnTo>
                  <a:pt x="4614" y="136"/>
                </a:lnTo>
                <a:lnTo>
                  <a:pt x="4618" y="136"/>
                </a:lnTo>
                <a:lnTo>
                  <a:pt x="4618" y="131"/>
                </a:lnTo>
                <a:lnTo>
                  <a:pt x="4614" y="131"/>
                </a:lnTo>
                <a:lnTo>
                  <a:pt x="4618" y="107"/>
                </a:lnTo>
                <a:lnTo>
                  <a:pt x="4625" y="107"/>
                </a:lnTo>
                <a:lnTo>
                  <a:pt x="4625" y="167"/>
                </a:lnTo>
                <a:lnTo>
                  <a:pt x="4634" y="167"/>
                </a:lnTo>
                <a:lnTo>
                  <a:pt x="4642" y="311"/>
                </a:lnTo>
                <a:lnTo>
                  <a:pt x="4645" y="311"/>
                </a:lnTo>
                <a:lnTo>
                  <a:pt x="4647" y="325"/>
                </a:lnTo>
                <a:lnTo>
                  <a:pt x="4647" y="341"/>
                </a:lnTo>
                <a:lnTo>
                  <a:pt x="4649" y="356"/>
                </a:lnTo>
                <a:lnTo>
                  <a:pt x="4654" y="367"/>
                </a:lnTo>
                <a:lnTo>
                  <a:pt x="4651" y="323"/>
                </a:lnTo>
                <a:lnTo>
                  <a:pt x="4654" y="323"/>
                </a:lnTo>
                <a:lnTo>
                  <a:pt x="4658" y="329"/>
                </a:lnTo>
                <a:lnTo>
                  <a:pt x="4662" y="332"/>
                </a:lnTo>
                <a:lnTo>
                  <a:pt x="4665" y="334"/>
                </a:lnTo>
                <a:lnTo>
                  <a:pt x="4665" y="296"/>
                </a:lnTo>
                <a:lnTo>
                  <a:pt x="4658" y="296"/>
                </a:lnTo>
                <a:lnTo>
                  <a:pt x="4658" y="287"/>
                </a:lnTo>
                <a:lnTo>
                  <a:pt x="4665" y="287"/>
                </a:lnTo>
                <a:lnTo>
                  <a:pt x="4662" y="107"/>
                </a:lnTo>
                <a:lnTo>
                  <a:pt x="4674" y="107"/>
                </a:lnTo>
                <a:lnTo>
                  <a:pt x="4674" y="111"/>
                </a:lnTo>
                <a:lnTo>
                  <a:pt x="4671" y="121"/>
                </a:lnTo>
                <a:lnTo>
                  <a:pt x="4669" y="138"/>
                </a:lnTo>
                <a:lnTo>
                  <a:pt x="4669" y="156"/>
                </a:lnTo>
                <a:lnTo>
                  <a:pt x="4671" y="171"/>
                </a:lnTo>
                <a:lnTo>
                  <a:pt x="4682" y="287"/>
                </a:lnTo>
                <a:lnTo>
                  <a:pt x="4687" y="287"/>
                </a:lnTo>
                <a:lnTo>
                  <a:pt x="4691" y="289"/>
                </a:lnTo>
                <a:lnTo>
                  <a:pt x="4694" y="289"/>
                </a:lnTo>
                <a:lnTo>
                  <a:pt x="4698" y="291"/>
                </a:lnTo>
                <a:lnTo>
                  <a:pt x="4698" y="236"/>
                </a:lnTo>
                <a:lnTo>
                  <a:pt x="4711" y="236"/>
                </a:lnTo>
                <a:lnTo>
                  <a:pt x="4713" y="269"/>
                </a:lnTo>
                <a:lnTo>
                  <a:pt x="4722" y="300"/>
                </a:lnTo>
                <a:lnTo>
                  <a:pt x="4725" y="300"/>
                </a:lnTo>
                <a:lnTo>
                  <a:pt x="4725" y="143"/>
                </a:lnTo>
                <a:lnTo>
                  <a:pt x="4738" y="147"/>
                </a:lnTo>
                <a:lnTo>
                  <a:pt x="4742" y="189"/>
                </a:lnTo>
                <a:lnTo>
                  <a:pt x="4751" y="223"/>
                </a:lnTo>
                <a:lnTo>
                  <a:pt x="4751" y="254"/>
                </a:lnTo>
                <a:lnTo>
                  <a:pt x="4754" y="254"/>
                </a:lnTo>
                <a:lnTo>
                  <a:pt x="4758" y="300"/>
                </a:lnTo>
                <a:lnTo>
                  <a:pt x="4765" y="303"/>
                </a:lnTo>
                <a:lnTo>
                  <a:pt x="4765" y="314"/>
                </a:lnTo>
                <a:lnTo>
                  <a:pt x="4769" y="323"/>
                </a:lnTo>
                <a:lnTo>
                  <a:pt x="4774" y="329"/>
                </a:lnTo>
                <a:lnTo>
                  <a:pt x="4780" y="336"/>
                </a:lnTo>
                <a:lnTo>
                  <a:pt x="4785" y="340"/>
                </a:lnTo>
                <a:lnTo>
                  <a:pt x="4794" y="343"/>
                </a:lnTo>
                <a:lnTo>
                  <a:pt x="4794" y="347"/>
                </a:lnTo>
                <a:lnTo>
                  <a:pt x="4796" y="349"/>
                </a:lnTo>
                <a:lnTo>
                  <a:pt x="4796" y="351"/>
                </a:lnTo>
                <a:lnTo>
                  <a:pt x="4798" y="352"/>
                </a:lnTo>
                <a:lnTo>
                  <a:pt x="4800" y="354"/>
                </a:lnTo>
                <a:lnTo>
                  <a:pt x="4802" y="356"/>
                </a:lnTo>
                <a:lnTo>
                  <a:pt x="4803" y="356"/>
                </a:lnTo>
                <a:lnTo>
                  <a:pt x="4803" y="358"/>
                </a:lnTo>
                <a:lnTo>
                  <a:pt x="4803" y="358"/>
                </a:lnTo>
                <a:lnTo>
                  <a:pt x="4803" y="358"/>
                </a:lnTo>
                <a:lnTo>
                  <a:pt x="4805" y="358"/>
                </a:lnTo>
                <a:lnTo>
                  <a:pt x="4805" y="360"/>
                </a:lnTo>
                <a:lnTo>
                  <a:pt x="4805" y="351"/>
                </a:lnTo>
                <a:lnTo>
                  <a:pt x="4802" y="351"/>
                </a:lnTo>
                <a:lnTo>
                  <a:pt x="4802" y="323"/>
                </a:lnTo>
                <a:lnTo>
                  <a:pt x="4798" y="323"/>
                </a:lnTo>
                <a:lnTo>
                  <a:pt x="4791" y="287"/>
                </a:lnTo>
                <a:lnTo>
                  <a:pt x="4785" y="287"/>
                </a:lnTo>
                <a:lnTo>
                  <a:pt x="4785" y="274"/>
                </a:lnTo>
                <a:lnTo>
                  <a:pt x="4782" y="274"/>
                </a:lnTo>
                <a:lnTo>
                  <a:pt x="4780" y="272"/>
                </a:lnTo>
                <a:lnTo>
                  <a:pt x="4780" y="269"/>
                </a:lnTo>
                <a:lnTo>
                  <a:pt x="4780" y="267"/>
                </a:lnTo>
                <a:lnTo>
                  <a:pt x="4778" y="263"/>
                </a:lnTo>
                <a:lnTo>
                  <a:pt x="4778" y="260"/>
                </a:lnTo>
                <a:lnTo>
                  <a:pt x="4782" y="260"/>
                </a:lnTo>
                <a:lnTo>
                  <a:pt x="4789" y="269"/>
                </a:lnTo>
                <a:lnTo>
                  <a:pt x="4794" y="280"/>
                </a:lnTo>
                <a:lnTo>
                  <a:pt x="4798" y="291"/>
                </a:lnTo>
                <a:lnTo>
                  <a:pt x="4802" y="291"/>
                </a:lnTo>
                <a:lnTo>
                  <a:pt x="4794" y="267"/>
                </a:lnTo>
                <a:lnTo>
                  <a:pt x="4783" y="243"/>
                </a:lnTo>
                <a:lnTo>
                  <a:pt x="4774" y="220"/>
                </a:lnTo>
                <a:lnTo>
                  <a:pt x="4778" y="220"/>
                </a:lnTo>
                <a:lnTo>
                  <a:pt x="4782" y="221"/>
                </a:lnTo>
                <a:lnTo>
                  <a:pt x="4783" y="221"/>
                </a:lnTo>
                <a:lnTo>
                  <a:pt x="4783" y="223"/>
                </a:lnTo>
                <a:lnTo>
                  <a:pt x="4785" y="227"/>
                </a:lnTo>
                <a:lnTo>
                  <a:pt x="4785" y="231"/>
                </a:lnTo>
                <a:lnTo>
                  <a:pt x="4796" y="245"/>
                </a:lnTo>
                <a:lnTo>
                  <a:pt x="4803" y="263"/>
                </a:lnTo>
                <a:lnTo>
                  <a:pt x="4809" y="283"/>
                </a:lnTo>
                <a:lnTo>
                  <a:pt x="4814" y="303"/>
                </a:lnTo>
                <a:lnTo>
                  <a:pt x="4818" y="303"/>
                </a:lnTo>
                <a:lnTo>
                  <a:pt x="4818" y="323"/>
                </a:lnTo>
                <a:lnTo>
                  <a:pt x="4822" y="323"/>
                </a:lnTo>
                <a:lnTo>
                  <a:pt x="4814" y="240"/>
                </a:lnTo>
                <a:lnTo>
                  <a:pt x="4811" y="240"/>
                </a:lnTo>
                <a:lnTo>
                  <a:pt x="4811" y="223"/>
                </a:lnTo>
                <a:lnTo>
                  <a:pt x="4805" y="223"/>
                </a:lnTo>
                <a:lnTo>
                  <a:pt x="4802" y="191"/>
                </a:lnTo>
                <a:lnTo>
                  <a:pt x="4798" y="191"/>
                </a:lnTo>
                <a:lnTo>
                  <a:pt x="4798" y="183"/>
                </a:lnTo>
                <a:lnTo>
                  <a:pt x="4794" y="183"/>
                </a:lnTo>
                <a:lnTo>
                  <a:pt x="4794" y="171"/>
                </a:lnTo>
                <a:lnTo>
                  <a:pt x="4791" y="171"/>
                </a:lnTo>
                <a:lnTo>
                  <a:pt x="4785" y="154"/>
                </a:lnTo>
                <a:lnTo>
                  <a:pt x="4782" y="154"/>
                </a:lnTo>
                <a:lnTo>
                  <a:pt x="4782" y="143"/>
                </a:lnTo>
                <a:lnTo>
                  <a:pt x="4778" y="143"/>
                </a:lnTo>
                <a:lnTo>
                  <a:pt x="4771" y="120"/>
                </a:lnTo>
                <a:lnTo>
                  <a:pt x="4765" y="120"/>
                </a:lnTo>
                <a:lnTo>
                  <a:pt x="4765" y="111"/>
                </a:lnTo>
                <a:lnTo>
                  <a:pt x="4758" y="98"/>
                </a:lnTo>
                <a:lnTo>
                  <a:pt x="4751" y="85"/>
                </a:lnTo>
                <a:lnTo>
                  <a:pt x="4745" y="67"/>
                </a:lnTo>
                <a:lnTo>
                  <a:pt x="4758" y="71"/>
                </a:lnTo>
                <a:lnTo>
                  <a:pt x="4762" y="89"/>
                </a:lnTo>
                <a:lnTo>
                  <a:pt x="4771" y="101"/>
                </a:lnTo>
                <a:lnTo>
                  <a:pt x="4778" y="114"/>
                </a:lnTo>
                <a:lnTo>
                  <a:pt x="4778" y="123"/>
                </a:lnTo>
                <a:lnTo>
                  <a:pt x="4782" y="123"/>
                </a:lnTo>
                <a:lnTo>
                  <a:pt x="4782" y="131"/>
                </a:lnTo>
                <a:lnTo>
                  <a:pt x="4785" y="131"/>
                </a:lnTo>
                <a:lnTo>
                  <a:pt x="4785" y="140"/>
                </a:lnTo>
                <a:lnTo>
                  <a:pt x="4791" y="140"/>
                </a:lnTo>
                <a:lnTo>
                  <a:pt x="4791" y="147"/>
                </a:lnTo>
                <a:lnTo>
                  <a:pt x="4794" y="147"/>
                </a:lnTo>
                <a:lnTo>
                  <a:pt x="4802" y="171"/>
                </a:lnTo>
                <a:lnTo>
                  <a:pt x="4805" y="171"/>
                </a:lnTo>
                <a:lnTo>
                  <a:pt x="4805" y="183"/>
                </a:lnTo>
                <a:lnTo>
                  <a:pt x="4811" y="183"/>
                </a:lnTo>
                <a:lnTo>
                  <a:pt x="4811" y="191"/>
                </a:lnTo>
                <a:lnTo>
                  <a:pt x="4814" y="191"/>
                </a:lnTo>
                <a:lnTo>
                  <a:pt x="4822" y="227"/>
                </a:lnTo>
                <a:lnTo>
                  <a:pt x="4825" y="227"/>
                </a:lnTo>
                <a:lnTo>
                  <a:pt x="4825" y="236"/>
                </a:lnTo>
                <a:lnTo>
                  <a:pt x="4831" y="236"/>
                </a:lnTo>
                <a:lnTo>
                  <a:pt x="4831" y="254"/>
                </a:lnTo>
                <a:lnTo>
                  <a:pt x="4834" y="254"/>
                </a:lnTo>
                <a:lnTo>
                  <a:pt x="4836" y="218"/>
                </a:lnTo>
                <a:lnTo>
                  <a:pt x="4838" y="178"/>
                </a:lnTo>
                <a:lnTo>
                  <a:pt x="4834" y="140"/>
                </a:lnTo>
                <a:lnTo>
                  <a:pt x="4825" y="103"/>
                </a:lnTo>
                <a:lnTo>
                  <a:pt x="4838" y="103"/>
                </a:lnTo>
                <a:lnTo>
                  <a:pt x="4843" y="134"/>
                </a:lnTo>
                <a:lnTo>
                  <a:pt x="4851" y="163"/>
                </a:lnTo>
                <a:lnTo>
                  <a:pt x="4851" y="178"/>
                </a:lnTo>
                <a:lnTo>
                  <a:pt x="4851" y="194"/>
                </a:lnTo>
                <a:lnTo>
                  <a:pt x="4849" y="209"/>
                </a:lnTo>
                <a:lnTo>
                  <a:pt x="4854" y="220"/>
                </a:lnTo>
                <a:lnTo>
                  <a:pt x="4858" y="180"/>
                </a:lnTo>
                <a:lnTo>
                  <a:pt x="4865" y="180"/>
                </a:lnTo>
                <a:lnTo>
                  <a:pt x="4871" y="196"/>
                </a:lnTo>
                <a:lnTo>
                  <a:pt x="4874" y="196"/>
                </a:lnTo>
                <a:lnTo>
                  <a:pt x="4874" y="211"/>
                </a:lnTo>
                <a:lnTo>
                  <a:pt x="4878" y="211"/>
                </a:lnTo>
                <a:lnTo>
                  <a:pt x="4882" y="247"/>
                </a:lnTo>
                <a:lnTo>
                  <a:pt x="4885" y="247"/>
                </a:lnTo>
                <a:lnTo>
                  <a:pt x="4885" y="271"/>
                </a:lnTo>
                <a:lnTo>
                  <a:pt x="4894" y="274"/>
                </a:lnTo>
                <a:lnTo>
                  <a:pt x="4894" y="283"/>
                </a:lnTo>
                <a:lnTo>
                  <a:pt x="4898" y="283"/>
                </a:lnTo>
                <a:lnTo>
                  <a:pt x="4898" y="296"/>
                </a:lnTo>
                <a:lnTo>
                  <a:pt x="4902" y="296"/>
                </a:lnTo>
                <a:lnTo>
                  <a:pt x="4905" y="320"/>
                </a:lnTo>
                <a:lnTo>
                  <a:pt x="4911" y="320"/>
                </a:lnTo>
                <a:lnTo>
                  <a:pt x="4913" y="291"/>
                </a:lnTo>
                <a:lnTo>
                  <a:pt x="4918" y="265"/>
                </a:lnTo>
                <a:lnTo>
                  <a:pt x="4927" y="240"/>
                </a:lnTo>
                <a:lnTo>
                  <a:pt x="4934" y="214"/>
                </a:lnTo>
                <a:lnTo>
                  <a:pt x="4931" y="154"/>
                </a:lnTo>
                <a:lnTo>
                  <a:pt x="4942" y="154"/>
                </a:lnTo>
                <a:lnTo>
                  <a:pt x="4945" y="214"/>
                </a:lnTo>
                <a:lnTo>
                  <a:pt x="4954" y="214"/>
                </a:lnTo>
                <a:lnTo>
                  <a:pt x="4958" y="231"/>
                </a:lnTo>
                <a:lnTo>
                  <a:pt x="4951" y="231"/>
                </a:lnTo>
                <a:lnTo>
                  <a:pt x="4951" y="223"/>
                </a:lnTo>
                <a:lnTo>
                  <a:pt x="4945" y="223"/>
                </a:lnTo>
                <a:lnTo>
                  <a:pt x="4945" y="327"/>
                </a:lnTo>
                <a:lnTo>
                  <a:pt x="4951" y="327"/>
                </a:lnTo>
                <a:lnTo>
                  <a:pt x="4951" y="340"/>
                </a:lnTo>
                <a:lnTo>
                  <a:pt x="4954" y="340"/>
                </a:lnTo>
                <a:lnTo>
                  <a:pt x="4956" y="338"/>
                </a:lnTo>
                <a:lnTo>
                  <a:pt x="4956" y="336"/>
                </a:lnTo>
                <a:lnTo>
                  <a:pt x="4956" y="336"/>
                </a:lnTo>
                <a:lnTo>
                  <a:pt x="4956" y="336"/>
                </a:lnTo>
                <a:lnTo>
                  <a:pt x="4958" y="334"/>
                </a:lnTo>
                <a:lnTo>
                  <a:pt x="4965" y="340"/>
                </a:lnTo>
                <a:lnTo>
                  <a:pt x="4965" y="303"/>
                </a:lnTo>
                <a:lnTo>
                  <a:pt x="4962" y="303"/>
                </a:lnTo>
                <a:lnTo>
                  <a:pt x="4962" y="271"/>
                </a:lnTo>
                <a:lnTo>
                  <a:pt x="4951" y="236"/>
                </a:lnTo>
                <a:lnTo>
                  <a:pt x="4962" y="236"/>
                </a:lnTo>
                <a:lnTo>
                  <a:pt x="4965" y="254"/>
                </a:lnTo>
                <a:lnTo>
                  <a:pt x="4971" y="254"/>
                </a:lnTo>
                <a:lnTo>
                  <a:pt x="4971" y="274"/>
                </a:lnTo>
                <a:lnTo>
                  <a:pt x="4974" y="274"/>
                </a:lnTo>
                <a:lnTo>
                  <a:pt x="4974" y="283"/>
                </a:lnTo>
                <a:lnTo>
                  <a:pt x="4978" y="283"/>
                </a:lnTo>
                <a:lnTo>
                  <a:pt x="4978" y="300"/>
                </a:lnTo>
                <a:lnTo>
                  <a:pt x="4982" y="300"/>
                </a:lnTo>
                <a:lnTo>
                  <a:pt x="4982" y="314"/>
                </a:lnTo>
                <a:lnTo>
                  <a:pt x="4985" y="314"/>
                </a:lnTo>
                <a:lnTo>
                  <a:pt x="4991" y="343"/>
                </a:lnTo>
                <a:lnTo>
                  <a:pt x="4994" y="343"/>
                </a:lnTo>
                <a:lnTo>
                  <a:pt x="4998" y="334"/>
                </a:lnTo>
                <a:lnTo>
                  <a:pt x="5002" y="325"/>
                </a:lnTo>
                <a:lnTo>
                  <a:pt x="5002" y="311"/>
                </a:lnTo>
                <a:lnTo>
                  <a:pt x="4991" y="274"/>
                </a:lnTo>
                <a:lnTo>
                  <a:pt x="5002" y="280"/>
                </a:lnTo>
                <a:lnTo>
                  <a:pt x="5003" y="287"/>
                </a:lnTo>
                <a:lnTo>
                  <a:pt x="5007" y="301"/>
                </a:lnTo>
                <a:lnTo>
                  <a:pt x="5011" y="318"/>
                </a:lnTo>
                <a:lnTo>
                  <a:pt x="5014" y="332"/>
                </a:lnTo>
                <a:lnTo>
                  <a:pt x="5020" y="345"/>
                </a:lnTo>
                <a:lnTo>
                  <a:pt x="5022" y="351"/>
                </a:lnTo>
                <a:lnTo>
                  <a:pt x="5023" y="332"/>
                </a:lnTo>
                <a:lnTo>
                  <a:pt x="5025" y="316"/>
                </a:lnTo>
                <a:lnTo>
                  <a:pt x="5025" y="296"/>
                </a:lnTo>
                <a:lnTo>
                  <a:pt x="5022" y="271"/>
                </a:lnTo>
                <a:lnTo>
                  <a:pt x="5034" y="271"/>
                </a:lnTo>
                <a:lnTo>
                  <a:pt x="5036" y="294"/>
                </a:lnTo>
                <a:lnTo>
                  <a:pt x="5043" y="316"/>
                </a:lnTo>
                <a:lnTo>
                  <a:pt x="5051" y="334"/>
                </a:lnTo>
                <a:lnTo>
                  <a:pt x="5051" y="356"/>
                </a:lnTo>
                <a:lnTo>
                  <a:pt x="5054" y="356"/>
                </a:lnTo>
                <a:lnTo>
                  <a:pt x="5042" y="223"/>
                </a:lnTo>
                <a:lnTo>
                  <a:pt x="5038" y="223"/>
                </a:lnTo>
                <a:lnTo>
                  <a:pt x="5034" y="200"/>
                </a:lnTo>
                <a:lnTo>
                  <a:pt x="5031" y="194"/>
                </a:lnTo>
                <a:lnTo>
                  <a:pt x="5029" y="191"/>
                </a:lnTo>
                <a:lnTo>
                  <a:pt x="5025" y="187"/>
                </a:lnTo>
                <a:lnTo>
                  <a:pt x="5023" y="183"/>
                </a:lnTo>
                <a:lnTo>
                  <a:pt x="5020" y="178"/>
                </a:lnTo>
                <a:lnTo>
                  <a:pt x="5018" y="171"/>
                </a:lnTo>
                <a:lnTo>
                  <a:pt x="5031" y="180"/>
                </a:lnTo>
                <a:lnTo>
                  <a:pt x="5042" y="194"/>
                </a:lnTo>
                <a:lnTo>
                  <a:pt x="5051" y="212"/>
                </a:lnTo>
                <a:lnTo>
                  <a:pt x="5058" y="234"/>
                </a:lnTo>
                <a:lnTo>
                  <a:pt x="5065" y="254"/>
                </a:lnTo>
                <a:lnTo>
                  <a:pt x="5071" y="271"/>
                </a:lnTo>
                <a:lnTo>
                  <a:pt x="5071" y="296"/>
                </a:lnTo>
                <a:lnTo>
                  <a:pt x="5078" y="300"/>
                </a:lnTo>
                <a:lnTo>
                  <a:pt x="5074" y="307"/>
                </a:lnTo>
                <a:lnTo>
                  <a:pt x="5082" y="311"/>
                </a:lnTo>
                <a:lnTo>
                  <a:pt x="5082" y="327"/>
                </a:lnTo>
                <a:lnTo>
                  <a:pt x="5085" y="327"/>
                </a:lnTo>
                <a:lnTo>
                  <a:pt x="5085" y="340"/>
                </a:lnTo>
                <a:lnTo>
                  <a:pt x="5091" y="340"/>
                </a:lnTo>
                <a:lnTo>
                  <a:pt x="5093" y="352"/>
                </a:lnTo>
                <a:lnTo>
                  <a:pt x="5093" y="365"/>
                </a:lnTo>
                <a:lnTo>
                  <a:pt x="5098" y="374"/>
                </a:lnTo>
                <a:lnTo>
                  <a:pt x="5100" y="347"/>
                </a:lnTo>
                <a:lnTo>
                  <a:pt x="5102" y="321"/>
                </a:lnTo>
                <a:lnTo>
                  <a:pt x="5098" y="300"/>
                </a:lnTo>
                <a:lnTo>
                  <a:pt x="5098" y="267"/>
                </a:lnTo>
                <a:lnTo>
                  <a:pt x="5094" y="267"/>
                </a:lnTo>
                <a:lnTo>
                  <a:pt x="5091" y="240"/>
                </a:lnTo>
                <a:lnTo>
                  <a:pt x="5085" y="240"/>
                </a:lnTo>
                <a:lnTo>
                  <a:pt x="5083" y="234"/>
                </a:lnTo>
                <a:lnTo>
                  <a:pt x="5080" y="232"/>
                </a:lnTo>
                <a:lnTo>
                  <a:pt x="5078" y="229"/>
                </a:lnTo>
                <a:lnTo>
                  <a:pt x="5076" y="227"/>
                </a:lnTo>
                <a:lnTo>
                  <a:pt x="5074" y="221"/>
                </a:lnTo>
                <a:lnTo>
                  <a:pt x="5074" y="214"/>
                </a:lnTo>
                <a:lnTo>
                  <a:pt x="5082" y="220"/>
                </a:lnTo>
                <a:lnTo>
                  <a:pt x="5058" y="176"/>
                </a:lnTo>
                <a:lnTo>
                  <a:pt x="5065" y="176"/>
                </a:lnTo>
                <a:lnTo>
                  <a:pt x="5102" y="231"/>
                </a:lnTo>
                <a:lnTo>
                  <a:pt x="5102" y="240"/>
                </a:lnTo>
                <a:lnTo>
                  <a:pt x="5105" y="240"/>
                </a:lnTo>
                <a:lnTo>
                  <a:pt x="5105" y="247"/>
                </a:lnTo>
                <a:lnTo>
                  <a:pt x="5111" y="247"/>
                </a:lnTo>
                <a:lnTo>
                  <a:pt x="5114" y="271"/>
                </a:lnTo>
                <a:lnTo>
                  <a:pt x="5118" y="271"/>
                </a:lnTo>
                <a:lnTo>
                  <a:pt x="5118" y="280"/>
                </a:lnTo>
                <a:lnTo>
                  <a:pt x="5122" y="280"/>
                </a:lnTo>
                <a:lnTo>
                  <a:pt x="5122" y="296"/>
                </a:lnTo>
                <a:lnTo>
                  <a:pt x="5125" y="296"/>
                </a:lnTo>
                <a:lnTo>
                  <a:pt x="5131" y="323"/>
                </a:lnTo>
                <a:lnTo>
                  <a:pt x="5134" y="323"/>
                </a:lnTo>
                <a:lnTo>
                  <a:pt x="5136" y="289"/>
                </a:lnTo>
                <a:lnTo>
                  <a:pt x="5138" y="254"/>
                </a:lnTo>
                <a:lnTo>
                  <a:pt x="5140" y="218"/>
                </a:lnTo>
                <a:lnTo>
                  <a:pt x="5140" y="183"/>
                </a:lnTo>
                <a:lnTo>
                  <a:pt x="5134" y="151"/>
                </a:lnTo>
                <a:lnTo>
                  <a:pt x="5134" y="120"/>
                </a:lnTo>
                <a:lnTo>
                  <a:pt x="5131" y="120"/>
                </a:lnTo>
                <a:lnTo>
                  <a:pt x="5127" y="105"/>
                </a:lnTo>
                <a:lnTo>
                  <a:pt x="5127" y="92"/>
                </a:lnTo>
                <a:lnTo>
                  <a:pt x="5129" y="81"/>
                </a:lnTo>
                <a:lnTo>
                  <a:pt x="5129" y="72"/>
                </a:lnTo>
                <a:lnTo>
                  <a:pt x="5125" y="67"/>
                </a:lnTo>
                <a:lnTo>
                  <a:pt x="5127" y="65"/>
                </a:lnTo>
                <a:lnTo>
                  <a:pt x="5127" y="65"/>
                </a:lnTo>
                <a:lnTo>
                  <a:pt x="5127" y="65"/>
                </a:lnTo>
                <a:lnTo>
                  <a:pt x="5127" y="65"/>
                </a:lnTo>
                <a:lnTo>
                  <a:pt x="5129" y="65"/>
                </a:lnTo>
                <a:lnTo>
                  <a:pt x="5131" y="63"/>
                </a:lnTo>
                <a:lnTo>
                  <a:pt x="5131" y="60"/>
                </a:lnTo>
                <a:lnTo>
                  <a:pt x="5133" y="60"/>
                </a:lnTo>
                <a:lnTo>
                  <a:pt x="5134" y="60"/>
                </a:lnTo>
                <a:lnTo>
                  <a:pt x="5136" y="60"/>
                </a:lnTo>
                <a:lnTo>
                  <a:pt x="5136" y="61"/>
                </a:lnTo>
                <a:lnTo>
                  <a:pt x="5136" y="61"/>
                </a:lnTo>
                <a:lnTo>
                  <a:pt x="5138" y="63"/>
                </a:lnTo>
                <a:lnTo>
                  <a:pt x="5142" y="72"/>
                </a:lnTo>
                <a:lnTo>
                  <a:pt x="5142" y="85"/>
                </a:lnTo>
                <a:lnTo>
                  <a:pt x="5140" y="98"/>
                </a:lnTo>
                <a:lnTo>
                  <a:pt x="5142" y="111"/>
                </a:lnTo>
                <a:lnTo>
                  <a:pt x="5151" y="145"/>
                </a:lnTo>
                <a:lnTo>
                  <a:pt x="5158" y="181"/>
                </a:lnTo>
                <a:lnTo>
                  <a:pt x="5165" y="214"/>
                </a:lnTo>
                <a:lnTo>
                  <a:pt x="5165" y="243"/>
                </a:lnTo>
                <a:lnTo>
                  <a:pt x="5171" y="243"/>
                </a:lnTo>
                <a:lnTo>
                  <a:pt x="5173" y="258"/>
                </a:lnTo>
                <a:lnTo>
                  <a:pt x="5173" y="276"/>
                </a:lnTo>
                <a:lnTo>
                  <a:pt x="5171" y="292"/>
                </a:lnTo>
                <a:lnTo>
                  <a:pt x="5173" y="309"/>
                </a:lnTo>
                <a:lnTo>
                  <a:pt x="5178" y="320"/>
                </a:lnTo>
                <a:lnTo>
                  <a:pt x="5185" y="220"/>
                </a:lnTo>
                <a:lnTo>
                  <a:pt x="5191" y="220"/>
                </a:lnTo>
                <a:lnTo>
                  <a:pt x="5193" y="203"/>
                </a:lnTo>
                <a:lnTo>
                  <a:pt x="5193" y="181"/>
                </a:lnTo>
                <a:lnTo>
                  <a:pt x="5191" y="158"/>
                </a:lnTo>
                <a:lnTo>
                  <a:pt x="5191" y="132"/>
                </a:lnTo>
                <a:lnTo>
                  <a:pt x="5191" y="111"/>
                </a:lnTo>
                <a:lnTo>
                  <a:pt x="5202" y="114"/>
                </a:lnTo>
                <a:lnTo>
                  <a:pt x="5194" y="327"/>
                </a:lnTo>
                <a:lnTo>
                  <a:pt x="5194" y="340"/>
                </a:lnTo>
                <a:lnTo>
                  <a:pt x="5193" y="356"/>
                </a:lnTo>
                <a:lnTo>
                  <a:pt x="5193" y="374"/>
                </a:lnTo>
                <a:lnTo>
                  <a:pt x="5193" y="392"/>
                </a:lnTo>
                <a:lnTo>
                  <a:pt x="5194" y="407"/>
                </a:lnTo>
                <a:lnTo>
                  <a:pt x="5198" y="416"/>
                </a:lnTo>
                <a:lnTo>
                  <a:pt x="5200" y="403"/>
                </a:lnTo>
                <a:lnTo>
                  <a:pt x="5202" y="385"/>
                </a:lnTo>
                <a:lnTo>
                  <a:pt x="5207" y="365"/>
                </a:lnTo>
                <a:lnTo>
                  <a:pt x="5211" y="349"/>
                </a:lnTo>
                <a:lnTo>
                  <a:pt x="5214" y="340"/>
                </a:lnTo>
                <a:lnTo>
                  <a:pt x="5216" y="338"/>
                </a:lnTo>
                <a:lnTo>
                  <a:pt x="5216" y="336"/>
                </a:lnTo>
                <a:lnTo>
                  <a:pt x="5216" y="336"/>
                </a:lnTo>
                <a:lnTo>
                  <a:pt x="5218" y="336"/>
                </a:lnTo>
                <a:lnTo>
                  <a:pt x="5220" y="336"/>
                </a:lnTo>
                <a:lnTo>
                  <a:pt x="5222" y="334"/>
                </a:lnTo>
                <a:lnTo>
                  <a:pt x="5222" y="356"/>
                </a:lnTo>
                <a:lnTo>
                  <a:pt x="5225" y="356"/>
                </a:lnTo>
                <a:lnTo>
                  <a:pt x="5231" y="291"/>
                </a:lnTo>
                <a:lnTo>
                  <a:pt x="5233" y="285"/>
                </a:lnTo>
                <a:lnTo>
                  <a:pt x="5236" y="276"/>
                </a:lnTo>
                <a:lnTo>
                  <a:pt x="5240" y="265"/>
                </a:lnTo>
                <a:lnTo>
                  <a:pt x="5238" y="254"/>
                </a:lnTo>
                <a:lnTo>
                  <a:pt x="5231" y="251"/>
                </a:lnTo>
                <a:lnTo>
                  <a:pt x="5231" y="243"/>
                </a:lnTo>
                <a:lnTo>
                  <a:pt x="5238" y="243"/>
                </a:lnTo>
                <a:lnTo>
                  <a:pt x="5251" y="103"/>
                </a:lnTo>
                <a:lnTo>
                  <a:pt x="5258" y="103"/>
                </a:lnTo>
                <a:lnTo>
                  <a:pt x="5251" y="280"/>
                </a:lnTo>
                <a:lnTo>
                  <a:pt x="5254" y="280"/>
                </a:lnTo>
                <a:lnTo>
                  <a:pt x="5254" y="291"/>
                </a:lnTo>
                <a:lnTo>
                  <a:pt x="5258" y="291"/>
                </a:lnTo>
                <a:lnTo>
                  <a:pt x="5260" y="301"/>
                </a:lnTo>
                <a:lnTo>
                  <a:pt x="5262" y="314"/>
                </a:lnTo>
                <a:lnTo>
                  <a:pt x="5262" y="327"/>
                </a:lnTo>
                <a:lnTo>
                  <a:pt x="5265" y="334"/>
                </a:lnTo>
                <a:lnTo>
                  <a:pt x="5285" y="154"/>
                </a:lnTo>
                <a:lnTo>
                  <a:pt x="5294" y="154"/>
                </a:lnTo>
                <a:lnTo>
                  <a:pt x="5298" y="176"/>
                </a:lnTo>
                <a:lnTo>
                  <a:pt x="5298" y="178"/>
                </a:lnTo>
                <a:lnTo>
                  <a:pt x="5296" y="178"/>
                </a:lnTo>
                <a:lnTo>
                  <a:pt x="5296" y="178"/>
                </a:lnTo>
                <a:lnTo>
                  <a:pt x="5294" y="176"/>
                </a:lnTo>
                <a:lnTo>
                  <a:pt x="5294" y="178"/>
                </a:lnTo>
                <a:lnTo>
                  <a:pt x="5294" y="180"/>
                </a:lnTo>
                <a:lnTo>
                  <a:pt x="5298" y="180"/>
                </a:lnTo>
                <a:lnTo>
                  <a:pt x="5298" y="231"/>
                </a:lnTo>
                <a:lnTo>
                  <a:pt x="5302" y="231"/>
                </a:lnTo>
                <a:lnTo>
                  <a:pt x="5311" y="154"/>
                </a:lnTo>
                <a:lnTo>
                  <a:pt x="5298" y="151"/>
                </a:lnTo>
                <a:lnTo>
                  <a:pt x="5298" y="143"/>
                </a:lnTo>
                <a:lnTo>
                  <a:pt x="5303" y="141"/>
                </a:lnTo>
                <a:lnTo>
                  <a:pt x="5307" y="141"/>
                </a:lnTo>
                <a:lnTo>
                  <a:pt x="5311" y="140"/>
                </a:lnTo>
                <a:lnTo>
                  <a:pt x="5314" y="138"/>
                </a:lnTo>
                <a:lnTo>
                  <a:pt x="5318" y="136"/>
                </a:lnTo>
                <a:lnTo>
                  <a:pt x="5322" y="136"/>
                </a:lnTo>
                <a:lnTo>
                  <a:pt x="5322" y="154"/>
                </a:lnTo>
                <a:lnTo>
                  <a:pt x="5333" y="163"/>
                </a:lnTo>
                <a:lnTo>
                  <a:pt x="5345" y="178"/>
                </a:lnTo>
                <a:lnTo>
                  <a:pt x="5358" y="194"/>
                </a:lnTo>
                <a:lnTo>
                  <a:pt x="5369" y="211"/>
                </a:lnTo>
                <a:lnTo>
                  <a:pt x="5374" y="223"/>
                </a:lnTo>
                <a:lnTo>
                  <a:pt x="5378" y="223"/>
                </a:lnTo>
                <a:lnTo>
                  <a:pt x="5367" y="172"/>
                </a:lnTo>
                <a:lnTo>
                  <a:pt x="5354" y="127"/>
                </a:lnTo>
                <a:lnTo>
                  <a:pt x="5351" y="94"/>
                </a:lnTo>
                <a:lnTo>
                  <a:pt x="5343" y="76"/>
                </a:lnTo>
                <a:lnTo>
                  <a:pt x="5338" y="54"/>
                </a:lnTo>
                <a:lnTo>
                  <a:pt x="5345" y="54"/>
                </a:lnTo>
                <a:lnTo>
                  <a:pt x="5371" y="136"/>
                </a:lnTo>
                <a:lnTo>
                  <a:pt x="5371" y="151"/>
                </a:lnTo>
                <a:lnTo>
                  <a:pt x="5374" y="151"/>
                </a:lnTo>
                <a:lnTo>
                  <a:pt x="5378" y="180"/>
                </a:lnTo>
                <a:lnTo>
                  <a:pt x="5382" y="180"/>
                </a:lnTo>
                <a:lnTo>
                  <a:pt x="5382" y="176"/>
                </a:lnTo>
                <a:lnTo>
                  <a:pt x="5385" y="176"/>
                </a:lnTo>
                <a:lnTo>
                  <a:pt x="5394" y="180"/>
                </a:lnTo>
                <a:lnTo>
                  <a:pt x="5393" y="196"/>
                </a:lnTo>
                <a:lnTo>
                  <a:pt x="5391" y="214"/>
                </a:lnTo>
                <a:lnTo>
                  <a:pt x="5385" y="214"/>
                </a:lnTo>
                <a:lnTo>
                  <a:pt x="5385" y="218"/>
                </a:lnTo>
                <a:lnTo>
                  <a:pt x="5387" y="218"/>
                </a:lnTo>
                <a:lnTo>
                  <a:pt x="5387" y="218"/>
                </a:lnTo>
                <a:lnTo>
                  <a:pt x="5389" y="216"/>
                </a:lnTo>
                <a:lnTo>
                  <a:pt x="5389" y="218"/>
                </a:lnTo>
                <a:lnTo>
                  <a:pt x="5391" y="220"/>
                </a:lnTo>
                <a:lnTo>
                  <a:pt x="5391" y="243"/>
                </a:lnTo>
                <a:lnTo>
                  <a:pt x="5398" y="243"/>
                </a:lnTo>
                <a:lnTo>
                  <a:pt x="5396" y="232"/>
                </a:lnTo>
                <a:lnTo>
                  <a:pt x="5398" y="220"/>
                </a:lnTo>
                <a:lnTo>
                  <a:pt x="5398" y="203"/>
                </a:lnTo>
                <a:lnTo>
                  <a:pt x="5398" y="83"/>
                </a:lnTo>
                <a:lnTo>
                  <a:pt x="5405" y="83"/>
                </a:lnTo>
                <a:lnTo>
                  <a:pt x="5405" y="136"/>
                </a:lnTo>
                <a:lnTo>
                  <a:pt x="5411" y="136"/>
                </a:lnTo>
                <a:lnTo>
                  <a:pt x="5405" y="143"/>
                </a:lnTo>
                <a:lnTo>
                  <a:pt x="5411" y="154"/>
                </a:lnTo>
                <a:lnTo>
                  <a:pt x="5409" y="156"/>
                </a:lnTo>
                <a:lnTo>
                  <a:pt x="5407" y="156"/>
                </a:lnTo>
                <a:lnTo>
                  <a:pt x="5405" y="156"/>
                </a:lnTo>
                <a:lnTo>
                  <a:pt x="5405" y="158"/>
                </a:lnTo>
                <a:lnTo>
                  <a:pt x="5405" y="160"/>
                </a:lnTo>
                <a:lnTo>
                  <a:pt x="5411" y="160"/>
                </a:lnTo>
                <a:lnTo>
                  <a:pt x="5411" y="191"/>
                </a:lnTo>
                <a:lnTo>
                  <a:pt x="5414" y="191"/>
                </a:lnTo>
                <a:lnTo>
                  <a:pt x="5414" y="163"/>
                </a:lnTo>
                <a:lnTo>
                  <a:pt x="5422" y="163"/>
                </a:lnTo>
                <a:lnTo>
                  <a:pt x="5425" y="191"/>
                </a:lnTo>
                <a:lnTo>
                  <a:pt x="5433" y="218"/>
                </a:lnTo>
                <a:lnTo>
                  <a:pt x="5438" y="245"/>
                </a:lnTo>
                <a:lnTo>
                  <a:pt x="5442" y="274"/>
                </a:lnTo>
                <a:lnTo>
                  <a:pt x="5451" y="274"/>
                </a:lnTo>
                <a:lnTo>
                  <a:pt x="5453" y="289"/>
                </a:lnTo>
                <a:lnTo>
                  <a:pt x="5456" y="305"/>
                </a:lnTo>
                <a:lnTo>
                  <a:pt x="5462" y="314"/>
                </a:lnTo>
                <a:lnTo>
                  <a:pt x="5463" y="294"/>
                </a:lnTo>
                <a:lnTo>
                  <a:pt x="5465" y="276"/>
                </a:lnTo>
                <a:lnTo>
                  <a:pt x="5471" y="260"/>
                </a:lnTo>
                <a:lnTo>
                  <a:pt x="5471" y="227"/>
                </a:lnTo>
                <a:lnTo>
                  <a:pt x="5474" y="227"/>
                </a:lnTo>
                <a:lnTo>
                  <a:pt x="5474" y="191"/>
                </a:lnTo>
                <a:lnTo>
                  <a:pt x="5478" y="191"/>
                </a:lnTo>
                <a:lnTo>
                  <a:pt x="5480" y="174"/>
                </a:lnTo>
                <a:lnTo>
                  <a:pt x="5480" y="156"/>
                </a:lnTo>
                <a:lnTo>
                  <a:pt x="5480" y="138"/>
                </a:lnTo>
                <a:lnTo>
                  <a:pt x="5482" y="123"/>
                </a:lnTo>
                <a:lnTo>
                  <a:pt x="5485" y="123"/>
                </a:lnTo>
                <a:lnTo>
                  <a:pt x="5485" y="187"/>
                </a:lnTo>
                <a:lnTo>
                  <a:pt x="5494" y="187"/>
                </a:lnTo>
                <a:lnTo>
                  <a:pt x="5493" y="192"/>
                </a:lnTo>
                <a:lnTo>
                  <a:pt x="5493" y="196"/>
                </a:lnTo>
                <a:lnTo>
                  <a:pt x="5491" y="200"/>
                </a:lnTo>
                <a:lnTo>
                  <a:pt x="5491" y="203"/>
                </a:lnTo>
                <a:lnTo>
                  <a:pt x="5502" y="200"/>
                </a:lnTo>
                <a:lnTo>
                  <a:pt x="5498" y="207"/>
                </a:lnTo>
                <a:lnTo>
                  <a:pt x="5505" y="211"/>
                </a:lnTo>
                <a:lnTo>
                  <a:pt x="5505" y="223"/>
                </a:lnTo>
                <a:lnTo>
                  <a:pt x="5511" y="223"/>
                </a:lnTo>
                <a:lnTo>
                  <a:pt x="5511" y="231"/>
                </a:lnTo>
                <a:lnTo>
                  <a:pt x="5514" y="231"/>
                </a:lnTo>
                <a:lnTo>
                  <a:pt x="5514" y="243"/>
                </a:lnTo>
                <a:lnTo>
                  <a:pt x="5518" y="243"/>
                </a:lnTo>
                <a:lnTo>
                  <a:pt x="5518" y="254"/>
                </a:lnTo>
                <a:lnTo>
                  <a:pt x="5522" y="254"/>
                </a:lnTo>
                <a:lnTo>
                  <a:pt x="5522" y="267"/>
                </a:lnTo>
                <a:lnTo>
                  <a:pt x="5525" y="267"/>
                </a:lnTo>
                <a:lnTo>
                  <a:pt x="5525" y="283"/>
                </a:lnTo>
                <a:lnTo>
                  <a:pt x="5531" y="283"/>
                </a:lnTo>
                <a:lnTo>
                  <a:pt x="5534" y="320"/>
                </a:lnTo>
                <a:lnTo>
                  <a:pt x="5538" y="320"/>
                </a:lnTo>
                <a:lnTo>
                  <a:pt x="5540" y="331"/>
                </a:lnTo>
                <a:lnTo>
                  <a:pt x="5540" y="345"/>
                </a:lnTo>
                <a:lnTo>
                  <a:pt x="5540" y="361"/>
                </a:lnTo>
                <a:lnTo>
                  <a:pt x="5542" y="374"/>
                </a:lnTo>
                <a:lnTo>
                  <a:pt x="5545" y="383"/>
                </a:lnTo>
                <a:lnTo>
                  <a:pt x="5545" y="361"/>
                </a:lnTo>
                <a:lnTo>
                  <a:pt x="5545" y="338"/>
                </a:lnTo>
                <a:lnTo>
                  <a:pt x="5545" y="318"/>
                </a:lnTo>
                <a:lnTo>
                  <a:pt x="5545" y="303"/>
                </a:lnTo>
                <a:lnTo>
                  <a:pt x="5547" y="303"/>
                </a:lnTo>
                <a:lnTo>
                  <a:pt x="5547" y="301"/>
                </a:lnTo>
                <a:lnTo>
                  <a:pt x="5549" y="300"/>
                </a:lnTo>
                <a:lnTo>
                  <a:pt x="5551" y="296"/>
                </a:lnTo>
                <a:lnTo>
                  <a:pt x="5551" y="291"/>
                </a:lnTo>
                <a:lnTo>
                  <a:pt x="5545" y="291"/>
                </a:lnTo>
                <a:lnTo>
                  <a:pt x="5545" y="271"/>
                </a:lnTo>
                <a:lnTo>
                  <a:pt x="5542" y="271"/>
                </a:lnTo>
                <a:lnTo>
                  <a:pt x="5540" y="269"/>
                </a:lnTo>
                <a:lnTo>
                  <a:pt x="5540" y="265"/>
                </a:lnTo>
                <a:lnTo>
                  <a:pt x="5540" y="263"/>
                </a:lnTo>
                <a:lnTo>
                  <a:pt x="5538" y="260"/>
                </a:lnTo>
                <a:lnTo>
                  <a:pt x="5538" y="254"/>
                </a:lnTo>
                <a:lnTo>
                  <a:pt x="5545" y="260"/>
                </a:lnTo>
                <a:lnTo>
                  <a:pt x="5545" y="247"/>
                </a:lnTo>
                <a:lnTo>
                  <a:pt x="5558" y="251"/>
                </a:lnTo>
                <a:lnTo>
                  <a:pt x="5560" y="263"/>
                </a:lnTo>
                <a:lnTo>
                  <a:pt x="5563" y="274"/>
                </a:lnTo>
                <a:lnTo>
                  <a:pt x="5565" y="283"/>
                </a:lnTo>
                <a:lnTo>
                  <a:pt x="5565" y="307"/>
                </a:lnTo>
                <a:lnTo>
                  <a:pt x="5578" y="311"/>
                </a:lnTo>
                <a:lnTo>
                  <a:pt x="5578" y="314"/>
                </a:lnTo>
                <a:lnTo>
                  <a:pt x="5574" y="321"/>
                </a:lnTo>
                <a:lnTo>
                  <a:pt x="5573" y="334"/>
                </a:lnTo>
                <a:lnTo>
                  <a:pt x="5573" y="349"/>
                </a:lnTo>
                <a:lnTo>
                  <a:pt x="5574" y="360"/>
                </a:lnTo>
                <a:lnTo>
                  <a:pt x="5578" y="360"/>
                </a:lnTo>
                <a:lnTo>
                  <a:pt x="5585" y="463"/>
                </a:lnTo>
                <a:lnTo>
                  <a:pt x="5594" y="463"/>
                </a:lnTo>
                <a:lnTo>
                  <a:pt x="5596" y="429"/>
                </a:lnTo>
                <a:lnTo>
                  <a:pt x="5598" y="391"/>
                </a:lnTo>
                <a:lnTo>
                  <a:pt x="5598" y="351"/>
                </a:lnTo>
                <a:lnTo>
                  <a:pt x="5598" y="307"/>
                </a:lnTo>
                <a:lnTo>
                  <a:pt x="5594" y="307"/>
                </a:lnTo>
                <a:lnTo>
                  <a:pt x="5594" y="283"/>
                </a:lnTo>
                <a:lnTo>
                  <a:pt x="5591" y="283"/>
                </a:lnTo>
                <a:lnTo>
                  <a:pt x="5585" y="254"/>
                </a:lnTo>
                <a:lnTo>
                  <a:pt x="5591" y="254"/>
                </a:lnTo>
                <a:lnTo>
                  <a:pt x="5591" y="260"/>
                </a:lnTo>
                <a:lnTo>
                  <a:pt x="5596" y="267"/>
                </a:lnTo>
                <a:lnTo>
                  <a:pt x="5600" y="274"/>
                </a:lnTo>
                <a:lnTo>
                  <a:pt x="5600" y="283"/>
                </a:lnTo>
                <a:lnTo>
                  <a:pt x="5602" y="296"/>
                </a:lnTo>
                <a:lnTo>
                  <a:pt x="5605" y="296"/>
                </a:lnTo>
                <a:lnTo>
                  <a:pt x="5605" y="320"/>
                </a:lnTo>
                <a:lnTo>
                  <a:pt x="5611" y="320"/>
                </a:lnTo>
                <a:lnTo>
                  <a:pt x="5611" y="334"/>
                </a:lnTo>
                <a:lnTo>
                  <a:pt x="5614" y="334"/>
                </a:lnTo>
                <a:lnTo>
                  <a:pt x="5616" y="349"/>
                </a:lnTo>
                <a:lnTo>
                  <a:pt x="5616" y="361"/>
                </a:lnTo>
                <a:lnTo>
                  <a:pt x="5616" y="372"/>
                </a:lnTo>
                <a:lnTo>
                  <a:pt x="5622" y="383"/>
                </a:lnTo>
                <a:lnTo>
                  <a:pt x="5623" y="352"/>
                </a:lnTo>
                <a:lnTo>
                  <a:pt x="5625" y="321"/>
                </a:lnTo>
                <a:lnTo>
                  <a:pt x="5627" y="291"/>
                </a:lnTo>
                <a:lnTo>
                  <a:pt x="5622" y="263"/>
                </a:lnTo>
                <a:lnTo>
                  <a:pt x="5622" y="236"/>
                </a:lnTo>
                <a:lnTo>
                  <a:pt x="5618" y="236"/>
                </a:lnTo>
                <a:lnTo>
                  <a:pt x="5614" y="211"/>
                </a:lnTo>
                <a:lnTo>
                  <a:pt x="5605" y="207"/>
                </a:lnTo>
                <a:lnTo>
                  <a:pt x="5594" y="187"/>
                </a:lnTo>
                <a:lnTo>
                  <a:pt x="5605" y="187"/>
                </a:lnTo>
                <a:lnTo>
                  <a:pt x="5605" y="183"/>
                </a:lnTo>
                <a:lnTo>
                  <a:pt x="5596" y="172"/>
                </a:lnTo>
                <a:lnTo>
                  <a:pt x="5587" y="158"/>
                </a:lnTo>
                <a:lnTo>
                  <a:pt x="5582" y="143"/>
                </a:lnTo>
                <a:lnTo>
                  <a:pt x="5594" y="143"/>
                </a:lnTo>
                <a:lnTo>
                  <a:pt x="5596" y="151"/>
                </a:lnTo>
                <a:lnTo>
                  <a:pt x="5600" y="156"/>
                </a:lnTo>
                <a:lnTo>
                  <a:pt x="5603" y="161"/>
                </a:lnTo>
                <a:lnTo>
                  <a:pt x="5607" y="165"/>
                </a:lnTo>
                <a:lnTo>
                  <a:pt x="5611" y="171"/>
                </a:lnTo>
                <a:lnTo>
                  <a:pt x="5611" y="180"/>
                </a:lnTo>
                <a:lnTo>
                  <a:pt x="5614" y="180"/>
                </a:lnTo>
                <a:lnTo>
                  <a:pt x="5614" y="187"/>
                </a:lnTo>
                <a:lnTo>
                  <a:pt x="5622" y="191"/>
                </a:lnTo>
                <a:lnTo>
                  <a:pt x="5625" y="211"/>
                </a:lnTo>
                <a:lnTo>
                  <a:pt x="5631" y="211"/>
                </a:lnTo>
                <a:lnTo>
                  <a:pt x="5634" y="227"/>
                </a:lnTo>
                <a:lnTo>
                  <a:pt x="5638" y="227"/>
                </a:lnTo>
                <a:lnTo>
                  <a:pt x="5638" y="240"/>
                </a:lnTo>
                <a:lnTo>
                  <a:pt x="5642" y="240"/>
                </a:lnTo>
                <a:lnTo>
                  <a:pt x="5642" y="260"/>
                </a:lnTo>
                <a:lnTo>
                  <a:pt x="5645" y="260"/>
                </a:lnTo>
                <a:lnTo>
                  <a:pt x="5654" y="311"/>
                </a:lnTo>
                <a:lnTo>
                  <a:pt x="5658" y="311"/>
                </a:lnTo>
                <a:lnTo>
                  <a:pt x="5660" y="267"/>
                </a:lnTo>
                <a:lnTo>
                  <a:pt x="5663" y="223"/>
                </a:lnTo>
                <a:lnTo>
                  <a:pt x="5665" y="176"/>
                </a:lnTo>
                <a:lnTo>
                  <a:pt x="5658" y="176"/>
                </a:lnTo>
                <a:lnTo>
                  <a:pt x="5654" y="156"/>
                </a:lnTo>
                <a:lnTo>
                  <a:pt x="5645" y="141"/>
                </a:lnTo>
                <a:lnTo>
                  <a:pt x="5636" y="127"/>
                </a:lnTo>
                <a:lnTo>
                  <a:pt x="5627" y="112"/>
                </a:lnTo>
                <a:lnTo>
                  <a:pt x="5622" y="94"/>
                </a:lnTo>
                <a:lnTo>
                  <a:pt x="5631" y="94"/>
                </a:lnTo>
                <a:lnTo>
                  <a:pt x="5634" y="107"/>
                </a:lnTo>
                <a:lnTo>
                  <a:pt x="5642" y="111"/>
                </a:lnTo>
                <a:lnTo>
                  <a:pt x="5654" y="134"/>
                </a:lnTo>
                <a:lnTo>
                  <a:pt x="5662" y="160"/>
                </a:lnTo>
                <a:lnTo>
                  <a:pt x="5665" y="160"/>
                </a:lnTo>
                <a:lnTo>
                  <a:pt x="5665" y="87"/>
                </a:lnTo>
                <a:lnTo>
                  <a:pt x="5671" y="87"/>
                </a:lnTo>
                <a:lnTo>
                  <a:pt x="5671" y="54"/>
                </a:lnTo>
                <a:lnTo>
                  <a:pt x="5674" y="54"/>
                </a:lnTo>
                <a:lnTo>
                  <a:pt x="5676" y="51"/>
                </a:lnTo>
                <a:lnTo>
                  <a:pt x="5676" y="47"/>
                </a:lnTo>
                <a:lnTo>
                  <a:pt x="5676" y="43"/>
                </a:lnTo>
                <a:lnTo>
                  <a:pt x="5678" y="40"/>
                </a:lnTo>
                <a:lnTo>
                  <a:pt x="5680" y="40"/>
                </a:lnTo>
                <a:lnTo>
                  <a:pt x="5680" y="41"/>
                </a:lnTo>
                <a:lnTo>
                  <a:pt x="5680" y="41"/>
                </a:lnTo>
                <a:lnTo>
                  <a:pt x="5680" y="41"/>
                </a:lnTo>
                <a:lnTo>
                  <a:pt x="5682" y="41"/>
                </a:lnTo>
                <a:lnTo>
                  <a:pt x="5682" y="43"/>
                </a:lnTo>
                <a:lnTo>
                  <a:pt x="5685" y="43"/>
                </a:lnTo>
                <a:lnTo>
                  <a:pt x="5682" y="87"/>
                </a:lnTo>
                <a:lnTo>
                  <a:pt x="5678" y="87"/>
                </a:lnTo>
                <a:lnTo>
                  <a:pt x="5682" y="107"/>
                </a:lnTo>
                <a:lnTo>
                  <a:pt x="5689" y="111"/>
                </a:lnTo>
                <a:lnTo>
                  <a:pt x="5693" y="114"/>
                </a:lnTo>
                <a:lnTo>
                  <a:pt x="5698" y="118"/>
                </a:lnTo>
                <a:lnTo>
                  <a:pt x="5703" y="121"/>
                </a:lnTo>
                <a:lnTo>
                  <a:pt x="5711" y="123"/>
                </a:lnTo>
                <a:lnTo>
                  <a:pt x="5711" y="120"/>
                </a:lnTo>
                <a:lnTo>
                  <a:pt x="5722" y="111"/>
                </a:lnTo>
                <a:lnTo>
                  <a:pt x="5722" y="94"/>
                </a:lnTo>
                <a:lnTo>
                  <a:pt x="5734" y="94"/>
                </a:lnTo>
                <a:lnTo>
                  <a:pt x="5734" y="103"/>
                </a:lnTo>
                <a:lnTo>
                  <a:pt x="5731" y="103"/>
                </a:lnTo>
                <a:lnTo>
                  <a:pt x="5731" y="107"/>
                </a:lnTo>
                <a:lnTo>
                  <a:pt x="5734" y="107"/>
                </a:lnTo>
                <a:lnTo>
                  <a:pt x="5733" y="109"/>
                </a:lnTo>
                <a:lnTo>
                  <a:pt x="5733" y="109"/>
                </a:lnTo>
                <a:lnTo>
                  <a:pt x="5733" y="109"/>
                </a:lnTo>
                <a:lnTo>
                  <a:pt x="5731" y="109"/>
                </a:lnTo>
                <a:lnTo>
                  <a:pt x="5731" y="111"/>
                </a:lnTo>
                <a:lnTo>
                  <a:pt x="5731" y="140"/>
                </a:lnTo>
                <a:lnTo>
                  <a:pt x="5725" y="140"/>
                </a:lnTo>
                <a:lnTo>
                  <a:pt x="5731" y="151"/>
                </a:lnTo>
                <a:lnTo>
                  <a:pt x="5725" y="151"/>
                </a:lnTo>
                <a:lnTo>
                  <a:pt x="5725" y="154"/>
                </a:lnTo>
                <a:lnTo>
                  <a:pt x="5731" y="154"/>
                </a:lnTo>
                <a:lnTo>
                  <a:pt x="5731" y="163"/>
                </a:lnTo>
                <a:lnTo>
                  <a:pt x="5738" y="167"/>
                </a:lnTo>
                <a:lnTo>
                  <a:pt x="5751" y="203"/>
                </a:lnTo>
                <a:lnTo>
                  <a:pt x="5754" y="203"/>
                </a:lnTo>
                <a:lnTo>
                  <a:pt x="5756" y="176"/>
                </a:lnTo>
                <a:lnTo>
                  <a:pt x="5760" y="152"/>
                </a:lnTo>
                <a:lnTo>
                  <a:pt x="5765" y="131"/>
                </a:lnTo>
                <a:lnTo>
                  <a:pt x="5771" y="107"/>
                </a:lnTo>
                <a:lnTo>
                  <a:pt x="5782" y="103"/>
                </a:lnTo>
                <a:lnTo>
                  <a:pt x="5782" y="94"/>
                </a:lnTo>
                <a:lnTo>
                  <a:pt x="5794" y="100"/>
                </a:lnTo>
                <a:lnTo>
                  <a:pt x="5791" y="123"/>
                </a:lnTo>
                <a:lnTo>
                  <a:pt x="5785" y="123"/>
                </a:lnTo>
                <a:lnTo>
                  <a:pt x="5785" y="160"/>
                </a:lnTo>
                <a:lnTo>
                  <a:pt x="5782" y="160"/>
                </a:lnTo>
                <a:lnTo>
                  <a:pt x="5778" y="207"/>
                </a:lnTo>
                <a:lnTo>
                  <a:pt x="5774" y="207"/>
                </a:lnTo>
                <a:lnTo>
                  <a:pt x="5774" y="243"/>
                </a:lnTo>
                <a:lnTo>
                  <a:pt x="5771" y="243"/>
                </a:lnTo>
                <a:lnTo>
                  <a:pt x="5774" y="300"/>
                </a:lnTo>
                <a:lnTo>
                  <a:pt x="5778" y="300"/>
                </a:lnTo>
                <a:lnTo>
                  <a:pt x="5780" y="312"/>
                </a:lnTo>
                <a:lnTo>
                  <a:pt x="5780" y="323"/>
                </a:lnTo>
                <a:lnTo>
                  <a:pt x="5780" y="334"/>
                </a:lnTo>
                <a:lnTo>
                  <a:pt x="5785" y="343"/>
                </a:lnTo>
                <a:lnTo>
                  <a:pt x="5783" y="314"/>
                </a:lnTo>
                <a:lnTo>
                  <a:pt x="5778" y="287"/>
                </a:lnTo>
                <a:lnTo>
                  <a:pt x="5774" y="260"/>
                </a:lnTo>
                <a:lnTo>
                  <a:pt x="5776" y="260"/>
                </a:lnTo>
                <a:lnTo>
                  <a:pt x="5776" y="261"/>
                </a:lnTo>
                <a:lnTo>
                  <a:pt x="5776" y="261"/>
                </a:lnTo>
                <a:lnTo>
                  <a:pt x="5776" y="261"/>
                </a:lnTo>
                <a:lnTo>
                  <a:pt x="5776" y="261"/>
                </a:lnTo>
                <a:lnTo>
                  <a:pt x="5778" y="263"/>
                </a:lnTo>
                <a:lnTo>
                  <a:pt x="5791" y="260"/>
                </a:lnTo>
                <a:lnTo>
                  <a:pt x="5791" y="263"/>
                </a:lnTo>
                <a:lnTo>
                  <a:pt x="5796" y="276"/>
                </a:lnTo>
                <a:lnTo>
                  <a:pt x="5802" y="292"/>
                </a:lnTo>
                <a:lnTo>
                  <a:pt x="5807" y="311"/>
                </a:lnTo>
                <a:lnTo>
                  <a:pt x="5811" y="327"/>
                </a:lnTo>
                <a:lnTo>
                  <a:pt x="5811" y="351"/>
                </a:lnTo>
                <a:lnTo>
                  <a:pt x="5814" y="351"/>
                </a:lnTo>
                <a:lnTo>
                  <a:pt x="5814" y="309"/>
                </a:lnTo>
                <a:lnTo>
                  <a:pt x="5818" y="267"/>
                </a:lnTo>
                <a:lnTo>
                  <a:pt x="5825" y="225"/>
                </a:lnTo>
                <a:lnTo>
                  <a:pt x="5834" y="191"/>
                </a:lnTo>
                <a:lnTo>
                  <a:pt x="5842" y="140"/>
                </a:lnTo>
                <a:lnTo>
                  <a:pt x="5845" y="140"/>
                </a:lnTo>
                <a:lnTo>
                  <a:pt x="5847" y="138"/>
                </a:lnTo>
                <a:lnTo>
                  <a:pt x="5849" y="136"/>
                </a:lnTo>
                <a:lnTo>
                  <a:pt x="5849" y="136"/>
                </a:lnTo>
                <a:lnTo>
                  <a:pt x="5849" y="136"/>
                </a:lnTo>
                <a:lnTo>
                  <a:pt x="5851" y="136"/>
                </a:lnTo>
                <a:lnTo>
                  <a:pt x="5854" y="136"/>
                </a:lnTo>
                <a:lnTo>
                  <a:pt x="5853" y="161"/>
                </a:lnTo>
                <a:lnTo>
                  <a:pt x="5853" y="192"/>
                </a:lnTo>
                <a:lnTo>
                  <a:pt x="5851" y="223"/>
                </a:lnTo>
                <a:lnTo>
                  <a:pt x="5849" y="245"/>
                </a:lnTo>
                <a:lnTo>
                  <a:pt x="5849" y="272"/>
                </a:lnTo>
                <a:lnTo>
                  <a:pt x="5853" y="303"/>
                </a:lnTo>
                <a:lnTo>
                  <a:pt x="5858" y="334"/>
                </a:lnTo>
                <a:lnTo>
                  <a:pt x="5863" y="363"/>
                </a:lnTo>
                <a:lnTo>
                  <a:pt x="5871" y="387"/>
                </a:lnTo>
                <a:lnTo>
                  <a:pt x="5873" y="401"/>
                </a:lnTo>
                <a:lnTo>
                  <a:pt x="5873" y="420"/>
                </a:lnTo>
                <a:lnTo>
                  <a:pt x="5873" y="436"/>
                </a:lnTo>
                <a:lnTo>
                  <a:pt x="5873" y="452"/>
                </a:lnTo>
                <a:lnTo>
                  <a:pt x="5878" y="463"/>
                </a:lnTo>
                <a:lnTo>
                  <a:pt x="5885" y="347"/>
                </a:lnTo>
                <a:lnTo>
                  <a:pt x="5882" y="347"/>
                </a:lnTo>
                <a:lnTo>
                  <a:pt x="5882" y="300"/>
                </a:lnTo>
                <a:lnTo>
                  <a:pt x="5874" y="280"/>
                </a:lnTo>
                <a:lnTo>
                  <a:pt x="5871" y="260"/>
                </a:lnTo>
                <a:lnTo>
                  <a:pt x="5882" y="263"/>
                </a:lnTo>
                <a:lnTo>
                  <a:pt x="5883" y="274"/>
                </a:lnTo>
                <a:lnTo>
                  <a:pt x="5889" y="289"/>
                </a:lnTo>
                <a:lnTo>
                  <a:pt x="5893" y="305"/>
                </a:lnTo>
                <a:lnTo>
                  <a:pt x="5898" y="320"/>
                </a:lnTo>
                <a:lnTo>
                  <a:pt x="5902" y="327"/>
                </a:lnTo>
                <a:lnTo>
                  <a:pt x="5902" y="320"/>
                </a:lnTo>
                <a:lnTo>
                  <a:pt x="5905" y="311"/>
                </a:lnTo>
                <a:lnTo>
                  <a:pt x="5907" y="296"/>
                </a:lnTo>
                <a:lnTo>
                  <a:pt x="5907" y="276"/>
                </a:lnTo>
                <a:lnTo>
                  <a:pt x="5907" y="260"/>
                </a:lnTo>
                <a:lnTo>
                  <a:pt x="5905" y="247"/>
                </a:lnTo>
                <a:lnTo>
                  <a:pt x="5902" y="247"/>
                </a:lnTo>
                <a:lnTo>
                  <a:pt x="5902" y="183"/>
                </a:lnTo>
                <a:lnTo>
                  <a:pt x="5898" y="183"/>
                </a:lnTo>
                <a:lnTo>
                  <a:pt x="5898" y="160"/>
                </a:lnTo>
                <a:lnTo>
                  <a:pt x="5894" y="160"/>
                </a:lnTo>
                <a:lnTo>
                  <a:pt x="5894" y="136"/>
                </a:lnTo>
                <a:lnTo>
                  <a:pt x="5891" y="136"/>
                </a:lnTo>
                <a:lnTo>
                  <a:pt x="5891" y="114"/>
                </a:lnTo>
                <a:lnTo>
                  <a:pt x="5885" y="114"/>
                </a:lnTo>
                <a:lnTo>
                  <a:pt x="5885" y="87"/>
                </a:lnTo>
                <a:lnTo>
                  <a:pt x="5882" y="87"/>
                </a:lnTo>
                <a:lnTo>
                  <a:pt x="5878" y="63"/>
                </a:lnTo>
                <a:lnTo>
                  <a:pt x="5891" y="67"/>
                </a:lnTo>
                <a:lnTo>
                  <a:pt x="5918" y="214"/>
                </a:lnTo>
                <a:lnTo>
                  <a:pt x="5920" y="227"/>
                </a:lnTo>
                <a:lnTo>
                  <a:pt x="5918" y="238"/>
                </a:lnTo>
                <a:lnTo>
                  <a:pt x="5918" y="247"/>
                </a:lnTo>
                <a:lnTo>
                  <a:pt x="5922" y="254"/>
                </a:lnTo>
                <a:lnTo>
                  <a:pt x="5934" y="163"/>
                </a:lnTo>
                <a:lnTo>
                  <a:pt x="5943" y="131"/>
                </a:lnTo>
                <a:lnTo>
                  <a:pt x="5951" y="94"/>
                </a:lnTo>
                <a:lnTo>
                  <a:pt x="5962" y="100"/>
                </a:lnTo>
                <a:lnTo>
                  <a:pt x="5960" y="109"/>
                </a:lnTo>
                <a:lnTo>
                  <a:pt x="5954" y="123"/>
                </a:lnTo>
                <a:lnTo>
                  <a:pt x="5951" y="141"/>
                </a:lnTo>
                <a:lnTo>
                  <a:pt x="5947" y="160"/>
                </a:lnTo>
                <a:lnTo>
                  <a:pt x="5945" y="178"/>
                </a:lnTo>
                <a:lnTo>
                  <a:pt x="5943" y="191"/>
                </a:lnTo>
                <a:lnTo>
                  <a:pt x="5945" y="200"/>
                </a:lnTo>
                <a:lnTo>
                  <a:pt x="5947" y="191"/>
                </a:lnTo>
                <a:lnTo>
                  <a:pt x="5947" y="185"/>
                </a:lnTo>
                <a:lnTo>
                  <a:pt x="5949" y="180"/>
                </a:lnTo>
                <a:lnTo>
                  <a:pt x="5953" y="176"/>
                </a:lnTo>
                <a:lnTo>
                  <a:pt x="5956" y="172"/>
                </a:lnTo>
                <a:lnTo>
                  <a:pt x="5962" y="171"/>
                </a:lnTo>
                <a:lnTo>
                  <a:pt x="5962" y="211"/>
                </a:lnTo>
                <a:lnTo>
                  <a:pt x="5965" y="211"/>
                </a:lnTo>
                <a:lnTo>
                  <a:pt x="5965" y="203"/>
                </a:lnTo>
                <a:lnTo>
                  <a:pt x="5978" y="192"/>
                </a:lnTo>
                <a:lnTo>
                  <a:pt x="5987" y="178"/>
                </a:lnTo>
                <a:lnTo>
                  <a:pt x="5998" y="167"/>
                </a:lnTo>
                <a:lnTo>
                  <a:pt x="5998" y="183"/>
                </a:lnTo>
                <a:lnTo>
                  <a:pt x="5987" y="194"/>
                </a:lnTo>
                <a:lnTo>
                  <a:pt x="5980" y="209"/>
                </a:lnTo>
                <a:lnTo>
                  <a:pt x="5971" y="223"/>
                </a:lnTo>
                <a:lnTo>
                  <a:pt x="5962" y="236"/>
                </a:lnTo>
                <a:lnTo>
                  <a:pt x="5982" y="307"/>
                </a:lnTo>
                <a:lnTo>
                  <a:pt x="5985" y="307"/>
                </a:lnTo>
                <a:lnTo>
                  <a:pt x="5987" y="292"/>
                </a:lnTo>
                <a:lnTo>
                  <a:pt x="5991" y="283"/>
                </a:lnTo>
                <a:lnTo>
                  <a:pt x="5994" y="274"/>
                </a:lnTo>
                <a:lnTo>
                  <a:pt x="5994" y="254"/>
                </a:lnTo>
                <a:lnTo>
                  <a:pt x="5998" y="254"/>
                </a:lnTo>
                <a:lnTo>
                  <a:pt x="5998" y="654"/>
                </a:lnTo>
                <a:lnTo>
                  <a:pt x="0" y="654"/>
                </a:lnTo>
                <a:lnTo>
                  <a:pt x="0" y="247"/>
                </a:lnTo>
                <a:lnTo>
                  <a:pt x="2" y="247"/>
                </a:lnTo>
                <a:lnTo>
                  <a:pt x="2" y="254"/>
                </a:lnTo>
                <a:lnTo>
                  <a:pt x="5" y="254"/>
                </a:lnTo>
                <a:lnTo>
                  <a:pt x="5" y="271"/>
                </a:lnTo>
                <a:lnTo>
                  <a:pt x="11" y="271"/>
                </a:lnTo>
                <a:lnTo>
                  <a:pt x="14" y="307"/>
                </a:lnTo>
                <a:lnTo>
                  <a:pt x="25" y="307"/>
                </a:lnTo>
                <a:lnTo>
                  <a:pt x="25" y="323"/>
                </a:lnTo>
                <a:lnTo>
                  <a:pt x="31" y="323"/>
                </a:lnTo>
                <a:lnTo>
                  <a:pt x="31" y="403"/>
                </a:lnTo>
                <a:lnTo>
                  <a:pt x="34" y="403"/>
                </a:lnTo>
                <a:lnTo>
                  <a:pt x="34" y="434"/>
                </a:lnTo>
                <a:lnTo>
                  <a:pt x="38" y="434"/>
                </a:lnTo>
                <a:lnTo>
                  <a:pt x="42" y="300"/>
                </a:lnTo>
                <a:lnTo>
                  <a:pt x="38" y="283"/>
                </a:lnTo>
                <a:lnTo>
                  <a:pt x="33" y="269"/>
                </a:lnTo>
                <a:lnTo>
                  <a:pt x="31" y="251"/>
                </a:lnTo>
                <a:lnTo>
                  <a:pt x="34" y="251"/>
                </a:lnTo>
                <a:lnTo>
                  <a:pt x="34" y="254"/>
                </a:lnTo>
                <a:lnTo>
                  <a:pt x="38" y="254"/>
                </a:lnTo>
                <a:lnTo>
                  <a:pt x="42" y="267"/>
                </a:lnTo>
                <a:lnTo>
                  <a:pt x="45" y="278"/>
                </a:lnTo>
                <a:lnTo>
                  <a:pt x="51" y="287"/>
                </a:lnTo>
                <a:lnTo>
                  <a:pt x="54" y="207"/>
                </a:lnTo>
                <a:lnTo>
                  <a:pt x="45" y="203"/>
                </a:lnTo>
                <a:lnTo>
                  <a:pt x="42" y="187"/>
                </a:lnTo>
                <a:lnTo>
                  <a:pt x="51" y="187"/>
                </a:lnTo>
                <a:lnTo>
                  <a:pt x="45" y="174"/>
                </a:lnTo>
                <a:lnTo>
                  <a:pt x="42" y="161"/>
                </a:lnTo>
                <a:lnTo>
                  <a:pt x="38" y="147"/>
                </a:lnTo>
                <a:lnTo>
                  <a:pt x="43" y="149"/>
                </a:lnTo>
                <a:lnTo>
                  <a:pt x="47" y="151"/>
                </a:lnTo>
                <a:lnTo>
                  <a:pt x="47" y="151"/>
                </a:lnTo>
                <a:lnTo>
                  <a:pt x="49" y="152"/>
                </a:lnTo>
                <a:lnTo>
                  <a:pt x="47" y="154"/>
                </a:lnTo>
                <a:lnTo>
                  <a:pt x="47" y="156"/>
                </a:lnTo>
                <a:lnTo>
                  <a:pt x="47" y="158"/>
                </a:lnTo>
                <a:lnTo>
                  <a:pt x="49" y="160"/>
                </a:lnTo>
                <a:lnTo>
                  <a:pt x="51" y="163"/>
                </a:lnTo>
                <a:lnTo>
                  <a:pt x="54" y="163"/>
                </a:lnTo>
                <a:lnTo>
                  <a:pt x="51" y="123"/>
                </a:lnTo>
                <a:lnTo>
                  <a:pt x="62" y="123"/>
                </a:lnTo>
                <a:lnTo>
                  <a:pt x="65" y="147"/>
                </a:lnTo>
                <a:lnTo>
                  <a:pt x="71" y="167"/>
                </a:lnTo>
                <a:lnTo>
                  <a:pt x="71" y="203"/>
                </a:lnTo>
                <a:lnTo>
                  <a:pt x="74" y="203"/>
                </a:lnTo>
                <a:lnTo>
                  <a:pt x="74" y="231"/>
                </a:lnTo>
                <a:lnTo>
                  <a:pt x="78" y="231"/>
                </a:lnTo>
                <a:lnTo>
                  <a:pt x="78" y="240"/>
                </a:lnTo>
                <a:lnTo>
                  <a:pt x="82" y="240"/>
                </a:lnTo>
                <a:lnTo>
                  <a:pt x="85" y="263"/>
                </a:lnTo>
                <a:lnTo>
                  <a:pt x="91" y="263"/>
                </a:lnTo>
                <a:lnTo>
                  <a:pt x="91" y="231"/>
                </a:lnTo>
                <a:lnTo>
                  <a:pt x="93" y="201"/>
                </a:lnTo>
                <a:lnTo>
                  <a:pt x="98" y="176"/>
                </a:lnTo>
                <a:lnTo>
                  <a:pt x="102" y="176"/>
                </a:lnTo>
                <a:lnTo>
                  <a:pt x="102" y="180"/>
                </a:lnTo>
                <a:lnTo>
                  <a:pt x="103" y="189"/>
                </a:lnTo>
                <a:lnTo>
                  <a:pt x="103" y="203"/>
                </a:lnTo>
                <a:lnTo>
                  <a:pt x="100" y="220"/>
                </a:lnTo>
                <a:lnTo>
                  <a:pt x="96" y="236"/>
                </a:lnTo>
                <a:lnTo>
                  <a:pt x="98" y="251"/>
                </a:lnTo>
                <a:lnTo>
                  <a:pt x="102" y="251"/>
                </a:lnTo>
                <a:lnTo>
                  <a:pt x="102" y="283"/>
                </a:lnTo>
                <a:lnTo>
                  <a:pt x="105" y="283"/>
                </a:lnTo>
                <a:lnTo>
                  <a:pt x="105" y="323"/>
                </a:lnTo>
                <a:lnTo>
                  <a:pt x="111" y="323"/>
                </a:lnTo>
                <a:lnTo>
                  <a:pt x="111" y="343"/>
                </a:lnTo>
                <a:lnTo>
                  <a:pt x="114" y="343"/>
                </a:lnTo>
                <a:lnTo>
                  <a:pt x="114" y="356"/>
                </a:lnTo>
                <a:lnTo>
                  <a:pt x="118" y="356"/>
                </a:lnTo>
                <a:lnTo>
                  <a:pt x="120" y="367"/>
                </a:lnTo>
                <a:lnTo>
                  <a:pt x="120" y="380"/>
                </a:lnTo>
                <a:lnTo>
                  <a:pt x="122" y="391"/>
                </a:lnTo>
                <a:lnTo>
                  <a:pt x="125" y="400"/>
                </a:lnTo>
                <a:lnTo>
                  <a:pt x="122" y="303"/>
                </a:lnTo>
                <a:lnTo>
                  <a:pt x="116" y="287"/>
                </a:lnTo>
                <a:lnTo>
                  <a:pt x="111" y="272"/>
                </a:lnTo>
                <a:lnTo>
                  <a:pt x="105" y="254"/>
                </a:lnTo>
                <a:lnTo>
                  <a:pt x="118" y="260"/>
                </a:lnTo>
                <a:lnTo>
                  <a:pt x="138" y="334"/>
                </a:lnTo>
                <a:lnTo>
                  <a:pt x="140" y="334"/>
                </a:lnTo>
                <a:lnTo>
                  <a:pt x="140" y="334"/>
                </a:lnTo>
                <a:lnTo>
                  <a:pt x="140" y="334"/>
                </a:lnTo>
                <a:lnTo>
                  <a:pt x="140" y="334"/>
                </a:lnTo>
                <a:lnTo>
                  <a:pt x="142" y="332"/>
                </a:lnTo>
                <a:lnTo>
                  <a:pt x="142" y="331"/>
                </a:lnTo>
                <a:lnTo>
                  <a:pt x="145" y="331"/>
                </a:lnTo>
                <a:lnTo>
                  <a:pt x="142" y="314"/>
                </a:lnTo>
                <a:lnTo>
                  <a:pt x="143" y="294"/>
                </a:lnTo>
                <a:lnTo>
                  <a:pt x="143" y="269"/>
                </a:lnTo>
                <a:lnTo>
                  <a:pt x="143" y="245"/>
                </a:lnTo>
                <a:lnTo>
                  <a:pt x="145" y="223"/>
                </a:lnTo>
                <a:lnTo>
                  <a:pt x="151" y="223"/>
                </a:lnTo>
                <a:lnTo>
                  <a:pt x="145" y="214"/>
                </a:lnTo>
                <a:lnTo>
                  <a:pt x="151" y="214"/>
                </a:lnTo>
                <a:lnTo>
                  <a:pt x="151" y="180"/>
                </a:lnTo>
                <a:lnTo>
                  <a:pt x="154" y="180"/>
                </a:lnTo>
                <a:lnTo>
                  <a:pt x="154" y="154"/>
                </a:lnTo>
                <a:lnTo>
                  <a:pt x="162" y="132"/>
                </a:lnTo>
                <a:lnTo>
                  <a:pt x="165" y="107"/>
                </a:lnTo>
                <a:lnTo>
                  <a:pt x="174" y="107"/>
                </a:lnTo>
                <a:lnTo>
                  <a:pt x="165" y="167"/>
                </a:lnTo>
                <a:lnTo>
                  <a:pt x="162" y="167"/>
                </a:lnTo>
                <a:lnTo>
                  <a:pt x="162" y="203"/>
                </a:lnTo>
                <a:lnTo>
                  <a:pt x="158" y="203"/>
                </a:lnTo>
                <a:lnTo>
                  <a:pt x="162" y="211"/>
                </a:lnTo>
                <a:lnTo>
                  <a:pt x="162" y="214"/>
                </a:lnTo>
                <a:lnTo>
                  <a:pt x="160" y="218"/>
                </a:lnTo>
                <a:lnTo>
                  <a:pt x="158" y="218"/>
                </a:lnTo>
                <a:lnTo>
                  <a:pt x="158" y="220"/>
                </a:lnTo>
                <a:lnTo>
                  <a:pt x="162" y="260"/>
                </a:lnTo>
                <a:lnTo>
                  <a:pt x="162" y="323"/>
                </a:lnTo>
                <a:lnTo>
                  <a:pt x="165" y="323"/>
                </a:lnTo>
                <a:lnTo>
                  <a:pt x="167" y="336"/>
                </a:lnTo>
                <a:lnTo>
                  <a:pt x="167" y="349"/>
                </a:lnTo>
                <a:lnTo>
                  <a:pt x="171" y="360"/>
                </a:lnTo>
                <a:lnTo>
                  <a:pt x="174" y="327"/>
                </a:lnTo>
                <a:lnTo>
                  <a:pt x="178" y="327"/>
                </a:lnTo>
                <a:lnTo>
                  <a:pt x="178" y="320"/>
                </a:lnTo>
                <a:lnTo>
                  <a:pt x="182" y="320"/>
                </a:lnTo>
                <a:lnTo>
                  <a:pt x="185" y="300"/>
                </a:lnTo>
                <a:lnTo>
                  <a:pt x="202" y="287"/>
                </a:lnTo>
                <a:lnTo>
                  <a:pt x="203" y="256"/>
                </a:lnTo>
                <a:lnTo>
                  <a:pt x="205" y="221"/>
                </a:lnTo>
                <a:lnTo>
                  <a:pt x="211" y="185"/>
                </a:lnTo>
                <a:lnTo>
                  <a:pt x="218" y="154"/>
                </a:lnTo>
                <a:lnTo>
                  <a:pt x="220" y="143"/>
                </a:lnTo>
                <a:lnTo>
                  <a:pt x="220" y="132"/>
                </a:lnTo>
                <a:lnTo>
                  <a:pt x="223" y="123"/>
                </a:lnTo>
                <a:lnTo>
                  <a:pt x="231" y="114"/>
                </a:lnTo>
                <a:lnTo>
                  <a:pt x="231" y="114"/>
                </a:lnTo>
                <a:lnTo>
                  <a:pt x="231" y="112"/>
                </a:lnTo>
                <a:lnTo>
                  <a:pt x="231" y="112"/>
                </a:lnTo>
                <a:lnTo>
                  <a:pt x="233" y="112"/>
                </a:lnTo>
                <a:lnTo>
                  <a:pt x="233" y="112"/>
                </a:lnTo>
                <a:lnTo>
                  <a:pt x="234" y="111"/>
                </a:lnTo>
                <a:lnTo>
                  <a:pt x="234" y="131"/>
                </a:lnTo>
                <a:lnTo>
                  <a:pt x="231" y="131"/>
                </a:lnTo>
                <a:lnTo>
                  <a:pt x="222" y="191"/>
                </a:lnTo>
                <a:lnTo>
                  <a:pt x="218" y="211"/>
                </a:lnTo>
                <a:lnTo>
                  <a:pt x="216" y="238"/>
                </a:lnTo>
                <a:lnTo>
                  <a:pt x="216" y="271"/>
                </a:lnTo>
                <a:lnTo>
                  <a:pt x="216" y="305"/>
                </a:lnTo>
                <a:lnTo>
                  <a:pt x="216" y="338"/>
                </a:lnTo>
                <a:lnTo>
                  <a:pt x="218" y="365"/>
                </a:lnTo>
                <a:lnTo>
                  <a:pt x="222" y="383"/>
                </a:lnTo>
                <a:lnTo>
                  <a:pt x="223" y="394"/>
                </a:lnTo>
                <a:lnTo>
                  <a:pt x="222" y="407"/>
                </a:lnTo>
                <a:lnTo>
                  <a:pt x="222" y="418"/>
                </a:lnTo>
                <a:lnTo>
                  <a:pt x="225" y="427"/>
                </a:lnTo>
                <a:lnTo>
                  <a:pt x="225" y="283"/>
                </a:lnTo>
                <a:lnTo>
                  <a:pt x="222" y="283"/>
                </a:lnTo>
                <a:lnTo>
                  <a:pt x="222" y="251"/>
                </a:lnTo>
                <a:lnTo>
                  <a:pt x="234" y="254"/>
                </a:lnTo>
                <a:lnTo>
                  <a:pt x="238" y="283"/>
                </a:lnTo>
                <a:lnTo>
                  <a:pt x="242" y="283"/>
                </a:lnTo>
                <a:lnTo>
                  <a:pt x="251" y="207"/>
                </a:lnTo>
                <a:lnTo>
                  <a:pt x="254" y="207"/>
                </a:lnTo>
                <a:lnTo>
                  <a:pt x="254" y="196"/>
                </a:lnTo>
                <a:lnTo>
                  <a:pt x="258" y="196"/>
                </a:lnTo>
                <a:lnTo>
                  <a:pt x="258" y="180"/>
                </a:lnTo>
                <a:lnTo>
                  <a:pt x="262" y="180"/>
                </a:lnTo>
                <a:lnTo>
                  <a:pt x="262" y="169"/>
                </a:lnTo>
                <a:lnTo>
                  <a:pt x="258" y="156"/>
                </a:lnTo>
                <a:lnTo>
                  <a:pt x="253" y="143"/>
                </a:lnTo>
                <a:lnTo>
                  <a:pt x="251" y="131"/>
                </a:lnTo>
                <a:lnTo>
                  <a:pt x="254" y="132"/>
                </a:lnTo>
                <a:lnTo>
                  <a:pt x="258" y="132"/>
                </a:lnTo>
                <a:lnTo>
                  <a:pt x="260" y="134"/>
                </a:lnTo>
                <a:lnTo>
                  <a:pt x="260" y="136"/>
                </a:lnTo>
                <a:lnTo>
                  <a:pt x="262" y="138"/>
                </a:lnTo>
                <a:lnTo>
                  <a:pt x="262" y="143"/>
                </a:lnTo>
                <a:lnTo>
                  <a:pt x="269" y="154"/>
                </a:lnTo>
                <a:lnTo>
                  <a:pt x="273" y="171"/>
                </a:lnTo>
                <a:lnTo>
                  <a:pt x="274" y="185"/>
                </a:lnTo>
                <a:lnTo>
                  <a:pt x="276" y="200"/>
                </a:lnTo>
                <a:lnTo>
                  <a:pt x="282" y="211"/>
                </a:lnTo>
                <a:lnTo>
                  <a:pt x="282" y="203"/>
                </a:lnTo>
                <a:lnTo>
                  <a:pt x="285" y="192"/>
                </a:lnTo>
                <a:lnTo>
                  <a:pt x="285" y="180"/>
                </a:lnTo>
                <a:lnTo>
                  <a:pt x="282" y="167"/>
                </a:lnTo>
                <a:lnTo>
                  <a:pt x="294" y="167"/>
                </a:lnTo>
                <a:lnTo>
                  <a:pt x="294" y="151"/>
                </a:lnTo>
                <a:lnTo>
                  <a:pt x="305" y="151"/>
                </a:lnTo>
                <a:lnTo>
                  <a:pt x="302" y="200"/>
                </a:lnTo>
                <a:lnTo>
                  <a:pt x="311" y="203"/>
                </a:lnTo>
                <a:lnTo>
                  <a:pt x="311" y="220"/>
                </a:lnTo>
                <a:lnTo>
                  <a:pt x="314" y="220"/>
                </a:lnTo>
                <a:lnTo>
                  <a:pt x="318" y="236"/>
                </a:lnTo>
                <a:lnTo>
                  <a:pt x="322" y="236"/>
                </a:lnTo>
                <a:lnTo>
                  <a:pt x="331" y="271"/>
                </a:lnTo>
                <a:lnTo>
                  <a:pt x="338" y="271"/>
                </a:lnTo>
                <a:lnTo>
                  <a:pt x="342" y="307"/>
                </a:lnTo>
                <a:lnTo>
                  <a:pt x="345" y="307"/>
                </a:lnTo>
                <a:lnTo>
                  <a:pt x="345" y="303"/>
                </a:lnTo>
                <a:lnTo>
                  <a:pt x="354" y="289"/>
                </a:lnTo>
                <a:lnTo>
                  <a:pt x="356" y="269"/>
                </a:lnTo>
                <a:lnTo>
                  <a:pt x="356" y="245"/>
                </a:lnTo>
                <a:lnTo>
                  <a:pt x="354" y="221"/>
                </a:lnTo>
                <a:lnTo>
                  <a:pt x="353" y="198"/>
                </a:lnTo>
                <a:lnTo>
                  <a:pt x="351" y="180"/>
                </a:lnTo>
                <a:lnTo>
                  <a:pt x="354" y="180"/>
                </a:lnTo>
                <a:lnTo>
                  <a:pt x="354" y="183"/>
                </a:lnTo>
                <a:lnTo>
                  <a:pt x="356" y="185"/>
                </a:lnTo>
                <a:lnTo>
                  <a:pt x="356" y="185"/>
                </a:lnTo>
                <a:lnTo>
                  <a:pt x="356" y="183"/>
                </a:lnTo>
                <a:lnTo>
                  <a:pt x="358" y="181"/>
                </a:lnTo>
                <a:lnTo>
                  <a:pt x="358" y="178"/>
                </a:lnTo>
                <a:lnTo>
                  <a:pt x="358" y="176"/>
                </a:lnTo>
                <a:lnTo>
                  <a:pt x="358" y="176"/>
                </a:lnTo>
                <a:lnTo>
                  <a:pt x="354" y="176"/>
                </a:lnTo>
                <a:lnTo>
                  <a:pt x="345" y="123"/>
                </a:lnTo>
                <a:lnTo>
                  <a:pt x="342" y="123"/>
                </a:lnTo>
                <a:lnTo>
                  <a:pt x="342" y="100"/>
                </a:lnTo>
                <a:lnTo>
                  <a:pt x="338" y="100"/>
                </a:lnTo>
                <a:lnTo>
                  <a:pt x="334" y="80"/>
                </a:lnTo>
                <a:lnTo>
                  <a:pt x="345" y="80"/>
                </a:lnTo>
                <a:lnTo>
                  <a:pt x="351" y="112"/>
                </a:lnTo>
                <a:lnTo>
                  <a:pt x="360" y="145"/>
                </a:lnTo>
                <a:lnTo>
                  <a:pt x="371" y="176"/>
                </a:lnTo>
                <a:lnTo>
                  <a:pt x="378" y="240"/>
                </a:lnTo>
                <a:lnTo>
                  <a:pt x="382" y="240"/>
                </a:lnTo>
                <a:lnTo>
                  <a:pt x="382" y="236"/>
                </a:lnTo>
                <a:lnTo>
                  <a:pt x="389" y="227"/>
                </a:lnTo>
                <a:lnTo>
                  <a:pt x="391" y="218"/>
                </a:lnTo>
                <a:lnTo>
                  <a:pt x="391" y="207"/>
                </a:lnTo>
                <a:lnTo>
                  <a:pt x="394" y="196"/>
                </a:lnTo>
                <a:lnTo>
                  <a:pt x="405" y="156"/>
                </a:lnTo>
                <a:lnTo>
                  <a:pt x="414" y="114"/>
                </a:lnTo>
                <a:lnTo>
                  <a:pt x="422" y="114"/>
                </a:lnTo>
                <a:lnTo>
                  <a:pt x="420" y="143"/>
                </a:lnTo>
                <a:lnTo>
                  <a:pt x="413" y="169"/>
                </a:lnTo>
                <a:lnTo>
                  <a:pt x="407" y="194"/>
                </a:lnTo>
                <a:lnTo>
                  <a:pt x="402" y="220"/>
                </a:lnTo>
                <a:lnTo>
                  <a:pt x="405" y="220"/>
                </a:lnTo>
                <a:lnTo>
                  <a:pt x="405" y="211"/>
                </a:lnTo>
                <a:lnTo>
                  <a:pt x="413" y="198"/>
                </a:lnTo>
                <a:lnTo>
                  <a:pt x="420" y="178"/>
                </a:lnTo>
                <a:lnTo>
                  <a:pt x="423" y="154"/>
                </a:lnTo>
                <a:lnTo>
                  <a:pt x="429" y="132"/>
                </a:lnTo>
                <a:lnTo>
                  <a:pt x="434" y="114"/>
                </a:lnTo>
                <a:lnTo>
                  <a:pt x="438" y="114"/>
                </a:lnTo>
                <a:lnTo>
                  <a:pt x="438" y="140"/>
                </a:lnTo>
                <a:lnTo>
                  <a:pt x="434" y="140"/>
                </a:lnTo>
                <a:lnTo>
                  <a:pt x="434" y="160"/>
                </a:lnTo>
                <a:lnTo>
                  <a:pt x="431" y="160"/>
                </a:lnTo>
                <a:lnTo>
                  <a:pt x="423" y="189"/>
                </a:lnTo>
                <a:lnTo>
                  <a:pt x="423" y="220"/>
                </a:lnTo>
                <a:lnTo>
                  <a:pt x="425" y="252"/>
                </a:lnTo>
                <a:lnTo>
                  <a:pt x="425" y="287"/>
                </a:lnTo>
                <a:lnTo>
                  <a:pt x="434" y="287"/>
                </a:lnTo>
                <a:lnTo>
                  <a:pt x="434" y="311"/>
                </a:lnTo>
                <a:lnTo>
                  <a:pt x="438" y="311"/>
                </a:lnTo>
                <a:lnTo>
                  <a:pt x="438" y="307"/>
                </a:lnTo>
                <a:lnTo>
                  <a:pt x="442" y="307"/>
                </a:lnTo>
                <a:lnTo>
                  <a:pt x="451" y="260"/>
                </a:lnTo>
                <a:lnTo>
                  <a:pt x="454" y="260"/>
                </a:lnTo>
                <a:lnTo>
                  <a:pt x="454" y="243"/>
                </a:lnTo>
                <a:lnTo>
                  <a:pt x="458" y="243"/>
                </a:lnTo>
                <a:lnTo>
                  <a:pt x="458" y="223"/>
                </a:lnTo>
                <a:lnTo>
                  <a:pt x="462" y="223"/>
                </a:lnTo>
                <a:lnTo>
                  <a:pt x="462" y="211"/>
                </a:lnTo>
                <a:lnTo>
                  <a:pt x="465" y="211"/>
                </a:lnTo>
                <a:lnTo>
                  <a:pt x="465" y="196"/>
                </a:lnTo>
                <a:lnTo>
                  <a:pt x="471" y="196"/>
                </a:lnTo>
                <a:lnTo>
                  <a:pt x="471" y="176"/>
                </a:lnTo>
                <a:lnTo>
                  <a:pt x="476" y="156"/>
                </a:lnTo>
                <a:lnTo>
                  <a:pt x="480" y="138"/>
                </a:lnTo>
                <a:lnTo>
                  <a:pt x="482" y="114"/>
                </a:lnTo>
                <a:lnTo>
                  <a:pt x="494" y="114"/>
                </a:lnTo>
                <a:lnTo>
                  <a:pt x="494" y="120"/>
                </a:lnTo>
                <a:lnTo>
                  <a:pt x="491" y="120"/>
                </a:lnTo>
                <a:lnTo>
                  <a:pt x="491" y="143"/>
                </a:lnTo>
                <a:lnTo>
                  <a:pt x="485" y="143"/>
                </a:lnTo>
                <a:lnTo>
                  <a:pt x="474" y="211"/>
                </a:lnTo>
                <a:lnTo>
                  <a:pt x="478" y="211"/>
                </a:lnTo>
                <a:lnTo>
                  <a:pt x="494" y="154"/>
                </a:lnTo>
                <a:lnTo>
                  <a:pt x="502" y="154"/>
                </a:lnTo>
                <a:lnTo>
                  <a:pt x="498" y="176"/>
                </a:lnTo>
                <a:lnTo>
                  <a:pt x="491" y="194"/>
                </a:lnTo>
                <a:lnTo>
                  <a:pt x="485" y="214"/>
                </a:lnTo>
                <a:lnTo>
                  <a:pt x="494" y="214"/>
                </a:lnTo>
                <a:lnTo>
                  <a:pt x="494" y="231"/>
                </a:lnTo>
                <a:lnTo>
                  <a:pt x="498" y="231"/>
                </a:lnTo>
                <a:lnTo>
                  <a:pt x="500" y="216"/>
                </a:lnTo>
                <a:lnTo>
                  <a:pt x="505" y="203"/>
                </a:lnTo>
                <a:lnTo>
                  <a:pt x="511" y="191"/>
                </a:lnTo>
                <a:lnTo>
                  <a:pt x="511" y="171"/>
                </a:lnTo>
                <a:lnTo>
                  <a:pt x="514" y="171"/>
                </a:lnTo>
                <a:lnTo>
                  <a:pt x="516" y="169"/>
                </a:lnTo>
                <a:lnTo>
                  <a:pt x="516" y="169"/>
                </a:lnTo>
                <a:lnTo>
                  <a:pt x="516" y="169"/>
                </a:lnTo>
                <a:lnTo>
                  <a:pt x="518" y="169"/>
                </a:lnTo>
                <a:lnTo>
                  <a:pt x="520" y="169"/>
                </a:lnTo>
                <a:lnTo>
                  <a:pt x="522" y="167"/>
                </a:lnTo>
                <a:lnTo>
                  <a:pt x="522" y="180"/>
                </a:lnTo>
                <a:lnTo>
                  <a:pt x="518" y="196"/>
                </a:lnTo>
                <a:lnTo>
                  <a:pt x="518" y="211"/>
                </a:lnTo>
                <a:lnTo>
                  <a:pt x="518" y="225"/>
                </a:lnTo>
                <a:lnTo>
                  <a:pt x="522" y="236"/>
                </a:lnTo>
                <a:lnTo>
                  <a:pt x="523" y="212"/>
                </a:lnTo>
                <a:lnTo>
                  <a:pt x="529" y="192"/>
                </a:lnTo>
                <a:lnTo>
                  <a:pt x="534" y="172"/>
                </a:lnTo>
                <a:lnTo>
                  <a:pt x="538" y="151"/>
                </a:lnTo>
                <a:lnTo>
                  <a:pt x="551" y="151"/>
                </a:lnTo>
                <a:lnTo>
                  <a:pt x="545" y="189"/>
                </a:lnTo>
                <a:lnTo>
                  <a:pt x="542" y="229"/>
                </a:lnTo>
                <a:lnTo>
                  <a:pt x="538" y="271"/>
                </a:lnTo>
                <a:lnTo>
                  <a:pt x="540" y="311"/>
                </a:lnTo>
                <a:lnTo>
                  <a:pt x="545" y="347"/>
                </a:lnTo>
                <a:lnTo>
                  <a:pt x="547" y="360"/>
                </a:lnTo>
                <a:lnTo>
                  <a:pt x="549" y="374"/>
                </a:lnTo>
                <a:lnTo>
                  <a:pt x="549" y="389"/>
                </a:lnTo>
                <a:lnTo>
                  <a:pt x="549" y="401"/>
                </a:lnTo>
                <a:lnTo>
                  <a:pt x="554" y="411"/>
                </a:lnTo>
                <a:lnTo>
                  <a:pt x="554" y="311"/>
                </a:lnTo>
                <a:lnTo>
                  <a:pt x="558" y="311"/>
                </a:lnTo>
                <a:lnTo>
                  <a:pt x="560" y="294"/>
                </a:lnTo>
                <a:lnTo>
                  <a:pt x="560" y="276"/>
                </a:lnTo>
                <a:lnTo>
                  <a:pt x="558" y="263"/>
                </a:lnTo>
                <a:lnTo>
                  <a:pt x="565" y="263"/>
                </a:lnTo>
                <a:lnTo>
                  <a:pt x="565" y="247"/>
                </a:lnTo>
                <a:lnTo>
                  <a:pt x="578" y="247"/>
                </a:lnTo>
                <a:lnTo>
                  <a:pt x="574" y="271"/>
                </a:lnTo>
                <a:lnTo>
                  <a:pt x="571" y="271"/>
                </a:lnTo>
                <a:lnTo>
                  <a:pt x="571" y="281"/>
                </a:lnTo>
                <a:lnTo>
                  <a:pt x="573" y="296"/>
                </a:lnTo>
                <a:lnTo>
                  <a:pt x="576" y="314"/>
                </a:lnTo>
                <a:lnTo>
                  <a:pt x="580" y="331"/>
                </a:lnTo>
                <a:lnTo>
                  <a:pt x="583" y="345"/>
                </a:lnTo>
                <a:lnTo>
                  <a:pt x="585" y="351"/>
                </a:lnTo>
                <a:lnTo>
                  <a:pt x="589" y="311"/>
                </a:lnTo>
                <a:lnTo>
                  <a:pt x="593" y="271"/>
                </a:lnTo>
                <a:lnTo>
                  <a:pt x="594" y="227"/>
                </a:lnTo>
                <a:lnTo>
                  <a:pt x="594" y="191"/>
                </a:lnTo>
                <a:lnTo>
                  <a:pt x="591" y="191"/>
                </a:lnTo>
                <a:lnTo>
                  <a:pt x="591" y="163"/>
                </a:lnTo>
                <a:lnTo>
                  <a:pt x="585" y="163"/>
                </a:lnTo>
                <a:lnTo>
                  <a:pt x="585" y="136"/>
                </a:lnTo>
                <a:lnTo>
                  <a:pt x="578" y="103"/>
                </a:lnTo>
                <a:lnTo>
                  <a:pt x="571" y="71"/>
                </a:lnTo>
                <a:lnTo>
                  <a:pt x="582" y="76"/>
                </a:lnTo>
                <a:lnTo>
                  <a:pt x="605" y="207"/>
                </a:lnTo>
                <a:lnTo>
                  <a:pt x="607" y="221"/>
                </a:lnTo>
                <a:lnTo>
                  <a:pt x="605" y="238"/>
                </a:lnTo>
                <a:lnTo>
                  <a:pt x="605" y="252"/>
                </a:lnTo>
                <a:lnTo>
                  <a:pt x="611" y="263"/>
                </a:lnTo>
                <a:lnTo>
                  <a:pt x="638" y="103"/>
                </a:lnTo>
                <a:lnTo>
                  <a:pt x="645" y="103"/>
                </a:lnTo>
                <a:lnTo>
                  <a:pt x="631" y="211"/>
                </a:lnTo>
                <a:lnTo>
                  <a:pt x="634" y="211"/>
                </a:lnTo>
                <a:lnTo>
                  <a:pt x="638" y="183"/>
                </a:lnTo>
                <a:lnTo>
                  <a:pt x="651" y="183"/>
                </a:lnTo>
                <a:lnTo>
                  <a:pt x="651" y="214"/>
                </a:lnTo>
                <a:lnTo>
                  <a:pt x="653" y="245"/>
                </a:lnTo>
                <a:lnTo>
                  <a:pt x="658" y="271"/>
                </a:lnTo>
                <a:lnTo>
                  <a:pt x="654" y="283"/>
                </a:lnTo>
                <a:lnTo>
                  <a:pt x="662" y="283"/>
                </a:lnTo>
                <a:lnTo>
                  <a:pt x="665" y="311"/>
                </a:lnTo>
                <a:lnTo>
                  <a:pt x="671" y="311"/>
                </a:lnTo>
                <a:lnTo>
                  <a:pt x="671" y="307"/>
                </a:lnTo>
                <a:lnTo>
                  <a:pt x="705" y="200"/>
                </a:lnTo>
                <a:lnTo>
                  <a:pt x="705" y="183"/>
                </a:lnTo>
                <a:lnTo>
                  <a:pt x="711" y="183"/>
                </a:lnTo>
                <a:lnTo>
                  <a:pt x="714" y="154"/>
                </a:lnTo>
                <a:lnTo>
                  <a:pt x="718" y="154"/>
                </a:lnTo>
                <a:lnTo>
                  <a:pt x="720" y="154"/>
                </a:lnTo>
                <a:lnTo>
                  <a:pt x="720" y="152"/>
                </a:lnTo>
                <a:lnTo>
                  <a:pt x="720" y="152"/>
                </a:lnTo>
                <a:lnTo>
                  <a:pt x="722" y="152"/>
                </a:lnTo>
                <a:lnTo>
                  <a:pt x="723" y="152"/>
                </a:lnTo>
                <a:lnTo>
                  <a:pt x="725" y="151"/>
                </a:lnTo>
                <a:lnTo>
                  <a:pt x="714" y="207"/>
                </a:lnTo>
                <a:lnTo>
                  <a:pt x="722" y="207"/>
                </a:lnTo>
                <a:lnTo>
                  <a:pt x="723" y="223"/>
                </a:lnTo>
                <a:lnTo>
                  <a:pt x="729" y="236"/>
                </a:lnTo>
                <a:lnTo>
                  <a:pt x="734" y="247"/>
                </a:lnTo>
                <a:lnTo>
                  <a:pt x="734" y="267"/>
                </a:lnTo>
                <a:lnTo>
                  <a:pt x="738" y="267"/>
                </a:lnTo>
                <a:lnTo>
                  <a:pt x="738" y="280"/>
                </a:lnTo>
                <a:lnTo>
                  <a:pt x="742" y="280"/>
                </a:lnTo>
                <a:lnTo>
                  <a:pt x="745" y="323"/>
                </a:lnTo>
                <a:lnTo>
                  <a:pt x="751" y="323"/>
                </a:lnTo>
                <a:lnTo>
                  <a:pt x="753" y="338"/>
                </a:lnTo>
                <a:lnTo>
                  <a:pt x="753" y="352"/>
                </a:lnTo>
                <a:lnTo>
                  <a:pt x="753" y="365"/>
                </a:lnTo>
                <a:lnTo>
                  <a:pt x="758" y="374"/>
                </a:lnTo>
                <a:lnTo>
                  <a:pt x="758" y="367"/>
                </a:lnTo>
                <a:lnTo>
                  <a:pt x="765" y="358"/>
                </a:lnTo>
                <a:lnTo>
                  <a:pt x="767" y="343"/>
                </a:lnTo>
                <a:lnTo>
                  <a:pt x="765" y="327"/>
                </a:lnTo>
                <a:lnTo>
                  <a:pt x="762" y="327"/>
                </a:lnTo>
                <a:lnTo>
                  <a:pt x="762" y="300"/>
                </a:lnTo>
                <a:lnTo>
                  <a:pt x="758" y="300"/>
                </a:lnTo>
                <a:lnTo>
                  <a:pt x="758" y="280"/>
                </a:lnTo>
                <a:lnTo>
                  <a:pt x="754" y="280"/>
                </a:lnTo>
                <a:lnTo>
                  <a:pt x="754" y="271"/>
                </a:lnTo>
                <a:lnTo>
                  <a:pt x="751" y="271"/>
                </a:lnTo>
                <a:lnTo>
                  <a:pt x="749" y="269"/>
                </a:lnTo>
                <a:lnTo>
                  <a:pt x="749" y="269"/>
                </a:lnTo>
                <a:lnTo>
                  <a:pt x="751" y="269"/>
                </a:lnTo>
                <a:lnTo>
                  <a:pt x="751" y="269"/>
                </a:lnTo>
                <a:lnTo>
                  <a:pt x="753" y="269"/>
                </a:lnTo>
                <a:lnTo>
                  <a:pt x="754" y="267"/>
                </a:lnTo>
                <a:lnTo>
                  <a:pt x="756" y="265"/>
                </a:lnTo>
                <a:lnTo>
                  <a:pt x="756" y="265"/>
                </a:lnTo>
                <a:lnTo>
                  <a:pt x="756" y="265"/>
                </a:lnTo>
                <a:lnTo>
                  <a:pt x="758" y="265"/>
                </a:lnTo>
                <a:lnTo>
                  <a:pt x="760" y="263"/>
                </a:lnTo>
                <a:lnTo>
                  <a:pt x="762" y="263"/>
                </a:lnTo>
                <a:lnTo>
                  <a:pt x="762" y="274"/>
                </a:lnTo>
                <a:lnTo>
                  <a:pt x="765" y="274"/>
                </a:lnTo>
                <a:lnTo>
                  <a:pt x="765" y="260"/>
                </a:lnTo>
                <a:lnTo>
                  <a:pt x="778" y="260"/>
                </a:lnTo>
                <a:lnTo>
                  <a:pt x="780" y="280"/>
                </a:lnTo>
                <a:lnTo>
                  <a:pt x="785" y="298"/>
                </a:lnTo>
                <a:lnTo>
                  <a:pt x="791" y="314"/>
                </a:lnTo>
                <a:lnTo>
                  <a:pt x="791" y="347"/>
                </a:lnTo>
                <a:lnTo>
                  <a:pt x="796" y="385"/>
                </a:lnTo>
                <a:lnTo>
                  <a:pt x="798" y="431"/>
                </a:lnTo>
                <a:lnTo>
                  <a:pt x="798" y="441"/>
                </a:lnTo>
                <a:lnTo>
                  <a:pt x="800" y="449"/>
                </a:lnTo>
                <a:lnTo>
                  <a:pt x="800" y="454"/>
                </a:lnTo>
                <a:lnTo>
                  <a:pt x="798" y="463"/>
                </a:lnTo>
                <a:lnTo>
                  <a:pt x="811" y="463"/>
                </a:lnTo>
                <a:lnTo>
                  <a:pt x="814" y="314"/>
                </a:lnTo>
                <a:lnTo>
                  <a:pt x="809" y="300"/>
                </a:lnTo>
                <a:lnTo>
                  <a:pt x="803" y="283"/>
                </a:lnTo>
                <a:lnTo>
                  <a:pt x="802" y="263"/>
                </a:lnTo>
                <a:lnTo>
                  <a:pt x="805" y="263"/>
                </a:lnTo>
                <a:lnTo>
                  <a:pt x="807" y="267"/>
                </a:lnTo>
                <a:lnTo>
                  <a:pt x="807" y="267"/>
                </a:lnTo>
                <a:lnTo>
                  <a:pt x="807" y="269"/>
                </a:lnTo>
                <a:lnTo>
                  <a:pt x="807" y="269"/>
                </a:lnTo>
                <a:lnTo>
                  <a:pt x="809" y="269"/>
                </a:lnTo>
                <a:lnTo>
                  <a:pt x="811" y="271"/>
                </a:lnTo>
                <a:lnTo>
                  <a:pt x="811" y="260"/>
                </a:lnTo>
                <a:lnTo>
                  <a:pt x="805" y="247"/>
                </a:lnTo>
                <a:lnTo>
                  <a:pt x="803" y="232"/>
                </a:lnTo>
                <a:lnTo>
                  <a:pt x="802" y="220"/>
                </a:lnTo>
                <a:lnTo>
                  <a:pt x="782" y="163"/>
                </a:lnTo>
                <a:lnTo>
                  <a:pt x="785" y="163"/>
                </a:lnTo>
                <a:lnTo>
                  <a:pt x="785" y="160"/>
                </a:lnTo>
                <a:lnTo>
                  <a:pt x="791" y="160"/>
                </a:lnTo>
                <a:lnTo>
                  <a:pt x="791" y="163"/>
                </a:lnTo>
                <a:lnTo>
                  <a:pt x="796" y="174"/>
                </a:lnTo>
                <a:lnTo>
                  <a:pt x="800" y="185"/>
                </a:lnTo>
                <a:lnTo>
                  <a:pt x="802" y="200"/>
                </a:lnTo>
                <a:lnTo>
                  <a:pt x="805" y="200"/>
                </a:lnTo>
                <a:lnTo>
                  <a:pt x="805" y="220"/>
                </a:lnTo>
                <a:lnTo>
                  <a:pt x="811" y="220"/>
                </a:lnTo>
                <a:lnTo>
                  <a:pt x="811" y="231"/>
                </a:lnTo>
                <a:lnTo>
                  <a:pt x="814" y="231"/>
                </a:lnTo>
                <a:lnTo>
                  <a:pt x="814" y="254"/>
                </a:lnTo>
                <a:lnTo>
                  <a:pt x="818" y="254"/>
                </a:lnTo>
                <a:lnTo>
                  <a:pt x="818" y="271"/>
                </a:lnTo>
                <a:lnTo>
                  <a:pt x="823" y="291"/>
                </a:lnTo>
                <a:lnTo>
                  <a:pt x="831" y="311"/>
                </a:lnTo>
                <a:lnTo>
                  <a:pt x="834" y="311"/>
                </a:lnTo>
                <a:lnTo>
                  <a:pt x="834" y="267"/>
                </a:lnTo>
                <a:lnTo>
                  <a:pt x="831" y="267"/>
                </a:lnTo>
                <a:lnTo>
                  <a:pt x="831" y="243"/>
                </a:lnTo>
                <a:lnTo>
                  <a:pt x="825" y="243"/>
                </a:lnTo>
                <a:lnTo>
                  <a:pt x="822" y="220"/>
                </a:lnTo>
                <a:lnTo>
                  <a:pt x="814" y="214"/>
                </a:lnTo>
                <a:lnTo>
                  <a:pt x="811" y="200"/>
                </a:lnTo>
                <a:lnTo>
                  <a:pt x="818" y="203"/>
                </a:lnTo>
                <a:lnTo>
                  <a:pt x="805" y="163"/>
                </a:lnTo>
                <a:lnTo>
                  <a:pt x="814" y="163"/>
                </a:lnTo>
                <a:lnTo>
                  <a:pt x="865" y="314"/>
                </a:lnTo>
                <a:lnTo>
                  <a:pt x="865" y="311"/>
                </a:lnTo>
                <a:lnTo>
                  <a:pt x="869" y="309"/>
                </a:lnTo>
                <a:lnTo>
                  <a:pt x="869" y="307"/>
                </a:lnTo>
                <a:lnTo>
                  <a:pt x="869" y="305"/>
                </a:lnTo>
                <a:lnTo>
                  <a:pt x="869" y="305"/>
                </a:lnTo>
                <a:lnTo>
                  <a:pt x="869" y="303"/>
                </a:lnTo>
                <a:lnTo>
                  <a:pt x="869" y="301"/>
                </a:lnTo>
                <a:lnTo>
                  <a:pt x="871" y="300"/>
                </a:lnTo>
                <a:lnTo>
                  <a:pt x="874" y="300"/>
                </a:lnTo>
                <a:lnTo>
                  <a:pt x="874" y="303"/>
                </a:lnTo>
                <a:lnTo>
                  <a:pt x="876" y="301"/>
                </a:lnTo>
                <a:lnTo>
                  <a:pt x="876" y="301"/>
                </a:lnTo>
                <a:lnTo>
                  <a:pt x="876" y="300"/>
                </a:lnTo>
                <a:lnTo>
                  <a:pt x="876" y="300"/>
                </a:lnTo>
                <a:lnTo>
                  <a:pt x="878" y="298"/>
                </a:lnTo>
                <a:lnTo>
                  <a:pt x="878" y="296"/>
                </a:lnTo>
                <a:lnTo>
                  <a:pt x="871" y="296"/>
                </a:lnTo>
                <a:lnTo>
                  <a:pt x="865" y="263"/>
                </a:lnTo>
                <a:lnTo>
                  <a:pt x="874" y="263"/>
                </a:lnTo>
                <a:lnTo>
                  <a:pt x="874" y="254"/>
                </a:lnTo>
                <a:lnTo>
                  <a:pt x="882" y="254"/>
                </a:lnTo>
                <a:lnTo>
                  <a:pt x="882" y="271"/>
                </a:lnTo>
                <a:lnTo>
                  <a:pt x="880" y="281"/>
                </a:lnTo>
                <a:lnTo>
                  <a:pt x="882" y="291"/>
                </a:lnTo>
                <a:lnTo>
                  <a:pt x="885" y="291"/>
                </a:lnTo>
                <a:lnTo>
                  <a:pt x="891" y="236"/>
                </a:lnTo>
                <a:lnTo>
                  <a:pt x="898" y="231"/>
                </a:lnTo>
                <a:lnTo>
                  <a:pt x="898" y="220"/>
                </a:lnTo>
                <a:lnTo>
                  <a:pt x="902" y="220"/>
                </a:lnTo>
                <a:lnTo>
                  <a:pt x="902" y="214"/>
                </a:lnTo>
                <a:lnTo>
                  <a:pt x="898" y="214"/>
                </a:lnTo>
                <a:lnTo>
                  <a:pt x="898" y="163"/>
                </a:lnTo>
                <a:lnTo>
                  <a:pt x="894" y="163"/>
                </a:lnTo>
                <a:lnTo>
                  <a:pt x="894" y="160"/>
                </a:lnTo>
                <a:lnTo>
                  <a:pt x="898" y="160"/>
                </a:lnTo>
                <a:lnTo>
                  <a:pt x="898" y="154"/>
                </a:lnTo>
                <a:lnTo>
                  <a:pt x="894" y="154"/>
                </a:lnTo>
                <a:lnTo>
                  <a:pt x="894" y="152"/>
                </a:lnTo>
                <a:lnTo>
                  <a:pt x="896" y="149"/>
                </a:lnTo>
                <a:lnTo>
                  <a:pt x="898" y="147"/>
                </a:lnTo>
                <a:lnTo>
                  <a:pt x="898" y="147"/>
                </a:lnTo>
                <a:lnTo>
                  <a:pt x="894" y="140"/>
                </a:lnTo>
                <a:lnTo>
                  <a:pt x="894" y="136"/>
                </a:lnTo>
                <a:lnTo>
                  <a:pt x="898" y="136"/>
                </a:lnTo>
                <a:lnTo>
                  <a:pt x="898" y="131"/>
                </a:lnTo>
                <a:lnTo>
                  <a:pt x="894" y="131"/>
                </a:lnTo>
                <a:lnTo>
                  <a:pt x="898" y="107"/>
                </a:lnTo>
                <a:lnTo>
                  <a:pt x="905" y="107"/>
                </a:lnTo>
                <a:lnTo>
                  <a:pt x="905" y="167"/>
                </a:lnTo>
                <a:lnTo>
                  <a:pt x="914" y="167"/>
                </a:lnTo>
                <a:lnTo>
                  <a:pt x="922" y="311"/>
                </a:lnTo>
                <a:lnTo>
                  <a:pt x="925" y="311"/>
                </a:lnTo>
                <a:lnTo>
                  <a:pt x="927" y="325"/>
                </a:lnTo>
                <a:lnTo>
                  <a:pt x="927" y="341"/>
                </a:lnTo>
                <a:lnTo>
                  <a:pt x="929" y="356"/>
                </a:lnTo>
                <a:lnTo>
                  <a:pt x="934" y="367"/>
                </a:lnTo>
                <a:lnTo>
                  <a:pt x="931" y="323"/>
                </a:lnTo>
                <a:lnTo>
                  <a:pt x="934" y="323"/>
                </a:lnTo>
                <a:lnTo>
                  <a:pt x="938" y="329"/>
                </a:lnTo>
                <a:lnTo>
                  <a:pt x="942" y="332"/>
                </a:lnTo>
                <a:lnTo>
                  <a:pt x="945" y="334"/>
                </a:lnTo>
                <a:lnTo>
                  <a:pt x="945" y="296"/>
                </a:lnTo>
                <a:lnTo>
                  <a:pt x="938" y="296"/>
                </a:lnTo>
                <a:lnTo>
                  <a:pt x="938" y="287"/>
                </a:lnTo>
                <a:lnTo>
                  <a:pt x="945" y="287"/>
                </a:lnTo>
                <a:lnTo>
                  <a:pt x="942" y="107"/>
                </a:lnTo>
                <a:lnTo>
                  <a:pt x="954" y="107"/>
                </a:lnTo>
                <a:lnTo>
                  <a:pt x="954" y="111"/>
                </a:lnTo>
                <a:lnTo>
                  <a:pt x="951" y="121"/>
                </a:lnTo>
                <a:lnTo>
                  <a:pt x="949" y="138"/>
                </a:lnTo>
                <a:lnTo>
                  <a:pt x="949" y="156"/>
                </a:lnTo>
                <a:lnTo>
                  <a:pt x="951" y="171"/>
                </a:lnTo>
                <a:lnTo>
                  <a:pt x="962" y="287"/>
                </a:lnTo>
                <a:lnTo>
                  <a:pt x="967" y="287"/>
                </a:lnTo>
                <a:lnTo>
                  <a:pt x="971" y="289"/>
                </a:lnTo>
                <a:lnTo>
                  <a:pt x="974" y="289"/>
                </a:lnTo>
                <a:lnTo>
                  <a:pt x="978" y="291"/>
                </a:lnTo>
                <a:lnTo>
                  <a:pt x="978" y="236"/>
                </a:lnTo>
                <a:lnTo>
                  <a:pt x="991" y="236"/>
                </a:lnTo>
                <a:lnTo>
                  <a:pt x="993" y="269"/>
                </a:lnTo>
                <a:lnTo>
                  <a:pt x="1002" y="300"/>
                </a:lnTo>
                <a:lnTo>
                  <a:pt x="1005" y="300"/>
                </a:lnTo>
                <a:lnTo>
                  <a:pt x="1005" y="143"/>
                </a:lnTo>
                <a:lnTo>
                  <a:pt x="1018" y="147"/>
                </a:lnTo>
                <a:lnTo>
                  <a:pt x="1022" y="189"/>
                </a:lnTo>
                <a:lnTo>
                  <a:pt x="1031" y="223"/>
                </a:lnTo>
                <a:lnTo>
                  <a:pt x="1031" y="254"/>
                </a:lnTo>
                <a:lnTo>
                  <a:pt x="1034" y="254"/>
                </a:lnTo>
                <a:lnTo>
                  <a:pt x="1038" y="300"/>
                </a:lnTo>
                <a:lnTo>
                  <a:pt x="1045" y="303"/>
                </a:lnTo>
                <a:lnTo>
                  <a:pt x="1045" y="314"/>
                </a:lnTo>
                <a:lnTo>
                  <a:pt x="1049" y="323"/>
                </a:lnTo>
                <a:lnTo>
                  <a:pt x="1054" y="329"/>
                </a:lnTo>
                <a:lnTo>
                  <a:pt x="1060" y="336"/>
                </a:lnTo>
                <a:lnTo>
                  <a:pt x="1065" y="340"/>
                </a:lnTo>
                <a:lnTo>
                  <a:pt x="1074" y="343"/>
                </a:lnTo>
                <a:lnTo>
                  <a:pt x="1074" y="347"/>
                </a:lnTo>
                <a:lnTo>
                  <a:pt x="1076" y="349"/>
                </a:lnTo>
                <a:lnTo>
                  <a:pt x="1076" y="351"/>
                </a:lnTo>
                <a:lnTo>
                  <a:pt x="1078" y="352"/>
                </a:lnTo>
                <a:lnTo>
                  <a:pt x="1080" y="354"/>
                </a:lnTo>
                <a:lnTo>
                  <a:pt x="1082" y="356"/>
                </a:lnTo>
                <a:lnTo>
                  <a:pt x="1082" y="360"/>
                </a:lnTo>
                <a:lnTo>
                  <a:pt x="1085" y="360"/>
                </a:lnTo>
                <a:lnTo>
                  <a:pt x="1085" y="351"/>
                </a:lnTo>
                <a:lnTo>
                  <a:pt x="1082" y="351"/>
                </a:lnTo>
                <a:lnTo>
                  <a:pt x="1082" y="323"/>
                </a:lnTo>
                <a:lnTo>
                  <a:pt x="1078" y="323"/>
                </a:lnTo>
                <a:lnTo>
                  <a:pt x="1071" y="287"/>
                </a:lnTo>
                <a:lnTo>
                  <a:pt x="1065" y="287"/>
                </a:lnTo>
                <a:lnTo>
                  <a:pt x="1065" y="274"/>
                </a:lnTo>
                <a:lnTo>
                  <a:pt x="1062" y="274"/>
                </a:lnTo>
                <a:lnTo>
                  <a:pt x="1060" y="272"/>
                </a:lnTo>
                <a:lnTo>
                  <a:pt x="1060" y="269"/>
                </a:lnTo>
                <a:lnTo>
                  <a:pt x="1058" y="265"/>
                </a:lnTo>
                <a:lnTo>
                  <a:pt x="1058" y="260"/>
                </a:lnTo>
                <a:lnTo>
                  <a:pt x="1062" y="260"/>
                </a:lnTo>
                <a:lnTo>
                  <a:pt x="1069" y="269"/>
                </a:lnTo>
                <a:lnTo>
                  <a:pt x="1074" y="280"/>
                </a:lnTo>
                <a:lnTo>
                  <a:pt x="1078" y="291"/>
                </a:lnTo>
                <a:lnTo>
                  <a:pt x="1082" y="291"/>
                </a:lnTo>
                <a:lnTo>
                  <a:pt x="1074" y="267"/>
                </a:lnTo>
                <a:lnTo>
                  <a:pt x="1063" y="243"/>
                </a:lnTo>
                <a:lnTo>
                  <a:pt x="1054" y="220"/>
                </a:lnTo>
                <a:lnTo>
                  <a:pt x="1058" y="220"/>
                </a:lnTo>
                <a:lnTo>
                  <a:pt x="1062" y="221"/>
                </a:lnTo>
                <a:lnTo>
                  <a:pt x="1063" y="221"/>
                </a:lnTo>
                <a:lnTo>
                  <a:pt x="1063" y="223"/>
                </a:lnTo>
                <a:lnTo>
                  <a:pt x="1065" y="227"/>
                </a:lnTo>
                <a:lnTo>
                  <a:pt x="1065" y="231"/>
                </a:lnTo>
                <a:lnTo>
                  <a:pt x="1076" y="245"/>
                </a:lnTo>
                <a:lnTo>
                  <a:pt x="1083" y="263"/>
                </a:lnTo>
                <a:lnTo>
                  <a:pt x="1089" y="283"/>
                </a:lnTo>
                <a:lnTo>
                  <a:pt x="1094" y="303"/>
                </a:lnTo>
                <a:lnTo>
                  <a:pt x="1098" y="303"/>
                </a:lnTo>
                <a:lnTo>
                  <a:pt x="1098" y="323"/>
                </a:lnTo>
                <a:lnTo>
                  <a:pt x="1102" y="323"/>
                </a:lnTo>
                <a:lnTo>
                  <a:pt x="1094" y="240"/>
                </a:lnTo>
                <a:lnTo>
                  <a:pt x="1091" y="240"/>
                </a:lnTo>
                <a:lnTo>
                  <a:pt x="1091" y="223"/>
                </a:lnTo>
                <a:lnTo>
                  <a:pt x="1085" y="223"/>
                </a:lnTo>
                <a:lnTo>
                  <a:pt x="1082" y="191"/>
                </a:lnTo>
                <a:lnTo>
                  <a:pt x="1078" y="191"/>
                </a:lnTo>
                <a:lnTo>
                  <a:pt x="1078" y="183"/>
                </a:lnTo>
                <a:lnTo>
                  <a:pt x="1074" y="183"/>
                </a:lnTo>
                <a:lnTo>
                  <a:pt x="1074" y="171"/>
                </a:lnTo>
                <a:lnTo>
                  <a:pt x="1071" y="171"/>
                </a:lnTo>
                <a:lnTo>
                  <a:pt x="1065" y="154"/>
                </a:lnTo>
                <a:lnTo>
                  <a:pt x="1062" y="154"/>
                </a:lnTo>
                <a:lnTo>
                  <a:pt x="1062" y="143"/>
                </a:lnTo>
                <a:lnTo>
                  <a:pt x="1058" y="143"/>
                </a:lnTo>
                <a:lnTo>
                  <a:pt x="1051" y="120"/>
                </a:lnTo>
                <a:lnTo>
                  <a:pt x="1045" y="120"/>
                </a:lnTo>
                <a:lnTo>
                  <a:pt x="1045" y="111"/>
                </a:lnTo>
                <a:lnTo>
                  <a:pt x="1038" y="98"/>
                </a:lnTo>
                <a:lnTo>
                  <a:pt x="1031" y="85"/>
                </a:lnTo>
                <a:lnTo>
                  <a:pt x="1025" y="67"/>
                </a:lnTo>
                <a:lnTo>
                  <a:pt x="1038" y="71"/>
                </a:lnTo>
                <a:lnTo>
                  <a:pt x="1042" y="89"/>
                </a:lnTo>
                <a:lnTo>
                  <a:pt x="1051" y="101"/>
                </a:lnTo>
                <a:lnTo>
                  <a:pt x="1058" y="114"/>
                </a:lnTo>
                <a:lnTo>
                  <a:pt x="1058" y="123"/>
                </a:lnTo>
                <a:lnTo>
                  <a:pt x="1062" y="123"/>
                </a:lnTo>
                <a:lnTo>
                  <a:pt x="1062" y="131"/>
                </a:lnTo>
                <a:lnTo>
                  <a:pt x="1065" y="131"/>
                </a:lnTo>
                <a:lnTo>
                  <a:pt x="1065" y="140"/>
                </a:lnTo>
                <a:lnTo>
                  <a:pt x="1071" y="140"/>
                </a:lnTo>
                <a:lnTo>
                  <a:pt x="1071" y="147"/>
                </a:lnTo>
                <a:lnTo>
                  <a:pt x="1074" y="147"/>
                </a:lnTo>
                <a:lnTo>
                  <a:pt x="1082" y="171"/>
                </a:lnTo>
                <a:lnTo>
                  <a:pt x="1085" y="171"/>
                </a:lnTo>
                <a:lnTo>
                  <a:pt x="1085" y="183"/>
                </a:lnTo>
                <a:lnTo>
                  <a:pt x="1091" y="183"/>
                </a:lnTo>
                <a:lnTo>
                  <a:pt x="1091" y="191"/>
                </a:lnTo>
                <a:lnTo>
                  <a:pt x="1094" y="191"/>
                </a:lnTo>
                <a:lnTo>
                  <a:pt x="1102" y="227"/>
                </a:lnTo>
                <a:lnTo>
                  <a:pt x="1105" y="227"/>
                </a:lnTo>
                <a:lnTo>
                  <a:pt x="1105" y="236"/>
                </a:lnTo>
                <a:lnTo>
                  <a:pt x="1111" y="236"/>
                </a:lnTo>
                <a:lnTo>
                  <a:pt x="1111" y="254"/>
                </a:lnTo>
                <a:lnTo>
                  <a:pt x="1114" y="254"/>
                </a:lnTo>
                <a:lnTo>
                  <a:pt x="1116" y="218"/>
                </a:lnTo>
                <a:lnTo>
                  <a:pt x="1118" y="178"/>
                </a:lnTo>
                <a:lnTo>
                  <a:pt x="1114" y="140"/>
                </a:lnTo>
                <a:lnTo>
                  <a:pt x="1105" y="103"/>
                </a:lnTo>
                <a:lnTo>
                  <a:pt x="1118" y="103"/>
                </a:lnTo>
                <a:lnTo>
                  <a:pt x="1123" y="134"/>
                </a:lnTo>
                <a:lnTo>
                  <a:pt x="1131" y="163"/>
                </a:lnTo>
                <a:lnTo>
                  <a:pt x="1131" y="178"/>
                </a:lnTo>
                <a:lnTo>
                  <a:pt x="1131" y="194"/>
                </a:lnTo>
                <a:lnTo>
                  <a:pt x="1129" y="209"/>
                </a:lnTo>
                <a:lnTo>
                  <a:pt x="1134" y="220"/>
                </a:lnTo>
                <a:lnTo>
                  <a:pt x="1138" y="180"/>
                </a:lnTo>
                <a:lnTo>
                  <a:pt x="1145" y="180"/>
                </a:lnTo>
                <a:lnTo>
                  <a:pt x="1151" y="196"/>
                </a:lnTo>
                <a:lnTo>
                  <a:pt x="1154" y="196"/>
                </a:lnTo>
                <a:lnTo>
                  <a:pt x="1154" y="211"/>
                </a:lnTo>
                <a:lnTo>
                  <a:pt x="1158" y="211"/>
                </a:lnTo>
                <a:lnTo>
                  <a:pt x="1162" y="247"/>
                </a:lnTo>
                <a:lnTo>
                  <a:pt x="1165" y="247"/>
                </a:lnTo>
                <a:lnTo>
                  <a:pt x="1165" y="271"/>
                </a:lnTo>
                <a:lnTo>
                  <a:pt x="1174" y="274"/>
                </a:lnTo>
                <a:lnTo>
                  <a:pt x="1174" y="283"/>
                </a:lnTo>
                <a:lnTo>
                  <a:pt x="1178" y="283"/>
                </a:lnTo>
                <a:lnTo>
                  <a:pt x="1178" y="296"/>
                </a:lnTo>
                <a:lnTo>
                  <a:pt x="1182" y="296"/>
                </a:lnTo>
                <a:lnTo>
                  <a:pt x="1185" y="320"/>
                </a:lnTo>
                <a:lnTo>
                  <a:pt x="1191" y="320"/>
                </a:lnTo>
                <a:lnTo>
                  <a:pt x="1193" y="291"/>
                </a:lnTo>
                <a:lnTo>
                  <a:pt x="1198" y="265"/>
                </a:lnTo>
                <a:lnTo>
                  <a:pt x="1207" y="240"/>
                </a:lnTo>
                <a:lnTo>
                  <a:pt x="1214" y="214"/>
                </a:lnTo>
                <a:lnTo>
                  <a:pt x="1211" y="154"/>
                </a:lnTo>
                <a:lnTo>
                  <a:pt x="1222" y="154"/>
                </a:lnTo>
                <a:lnTo>
                  <a:pt x="1225" y="214"/>
                </a:lnTo>
                <a:lnTo>
                  <a:pt x="1234" y="214"/>
                </a:lnTo>
                <a:lnTo>
                  <a:pt x="1238" y="231"/>
                </a:lnTo>
                <a:lnTo>
                  <a:pt x="1231" y="231"/>
                </a:lnTo>
                <a:lnTo>
                  <a:pt x="1231" y="223"/>
                </a:lnTo>
                <a:lnTo>
                  <a:pt x="1225" y="223"/>
                </a:lnTo>
                <a:lnTo>
                  <a:pt x="1225" y="327"/>
                </a:lnTo>
                <a:lnTo>
                  <a:pt x="1231" y="327"/>
                </a:lnTo>
                <a:lnTo>
                  <a:pt x="1231" y="340"/>
                </a:lnTo>
                <a:lnTo>
                  <a:pt x="1234" y="340"/>
                </a:lnTo>
                <a:lnTo>
                  <a:pt x="1234" y="334"/>
                </a:lnTo>
                <a:lnTo>
                  <a:pt x="1238" y="334"/>
                </a:lnTo>
                <a:lnTo>
                  <a:pt x="1245" y="340"/>
                </a:lnTo>
                <a:lnTo>
                  <a:pt x="1245" y="303"/>
                </a:lnTo>
                <a:lnTo>
                  <a:pt x="1242" y="303"/>
                </a:lnTo>
                <a:lnTo>
                  <a:pt x="1242" y="271"/>
                </a:lnTo>
                <a:lnTo>
                  <a:pt x="1231" y="236"/>
                </a:lnTo>
                <a:lnTo>
                  <a:pt x="1242" y="236"/>
                </a:lnTo>
                <a:lnTo>
                  <a:pt x="1245" y="254"/>
                </a:lnTo>
                <a:lnTo>
                  <a:pt x="1251" y="254"/>
                </a:lnTo>
                <a:lnTo>
                  <a:pt x="1251" y="274"/>
                </a:lnTo>
                <a:lnTo>
                  <a:pt x="1254" y="274"/>
                </a:lnTo>
                <a:lnTo>
                  <a:pt x="1254" y="283"/>
                </a:lnTo>
                <a:lnTo>
                  <a:pt x="1258" y="283"/>
                </a:lnTo>
                <a:lnTo>
                  <a:pt x="1258" y="300"/>
                </a:lnTo>
                <a:lnTo>
                  <a:pt x="1262" y="300"/>
                </a:lnTo>
                <a:lnTo>
                  <a:pt x="1262" y="314"/>
                </a:lnTo>
                <a:lnTo>
                  <a:pt x="1265" y="314"/>
                </a:lnTo>
                <a:lnTo>
                  <a:pt x="1271" y="343"/>
                </a:lnTo>
                <a:lnTo>
                  <a:pt x="1274" y="343"/>
                </a:lnTo>
                <a:lnTo>
                  <a:pt x="1278" y="334"/>
                </a:lnTo>
                <a:lnTo>
                  <a:pt x="1282" y="325"/>
                </a:lnTo>
                <a:lnTo>
                  <a:pt x="1282" y="311"/>
                </a:lnTo>
                <a:lnTo>
                  <a:pt x="1271" y="274"/>
                </a:lnTo>
                <a:lnTo>
                  <a:pt x="1282" y="280"/>
                </a:lnTo>
                <a:lnTo>
                  <a:pt x="1283" y="287"/>
                </a:lnTo>
                <a:lnTo>
                  <a:pt x="1287" y="301"/>
                </a:lnTo>
                <a:lnTo>
                  <a:pt x="1291" y="318"/>
                </a:lnTo>
                <a:lnTo>
                  <a:pt x="1294" y="332"/>
                </a:lnTo>
                <a:lnTo>
                  <a:pt x="1300" y="345"/>
                </a:lnTo>
                <a:lnTo>
                  <a:pt x="1302" y="351"/>
                </a:lnTo>
                <a:lnTo>
                  <a:pt x="1303" y="332"/>
                </a:lnTo>
                <a:lnTo>
                  <a:pt x="1305" y="316"/>
                </a:lnTo>
                <a:lnTo>
                  <a:pt x="1305" y="296"/>
                </a:lnTo>
                <a:lnTo>
                  <a:pt x="1302" y="271"/>
                </a:lnTo>
                <a:lnTo>
                  <a:pt x="1314" y="271"/>
                </a:lnTo>
                <a:lnTo>
                  <a:pt x="1316" y="294"/>
                </a:lnTo>
                <a:lnTo>
                  <a:pt x="1323" y="316"/>
                </a:lnTo>
                <a:lnTo>
                  <a:pt x="1331" y="334"/>
                </a:lnTo>
                <a:lnTo>
                  <a:pt x="1331" y="356"/>
                </a:lnTo>
                <a:lnTo>
                  <a:pt x="1334" y="356"/>
                </a:lnTo>
                <a:lnTo>
                  <a:pt x="1322" y="223"/>
                </a:lnTo>
                <a:lnTo>
                  <a:pt x="1318" y="223"/>
                </a:lnTo>
                <a:lnTo>
                  <a:pt x="1314" y="200"/>
                </a:lnTo>
                <a:lnTo>
                  <a:pt x="1311" y="194"/>
                </a:lnTo>
                <a:lnTo>
                  <a:pt x="1309" y="191"/>
                </a:lnTo>
                <a:lnTo>
                  <a:pt x="1305" y="187"/>
                </a:lnTo>
                <a:lnTo>
                  <a:pt x="1303" y="183"/>
                </a:lnTo>
                <a:lnTo>
                  <a:pt x="1300" y="178"/>
                </a:lnTo>
                <a:lnTo>
                  <a:pt x="1298" y="171"/>
                </a:lnTo>
                <a:lnTo>
                  <a:pt x="1311" y="180"/>
                </a:lnTo>
                <a:lnTo>
                  <a:pt x="1322" y="194"/>
                </a:lnTo>
                <a:lnTo>
                  <a:pt x="1331" y="212"/>
                </a:lnTo>
                <a:lnTo>
                  <a:pt x="1338" y="234"/>
                </a:lnTo>
                <a:lnTo>
                  <a:pt x="1345" y="254"/>
                </a:lnTo>
                <a:lnTo>
                  <a:pt x="1351" y="271"/>
                </a:lnTo>
                <a:lnTo>
                  <a:pt x="1351" y="296"/>
                </a:lnTo>
                <a:lnTo>
                  <a:pt x="1358" y="300"/>
                </a:lnTo>
                <a:lnTo>
                  <a:pt x="1354" y="307"/>
                </a:lnTo>
                <a:lnTo>
                  <a:pt x="1362" y="311"/>
                </a:lnTo>
                <a:lnTo>
                  <a:pt x="1362" y="327"/>
                </a:lnTo>
                <a:lnTo>
                  <a:pt x="1365" y="327"/>
                </a:lnTo>
                <a:lnTo>
                  <a:pt x="1365" y="340"/>
                </a:lnTo>
                <a:lnTo>
                  <a:pt x="1371" y="340"/>
                </a:lnTo>
                <a:lnTo>
                  <a:pt x="1373" y="352"/>
                </a:lnTo>
                <a:lnTo>
                  <a:pt x="1373" y="365"/>
                </a:lnTo>
                <a:lnTo>
                  <a:pt x="1378" y="374"/>
                </a:lnTo>
                <a:lnTo>
                  <a:pt x="1380" y="347"/>
                </a:lnTo>
                <a:lnTo>
                  <a:pt x="1382" y="321"/>
                </a:lnTo>
                <a:lnTo>
                  <a:pt x="1378" y="300"/>
                </a:lnTo>
                <a:lnTo>
                  <a:pt x="1378" y="267"/>
                </a:lnTo>
                <a:lnTo>
                  <a:pt x="1374" y="267"/>
                </a:lnTo>
                <a:lnTo>
                  <a:pt x="1371" y="240"/>
                </a:lnTo>
                <a:lnTo>
                  <a:pt x="1365" y="240"/>
                </a:lnTo>
                <a:lnTo>
                  <a:pt x="1363" y="234"/>
                </a:lnTo>
                <a:lnTo>
                  <a:pt x="1360" y="232"/>
                </a:lnTo>
                <a:lnTo>
                  <a:pt x="1358" y="229"/>
                </a:lnTo>
                <a:lnTo>
                  <a:pt x="1356" y="227"/>
                </a:lnTo>
                <a:lnTo>
                  <a:pt x="1354" y="221"/>
                </a:lnTo>
                <a:lnTo>
                  <a:pt x="1354" y="214"/>
                </a:lnTo>
                <a:lnTo>
                  <a:pt x="1362" y="220"/>
                </a:lnTo>
                <a:lnTo>
                  <a:pt x="1338" y="176"/>
                </a:lnTo>
                <a:lnTo>
                  <a:pt x="1345" y="176"/>
                </a:lnTo>
                <a:lnTo>
                  <a:pt x="1382" y="231"/>
                </a:lnTo>
                <a:lnTo>
                  <a:pt x="1382" y="240"/>
                </a:lnTo>
                <a:lnTo>
                  <a:pt x="1385" y="240"/>
                </a:lnTo>
                <a:lnTo>
                  <a:pt x="1385" y="247"/>
                </a:lnTo>
                <a:lnTo>
                  <a:pt x="1391" y="247"/>
                </a:lnTo>
                <a:lnTo>
                  <a:pt x="1394" y="271"/>
                </a:lnTo>
                <a:lnTo>
                  <a:pt x="1398" y="271"/>
                </a:lnTo>
                <a:lnTo>
                  <a:pt x="1398" y="280"/>
                </a:lnTo>
                <a:lnTo>
                  <a:pt x="1402" y="280"/>
                </a:lnTo>
                <a:lnTo>
                  <a:pt x="1402" y="296"/>
                </a:lnTo>
                <a:lnTo>
                  <a:pt x="1405" y="296"/>
                </a:lnTo>
                <a:lnTo>
                  <a:pt x="1411" y="323"/>
                </a:lnTo>
                <a:lnTo>
                  <a:pt x="1414" y="323"/>
                </a:lnTo>
                <a:lnTo>
                  <a:pt x="1416" y="289"/>
                </a:lnTo>
                <a:lnTo>
                  <a:pt x="1418" y="254"/>
                </a:lnTo>
                <a:lnTo>
                  <a:pt x="1420" y="218"/>
                </a:lnTo>
                <a:lnTo>
                  <a:pt x="1420" y="183"/>
                </a:lnTo>
                <a:lnTo>
                  <a:pt x="1414" y="151"/>
                </a:lnTo>
                <a:lnTo>
                  <a:pt x="1414" y="120"/>
                </a:lnTo>
                <a:lnTo>
                  <a:pt x="1411" y="120"/>
                </a:lnTo>
                <a:lnTo>
                  <a:pt x="1407" y="105"/>
                </a:lnTo>
                <a:lnTo>
                  <a:pt x="1407" y="92"/>
                </a:lnTo>
                <a:lnTo>
                  <a:pt x="1409" y="81"/>
                </a:lnTo>
                <a:lnTo>
                  <a:pt x="1409" y="72"/>
                </a:lnTo>
                <a:lnTo>
                  <a:pt x="1405" y="67"/>
                </a:lnTo>
                <a:lnTo>
                  <a:pt x="1405" y="63"/>
                </a:lnTo>
                <a:lnTo>
                  <a:pt x="1411" y="63"/>
                </a:lnTo>
                <a:lnTo>
                  <a:pt x="1411" y="60"/>
                </a:lnTo>
                <a:lnTo>
                  <a:pt x="1413" y="60"/>
                </a:lnTo>
                <a:lnTo>
                  <a:pt x="1414" y="60"/>
                </a:lnTo>
                <a:lnTo>
                  <a:pt x="1416" y="60"/>
                </a:lnTo>
                <a:lnTo>
                  <a:pt x="1416" y="61"/>
                </a:lnTo>
                <a:lnTo>
                  <a:pt x="1416" y="61"/>
                </a:lnTo>
                <a:lnTo>
                  <a:pt x="1418" y="63"/>
                </a:lnTo>
                <a:lnTo>
                  <a:pt x="1422" y="72"/>
                </a:lnTo>
                <a:lnTo>
                  <a:pt x="1422" y="85"/>
                </a:lnTo>
                <a:lnTo>
                  <a:pt x="1420" y="98"/>
                </a:lnTo>
                <a:lnTo>
                  <a:pt x="1422" y="111"/>
                </a:lnTo>
                <a:lnTo>
                  <a:pt x="1431" y="145"/>
                </a:lnTo>
                <a:lnTo>
                  <a:pt x="1438" y="181"/>
                </a:lnTo>
                <a:lnTo>
                  <a:pt x="1445" y="214"/>
                </a:lnTo>
                <a:lnTo>
                  <a:pt x="1445" y="243"/>
                </a:lnTo>
                <a:lnTo>
                  <a:pt x="1451" y="243"/>
                </a:lnTo>
                <a:lnTo>
                  <a:pt x="1453" y="258"/>
                </a:lnTo>
                <a:lnTo>
                  <a:pt x="1453" y="276"/>
                </a:lnTo>
                <a:lnTo>
                  <a:pt x="1451" y="292"/>
                </a:lnTo>
                <a:lnTo>
                  <a:pt x="1453" y="309"/>
                </a:lnTo>
                <a:lnTo>
                  <a:pt x="1458" y="320"/>
                </a:lnTo>
                <a:lnTo>
                  <a:pt x="1465" y="220"/>
                </a:lnTo>
                <a:lnTo>
                  <a:pt x="1471" y="220"/>
                </a:lnTo>
                <a:lnTo>
                  <a:pt x="1473" y="203"/>
                </a:lnTo>
                <a:lnTo>
                  <a:pt x="1473" y="181"/>
                </a:lnTo>
                <a:lnTo>
                  <a:pt x="1471" y="158"/>
                </a:lnTo>
                <a:lnTo>
                  <a:pt x="1471" y="132"/>
                </a:lnTo>
                <a:lnTo>
                  <a:pt x="1471" y="111"/>
                </a:lnTo>
                <a:lnTo>
                  <a:pt x="1482" y="114"/>
                </a:lnTo>
                <a:lnTo>
                  <a:pt x="1474" y="327"/>
                </a:lnTo>
                <a:lnTo>
                  <a:pt x="1474" y="340"/>
                </a:lnTo>
                <a:lnTo>
                  <a:pt x="1473" y="356"/>
                </a:lnTo>
                <a:lnTo>
                  <a:pt x="1473" y="374"/>
                </a:lnTo>
                <a:lnTo>
                  <a:pt x="1473" y="392"/>
                </a:lnTo>
                <a:lnTo>
                  <a:pt x="1474" y="407"/>
                </a:lnTo>
                <a:lnTo>
                  <a:pt x="1478" y="416"/>
                </a:lnTo>
                <a:lnTo>
                  <a:pt x="1480" y="403"/>
                </a:lnTo>
                <a:lnTo>
                  <a:pt x="1482" y="385"/>
                </a:lnTo>
                <a:lnTo>
                  <a:pt x="1487" y="365"/>
                </a:lnTo>
                <a:lnTo>
                  <a:pt x="1491" y="349"/>
                </a:lnTo>
                <a:lnTo>
                  <a:pt x="1494" y="340"/>
                </a:lnTo>
                <a:lnTo>
                  <a:pt x="1496" y="338"/>
                </a:lnTo>
                <a:lnTo>
                  <a:pt x="1496" y="336"/>
                </a:lnTo>
                <a:lnTo>
                  <a:pt x="1496" y="336"/>
                </a:lnTo>
                <a:lnTo>
                  <a:pt x="1498" y="336"/>
                </a:lnTo>
                <a:lnTo>
                  <a:pt x="1500" y="336"/>
                </a:lnTo>
                <a:lnTo>
                  <a:pt x="1502" y="334"/>
                </a:lnTo>
                <a:lnTo>
                  <a:pt x="1502" y="356"/>
                </a:lnTo>
                <a:lnTo>
                  <a:pt x="1505" y="356"/>
                </a:lnTo>
                <a:lnTo>
                  <a:pt x="1511" y="291"/>
                </a:lnTo>
                <a:lnTo>
                  <a:pt x="1513" y="285"/>
                </a:lnTo>
                <a:lnTo>
                  <a:pt x="1516" y="276"/>
                </a:lnTo>
                <a:lnTo>
                  <a:pt x="1520" y="265"/>
                </a:lnTo>
                <a:lnTo>
                  <a:pt x="1518" y="254"/>
                </a:lnTo>
                <a:lnTo>
                  <a:pt x="1511" y="251"/>
                </a:lnTo>
                <a:lnTo>
                  <a:pt x="1511" y="243"/>
                </a:lnTo>
                <a:lnTo>
                  <a:pt x="1518" y="243"/>
                </a:lnTo>
                <a:lnTo>
                  <a:pt x="1531" y="103"/>
                </a:lnTo>
                <a:lnTo>
                  <a:pt x="1538" y="103"/>
                </a:lnTo>
                <a:lnTo>
                  <a:pt x="1531" y="280"/>
                </a:lnTo>
                <a:lnTo>
                  <a:pt x="1534" y="280"/>
                </a:lnTo>
                <a:lnTo>
                  <a:pt x="1534" y="291"/>
                </a:lnTo>
                <a:lnTo>
                  <a:pt x="1538" y="291"/>
                </a:lnTo>
                <a:lnTo>
                  <a:pt x="1540" y="301"/>
                </a:lnTo>
                <a:lnTo>
                  <a:pt x="1542" y="314"/>
                </a:lnTo>
                <a:lnTo>
                  <a:pt x="1542" y="327"/>
                </a:lnTo>
                <a:lnTo>
                  <a:pt x="1545" y="334"/>
                </a:lnTo>
                <a:lnTo>
                  <a:pt x="1565" y="154"/>
                </a:lnTo>
                <a:lnTo>
                  <a:pt x="1574" y="154"/>
                </a:lnTo>
                <a:lnTo>
                  <a:pt x="1578" y="176"/>
                </a:lnTo>
                <a:lnTo>
                  <a:pt x="1578" y="178"/>
                </a:lnTo>
                <a:lnTo>
                  <a:pt x="1576" y="178"/>
                </a:lnTo>
                <a:lnTo>
                  <a:pt x="1576" y="178"/>
                </a:lnTo>
                <a:lnTo>
                  <a:pt x="1574" y="176"/>
                </a:lnTo>
                <a:lnTo>
                  <a:pt x="1574" y="178"/>
                </a:lnTo>
                <a:lnTo>
                  <a:pt x="1574" y="180"/>
                </a:lnTo>
                <a:lnTo>
                  <a:pt x="1578" y="180"/>
                </a:lnTo>
                <a:lnTo>
                  <a:pt x="1578" y="231"/>
                </a:lnTo>
                <a:lnTo>
                  <a:pt x="1582" y="231"/>
                </a:lnTo>
                <a:lnTo>
                  <a:pt x="1591" y="154"/>
                </a:lnTo>
                <a:lnTo>
                  <a:pt x="1578" y="151"/>
                </a:lnTo>
                <a:lnTo>
                  <a:pt x="1578" y="143"/>
                </a:lnTo>
                <a:lnTo>
                  <a:pt x="1583" y="141"/>
                </a:lnTo>
                <a:lnTo>
                  <a:pt x="1587" y="141"/>
                </a:lnTo>
                <a:lnTo>
                  <a:pt x="1591" y="140"/>
                </a:lnTo>
                <a:lnTo>
                  <a:pt x="1594" y="138"/>
                </a:lnTo>
                <a:lnTo>
                  <a:pt x="1596" y="136"/>
                </a:lnTo>
                <a:lnTo>
                  <a:pt x="1602" y="136"/>
                </a:lnTo>
                <a:lnTo>
                  <a:pt x="1602" y="154"/>
                </a:lnTo>
                <a:lnTo>
                  <a:pt x="1613" y="163"/>
                </a:lnTo>
                <a:lnTo>
                  <a:pt x="1625" y="178"/>
                </a:lnTo>
                <a:lnTo>
                  <a:pt x="1638" y="194"/>
                </a:lnTo>
                <a:lnTo>
                  <a:pt x="1649" y="211"/>
                </a:lnTo>
                <a:lnTo>
                  <a:pt x="1654" y="223"/>
                </a:lnTo>
                <a:lnTo>
                  <a:pt x="1658" y="223"/>
                </a:lnTo>
                <a:lnTo>
                  <a:pt x="1647" y="172"/>
                </a:lnTo>
                <a:lnTo>
                  <a:pt x="1634" y="127"/>
                </a:lnTo>
                <a:lnTo>
                  <a:pt x="1631" y="94"/>
                </a:lnTo>
                <a:lnTo>
                  <a:pt x="1623" y="76"/>
                </a:lnTo>
                <a:lnTo>
                  <a:pt x="1618" y="54"/>
                </a:lnTo>
                <a:lnTo>
                  <a:pt x="1625" y="54"/>
                </a:lnTo>
                <a:lnTo>
                  <a:pt x="1651" y="136"/>
                </a:lnTo>
                <a:lnTo>
                  <a:pt x="1651" y="151"/>
                </a:lnTo>
                <a:lnTo>
                  <a:pt x="1654" y="151"/>
                </a:lnTo>
                <a:lnTo>
                  <a:pt x="1658" y="180"/>
                </a:lnTo>
                <a:lnTo>
                  <a:pt x="1662" y="180"/>
                </a:lnTo>
                <a:lnTo>
                  <a:pt x="1662" y="176"/>
                </a:lnTo>
                <a:lnTo>
                  <a:pt x="1665" y="176"/>
                </a:lnTo>
                <a:lnTo>
                  <a:pt x="1674" y="180"/>
                </a:lnTo>
                <a:lnTo>
                  <a:pt x="1673" y="196"/>
                </a:lnTo>
                <a:lnTo>
                  <a:pt x="1671" y="214"/>
                </a:lnTo>
                <a:lnTo>
                  <a:pt x="1665" y="214"/>
                </a:lnTo>
                <a:lnTo>
                  <a:pt x="1665" y="220"/>
                </a:lnTo>
                <a:lnTo>
                  <a:pt x="1671" y="220"/>
                </a:lnTo>
                <a:lnTo>
                  <a:pt x="1671" y="243"/>
                </a:lnTo>
                <a:lnTo>
                  <a:pt x="1678" y="243"/>
                </a:lnTo>
                <a:lnTo>
                  <a:pt x="1676" y="232"/>
                </a:lnTo>
                <a:lnTo>
                  <a:pt x="1678" y="220"/>
                </a:lnTo>
                <a:lnTo>
                  <a:pt x="1678" y="203"/>
                </a:lnTo>
                <a:lnTo>
                  <a:pt x="1678" y="83"/>
                </a:lnTo>
                <a:lnTo>
                  <a:pt x="1685" y="83"/>
                </a:lnTo>
                <a:lnTo>
                  <a:pt x="1685" y="136"/>
                </a:lnTo>
                <a:lnTo>
                  <a:pt x="1691" y="136"/>
                </a:lnTo>
                <a:lnTo>
                  <a:pt x="1685" y="143"/>
                </a:lnTo>
                <a:lnTo>
                  <a:pt x="1691" y="154"/>
                </a:lnTo>
                <a:lnTo>
                  <a:pt x="1689" y="156"/>
                </a:lnTo>
                <a:lnTo>
                  <a:pt x="1687" y="156"/>
                </a:lnTo>
                <a:lnTo>
                  <a:pt x="1685" y="156"/>
                </a:lnTo>
                <a:lnTo>
                  <a:pt x="1685" y="158"/>
                </a:lnTo>
                <a:lnTo>
                  <a:pt x="1685" y="160"/>
                </a:lnTo>
                <a:lnTo>
                  <a:pt x="1691" y="160"/>
                </a:lnTo>
                <a:lnTo>
                  <a:pt x="1691" y="191"/>
                </a:lnTo>
                <a:lnTo>
                  <a:pt x="1694" y="191"/>
                </a:lnTo>
                <a:lnTo>
                  <a:pt x="1694" y="163"/>
                </a:lnTo>
                <a:lnTo>
                  <a:pt x="1702" y="163"/>
                </a:lnTo>
                <a:lnTo>
                  <a:pt x="1705" y="191"/>
                </a:lnTo>
                <a:lnTo>
                  <a:pt x="1713" y="218"/>
                </a:lnTo>
                <a:lnTo>
                  <a:pt x="1718" y="245"/>
                </a:lnTo>
                <a:lnTo>
                  <a:pt x="1722" y="274"/>
                </a:lnTo>
                <a:lnTo>
                  <a:pt x="1731" y="274"/>
                </a:lnTo>
                <a:lnTo>
                  <a:pt x="1733" y="289"/>
                </a:lnTo>
                <a:lnTo>
                  <a:pt x="1736" y="305"/>
                </a:lnTo>
                <a:lnTo>
                  <a:pt x="1742" y="314"/>
                </a:lnTo>
                <a:lnTo>
                  <a:pt x="1743" y="294"/>
                </a:lnTo>
                <a:lnTo>
                  <a:pt x="1745" y="276"/>
                </a:lnTo>
                <a:lnTo>
                  <a:pt x="1751" y="260"/>
                </a:lnTo>
                <a:lnTo>
                  <a:pt x="1751" y="227"/>
                </a:lnTo>
                <a:lnTo>
                  <a:pt x="1754" y="227"/>
                </a:lnTo>
                <a:lnTo>
                  <a:pt x="1754" y="191"/>
                </a:lnTo>
                <a:lnTo>
                  <a:pt x="1758" y="191"/>
                </a:lnTo>
                <a:lnTo>
                  <a:pt x="1760" y="174"/>
                </a:lnTo>
                <a:lnTo>
                  <a:pt x="1760" y="156"/>
                </a:lnTo>
                <a:lnTo>
                  <a:pt x="1760" y="138"/>
                </a:lnTo>
                <a:lnTo>
                  <a:pt x="1762" y="123"/>
                </a:lnTo>
                <a:lnTo>
                  <a:pt x="1765" y="123"/>
                </a:lnTo>
                <a:lnTo>
                  <a:pt x="1765" y="187"/>
                </a:lnTo>
                <a:lnTo>
                  <a:pt x="1774" y="187"/>
                </a:lnTo>
                <a:lnTo>
                  <a:pt x="1773" y="192"/>
                </a:lnTo>
                <a:lnTo>
                  <a:pt x="1773" y="196"/>
                </a:lnTo>
                <a:lnTo>
                  <a:pt x="1771" y="200"/>
                </a:lnTo>
                <a:lnTo>
                  <a:pt x="1771" y="203"/>
                </a:lnTo>
                <a:lnTo>
                  <a:pt x="1782" y="200"/>
                </a:lnTo>
                <a:lnTo>
                  <a:pt x="1778" y="207"/>
                </a:lnTo>
                <a:lnTo>
                  <a:pt x="1785" y="211"/>
                </a:lnTo>
                <a:lnTo>
                  <a:pt x="1785" y="223"/>
                </a:lnTo>
                <a:lnTo>
                  <a:pt x="1791" y="223"/>
                </a:lnTo>
                <a:lnTo>
                  <a:pt x="1791" y="231"/>
                </a:lnTo>
                <a:lnTo>
                  <a:pt x="1794" y="231"/>
                </a:lnTo>
                <a:lnTo>
                  <a:pt x="1794" y="243"/>
                </a:lnTo>
                <a:lnTo>
                  <a:pt x="1798" y="243"/>
                </a:lnTo>
                <a:lnTo>
                  <a:pt x="1798" y="254"/>
                </a:lnTo>
                <a:lnTo>
                  <a:pt x="1802" y="254"/>
                </a:lnTo>
                <a:lnTo>
                  <a:pt x="1802" y="267"/>
                </a:lnTo>
                <a:lnTo>
                  <a:pt x="1805" y="267"/>
                </a:lnTo>
                <a:lnTo>
                  <a:pt x="1805" y="283"/>
                </a:lnTo>
                <a:lnTo>
                  <a:pt x="1811" y="283"/>
                </a:lnTo>
                <a:lnTo>
                  <a:pt x="1814" y="320"/>
                </a:lnTo>
                <a:lnTo>
                  <a:pt x="1818" y="320"/>
                </a:lnTo>
                <a:lnTo>
                  <a:pt x="1820" y="331"/>
                </a:lnTo>
                <a:lnTo>
                  <a:pt x="1820" y="345"/>
                </a:lnTo>
                <a:lnTo>
                  <a:pt x="1820" y="361"/>
                </a:lnTo>
                <a:lnTo>
                  <a:pt x="1822" y="374"/>
                </a:lnTo>
                <a:lnTo>
                  <a:pt x="1825" y="383"/>
                </a:lnTo>
                <a:lnTo>
                  <a:pt x="1825" y="361"/>
                </a:lnTo>
                <a:lnTo>
                  <a:pt x="1825" y="338"/>
                </a:lnTo>
                <a:lnTo>
                  <a:pt x="1825" y="318"/>
                </a:lnTo>
                <a:lnTo>
                  <a:pt x="1825" y="303"/>
                </a:lnTo>
                <a:lnTo>
                  <a:pt x="1827" y="303"/>
                </a:lnTo>
                <a:lnTo>
                  <a:pt x="1827" y="301"/>
                </a:lnTo>
                <a:lnTo>
                  <a:pt x="1829" y="300"/>
                </a:lnTo>
                <a:lnTo>
                  <a:pt x="1831" y="296"/>
                </a:lnTo>
                <a:lnTo>
                  <a:pt x="1831" y="291"/>
                </a:lnTo>
                <a:lnTo>
                  <a:pt x="1825" y="291"/>
                </a:lnTo>
                <a:lnTo>
                  <a:pt x="1825" y="271"/>
                </a:lnTo>
                <a:lnTo>
                  <a:pt x="1822" y="271"/>
                </a:lnTo>
                <a:lnTo>
                  <a:pt x="1820" y="269"/>
                </a:lnTo>
                <a:lnTo>
                  <a:pt x="1820" y="265"/>
                </a:lnTo>
                <a:lnTo>
                  <a:pt x="1820" y="263"/>
                </a:lnTo>
                <a:lnTo>
                  <a:pt x="1818" y="260"/>
                </a:lnTo>
                <a:lnTo>
                  <a:pt x="1818" y="254"/>
                </a:lnTo>
                <a:lnTo>
                  <a:pt x="1825" y="260"/>
                </a:lnTo>
                <a:lnTo>
                  <a:pt x="1825" y="247"/>
                </a:lnTo>
                <a:lnTo>
                  <a:pt x="1838" y="251"/>
                </a:lnTo>
                <a:lnTo>
                  <a:pt x="1840" y="263"/>
                </a:lnTo>
                <a:lnTo>
                  <a:pt x="1843" y="274"/>
                </a:lnTo>
                <a:lnTo>
                  <a:pt x="1845" y="283"/>
                </a:lnTo>
                <a:lnTo>
                  <a:pt x="1845" y="307"/>
                </a:lnTo>
                <a:lnTo>
                  <a:pt x="1858" y="311"/>
                </a:lnTo>
                <a:lnTo>
                  <a:pt x="1858" y="314"/>
                </a:lnTo>
                <a:lnTo>
                  <a:pt x="1854" y="321"/>
                </a:lnTo>
                <a:lnTo>
                  <a:pt x="1853" y="334"/>
                </a:lnTo>
                <a:lnTo>
                  <a:pt x="1853" y="349"/>
                </a:lnTo>
                <a:lnTo>
                  <a:pt x="1854" y="360"/>
                </a:lnTo>
                <a:lnTo>
                  <a:pt x="1858" y="360"/>
                </a:lnTo>
                <a:lnTo>
                  <a:pt x="1865" y="463"/>
                </a:lnTo>
                <a:lnTo>
                  <a:pt x="1874" y="463"/>
                </a:lnTo>
                <a:lnTo>
                  <a:pt x="1876" y="429"/>
                </a:lnTo>
                <a:lnTo>
                  <a:pt x="1878" y="391"/>
                </a:lnTo>
                <a:lnTo>
                  <a:pt x="1878" y="351"/>
                </a:lnTo>
                <a:lnTo>
                  <a:pt x="1878" y="307"/>
                </a:lnTo>
                <a:lnTo>
                  <a:pt x="1874" y="307"/>
                </a:lnTo>
                <a:lnTo>
                  <a:pt x="1874" y="283"/>
                </a:lnTo>
                <a:lnTo>
                  <a:pt x="1871" y="283"/>
                </a:lnTo>
                <a:lnTo>
                  <a:pt x="1865" y="254"/>
                </a:lnTo>
                <a:lnTo>
                  <a:pt x="1871" y="254"/>
                </a:lnTo>
                <a:lnTo>
                  <a:pt x="1871" y="260"/>
                </a:lnTo>
                <a:lnTo>
                  <a:pt x="1876" y="267"/>
                </a:lnTo>
                <a:lnTo>
                  <a:pt x="1880" y="274"/>
                </a:lnTo>
                <a:lnTo>
                  <a:pt x="1880" y="283"/>
                </a:lnTo>
                <a:lnTo>
                  <a:pt x="1882" y="296"/>
                </a:lnTo>
                <a:lnTo>
                  <a:pt x="1885" y="296"/>
                </a:lnTo>
                <a:lnTo>
                  <a:pt x="1885" y="320"/>
                </a:lnTo>
                <a:lnTo>
                  <a:pt x="1891" y="320"/>
                </a:lnTo>
                <a:lnTo>
                  <a:pt x="1891" y="334"/>
                </a:lnTo>
                <a:lnTo>
                  <a:pt x="1894" y="334"/>
                </a:lnTo>
                <a:lnTo>
                  <a:pt x="1896" y="349"/>
                </a:lnTo>
                <a:lnTo>
                  <a:pt x="1896" y="361"/>
                </a:lnTo>
                <a:lnTo>
                  <a:pt x="1896" y="372"/>
                </a:lnTo>
                <a:lnTo>
                  <a:pt x="1902" y="383"/>
                </a:lnTo>
                <a:lnTo>
                  <a:pt x="1903" y="352"/>
                </a:lnTo>
                <a:lnTo>
                  <a:pt x="1905" y="321"/>
                </a:lnTo>
                <a:lnTo>
                  <a:pt x="1907" y="291"/>
                </a:lnTo>
                <a:lnTo>
                  <a:pt x="1902" y="263"/>
                </a:lnTo>
                <a:lnTo>
                  <a:pt x="1902" y="236"/>
                </a:lnTo>
                <a:lnTo>
                  <a:pt x="1898" y="236"/>
                </a:lnTo>
                <a:lnTo>
                  <a:pt x="1894" y="211"/>
                </a:lnTo>
                <a:lnTo>
                  <a:pt x="1885" y="207"/>
                </a:lnTo>
                <a:lnTo>
                  <a:pt x="1874" y="187"/>
                </a:lnTo>
                <a:lnTo>
                  <a:pt x="1885" y="187"/>
                </a:lnTo>
                <a:lnTo>
                  <a:pt x="1885" y="183"/>
                </a:lnTo>
                <a:lnTo>
                  <a:pt x="1876" y="172"/>
                </a:lnTo>
                <a:lnTo>
                  <a:pt x="1867" y="158"/>
                </a:lnTo>
                <a:lnTo>
                  <a:pt x="1862" y="143"/>
                </a:lnTo>
                <a:lnTo>
                  <a:pt x="1874" y="143"/>
                </a:lnTo>
                <a:lnTo>
                  <a:pt x="1876" y="151"/>
                </a:lnTo>
                <a:lnTo>
                  <a:pt x="1880" y="156"/>
                </a:lnTo>
                <a:lnTo>
                  <a:pt x="1883" y="161"/>
                </a:lnTo>
                <a:lnTo>
                  <a:pt x="1887" y="165"/>
                </a:lnTo>
                <a:lnTo>
                  <a:pt x="1891" y="171"/>
                </a:lnTo>
                <a:lnTo>
                  <a:pt x="1891" y="180"/>
                </a:lnTo>
                <a:lnTo>
                  <a:pt x="1894" y="180"/>
                </a:lnTo>
                <a:lnTo>
                  <a:pt x="1894" y="187"/>
                </a:lnTo>
                <a:lnTo>
                  <a:pt x="1902" y="191"/>
                </a:lnTo>
                <a:lnTo>
                  <a:pt x="1905" y="211"/>
                </a:lnTo>
                <a:lnTo>
                  <a:pt x="1911" y="211"/>
                </a:lnTo>
                <a:lnTo>
                  <a:pt x="1914" y="227"/>
                </a:lnTo>
                <a:lnTo>
                  <a:pt x="1918" y="227"/>
                </a:lnTo>
                <a:lnTo>
                  <a:pt x="1918" y="240"/>
                </a:lnTo>
                <a:lnTo>
                  <a:pt x="1922" y="240"/>
                </a:lnTo>
                <a:lnTo>
                  <a:pt x="1922" y="260"/>
                </a:lnTo>
                <a:lnTo>
                  <a:pt x="1925" y="260"/>
                </a:lnTo>
                <a:lnTo>
                  <a:pt x="1934" y="311"/>
                </a:lnTo>
                <a:lnTo>
                  <a:pt x="1938" y="311"/>
                </a:lnTo>
                <a:lnTo>
                  <a:pt x="1940" y="267"/>
                </a:lnTo>
                <a:lnTo>
                  <a:pt x="1943" y="223"/>
                </a:lnTo>
                <a:lnTo>
                  <a:pt x="1945" y="176"/>
                </a:lnTo>
                <a:lnTo>
                  <a:pt x="1938" y="176"/>
                </a:lnTo>
                <a:lnTo>
                  <a:pt x="1934" y="156"/>
                </a:lnTo>
                <a:lnTo>
                  <a:pt x="1925" y="141"/>
                </a:lnTo>
                <a:lnTo>
                  <a:pt x="1916" y="127"/>
                </a:lnTo>
                <a:lnTo>
                  <a:pt x="1907" y="112"/>
                </a:lnTo>
                <a:lnTo>
                  <a:pt x="1902" y="94"/>
                </a:lnTo>
                <a:lnTo>
                  <a:pt x="1911" y="94"/>
                </a:lnTo>
                <a:lnTo>
                  <a:pt x="1914" y="107"/>
                </a:lnTo>
                <a:lnTo>
                  <a:pt x="1922" y="111"/>
                </a:lnTo>
                <a:lnTo>
                  <a:pt x="1934" y="134"/>
                </a:lnTo>
                <a:lnTo>
                  <a:pt x="1942" y="160"/>
                </a:lnTo>
                <a:lnTo>
                  <a:pt x="1945" y="160"/>
                </a:lnTo>
                <a:lnTo>
                  <a:pt x="1945" y="87"/>
                </a:lnTo>
                <a:lnTo>
                  <a:pt x="1951" y="87"/>
                </a:lnTo>
                <a:lnTo>
                  <a:pt x="1951" y="54"/>
                </a:lnTo>
                <a:lnTo>
                  <a:pt x="1954" y="54"/>
                </a:lnTo>
                <a:lnTo>
                  <a:pt x="1956" y="51"/>
                </a:lnTo>
                <a:lnTo>
                  <a:pt x="1956" y="47"/>
                </a:lnTo>
                <a:lnTo>
                  <a:pt x="1956" y="43"/>
                </a:lnTo>
                <a:lnTo>
                  <a:pt x="1958" y="40"/>
                </a:lnTo>
                <a:lnTo>
                  <a:pt x="1962" y="40"/>
                </a:lnTo>
                <a:lnTo>
                  <a:pt x="1962" y="43"/>
                </a:lnTo>
                <a:lnTo>
                  <a:pt x="1965" y="43"/>
                </a:lnTo>
                <a:lnTo>
                  <a:pt x="1962" y="87"/>
                </a:lnTo>
                <a:lnTo>
                  <a:pt x="1958" y="87"/>
                </a:lnTo>
                <a:lnTo>
                  <a:pt x="1962" y="107"/>
                </a:lnTo>
                <a:lnTo>
                  <a:pt x="1969" y="111"/>
                </a:lnTo>
                <a:lnTo>
                  <a:pt x="1973" y="114"/>
                </a:lnTo>
                <a:lnTo>
                  <a:pt x="1978" y="118"/>
                </a:lnTo>
                <a:lnTo>
                  <a:pt x="1983" y="121"/>
                </a:lnTo>
                <a:lnTo>
                  <a:pt x="1991" y="123"/>
                </a:lnTo>
                <a:lnTo>
                  <a:pt x="1991" y="120"/>
                </a:lnTo>
                <a:lnTo>
                  <a:pt x="2002" y="111"/>
                </a:lnTo>
                <a:lnTo>
                  <a:pt x="2002" y="94"/>
                </a:lnTo>
                <a:lnTo>
                  <a:pt x="2014" y="94"/>
                </a:lnTo>
                <a:lnTo>
                  <a:pt x="2014" y="103"/>
                </a:lnTo>
                <a:lnTo>
                  <a:pt x="2011" y="103"/>
                </a:lnTo>
                <a:lnTo>
                  <a:pt x="2011" y="107"/>
                </a:lnTo>
                <a:lnTo>
                  <a:pt x="2014" y="107"/>
                </a:lnTo>
                <a:lnTo>
                  <a:pt x="2013" y="109"/>
                </a:lnTo>
                <a:lnTo>
                  <a:pt x="2013" y="109"/>
                </a:lnTo>
                <a:lnTo>
                  <a:pt x="2013" y="109"/>
                </a:lnTo>
                <a:lnTo>
                  <a:pt x="2011" y="109"/>
                </a:lnTo>
                <a:lnTo>
                  <a:pt x="2011" y="111"/>
                </a:lnTo>
                <a:lnTo>
                  <a:pt x="2011" y="140"/>
                </a:lnTo>
                <a:lnTo>
                  <a:pt x="2005" y="140"/>
                </a:lnTo>
                <a:lnTo>
                  <a:pt x="2011" y="151"/>
                </a:lnTo>
                <a:lnTo>
                  <a:pt x="2005" y="151"/>
                </a:lnTo>
                <a:lnTo>
                  <a:pt x="2005" y="154"/>
                </a:lnTo>
                <a:lnTo>
                  <a:pt x="2011" y="154"/>
                </a:lnTo>
                <a:lnTo>
                  <a:pt x="2011" y="163"/>
                </a:lnTo>
                <a:lnTo>
                  <a:pt x="2018" y="167"/>
                </a:lnTo>
                <a:lnTo>
                  <a:pt x="2031" y="203"/>
                </a:lnTo>
                <a:lnTo>
                  <a:pt x="2034" y="203"/>
                </a:lnTo>
                <a:lnTo>
                  <a:pt x="2036" y="176"/>
                </a:lnTo>
                <a:lnTo>
                  <a:pt x="2040" y="152"/>
                </a:lnTo>
                <a:lnTo>
                  <a:pt x="2045" y="131"/>
                </a:lnTo>
                <a:lnTo>
                  <a:pt x="2051" y="107"/>
                </a:lnTo>
                <a:lnTo>
                  <a:pt x="2062" y="103"/>
                </a:lnTo>
                <a:lnTo>
                  <a:pt x="2062" y="94"/>
                </a:lnTo>
                <a:lnTo>
                  <a:pt x="2074" y="100"/>
                </a:lnTo>
                <a:lnTo>
                  <a:pt x="2071" y="123"/>
                </a:lnTo>
                <a:lnTo>
                  <a:pt x="2065" y="123"/>
                </a:lnTo>
                <a:lnTo>
                  <a:pt x="2065" y="160"/>
                </a:lnTo>
                <a:lnTo>
                  <a:pt x="2062" y="160"/>
                </a:lnTo>
                <a:lnTo>
                  <a:pt x="2058" y="207"/>
                </a:lnTo>
                <a:lnTo>
                  <a:pt x="2054" y="207"/>
                </a:lnTo>
                <a:lnTo>
                  <a:pt x="2054" y="243"/>
                </a:lnTo>
                <a:lnTo>
                  <a:pt x="2051" y="243"/>
                </a:lnTo>
                <a:lnTo>
                  <a:pt x="2054" y="300"/>
                </a:lnTo>
                <a:lnTo>
                  <a:pt x="2058" y="300"/>
                </a:lnTo>
                <a:lnTo>
                  <a:pt x="2060" y="312"/>
                </a:lnTo>
                <a:lnTo>
                  <a:pt x="2060" y="323"/>
                </a:lnTo>
                <a:lnTo>
                  <a:pt x="2060" y="334"/>
                </a:lnTo>
                <a:lnTo>
                  <a:pt x="2065" y="343"/>
                </a:lnTo>
                <a:lnTo>
                  <a:pt x="2063" y="314"/>
                </a:lnTo>
                <a:lnTo>
                  <a:pt x="2058" y="287"/>
                </a:lnTo>
                <a:lnTo>
                  <a:pt x="2054" y="260"/>
                </a:lnTo>
                <a:lnTo>
                  <a:pt x="2056" y="260"/>
                </a:lnTo>
                <a:lnTo>
                  <a:pt x="2056" y="261"/>
                </a:lnTo>
                <a:lnTo>
                  <a:pt x="2056" y="261"/>
                </a:lnTo>
                <a:lnTo>
                  <a:pt x="2056" y="261"/>
                </a:lnTo>
                <a:lnTo>
                  <a:pt x="2056" y="261"/>
                </a:lnTo>
                <a:lnTo>
                  <a:pt x="2058" y="263"/>
                </a:lnTo>
                <a:lnTo>
                  <a:pt x="2071" y="260"/>
                </a:lnTo>
                <a:lnTo>
                  <a:pt x="2071" y="263"/>
                </a:lnTo>
                <a:lnTo>
                  <a:pt x="2076" y="276"/>
                </a:lnTo>
                <a:lnTo>
                  <a:pt x="2082" y="292"/>
                </a:lnTo>
                <a:lnTo>
                  <a:pt x="2087" y="311"/>
                </a:lnTo>
                <a:lnTo>
                  <a:pt x="2091" y="327"/>
                </a:lnTo>
                <a:lnTo>
                  <a:pt x="2091" y="351"/>
                </a:lnTo>
                <a:lnTo>
                  <a:pt x="2094" y="351"/>
                </a:lnTo>
                <a:lnTo>
                  <a:pt x="2094" y="309"/>
                </a:lnTo>
                <a:lnTo>
                  <a:pt x="2098" y="267"/>
                </a:lnTo>
                <a:lnTo>
                  <a:pt x="2105" y="225"/>
                </a:lnTo>
                <a:lnTo>
                  <a:pt x="2114" y="191"/>
                </a:lnTo>
                <a:lnTo>
                  <a:pt x="2122" y="140"/>
                </a:lnTo>
                <a:lnTo>
                  <a:pt x="2125" y="140"/>
                </a:lnTo>
                <a:lnTo>
                  <a:pt x="2127" y="138"/>
                </a:lnTo>
                <a:lnTo>
                  <a:pt x="2129" y="136"/>
                </a:lnTo>
                <a:lnTo>
                  <a:pt x="2129" y="136"/>
                </a:lnTo>
                <a:lnTo>
                  <a:pt x="2129" y="136"/>
                </a:lnTo>
                <a:lnTo>
                  <a:pt x="2131" y="136"/>
                </a:lnTo>
                <a:lnTo>
                  <a:pt x="2134" y="136"/>
                </a:lnTo>
                <a:lnTo>
                  <a:pt x="2133" y="161"/>
                </a:lnTo>
                <a:lnTo>
                  <a:pt x="2133" y="192"/>
                </a:lnTo>
                <a:lnTo>
                  <a:pt x="2131" y="223"/>
                </a:lnTo>
                <a:lnTo>
                  <a:pt x="2129" y="245"/>
                </a:lnTo>
                <a:lnTo>
                  <a:pt x="2129" y="272"/>
                </a:lnTo>
                <a:lnTo>
                  <a:pt x="2133" y="303"/>
                </a:lnTo>
                <a:lnTo>
                  <a:pt x="2138" y="334"/>
                </a:lnTo>
                <a:lnTo>
                  <a:pt x="2143" y="363"/>
                </a:lnTo>
                <a:lnTo>
                  <a:pt x="2151" y="387"/>
                </a:lnTo>
                <a:lnTo>
                  <a:pt x="2153" y="401"/>
                </a:lnTo>
                <a:lnTo>
                  <a:pt x="2153" y="420"/>
                </a:lnTo>
                <a:lnTo>
                  <a:pt x="2153" y="436"/>
                </a:lnTo>
                <a:lnTo>
                  <a:pt x="2153" y="452"/>
                </a:lnTo>
                <a:lnTo>
                  <a:pt x="2158" y="463"/>
                </a:lnTo>
                <a:lnTo>
                  <a:pt x="2165" y="347"/>
                </a:lnTo>
                <a:lnTo>
                  <a:pt x="2162" y="347"/>
                </a:lnTo>
                <a:lnTo>
                  <a:pt x="2162" y="300"/>
                </a:lnTo>
                <a:lnTo>
                  <a:pt x="2154" y="280"/>
                </a:lnTo>
                <a:lnTo>
                  <a:pt x="2151" y="260"/>
                </a:lnTo>
                <a:lnTo>
                  <a:pt x="2162" y="263"/>
                </a:lnTo>
                <a:lnTo>
                  <a:pt x="2163" y="274"/>
                </a:lnTo>
                <a:lnTo>
                  <a:pt x="2169" y="289"/>
                </a:lnTo>
                <a:lnTo>
                  <a:pt x="2173" y="305"/>
                </a:lnTo>
                <a:lnTo>
                  <a:pt x="2178" y="320"/>
                </a:lnTo>
                <a:lnTo>
                  <a:pt x="2182" y="327"/>
                </a:lnTo>
                <a:lnTo>
                  <a:pt x="2182" y="320"/>
                </a:lnTo>
                <a:lnTo>
                  <a:pt x="2185" y="311"/>
                </a:lnTo>
                <a:lnTo>
                  <a:pt x="2187" y="296"/>
                </a:lnTo>
                <a:lnTo>
                  <a:pt x="2187" y="276"/>
                </a:lnTo>
                <a:lnTo>
                  <a:pt x="2187" y="260"/>
                </a:lnTo>
                <a:lnTo>
                  <a:pt x="2185" y="247"/>
                </a:lnTo>
                <a:lnTo>
                  <a:pt x="2182" y="247"/>
                </a:lnTo>
                <a:lnTo>
                  <a:pt x="2182" y="183"/>
                </a:lnTo>
                <a:lnTo>
                  <a:pt x="2178" y="183"/>
                </a:lnTo>
                <a:lnTo>
                  <a:pt x="2178" y="160"/>
                </a:lnTo>
                <a:lnTo>
                  <a:pt x="2174" y="160"/>
                </a:lnTo>
                <a:lnTo>
                  <a:pt x="2174" y="136"/>
                </a:lnTo>
                <a:lnTo>
                  <a:pt x="2171" y="136"/>
                </a:lnTo>
                <a:lnTo>
                  <a:pt x="2171" y="114"/>
                </a:lnTo>
                <a:lnTo>
                  <a:pt x="2165" y="114"/>
                </a:lnTo>
                <a:lnTo>
                  <a:pt x="2165" y="87"/>
                </a:lnTo>
                <a:lnTo>
                  <a:pt x="2162" y="87"/>
                </a:lnTo>
                <a:lnTo>
                  <a:pt x="2158" y="63"/>
                </a:lnTo>
                <a:lnTo>
                  <a:pt x="2171" y="67"/>
                </a:lnTo>
                <a:lnTo>
                  <a:pt x="2198" y="214"/>
                </a:lnTo>
                <a:lnTo>
                  <a:pt x="2200" y="227"/>
                </a:lnTo>
                <a:lnTo>
                  <a:pt x="2198" y="238"/>
                </a:lnTo>
                <a:lnTo>
                  <a:pt x="2198" y="247"/>
                </a:lnTo>
                <a:lnTo>
                  <a:pt x="2202" y="254"/>
                </a:lnTo>
                <a:lnTo>
                  <a:pt x="2214" y="163"/>
                </a:lnTo>
                <a:lnTo>
                  <a:pt x="2223" y="131"/>
                </a:lnTo>
                <a:lnTo>
                  <a:pt x="2231" y="94"/>
                </a:lnTo>
                <a:lnTo>
                  <a:pt x="2242" y="100"/>
                </a:lnTo>
                <a:lnTo>
                  <a:pt x="2240" y="109"/>
                </a:lnTo>
                <a:lnTo>
                  <a:pt x="2234" y="123"/>
                </a:lnTo>
                <a:lnTo>
                  <a:pt x="2231" y="141"/>
                </a:lnTo>
                <a:lnTo>
                  <a:pt x="2227" y="160"/>
                </a:lnTo>
                <a:lnTo>
                  <a:pt x="2225" y="178"/>
                </a:lnTo>
                <a:lnTo>
                  <a:pt x="2223" y="191"/>
                </a:lnTo>
                <a:lnTo>
                  <a:pt x="2225" y="200"/>
                </a:lnTo>
                <a:lnTo>
                  <a:pt x="2227" y="191"/>
                </a:lnTo>
                <a:lnTo>
                  <a:pt x="2227" y="185"/>
                </a:lnTo>
                <a:lnTo>
                  <a:pt x="2229" y="180"/>
                </a:lnTo>
                <a:lnTo>
                  <a:pt x="2233" y="176"/>
                </a:lnTo>
                <a:lnTo>
                  <a:pt x="2236" y="172"/>
                </a:lnTo>
                <a:lnTo>
                  <a:pt x="2242" y="171"/>
                </a:lnTo>
                <a:lnTo>
                  <a:pt x="2242" y="211"/>
                </a:lnTo>
                <a:lnTo>
                  <a:pt x="2245" y="211"/>
                </a:lnTo>
                <a:lnTo>
                  <a:pt x="2245" y="203"/>
                </a:lnTo>
                <a:lnTo>
                  <a:pt x="2258" y="192"/>
                </a:lnTo>
                <a:lnTo>
                  <a:pt x="2267" y="180"/>
                </a:lnTo>
                <a:lnTo>
                  <a:pt x="2276" y="167"/>
                </a:lnTo>
                <a:lnTo>
                  <a:pt x="2287" y="154"/>
                </a:lnTo>
                <a:lnTo>
                  <a:pt x="2302" y="147"/>
                </a:lnTo>
                <a:lnTo>
                  <a:pt x="2300" y="154"/>
                </a:lnTo>
                <a:lnTo>
                  <a:pt x="2298" y="158"/>
                </a:lnTo>
                <a:lnTo>
                  <a:pt x="2294" y="163"/>
                </a:lnTo>
                <a:lnTo>
                  <a:pt x="2291" y="167"/>
                </a:lnTo>
                <a:lnTo>
                  <a:pt x="2285" y="167"/>
                </a:lnTo>
                <a:lnTo>
                  <a:pt x="2285" y="176"/>
                </a:lnTo>
                <a:lnTo>
                  <a:pt x="2278" y="180"/>
                </a:lnTo>
                <a:lnTo>
                  <a:pt x="2278" y="183"/>
                </a:lnTo>
                <a:lnTo>
                  <a:pt x="2271" y="187"/>
                </a:lnTo>
                <a:lnTo>
                  <a:pt x="2271" y="196"/>
                </a:lnTo>
                <a:lnTo>
                  <a:pt x="2262" y="200"/>
                </a:lnTo>
                <a:lnTo>
                  <a:pt x="2256" y="212"/>
                </a:lnTo>
                <a:lnTo>
                  <a:pt x="2251" y="225"/>
                </a:lnTo>
                <a:lnTo>
                  <a:pt x="2242" y="236"/>
                </a:lnTo>
                <a:lnTo>
                  <a:pt x="2262" y="307"/>
                </a:lnTo>
                <a:lnTo>
                  <a:pt x="2265" y="307"/>
                </a:lnTo>
                <a:lnTo>
                  <a:pt x="2267" y="296"/>
                </a:lnTo>
                <a:lnTo>
                  <a:pt x="2269" y="289"/>
                </a:lnTo>
                <a:lnTo>
                  <a:pt x="2271" y="283"/>
                </a:lnTo>
                <a:lnTo>
                  <a:pt x="2274" y="274"/>
                </a:lnTo>
                <a:lnTo>
                  <a:pt x="2282" y="227"/>
                </a:lnTo>
                <a:lnTo>
                  <a:pt x="2314" y="136"/>
                </a:lnTo>
                <a:lnTo>
                  <a:pt x="2322" y="136"/>
                </a:lnTo>
                <a:lnTo>
                  <a:pt x="2311" y="191"/>
                </a:lnTo>
                <a:lnTo>
                  <a:pt x="2309" y="192"/>
                </a:lnTo>
                <a:lnTo>
                  <a:pt x="2309" y="194"/>
                </a:lnTo>
                <a:lnTo>
                  <a:pt x="2307" y="192"/>
                </a:lnTo>
                <a:lnTo>
                  <a:pt x="2307" y="192"/>
                </a:lnTo>
                <a:lnTo>
                  <a:pt x="2305" y="196"/>
                </a:lnTo>
                <a:lnTo>
                  <a:pt x="2314" y="200"/>
                </a:lnTo>
                <a:lnTo>
                  <a:pt x="2325" y="254"/>
                </a:lnTo>
                <a:lnTo>
                  <a:pt x="2327" y="254"/>
                </a:lnTo>
                <a:lnTo>
                  <a:pt x="2329" y="252"/>
                </a:lnTo>
                <a:lnTo>
                  <a:pt x="2329" y="252"/>
                </a:lnTo>
                <a:lnTo>
                  <a:pt x="2329" y="252"/>
                </a:lnTo>
                <a:lnTo>
                  <a:pt x="2329" y="251"/>
                </a:lnTo>
                <a:lnTo>
                  <a:pt x="2331" y="247"/>
                </a:lnTo>
                <a:lnTo>
                  <a:pt x="2331" y="238"/>
                </a:lnTo>
                <a:lnTo>
                  <a:pt x="2329" y="223"/>
                </a:lnTo>
                <a:lnTo>
                  <a:pt x="2325" y="207"/>
                </a:lnTo>
                <a:lnTo>
                  <a:pt x="2320" y="192"/>
                </a:lnTo>
                <a:lnTo>
                  <a:pt x="2318" y="180"/>
                </a:lnTo>
                <a:lnTo>
                  <a:pt x="2331" y="183"/>
                </a:lnTo>
                <a:lnTo>
                  <a:pt x="2333" y="198"/>
                </a:lnTo>
                <a:lnTo>
                  <a:pt x="2336" y="212"/>
                </a:lnTo>
                <a:lnTo>
                  <a:pt x="2342" y="223"/>
                </a:lnTo>
                <a:lnTo>
                  <a:pt x="2342" y="220"/>
                </a:lnTo>
                <a:lnTo>
                  <a:pt x="2351" y="209"/>
                </a:lnTo>
                <a:lnTo>
                  <a:pt x="2356" y="196"/>
                </a:lnTo>
                <a:lnTo>
                  <a:pt x="2362" y="183"/>
                </a:lnTo>
                <a:lnTo>
                  <a:pt x="2374" y="176"/>
                </a:lnTo>
                <a:lnTo>
                  <a:pt x="2374" y="167"/>
                </a:lnTo>
                <a:lnTo>
                  <a:pt x="2378" y="163"/>
                </a:lnTo>
                <a:lnTo>
                  <a:pt x="2380" y="161"/>
                </a:lnTo>
                <a:lnTo>
                  <a:pt x="2383" y="160"/>
                </a:lnTo>
                <a:lnTo>
                  <a:pt x="2387" y="156"/>
                </a:lnTo>
                <a:lnTo>
                  <a:pt x="2389" y="154"/>
                </a:lnTo>
                <a:lnTo>
                  <a:pt x="2393" y="149"/>
                </a:lnTo>
                <a:lnTo>
                  <a:pt x="2394" y="143"/>
                </a:lnTo>
                <a:lnTo>
                  <a:pt x="2402" y="143"/>
                </a:lnTo>
                <a:lnTo>
                  <a:pt x="2402" y="140"/>
                </a:lnTo>
                <a:lnTo>
                  <a:pt x="2400" y="138"/>
                </a:lnTo>
                <a:lnTo>
                  <a:pt x="2398" y="136"/>
                </a:lnTo>
                <a:lnTo>
                  <a:pt x="2396" y="134"/>
                </a:lnTo>
                <a:lnTo>
                  <a:pt x="2396" y="134"/>
                </a:lnTo>
                <a:lnTo>
                  <a:pt x="2394" y="131"/>
                </a:lnTo>
                <a:lnTo>
                  <a:pt x="2394" y="127"/>
                </a:lnTo>
                <a:lnTo>
                  <a:pt x="2405" y="127"/>
                </a:lnTo>
                <a:lnTo>
                  <a:pt x="2405" y="136"/>
                </a:lnTo>
                <a:lnTo>
                  <a:pt x="2414" y="136"/>
                </a:lnTo>
                <a:lnTo>
                  <a:pt x="2411" y="147"/>
                </a:lnTo>
                <a:lnTo>
                  <a:pt x="2414" y="147"/>
                </a:lnTo>
                <a:lnTo>
                  <a:pt x="2414" y="160"/>
                </a:lnTo>
                <a:lnTo>
                  <a:pt x="2418" y="160"/>
                </a:lnTo>
                <a:lnTo>
                  <a:pt x="2418" y="176"/>
                </a:lnTo>
                <a:lnTo>
                  <a:pt x="2422" y="176"/>
                </a:lnTo>
                <a:lnTo>
                  <a:pt x="2422" y="191"/>
                </a:lnTo>
                <a:lnTo>
                  <a:pt x="2425" y="191"/>
                </a:lnTo>
                <a:lnTo>
                  <a:pt x="2425" y="207"/>
                </a:lnTo>
                <a:lnTo>
                  <a:pt x="2431" y="207"/>
                </a:lnTo>
                <a:lnTo>
                  <a:pt x="2434" y="236"/>
                </a:lnTo>
                <a:lnTo>
                  <a:pt x="2438" y="236"/>
                </a:lnTo>
                <a:lnTo>
                  <a:pt x="2438" y="251"/>
                </a:lnTo>
                <a:lnTo>
                  <a:pt x="2442" y="251"/>
                </a:lnTo>
                <a:lnTo>
                  <a:pt x="2443" y="263"/>
                </a:lnTo>
                <a:lnTo>
                  <a:pt x="2443" y="276"/>
                </a:lnTo>
                <a:lnTo>
                  <a:pt x="2445" y="287"/>
                </a:lnTo>
                <a:lnTo>
                  <a:pt x="2451" y="296"/>
                </a:lnTo>
                <a:lnTo>
                  <a:pt x="2451" y="280"/>
                </a:lnTo>
                <a:lnTo>
                  <a:pt x="2462" y="280"/>
                </a:lnTo>
                <a:lnTo>
                  <a:pt x="2462" y="274"/>
                </a:lnTo>
                <a:lnTo>
                  <a:pt x="2460" y="274"/>
                </a:lnTo>
                <a:lnTo>
                  <a:pt x="2458" y="274"/>
                </a:lnTo>
                <a:lnTo>
                  <a:pt x="2456" y="274"/>
                </a:lnTo>
                <a:lnTo>
                  <a:pt x="2456" y="274"/>
                </a:lnTo>
                <a:lnTo>
                  <a:pt x="2456" y="272"/>
                </a:lnTo>
                <a:lnTo>
                  <a:pt x="2454" y="271"/>
                </a:lnTo>
                <a:lnTo>
                  <a:pt x="2458" y="261"/>
                </a:lnTo>
                <a:lnTo>
                  <a:pt x="2463" y="245"/>
                </a:lnTo>
                <a:lnTo>
                  <a:pt x="2465" y="223"/>
                </a:lnTo>
                <a:lnTo>
                  <a:pt x="2469" y="201"/>
                </a:lnTo>
                <a:lnTo>
                  <a:pt x="2469" y="181"/>
                </a:lnTo>
                <a:lnTo>
                  <a:pt x="2471" y="167"/>
                </a:lnTo>
                <a:lnTo>
                  <a:pt x="2482" y="171"/>
                </a:lnTo>
                <a:lnTo>
                  <a:pt x="2483" y="183"/>
                </a:lnTo>
                <a:lnTo>
                  <a:pt x="2485" y="198"/>
                </a:lnTo>
                <a:lnTo>
                  <a:pt x="2491" y="207"/>
                </a:lnTo>
                <a:lnTo>
                  <a:pt x="2474" y="91"/>
                </a:lnTo>
                <a:lnTo>
                  <a:pt x="2482" y="91"/>
                </a:lnTo>
                <a:lnTo>
                  <a:pt x="2491" y="140"/>
                </a:lnTo>
                <a:lnTo>
                  <a:pt x="2502" y="187"/>
                </a:lnTo>
                <a:lnTo>
                  <a:pt x="2503" y="200"/>
                </a:lnTo>
                <a:lnTo>
                  <a:pt x="2503" y="214"/>
                </a:lnTo>
                <a:lnTo>
                  <a:pt x="2503" y="229"/>
                </a:lnTo>
                <a:lnTo>
                  <a:pt x="2505" y="241"/>
                </a:lnTo>
                <a:lnTo>
                  <a:pt x="2511" y="251"/>
                </a:lnTo>
                <a:lnTo>
                  <a:pt x="2514" y="200"/>
                </a:lnTo>
                <a:lnTo>
                  <a:pt x="2525" y="154"/>
                </a:lnTo>
                <a:lnTo>
                  <a:pt x="2534" y="94"/>
                </a:lnTo>
                <a:lnTo>
                  <a:pt x="2538" y="94"/>
                </a:lnTo>
                <a:lnTo>
                  <a:pt x="2538" y="83"/>
                </a:lnTo>
                <a:lnTo>
                  <a:pt x="2542" y="83"/>
                </a:lnTo>
                <a:lnTo>
                  <a:pt x="2542" y="63"/>
                </a:lnTo>
                <a:lnTo>
                  <a:pt x="2545" y="63"/>
                </a:lnTo>
                <a:lnTo>
                  <a:pt x="2531" y="16"/>
                </a:lnTo>
                <a:lnTo>
                  <a:pt x="2534" y="16"/>
                </a:lnTo>
                <a:lnTo>
                  <a:pt x="2534" y="20"/>
                </a:lnTo>
                <a:lnTo>
                  <a:pt x="2538" y="20"/>
                </a:lnTo>
                <a:lnTo>
                  <a:pt x="2549" y="45"/>
                </a:lnTo>
                <a:lnTo>
                  <a:pt x="2562" y="72"/>
                </a:lnTo>
                <a:lnTo>
                  <a:pt x="2573" y="100"/>
                </a:lnTo>
                <a:lnTo>
                  <a:pt x="2578" y="131"/>
                </a:lnTo>
                <a:lnTo>
                  <a:pt x="2585" y="131"/>
                </a:lnTo>
                <a:lnTo>
                  <a:pt x="2587" y="152"/>
                </a:lnTo>
                <a:lnTo>
                  <a:pt x="2593" y="171"/>
                </a:lnTo>
                <a:lnTo>
                  <a:pt x="2598" y="187"/>
                </a:lnTo>
                <a:lnTo>
                  <a:pt x="2598" y="214"/>
                </a:lnTo>
                <a:lnTo>
                  <a:pt x="2602" y="214"/>
                </a:lnTo>
                <a:lnTo>
                  <a:pt x="2605" y="176"/>
                </a:lnTo>
                <a:lnTo>
                  <a:pt x="2602" y="176"/>
                </a:lnTo>
                <a:lnTo>
                  <a:pt x="2602" y="147"/>
                </a:lnTo>
                <a:lnTo>
                  <a:pt x="2614" y="151"/>
                </a:lnTo>
                <a:lnTo>
                  <a:pt x="2618" y="185"/>
                </a:lnTo>
                <a:lnTo>
                  <a:pt x="2625" y="214"/>
                </a:lnTo>
                <a:lnTo>
                  <a:pt x="2638" y="331"/>
                </a:lnTo>
                <a:lnTo>
                  <a:pt x="2645" y="331"/>
                </a:lnTo>
                <a:lnTo>
                  <a:pt x="2651" y="203"/>
                </a:lnTo>
                <a:lnTo>
                  <a:pt x="2631" y="94"/>
                </a:lnTo>
                <a:lnTo>
                  <a:pt x="2642" y="100"/>
                </a:lnTo>
                <a:lnTo>
                  <a:pt x="2645" y="132"/>
                </a:lnTo>
                <a:lnTo>
                  <a:pt x="2654" y="163"/>
                </a:lnTo>
                <a:lnTo>
                  <a:pt x="2654" y="191"/>
                </a:lnTo>
                <a:lnTo>
                  <a:pt x="2658" y="191"/>
                </a:lnTo>
                <a:lnTo>
                  <a:pt x="2658" y="187"/>
                </a:lnTo>
                <a:lnTo>
                  <a:pt x="2662" y="176"/>
                </a:lnTo>
                <a:lnTo>
                  <a:pt x="2665" y="161"/>
                </a:lnTo>
                <a:lnTo>
                  <a:pt x="2665" y="147"/>
                </a:lnTo>
                <a:lnTo>
                  <a:pt x="2674" y="147"/>
                </a:lnTo>
                <a:lnTo>
                  <a:pt x="2674" y="207"/>
                </a:lnTo>
                <a:lnTo>
                  <a:pt x="2671" y="207"/>
                </a:lnTo>
                <a:lnTo>
                  <a:pt x="2674" y="331"/>
                </a:lnTo>
                <a:lnTo>
                  <a:pt x="2691" y="331"/>
                </a:lnTo>
                <a:lnTo>
                  <a:pt x="2705" y="416"/>
                </a:lnTo>
                <a:lnTo>
                  <a:pt x="2711" y="416"/>
                </a:lnTo>
                <a:lnTo>
                  <a:pt x="2705" y="263"/>
                </a:lnTo>
                <a:lnTo>
                  <a:pt x="2702" y="263"/>
                </a:lnTo>
                <a:lnTo>
                  <a:pt x="2702" y="231"/>
                </a:lnTo>
                <a:lnTo>
                  <a:pt x="2698" y="231"/>
                </a:lnTo>
                <a:lnTo>
                  <a:pt x="2698" y="196"/>
                </a:lnTo>
                <a:lnTo>
                  <a:pt x="2694" y="196"/>
                </a:lnTo>
                <a:lnTo>
                  <a:pt x="2694" y="167"/>
                </a:lnTo>
                <a:lnTo>
                  <a:pt x="2691" y="167"/>
                </a:lnTo>
                <a:lnTo>
                  <a:pt x="2691" y="143"/>
                </a:lnTo>
                <a:lnTo>
                  <a:pt x="2685" y="143"/>
                </a:lnTo>
                <a:lnTo>
                  <a:pt x="2685" y="123"/>
                </a:lnTo>
                <a:lnTo>
                  <a:pt x="2682" y="123"/>
                </a:lnTo>
                <a:lnTo>
                  <a:pt x="2682" y="103"/>
                </a:lnTo>
                <a:lnTo>
                  <a:pt x="2678" y="103"/>
                </a:lnTo>
                <a:lnTo>
                  <a:pt x="2678" y="100"/>
                </a:lnTo>
                <a:lnTo>
                  <a:pt x="2682" y="100"/>
                </a:lnTo>
                <a:lnTo>
                  <a:pt x="2682" y="94"/>
                </a:lnTo>
                <a:lnTo>
                  <a:pt x="2685" y="94"/>
                </a:lnTo>
                <a:lnTo>
                  <a:pt x="2685" y="100"/>
                </a:lnTo>
                <a:lnTo>
                  <a:pt x="2691" y="109"/>
                </a:lnTo>
                <a:lnTo>
                  <a:pt x="2693" y="118"/>
                </a:lnTo>
                <a:lnTo>
                  <a:pt x="2694" y="131"/>
                </a:lnTo>
                <a:lnTo>
                  <a:pt x="2698" y="131"/>
                </a:lnTo>
                <a:lnTo>
                  <a:pt x="2698" y="154"/>
                </a:lnTo>
                <a:lnTo>
                  <a:pt x="2705" y="185"/>
                </a:lnTo>
                <a:lnTo>
                  <a:pt x="2711" y="218"/>
                </a:lnTo>
                <a:lnTo>
                  <a:pt x="2718" y="247"/>
                </a:lnTo>
                <a:lnTo>
                  <a:pt x="2720" y="260"/>
                </a:lnTo>
                <a:lnTo>
                  <a:pt x="2720" y="276"/>
                </a:lnTo>
                <a:lnTo>
                  <a:pt x="2722" y="289"/>
                </a:lnTo>
                <a:lnTo>
                  <a:pt x="2725" y="300"/>
                </a:lnTo>
                <a:lnTo>
                  <a:pt x="2731" y="203"/>
                </a:lnTo>
                <a:lnTo>
                  <a:pt x="2725" y="203"/>
                </a:lnTo>
                <a:lnTo>
                  <a:pt x="2725" y="114"/>
                </a:lnTo>
                <a:lnTo>
                  <a:pt x="2718" y="81"/>
                </a:lnTo>
                <a:lnTo>
                  <a:pt x="2714" y="47"/>
                </a:lnTo>
                <a:lnTo>
                  <a:pt x="2722" y="47"/>
                </a:lnTo>
                <a:lnTo>
                  <a:pt x="2725" y="76"/>
                </a:lnTo>
                <a:lnTo>
                  <a:pt x="2731" y="76"/>
                </a:lnTo>
                <a:lnTo>
                  <a:pt x="2731" y="94"/>
                </a:lnTo>
                <a:lnTo>
                  <a:pt x="2734" y="94"/>
                </a:lnTo>
                <a:lnTo>
                  <a:pt x="2734" y="114"/>
                </a:lnTo>
                <a:lnTo>
                  <a:pt x="2738" y="114"/>
                </a:lnTo>
                <a:lnTo>
                  <a:pt x="2738" y="131"/>
                </a:lnTo>
                <a:lnTo>
                  <a:pt x="2742" y="131"/>
                </a:lnTo>
                <a:lnTo>
                  <a:pt x="2742" y="151"/>
                </a:lnTo>
                <a:lnTo>
                  <a:pt x="2747" y="176"/>
                </a:lnTo>
                <a:lnTo>
                  <a:pt x="2753" y="203"/>
                </a:lnTo>
                <a:lnTo>
                  <a:pt x="2758" y="227"/>
                </a:lnTo>
                <a:lnTo>
                  <a:pt x="2758" y="260"/>
                </a:lnTo>
                <a:lnTo>
                  <a:pt x="2762" y="260"/>
                </a:lnTo>
                <a:lnTo>
                  <a:pt x="2763" y="272"/>
                </a:lnTo>
                <a:lnTo>
                  <a:pt x="2763" y="285"/>
                </a:lnTo>
                <a:lnTo>
                  <a:pt x="2765" y="298"/>
                </a:lnTo>
                <a:lnTo>
                  <a:pt x="2771" y="307"/>
                </a:lnTo>
                <a:lnTo>
                  <a:pt x="2773" y="281"/>
                </a:lnTo>
                <a:lnTo>
                  <a:pt x="2780" y="256"/>
                </a:lnTo>
                <a:lnTo>
                  <a:pt x="2785" y="236"/>
                </a:lnTo>
                <a:lnTo>
                  <a:pt x="2794" y="196"/>
                </a:lnTo>
                <a:lnTo>
                  <a:pt x="2798" y="196"/>
                </a:lnTo>
                <a:lnTo>
                  <a:pt x="2798" y="180"/>
                </a:lnTo>
                <a:lnTo>
                  <a:pt x="2802" y="180"/>
                </a:lnTo>
                <a:lnTo>
                  <a:pt x="2802" y="171"/>
                </a:lnTo>
                <a:lnTo>
                  <a:pt x="2805" y="171"/>
                </a:lnTo>
                <a:lnTo>
                  <a:pt x="2811" y="151"/>
                </a:lnTo>
                <a:lnTo>
                  <a:pt x="2822" y="151"/>
                </a:lnTo>
                <a:lnTo>
                  <a:pt x="2811" y="187"/>
                </a:lnTo>
                <a:lnTo>
                  <a:pt x="2818" y="187"/>
                </a:lnTo>
                <a:lnTo>
                  <a:pt x="2805" y="223"/>
                </a:lnTo>
                <a:lnTo>
                  <a:pt x="2802" y="223"/>
                </a:lnTo>
                <a:lnTo>
                  <a:pt x="2802" y="247"/>
                </a:lnTo>
                <a:lnTo>
                  <a:pt x="2798" y="247"/>
                </a:lnTo>
                <a:lnTo>
                  <a:pt x="2798" y="251"/>
                </a:lnTo>
                <a:lnTo>
                  <a:pt x="2802" y="251"/>
                </a:lnTo>
                <a:lnTo>
                  <a:pt x="2802" y="254"/>
                </a:lnTo>
                <a:lnTo>
                  <a:pt x="2798" y="254"/>
                </a:lnTo>
                <a:lnTo>
                  <a:pt x="2798" y="260"/>
                </a:lnTo>
                <a:lnTo>
                  <a:pt x="2802" y="260"/>
                </a:lnTo>
                <a:lnTo>
                  <a:pt x="2798" y="280"/>
                </a:lnTo>
                <a:lnTo>
                  <a:pt x="2798" y="281"/>
                </a:lnTo>
                <a:lnTo>
                  <a:pt x="2800" y="281"/>
                </a:lnTo>
                <a:lnTo>
                  <a:pt x="2800" y="281"/>
                </a:lnTo>
                <a:lnTo>
                  <a:pt x="2802" y="281"/>
                </a:lnTo>
                <a:lnTo>
                  <a:pt x="2802" y="283"/>
                </a:lnTo>
                <a:lnTo>
                  <a:pt x="2802" y="298"/>
                </a:lnTo>
                <a:lnTo>
                  <a:pt x="2802" y="314"/>
                </a:lnTo>
                <a:lnTo>
                  <a:pt x="2800" y="331"/>
                </a:lnTo>
                <a:lnTo>
                  <a:pt x="2802" y="345"/>
                </a:lnTo>
                <a:lnTo>
                  <a:pt x="2805" y="356"/>
                </a:lnTo>
                <a:lnTo>
                  <a:pt x="2811" y="334"/>
                </a:lnTo>
                <a:lnTo>
                  <a:pt x="2814" y="334"/>
                </a:lnTo>
                <a:lnTo>
                  <a:pt x="2814" y="327"/>
                </a:lnTo>
                <a:lnTo>
                  <a:pt x="2818" y="327"/>
                </a:lnTo>
                <a:lnTo>
                  <a:pt x="2818" y="296"/>
                </a:lnTo>
                <a:lnTo>
                  <a:pt x="2822" y="296"/>
                </a:lnTo>
                <a:lnTo>
                  <a:pt x="2831" y="247"/>
                </a:lnTo>
                <a:lnTo>
                  <a:pt x="2838" y="247"/>
                </a:lnTo>
                <a:lnTo>
                  <a:pt x="2842" y="276"/>
                </a:lnTo>
                <a:lnTo>
                  <a:pt x="2851" y="303"/>
                </a:lnTo>
                <a:lnTo>
                  <a:pt x="2851" y="331"/>
                </a:lnTo>
                <a:lnTo>
                  <a:pt x="2854" y="331"/>
                </a:lnTo>
                <a:lnTo>
                  <a:pt x="2858" y="301"/>
                </a:lnTo>
                <a:lnTo>
                  <a:pt x="2865" y="272"/>
                </a:lnTo>
                <a:lnTo>
                  <a:pt x="2874" y="247"/>
                </a:lnTo>
                <a:lnTo>
                  <a:pt x="2878" y="247"/>
                </a:lnTo>
                <a:lnTo>
                  <a:pt x="2878" y="251"/>
                </a:lnTo>
                <a:lnTo>
                  <a:pt x="2882" y="251"/>
                </a:lnTo>
                <a:lnTo>
                  <a:pt x="2882" y="254"/>
                </a:lnTo>
                <a:lnTo>
                  <a:pt x="2882" y="258"/>
                </a:lnTo>
                <a:lnTo>
                  <a:pt x="2880" y="263"/>
                </a:lnTo>
                <a:lnTo>
                  <a:pt x="2878" y="269"/>
                </a:lnTo>
                <a:lnTo>
                  <a:pt x="2878" y="274"/>
                </a:lnTo>
                <a:lnTo>
                  <a:pt x="2878" y="280"/>
                </a:lnTo>
                <a:lnTo>
                  <a:pt x="2882" y="280"/>
                </a:lnTo>
                <a:lnTo>
                  <a:pt x="2885" y="300"/>
                </a:lnTo>
                <a:lnTo>
                  <a:pt x="2891" y="300"/>
                </a:lnTo>
                <a:lnTo>
                  <a:pt x="2893" y="283"/>
                </a:lnTo>
                <a:lnTo>
                  <a:pt x="2896" y="265"/>
                </a:lnTo>
                <a:lnTo>
                  <a:pt x="2902" y="251"/>
                </a:lnTo>
                <a:lnTo>
                  <a:pt x="2911" y="247"/>
                </a:lnTo>
                <a:lnTo>
                  <a:pt x="2911" y="238"/>
                </a:lnTo>
                <a:lnTo>
                  <a:pt x="2907" y="225"/>
                </a:lnTo>
                <a:lnTo>
                  <a:pt x="2902" y="212"/>
                </a:lnTo>
                <a:lnTo>
                  <a:pt x="2896" y="200"/>
                </a:lnTo>
                <a:lnTo>
                  <a:pt x="2894" y="191"/>
                </a:lnTo>
                <a:lnTo>
                  <a:pt x="2905" y="196"/>
                </a:lnTo>
                <a:lnTo>
                  <a:pt x="2905" y="183"/>
                </a:lnTo>
                <a:lnTo>
                  <a:pt x="2902" y="183"/>
                </a:lnTo>
                <a:lnTo>
                  <a:pt x="2898" y="154"/>
                </a:lnTo>
                <a:lnTo>
                  <a:pt x="2905" y="154"/>
                </a:lnTo>
                <a:lnTo>
                  <a:pt x="2918" y="191"/>
                </a:lnTo>
                <a:lnTo>
                  <a:pt x="2922" y="220"/>
                </a:lnTo>
                <a:lnTo>
                  <a:pt x="2925" y="220"/>
                </a:lnTo>
                <a:lnTo>
                  <a:pt x="2925" y="243"/>
                </a:lnTo>
                <a:lnTo>
                  <a:pt x="2931" y="243"/>
                </a:lnTo>
                <a:lnTo>
                  <a:pt x="2931" y="267"/>
                </a:lnTo>
                <a:lnTo>
                  <a:pt x="2934" y="267"/>
                </a:lnTo>
                <a:lnTo>
                  <a:pt x="2936" y="281"/>
                </a:lnTo>
                <a:lnTo>
                  <a:pt x="2936" y="296"/>
                </a:lnTo>
                <a:lnTo>
                  <a:pt x="2938" y="307"/>
                </a:lnTo>
                <a:lnTo>
                  <a:pt x="2942" y="307"/>
                </a:lnTo>
                <a:lnTo>
                  <a:pt x="2943" y="280"/>
                </a:lnTo>
                <a:lnTo>
                  <a:pt x="2951" y="254"/>
                </a:lnTo>
                <a:lnTo>
                  <a:pt x="2958" y="232"/>
                </a:lnTo>
                <a:lnTo>
                  <a:pt x="2965" y="211"/>
                </a:lnTo>
                <a:lnTo>
                  <a:pt x="2965" y="196"/>
                </a:lnTo>
                <a:lnTo>
                  <a:pt x="2971" y="196"/>
                </a:lnTo>
                <a:lnTo>
                  <a:pt x="2971" y="183"/>
                </a:lnTo>
                <a:lnTo>
                  <a:pt x="2974" y="183"/>
                </a:lnTo>
                <a:lnTo>
                  <a:pt x="2974" y="167"/>
                </a:lnTo>
                <a:lnTo>
                  <a:pt x="2993" y="112"/>
                </a:lnTo>
                <a:lnTo>
                  <a:pt x="3005" y="54"/>
                </a:lnTo>
                <a:lnTo>
                  <a:pt x="3018" y="54"/>
                </a:lnTo>
                <a:lnTo>
                  <a:pt x="2998" y="131"/>
                </a:lnTo>
                <a:lnTo>
                  <a:pt x="2998" y="163"/>
                </a:lnTo>
                <a:lnTo>
                  <a:pt x="2994" y="163"/>
                </a:lnTo>
                <a:lnTo>
                  <a:pt x="2994" y="196"/>
                </a:lnTo>
                <a:lnTo>
                  <a:pt x="2991" y="196"/>
                </a:lnTo>
                <a:lnTo>
                  <a:pt x="2991" y="231"/>
                </a:lnTo>
                <a:lnTo>
                  <a:pt x="2985" y="231"/>
                </a:lnTo>
                <a:lnTo>
                  <a:pt x="2983" y="243"/>
                </a:lnTo>
                <a:lnTo>
                  <a:pt x="2985" y="260"/>
                </a:lnTo>
                <a:lnTo>
                  <a:pt x="2987" y="274"/>
                </a:lnTo>
                <a:lnTo>
                  <a:pt x="2991" y="283"/>
                </a:lnTo>
                <a:lnTo>
                  <a:pt x="3002" y="231"/>
                </a:lnTo>
                <a:lnTo>
                  <a:pt x="3005" y="231"/>
                </a:lnTo>
                <a:lnTo>
                  <a:pt x="3005" y="220"/>
                </a:lnTo>
                <a:lnTo>
                  <a:pt x="3011" y="220"/>
                </a:lnTo>
                <a:lnTo>
                  <a:pt x="3042" y="103"/>
                </a:lnTo>
                <a:lnTo>
                  <a:pt x="3051" y="103"/>
                </a:lnTo>
                <a:lnTo>
                  <a:pt x="3045" y="138"/>
                </a:lnTo>
                <a:lnTo>
                  <a:pt x="3033" y="172"/>
                </a:lnTo>
                <a:lnTo>
                  <a:pt x="3022" y="203"/>
                </a:lnTo>
                <a:lnTo>
                  <a:pt x="3022" y="220"/>
                </a:lnTo>
                <a:lnTo>
                  <a:pt x="3018" y="220"/>
                </a:lnTo>
                <a:lnTo>
                  <a:pt x="3018" y="236"/>
                </a:lnTo>
                <a:lnTo>
                  <a:pt x="3014" y="236"/>
                </a:lnTo>
                <a:lnTo>
                  <a:pt x="3014" y="247"/>
                </a:lnTo>
                <a:lnTo>
                  <a:pt x="3011" y="247"/>
                </a:lnTo>
                <a:lnTo>
                  <a:pt x="3011" y="263"/>
                </a:lnTo>
                <a:lnTo>
                  <a:pt x="3005" y="263"/>
                </a:lnTo>
                <a:lnTo>
                  <a:pt x="3005" y="271"/>
                </a:lnTo>
                <a:lnTo>
                  <a:pt x="3003" y="278"/>
                </a:lnTo>
                <a:lnTo>
                  <a:pt x="3003" y="285"/>
                </a:lnTo>
                <a:lnTo>
                  <a:pt x="3002" y="291"/>
                </a:lnTo>
                <a:lnTo>
                  <a:pt x="3011" y="291"/>
                </a:lnTo>
                <a:lnTo>
                  <a:pt x="3011" y="287"/>
                </a:lnTo>
                <a:lnTo>
                  <a:pt x="3038" y="287"/>
                </a:lnTo>
                <a:lnTo>
                  <a:pt x="3038" y="283"/>
                </a:lnTo>
                <a:lnTo>
                  <a:pt x="3042" y="283"/>
                </a:lnTo>
                <a:lnTo>
                  <a:pt x="3047" y="256"/>
                </a:lnTo>
                <a:lnTo>
                  <a:pt x="3056" y="231"/>
                </a:lnTo>
                <a:lnTo>
                  <a:pt x="3065" y="207"/>
                </a:lnTo>
                <a:lnTo>
                  <a:pt x="3067" y="192"/>
                </a:lnTo>
                <a:lnTo>
                  <a:pt x="3065" y="180"/>
                </a:lnTo>
                <a:lnTo>
                  <a:pt x="3063" y="169"/>
                </a:lnTo>
                <a:lnTo>
                  <a:pt x="3065" y="160"/>
                </a:lnTo>
                <a:lnTo>
                  <a:pt x="3069" y="163"/>
                </a:lnTo>
                <a:lnTo>
                  <a:pt x="3073" y="167"/>
                </a:lnTo>
                <a:lnTo>
                  <a:pt x="3078" y="171"/>
                </a:lnTo>
                <a:lnTo>
                  <a:pt x="3080" y="152"/>
                </a:lnTo>
                <a:lnTo>
                  <a:pt x="3083" y="136"/>
                </a:lnTo>
                <a:lnTo>
                  <a:pt x="3089" y="120"/>
                </a:lnTo>
                <a:lnTo>
                  <a:pt x="3094" y="103"/>
                </a:lnTo>
                <a:lnTo>
                  <a:pt x="3102" y="103"/>
                </a:lnTo>
                <a:lnTo>
                  <a:pt x="3085" y="171"/>
                </a:lnTo>
                <a:lnTo>
                  <a:pt x="3082" y="171"/>
                </a:lnTo>
                <a:lnTo>
                  <a:pt x="3078" y="196"/>
                </a:lnTo>
                <a:lnTo>
                  <a:pt x="3082" y="196"/>
                </a:lnTo>
                <a:lnTo>
                  <a:pt x="3082" y="214"/>
                </a:lnTo>
                <a:lnTo>
                  <a:pt x="3085" y="214"/>
                </a:lnTo>
                <a:lnTo>
                  <a:pt x="3085" y="247"/>
                </a:lnTo>
                <a:lnTo>
                  <a:pt x="3091" y="247"/>
                </a:lnTo>
                <a:lnTo>
                  <a:pt x="3094" y="223"/>
                </a:lnTo>
                <a:lnTo>
                  <a:pt x="3102" y="200"/>
                </a:lnTo>
                <a:lnTo>
                  <a:pt x="3111" y="178"/>
                </a:lnTo>
                <a:lnTo>
                  <a:pt x="3118" y="154"/>
                </a:lnTo>
                <a:lnTo>
                  <a:pt x="3125" y="154"/>
                </a:lnTo>
                <a:lnTo>
                  <a:pt x="3125" y="169"/>
                </a:lnTo>
                <a:lnTo>
                  <a:pt x="3122" y="185"/>
                </a:lnTo>
                <a:lnTo>
                  <a:pt x="3120" y="200"/>
                </a:lnTo>
                <a:lnTo>
                  <a:pt x="3118" y="214"/>
                </a:lnTo>
                <a:lnTo>
                  <a:pt x="3122" y="223"/>
                </a:lnTo>
                <a:lnTo>
                  <a:pt x="3123" y="209"/>
                </a:lnTo>
                <a:lnTo>
                  <a:pt x="3129" y="198"/>
                </a:lnTo>
                <a:lnTo>
                  <a:pt x="3134" y="187"/>
                </a:lnTo>
                <a:lnTo>
                  <a:pt x="3145" y="140"/>
                </a:lnTo>
                <a:lnTo>
                  <a:pt x="3154" y="140"/>
                </a:lnTo>
                <a:lnTo>
                  <a:pt x="3149" y="176"/>
                </a:lnTo>
                <a:lnTo>
                  <a:pt x="3142" y="214"/>
                </a:lnTo>
                <a:lnTo>
                  <a:pt x="3136" y="251"/>
                </a:lnTo>
                <a:lnTo>
                  <a:pt x="3133" y="287"/>
                </a:lnTo>
                <a:lnTo>
                  <a:pt x="3138" y="323"/>
                </a:lnTo>
                <a:lnTo>
                  <a:pt x="3140" y="338"/>
                </a:lnTo>
                <a:lnTo>
                  <a:pt x="3142" y="352"/>
                </a:lnTo>
                <a:lnTo>
                  <a:pt x="3145" y="363"/>
                </a:lnTo>
                <a:lnTo>
                  <a:pt x="3145" y="360"/>
                </a:lnTo>
                <a:lnTo>
                  <a:pt x="3156" y="343"/>
                </a:lnTo>
                <a:lnTo>
                  <a:pt x="3160" y="323"/>
                </a:lnTo>
                <a:lnTo>
                  <a:pt x="3160" y="303"/>
                </a:lnTo>
                <a:lnTo>
                  <a:pt x="3156" y="281"/>
                </a:lnTo>
                <a:lnTo>
                  <a:pt x="3154" y="260"/>
                </a:lnTo>
                <a:lnTo>
                  <a:pt x="3165" y="260"/>
                </a:lnTo>
                <a:lnTo>
                  <a:pt x="3165" y="274"/>
                </a:lnTo>
                <a:lnTo>
                  <a:pt x="3169" y="285"/>
                </a:lnTo>
                <a:lnTo>
                  <a:pt x="3174" y="296"/>
                </a:lnTo>
                <a:lnTo>
                  <a:pt x="3178" y="258"/>
                </a:lnTo>
                <a:lnTo>
                  <a:pt x="3185" y="223"/>
                </a:lnTo>
                <a:lnTo>
                  <a:pt x="3194" y="191"/>
                </a:lnTo>
                <a:lnTo>
                  <a:pt x="3194" y="178"/>
                </a:lnTo>
                <a:lnTo>
                  <a:pt x="3193" y="165"/>
                </a:lnTo>
                <a:lnTo>
                  <a:pt x="3191" y="154"/>
                </a:lnTo>
                <a:lnTo>
                  <a:pt x="3191" y="111"/>
                </a:lnTo>
                <a:lnTo>
                  <a:pt x="3183" y="91"/>
                </a:lnTo>
                <a:lnTo>
                  <a:pt x="3178" y="67"/>
                </a:lnTo>
                <a:lnTo>
                  <a:pt x="3191" y="67"/>
                </a:lnTo>
                <a:lnTo>
                  <a:pt x="3193" y="85"/>
                </a:lnTo>
                <a:lnTo>
                  <a:pt x="3198" y="100"/>
                </a:lnTo>
                <a:lnTo>
                  <a:pt x="3198" y="127"/>
                </a:lnTo>
                <a:lnTo>
                  <a:pt x="3202" y="127"/>
                </a:lnTo>
                <a:lnTo>
                  <a:pt x="3214" y="20"/>
                </a:lnTo>
                <a:lnTo>
                  <a:pt x="3222" y="20"/>
                </a:lnTo>
                <a:lnTo>
                  <a:pt x="3214" y="120"/>
                </a:lnTo>
                <a:lnTo>
                  <a:pt x="3211" y="131"/>
                </a:lnTo>
                <a:lnTo>
                  <a:pt x="3207" y="147"/>
                </a:lnTo>
                <a:lnTo>
                  <a:pt x="3203" y="167"/>
                </a:lnTo>
                <a:lnTo>
                  <a:pt x="3202" y="185"/>
                </a:lnTo>
                <a:lnTo>
                  <a:pt x="3202" y="200"/>
                </a:lnTo>
                <a:lnTo>
                  <a:pt x="3205" y="200"/>
                </a:lnTo>
                <a:lnTo>
                  <a:pt x="3205" y="214"/>
                </a:lnTo>
                <a:lnTo>
                  <a:pt x="3202" y="214"/>
                </a:lnTo>
                <a:lnTo>
                  <a:pt x="3202" y="220"/>
                </a:lnTo>
                <a:lnTo>
                  <a:pt x="3205" y="220"/>
                </a:lnTo>
                <a:lnTo>
                  <a:pt x="3205" y="247"/>
                </a:lnTo>
                <a:lnTo>
                  <a:pt x="3211" y="247"/>
                </a:lnTo>
                <a:lnTo>
                  <a:pt x="3213" y="220"/>
                </a:lnTo>
                <a:lnTo>
                  <a:pt x="3220" y="191"/>
                </a:lnTo>
                <a:lnTo>
                  <a:pt x="3229" y="163"/>
                </a:lnTo>
                <a:lnTo>
                  <a:pt x="3238" y="140"/>
                </a:lnTo>
                <a:lnTo>
                  <a:pt x="3240" y="127"/>
                </a:lnTo>
                <a:lnTo>
                  <a:pt x="3240" y="118"/>
                </a:lnTo>
                <a:lnTo>
                  <a:pt x="3242" y="111"/>
                </a:lnTo>
                <a:lnTo>
                  <a:pt x="3251" y="103"/>
                </a:lnTo>
                <a:lnTo>
                  <a:pt x="3251" y="100"/>
                </a:lnTo>
                <a:lnTo>
                  <a:pt x="3254" y="100"/>
                </a:lnTo>
                <a:lnTo>
                  <a:pt x="3254" y="114"/>
                </a:lnTo>
                <a:lnTo>
                  <a:pt x="3249" y="123"/>
                </a:lnTo>
                <a:lnTo>
                  <a:pt x="3247" y="131"/>
                </a:lnTo>
                <a:lnTo>
                  <a:pt x="3247" y="140"/>
                </a:lnTo>
                <a:lnTo>
                  <a:pt x="3245" y="151"/>
                </a:lnTo>
                <a:lnTo>
                  <a:pt x="3240" y="169"/>
                </a:lnTo>
                <a:lnTo>
                  <a:pt x="3234" y="187"/>
                </a:lnTo>
                <a:lnTo>
                  <a:pt x="3231" y="207"/>
                </a:lnTo>
                <a:lnTo>
                  <a:pt x="3234" y="207"/>
                </a:lnTo>
                <a:lnTo>
                  <a:pt x="3236" y="196"/>
                </a:lnTo>
                <a:lnTo>
                  <a:pt x="3240" y="185"/>
                </a:lnTo>
                <a:lnTo>
                  <a:pt x="3242" y="176"/>
                </a:lnTo>
                <a:lnTo>
                  <a:pt x="3251" y="176"/>
                </a:lnTo>
                <a:lnTo>
                  <a:pt x="3251" y="263"/>
                </a:lnTo>
                <a:lnTo>
                  <a:pt x="3254" y="263"/>
                </a:lnTo>
                <a:lnTo>
                  <a:pt x="3258" y="274"/>
                </a:lnTo>
                <a:lnTo>
                  <a:pt x="3251" y="274"/>
                </a:lnTo>
                <a:lnTo>
                  <a:pt x="3251" y="280"/>
                </a:lnTo>
                <a:lnTo>
                  <a:pt x="3258" y="280"/>
                </a:lnTo>
                <a:lnTo>
                  <a:pt x="3258" y="292"/>
                </a:lnTo>
                <a:lnTo>
                  <a:pt x="3262" y="305"/>
                </a:lnTo>
                <a:lnTo>
                  <a:pt x="3265" y="314"/>
                </a:lnTo>
                <a:lnTo>
                  <a:pt x="3269" y="294"/>
                </a:lnTo>
                <a:lnTo>
                  <a:pt x="3274" y="276"/>
                </a:lnTo>
                <a:lnTo>
                  <a:pt x="3282" y="260"/>
                </a:lnTo>
                <a:lnTo>
                  <a:pt x="3291" y="223"/>
                </a:lnTo>
                <a:lnTo>
                  <a:pt x="3294" y="223"/>
                </a:lnTo>
                <a:lnTo>
                  <a:pt x="3294" y="214"/>
                </a:lnTo>
                <a:lnTo>
                  <a:pt x="3298" y="214"/>
                </a:lnTo>
                <a:lnTo>
                  <a:pt x="3298" y="203"/>
                </a:lnTo>
                <a:lnTo>
                  <a:pt x="3325" y="143"/>
                </a:lnTo>
                <a:lnTo>
                  <a:pt x="3331" y="143"/>
                </a:lnTo>
                <a:lnTo>
                  <a:pt x="3331" y="160"/>
                </a:lnTo>
                <a:lnTo>
                  <a:pt x="3322" y="172"/>
                </a:lnTo>
                <a:lnTo>
                  <a:pt x="3314" y="196"/>
                </a:lnTo>
                <a:lnTo>
                  <a:pt x="3309" y="223"/>
                </a:lnTo>
                <a:lnTo>
                  <a:pt x="3303" y="251"/>
                </a:lnTo>
                <a:lnTo>
                  <a:pt x="3302" y="271"/>
                </a:lnTo>
                <a:lnTo>
                  <a:pt x="3302" y="283"/>
                </a:lnTo>
                <a:lnTo>
                  <a:pt x="3302" y="298"/>
                </a:lnTo>
                <a:lnTo>
                  <a:pt x="3302" y="311"/>
                </a:lnTo>
                <a:lnTo>
                  <a:pt x="3305" y="320"/>
                </a:lnTo>
                <a:lnTo>
                  <a:pt x="3311" y="251"/>
                </a:lnTo>
                <a:lnTo>
                  <a:pt x="3322" y="251"/>
                </a:lnTo>
                <a:lnTo>
                  <a:pt x="3322" y="254"/>
                </a:lnTo>
                <a:lnTo>
                  <a:pt x="3318" y="254"/>
                </a:lnTo>
                <a:lnTo>
                  <a:pt x="3318" y="287"/>
                </a:lnTo>
                <a:lnTo>
                  <a:pt x="3316" y="298"/>
                </a:lnTo>
                <a:lnTo>
                  <a:pt x="3314" y="311"/>
                </a:lnTo>
                <a:lnTo>
                  <a:pt x="3313" y="325"/>
                </a:lnTo>
                <a:lnTo>
                  <a:pt x="3314" y="338"/>
                </a:lnTo>
                <a:lnTo>
                  <a:pt x="3318" y="347"/>
                </a:lnTo>
                <a:lnTo>
                  <a:pt x="3325" y="300"/>
                </a:lnTo>
                <a:lnTo>
                  <a:pt x="3331" y="300"/>
                </a:lnTo>
                <a:lnTo>
                  <a:pt x="3331" y="287"/>
                </a:lnTo>
                <a:lnTo>
                  <a:pt x="3334" y="287"/>
                </a:lnTo>
                <a:lnTo>
                  <a:pt x="3331" y="260"/>
                </a:lnTo>
                <a:lnTo>
                  <a:pt x="3334" y="260"/>
                </a:lnTo>
                <a:lnTo>
                  <a:pt x="3334" y="263"/>
                </a:lnTo>
                <a:lnTo>
                  <a:pt x="3336" y="263"/>
                </a:lnTo>
                <a:lnTo>
                  <a:pt x="3340" y="261"/>
                </a:lnTo>
                <a:lnTo>
                  <a:pt x="3345" y="260"/>
                </a:lnTo>
                <a:lnTo>
                  <a:pt x="3351" y="260"/>
                </a:lnTo>
                <a:lnTo>
                  <a:pt x="3351" y="261"/>
                </a:lnTo>
                <a:lnTo>
                  <a:pt x="3354" y="263"/>
                </a:lnTo>
                <a:lnTo>
                  <a:pt x="3356" y="265"/>
                </a:lnTo>
                <a:lnTo>
                  <a:pt x="3358" y="267"/>
                </a:lnTo>
                <a:lnTo>
                  <a:pt x="3358" y="267"/>
                </a:lnTo>
                <a:lnTo>
                  <a:pt x="3358" y="287"/>
                </a:lnTo>
                <a:lnTo>
                  <a:pt x="3362" y="287"/>
                </a:lnTo>
                <a:lnTo>
                  <a:pt x="3362" y="303"/>
                </a:lnTo>
                <a:lnTo>
                  <a:pt x="3365" y="303"/>
                </a:lnTo>
                <a:lnTo>
                  <a:pt x="3367" y="316"/>
                </a:lnTo>
                <a:lnTo>
                  <a:pt x="3369" y="329"/>
                </a:lnTo>
                <a:lnTo>
                  <a:pt x="3371" y="340"/>
                </a:lnTo>
                <a:lnTo>
                  <a:pt x="3374" y="340"/>
                </a:lnTo>
                <a:lnTo>
                  <a:pt x="3376" y="318"/>
                </a:lnTo>
                <a:lnTo>
                  <a:pt x="3382" y="300"/>
                </a:lnTo>
                <a:lnTo>
                  <a:pt x="3387" y="281"/>
                </a:lnTo>
                <a:lnTo>
                  <a:pt x="3391" y="263"/>
                </a:lnTo>
                <a:lnTo>
                  <a:pt x="3402" y="263"/>
                </a:lnTo>
                <a:lnTo>
                  <a:pt x="3391" y="300"/>
                </a:lnTo>
                <a:lnTo>
                  <a:pt x="3391" y="320"/>
                </a:lnTo>
                <a:lnTo>
                  <a:pt x="3385" y="320"/>
                </a:lnTo>
                <a:lnTo>
                  <a:pt x="3385" y="400"/>
                </a:lnTo>
                <a:lnTo>
                  <a:pt x="3385" y="412"/>
                </a:lnTo>
                <a:lnTo>
                  <a:pt x="3385" y="427"/>
                </a:lnTo>
                <a:lnTo>
                  <a:pt x="3385" y="441"/>
                </a:lnTo>
                <a:lnTo>
                  <a:pt x="3391" y="451"/>
                </a:lnTo>
                <a:lnTo>
                  <a:pt x="3393" y="392"/>
                </a:lnTo>
                <a:lnTo>
                  <a:pt x="3400" y="338"/>
                </a:lnTo>
                <a:lnTo>
                  <a:pt x="3413" y="289"/>
                </a:lnTo>
                <a:lnTo>
                  <a:pt x="3425" y="243"/>
                </a:lnTo>
                <a:lnTo>
                  <a:pt x="3425" y="223"/>
                </a:lnTo>
                <a:lnTo>
                  <a:pt x="3431" y="223"/>
                </a:lnTo>
                <a:lnTo>
                  <a:pt x="3434" y="207"/>
                </a:lnTo>
                <a:lnTo>
                  <a:pt x="3438" y="207"/>
                </a:lnTo>
                <a:lnTo>
                  <a:pt x="3438" y="192"/>
                </a:lnTo>
                <a:lnTo>
                  <a:pt x="3434" y="178"/>
                </a:lnTo>
                <a:lnTo>
                  <a:pt x="3429" y="161"/>
                </a:lnTo>
                <a:lnTo>
                  <a:pt x="3425" y="147"/>
                </a:lnTo>
                <a:lnTo>
                  <a:pt x="3434" y="147"/>
                </a:lnTo>
                <a:lnTo>
                  <a:pt x="3438" y="163"/>
                </a:lnTo>
                <a:lnTo>
                  <a:pt x="3442" y="163"/>
                </a:lnTo>
                <a:lnTo>
                  <a:pt x="3442" y="180"/>
                </a:lnTo>
                <a:lnTo>
                  <a:pt x="3445" y="180"/>
                </a:lnTo>
                <a:lnTo>
                  <a:pt x="3445" y="191"/>
                </a:lnTo>
                <a:lnTo>
                  <a:pt x="3451" y="191"/>
                </a:lnTo>
                <a:lnTo>
                  <a:pt x="3451" y="203"/>
                </a:lnTo>
                <a:lnTo>
                  <a:pt x="3454" y="203"/>
                </a:lnTo>
                <a:lnTo>
                  <a:pt x="3465" y="260"/>
                </a:lnTo>
                <a:lnTo>
                  <a:pt x="3471" y="260"/>
                </a:lnTo>
                <a:lnTo>
                  <a:pt x="3471" y="280"/>
                </a:lnTo>
                <a:lnTo>
                  <a:pt x="3474" y="280"/>
                </a:lnTo>
                <a:lnTo>
                  <a:pt x="3476" y="292"/>
                </a:lnTo>
                <a:lnTo>
                  <a:pt x="3476" y="305"/>
                </a:lnTo>
                <a:lnTo>
                  <a:pt x="3482" y="314"/>
                </a:lnTo>
                <a:lnTo>
                  <a:pt x="3483" y="292"/>
                </a:lnTo>
                <a:lnTo>
                  <a:pt x="3491" y="271"/>
                </a:lnTo>
                <a:lnTo>
                  <a:pt x="3494" y="271"/>
                </a:lnTo>
                <a:lnTo>
                  <a:pt x="3494" y="263"/>
                </a:lnTo>
                <a:lnTo>
                  <a:pt x="3498" y="263"/>
                </a:lnTo>
                <a:lnTo>
                  <a:pt x="3502" y="183"/>
                </a:lnTo>
                <a:lnTo>
                  <a:pt x="3514" y="183"/>
                </a:lnTo>
                <a:lnTo>
                  <a:pt x="3514" y="196"/>
                </a:lnTo>
                <a:lnTo>
                  <a:pt x="3516" y="207"/>
                </a:lnTo>
                <a:lnTo>
                  <a:pt x="3522" y="214"/>
                </a:lnTo>
                <a:lnTo>
                  <a:pt x="3520" y="187"/>
                </a:lnTo>
                <a:lnTo>
                  <a:pt x="3513" y="160"/>
                </a:lnTo>
                <a:lnTo>
                  <a:pt x="3507" y="134"/>
                </a:lnTo>
                <a:lnTo>
                  <a:pt x="3502" y="107"/>
                </a:lnTo>
                <a:lnTo>
                  <a:pt x="3514" y="111"/>
                </a:lnTo>
                <a:lnTo>
                  <a:pt x="3518" y="140"/>
                </a:lnTo>
                <a:lnTo>
                  <a:pt x="3525" y="163"/>
                </a:lnTo>
                <a:lnTo>
                  <a:pt x="3525" y="187"/>
                </a:lnTo>
                <a:lnTo>
                  <a:pt x="3531" y="187"/>
                </a:lnTo>
                <a:lnTo>
                  <a:pt x="3531" y="211"/>
                </a:lnTo>
                <a:lnTo>
                  <a:pt x="3534" y="211"/>
                </a:lnTo>
                <a:lnTo>
                  <a:pt x="3536" y="223"/>
                </a:lnTo>
                <a:lnTo>
                  <a:pt x="3536" y="234"/>
                </a:lnTo>
                <a:lnTo>
                  <a:pt x="3538" y="247"/>
                </a:lnTo>
                <a:lnTo>
                  <a:pt x="3542" y="254"/>
                </a:lnTo>
                <a:lnTo>
                  <a:pt x="3543" y="238"/>
                </a:lnTo>
                <a:lnTo>
                  <a:pt x="3545" y="221"/>
                </a:lnTo>
                <a:lnTo>
                  <a:pt x="3551" y="207"/>
                </a:lnTo>
                <a:lnTo>
                  <a:pt x="3551" y="180"/>
                </a:lnTo>
                <a:lnTo>
                  <a:pt x="3554" y="180"/>
                </a:lnTo>
                <a:lnTo>
                  <a:pt x="3554" y="151"/>
                </a:lnTo>
                <a:lnTo>
                  <a:pt x="3558" y="151"/>
                </a:lnTo>
                <a:lnTo>
                  <a:pt x="3558" y="127"/>
                </a:lnTo>
                <a:lnTo>
                  <a:pt x="3562" y="127"/>
                </a:lnTo>
                <a:lnTo>
                  <a:pt x="3562" y="107"/>
                </a:lnTo>
                <a:lnTo>
                  <a:pt x="3565" y="107"/>
                </a:lnTo>
                <a:lnTo>
                  <a:pt x="3567" y="94"/>
                </a:lnTo>
                <a:lnTo>
                  <a:pt x="3569" y="85"/>
                </a:lnTo>
                <a:lnTo>
                  <a:pt x="3574" y="76"/>
                </a:lnTo>
                <a:lnTo>
                  <a:pt x="3576" y="74"/>
                </a:lnTo>
                <a:lnTo>
                  <a:pt x="3576" y="72"/>
                </a:lnTo>
                <a:lnTo>
                  <a:pt x="3576" y="72"/>
                </a:lnTo>
                <a:lnTo>
                  <a:pt x="3578" y="72"/>
                </a:lnTo>
                <a:lnTo>
                  <a:pt x="3580" y="72"/>
                </a:lnTo>
                <a:lnTo>
                  <a:pt x="3582" y="71"/>
                </a:lnTo>
                <a:lnTo>
                  <a:pt x="3576" y="103"/>
                </a:lnTo>
                <a:lnTo>
                  <a:pt x="3569" y="140"/>
                </a:lnTo>
                <a:lnTo>
                  <a:pt x="3562" y="171"/>
                </a:lnTo>
                <a:lnTo>
                  <a:pt x="3562" y="196"/>
                </a:lnTo>
                <a:lnTo>
                  <a:pt x="3558" y="196"/>
                </a:lnTo>
                <a:lnTo>
                  <a:pt x="3558" y="254"/>
                </a:lnTo>
                <a:lnTo>
                  <a:pt x="3554" y="254"/>
                </a:lnTo>
                <a:lnTo>
                  <a:pt x="3554" y="271"/>
                </a:lnTo>
                <a:lnTo>
                  <a:pt x="3558" y="271"/>
                </a:lnTo>
                <a:lnTo>
                  <a:pt x="3560" y="285"/>
                </a:lnTo>
                <a:lnTo>
                  <a:pt x="3558" y="301"/>
                </a:lnTo>
                <a:lnTo>
                  <a:pt x="3556" y="318"/>
                </a:lnTo>
                <a:lnTo>
                  <a:pt x="3556" y="334"/>
                </a:lnTo>
                <a:lnTo>
                  <a:pt x="3558" y="349"/>
                </a:lnTo>
                <a:lnTo>
                  <a:pt x="3562" y="360"/>
                </a:lnTo>
                <a:lnTo>
                  <a:pt x="3562" y="320"/>
                </a:lnTo>
                <a:lnTo>
                  <a:pt x="3571" y="314"/>
                </a:lnTo>
                <a:lnTo>
                  <a:pt x="3582" y="263"/>
                </a:lnTo>
                <a:lnTo>
                  <a:pt x="3591" y="263"/>
                </a:lnTo>
                <a:lnTo>
                  <a:pt x="3589" y="271"/>
                </a:lnTo>
                <a:lnTo>
                  <a:pt x="3587" y="283"/>
                </a:lnTo>
                <a:lnTo>
                  <a:pt x="3583" y="296"/>
                </a:lnTo>
                <a:lnTo>
                  <a:pt x="3580" y="307"/>
                </a:lnTo>
                <a:lnTo>
                  <a:pt x="3578" y="311"/>
                </a:lnTo>
                <a:lnTo>
                  <a:pt x="3578" y="314"/>
                </a:lnTo>
                <a:lnTo>
                  <a:pt x="3585" y="314"/>
                </a:lnTo>
                <a:lnTo>
                  <a:pt x="3587" y="340"/>
                </a:lnTo>
                <a:lnTo>
                  <a:pt x="3587" y="367"/>
                </a:lnTo>
                <a:lnTo>
                  <a:pt x="3587" y="394"/>
                </a:lnTo>
                <a:lnTo>
                  <a:pt x="3582" y="416"/>
                </a:lnTo>
                <a:lnTo>
                  <a:pt x="3585" y="416"/>
                </a:lnTo>
                <a:lnTo>
                  <a:pt x="3585" y="411"/>
                </a:lnTo>
                <a:lnTo>
                  <a:pt x="3591" y="411"/>
                </a:lnTo>
                <a:lnTo>
                  <a:pt x="3598" y="351"/>
                </a:lnTo>
                <a:lnTo>
                  <a:pt x="3602" y="351"/>
                </a:lnTo>
                <a:lnTo>
                  <a:pt x="3602" y="327"/>
                </a:lnTo>
                <a:lnTo>
                  <a:pt x="3605" y="327"/>
                </a:lnTo>
                <a:lnTo>
                  <a:pt x="3605" y="314"/>
                </a:lnTo>
                <a:lnTo>
                  <a:pt x="3611" y="314"/>
                </a:lnTo>
                <a:lnTo>
                  <a:pt x="3611" y="247"/>
                </a:lnTo>
                <a:lnTo>
                  <a:pt x="3614" y="247"/>
                </a:lnTo>
                <a:lnTo>
                  <a:pt x="3611" y="240"/>
                </a:lnTo>
                <a:lnTo>
                  <a:pt x="3611" y="163"/>
                </a:lnTo>
                <a:lnTo>
                  <a:pt x="3605" y="163"/>
                </a:lnTo>
                <a:lnTo>
                  <a:pt x="3605" y="147"/>
                </a:lnTo>
                <a:lnTo>
                  <a:pt x="3618" y="147"/>
                </a:lnTo>
                <a:lnTo>
                  <a:pt x="3620" y="169"/>
                </a:lnTo>
                <a:lnTo>
                  <a:pt x="3625" y="187"/>
                </a:lnTo>
                <a:lnTo>
                  <a:pt x="3631" y="203"/>
                </a:lnTo>
                <a:lnTo>
                  <a:pt x="3633" y="218"/>
                </a:lnTo>
                <a:lnTo>
                  <a:pt x="3633" y="232"/>
                </a:lnTo>
                <a:lnTo>
                  <a:pt x="3638" y="243"/>
                </a:lnTo>
                <a:lnTo>
                  <a:pt x="3634" y="163"/>
                </a:lnTo>
                <a:lnTo>
                  <a:pt x="3642" y="163"/>
                </a:lnTo>
                <a:lnTo>
                  <a:pt x="3642" y="131"/>
                </a:lnTo>
                <a:lnTo>
                  <a:pt x="3645" y="131"/>
                </a:lnTo>
                <a:lnTo>
                  <a:pt x="3645" y="100"/>
                </a:lnTo>
                <a:lnTo>
                  <a:pt x="3647" y="69"/>
                </a:lnTo>
                <a:lnTo>
                  <a:pt x="3654" y="43"/>
                </a:lnTo>
                <a:lnTo>
                  <a:pt x="3658" y="43"/>
                </a:lnTo>
                <a:lnTo>
                  <a:pt x="3658" y="107"/>
                </a:lnTo>
                <a:lnTo>
                  <a:pt x="3654" y="118"/>
                </a:lnTo>
                <a:lnTo>
                  <a:pt x="3653" y="132"/>
                </a:lnTo>
                <a:lnTo>
                  <a:pt x="3654" y="149"/>
                </a:lnTo>
                <a:lnTo>
                  <a:pt x="3654" y="165"/>
                </a:lnTo>
                <a:lnTo>
                  <a:pt x="3654" y="180"/>
                </a:lnTo>
                <a:lnTo>
                  <a:pt x="3651" y="200"/>
                </a:lnTo>
                <a:lnTo>
                  <a:pt x="3654" y="223"/>
                </a:lnTo>
                <a:lnTo>
                  <a:pt x="3658" y="223"/>
                </a:lnTo>
                <a:lnTo>
                  <a:pt x="3658" y="240"/>
                </a:lnTo>
                <a:lnTo>
                  <a:pt x="3662" y="240"/>
                </a:lnTo>
                <a:lnTo>
                  <a:pt x="3671" y="314"/>
                </a:lnTo>
                <a:lnTo>
                  <a:pt x="3691" y="314"/>
                </a:lnTo>
                <a:lnTo>
                  <a:pt x="3687" y="258"/>
                </a:lnTo>
                <a:lnTo>
                  <a:pt x="3682" y="205"/>
                </a:lnTo>
                <a:lnTo>
                  <a:pt x="3673" y="156"/>
                </a:lnTo>
                <a:lnTo>
                  <a:pt x="3662" y="107"/>
                </a:lnTo>
                <a:lnTo>
                  <a:pt x="3674" y="111"/>
                </a:lnTo>
                <a:lnTo>
                  <a:pt x="3678" y="138"/>
                </a:lnTo>
                <a:lnTo>
                  <a:pt x="3685" y="163"/>
                </a:lnTo>
                <a:lnTo>
                  <a:pt x="3685" y="187"/>
                </a:lnTo>
                <a:lnTo>
                  <a:pt x="3691" y="187"/>
                </a:lnTo>
                <a:lnTo>
                  <a:pt x="3691" y="211"/>
                </a:lnTo>
                <a:lnTo>
                  <a:pt x="3694" y="211"/>
                </a:lnTo>
                <a:lnTo>
                  <a:pt x="3694" y="231"/>
                </a:lnTo>
                <a:lnTo>
                  <a:pt x="3698" y="231"/>
                </a:lnTo>
                <a:lnTo>
                  <a:pt x="3700" y="243"/>
                </a:lnTo>
                <a:lnTo>
                  <a:pt x="3700" y="258"/>
                </a:lnTo>
                <a:lnTo>
                  <a:pt x="3702" y="269"/>
                </a:lnTo>
                <a:lnTo>
                  <a:pt x="3705" y="280"/>
                </a:lnTo>
                <a:lnTo>
                  <a:pt x="3725" y="0"/>
                </a:ln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818459" y="381449"/>
            <a:ext cx="7599668" cy="724247"/>
          </a:xfrm>
        </p:spPr>
        <p:txBody>
          <a:bodyPr/>
          <a:lstStyle/>
          <a:p>
            <a:r>
              <a:rPr lang="en-US" sz="3600" b="1" u="sng" smtClean="0">
                <a:solidFill>
                  <a:srgbClr val="002060"/>
                </a:solidFill>
              </a:rPr>
              <a:t>LUYỆN TẬP - VẬN DỤNG</a:t>
            </a:r>
            <a:endParaRPr lang="en-US" sz="3600" b="1" u="sng" dirty="0">
              <a:solidFill>
                <a:srgbClr val="002060"/>
              </a:solidFill>
            </a:endParaRPr>
          </a:p>
        </p:txBody>
      </p:sp>
      <p:sp>
        <p:nvSpPr>
          <p:cNvPr id="3" name="Rectangle: Diagonal Corners Rounded 2">
            <a:extLst>
              <a:ext uri="{FF2B5EF4-FFF2-40B4-BE49-F238E27FC236}">
                <a16:creationId xmlns:a16="http://schemas.microsoft.com/office/drawing/2014/main" id="{73A0A0D4-2178-4B59-BFBF-F488A2E65D50}"/>
              </a:ext>
            </a:extLst>
          </p:cNvPr>
          <p:cNvSpPr/>
          <p:nvPr/>
        </p:nvSpPr>
        <p:spPr>
          <a:xfrm>
            <a:off x="1707009" y="3423977"/>
            <a:ext cx="348146" cy="348146"/>
          </a:xfrm>
          <a:prstGeom prst="round2Diag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 name="Rectangle: Diagonal Corners Rounded 3">
            <a:extLst>
              <a:ext uri="{FF2B5EF4-FFF2-40B4-BE49-F238E27FC236}">
                <a16:creationId xmlns:a16="http://schemas.microsoft.com/office/drawing/2014/main" id="{FFDC8747-DB4E-489A-95AD-B79BD2940A83}"/>
              </a:ext>
            </a:extLst>
          </p:cNvPr>
          <p:cNvSpPr/>
          <p:nvPr/>
        </p:nvSpPr>
        <p:spPr>
          <a:xfrm rot="16200000">
            <a:off x="1768920" y="1553709"/>
            <a:ext cx="756085" cy="756085"/>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 name="Rectangle: Diagonal Corners Rounded 4">
            <a:extLst>
              <a:ext uri="{FF2B5EF4-FFF2-40B4-BE49-F238E27FC236}">
                <a16:creationId xmlns:a16="http://schemas.microsoft.com/office/drawing/2014/main" id="{460C7E5C-42B4-4146-9882-C893A6088F84}"/>
              </a:ext>
            </a:extLst>
          </p:cNvPr>
          <p:cNvSpPr/>
          <p:nvPr/>
        </p:nvSpPr>
        <p:spPr>
          <a:xfrm rot="16200000">
            <a:off x="354321" y="3201303"/>
            <a:ext cx="378042" cy="378042"/>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 name="Rectangle: Diagonal Corners Rounded 5">
            <a:extLst>
              <a:ext uri="{FF2B5EF4-FFF2-40B4-BE49-F238E27FC236}">
                <a16:creationId xmlns:a16="http://schemas.microsoft.com/office/drawing/2014/main" id="{6B4EDA28-B7AF-4AF9-B089-BFEBA81980E9}"/>
              </a:ext>
            </a:extLst>
          </p:cNvPr>
          <p:cNvSpPr/>
          <p:nvPr/>
        </p:nvSpPr>
        <p:spPr>
          <a:xfrm>
            <a:off x="4262688" y="2969966"/>
            <a:ext cx="621680" cy="621680"/>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Diagonal Corners Rounded 10">
            <a:extLst>
              <a:ext uri="{FF2B5EF4-FFF2-40B4-BE49-F238E27FC236}">
                <a16:creationId xmlns:a16="http://schemas.microsoft.com/office/drawing/2014/main" id="{DAFB58A6-4B0C-489B-B5B7-66086A540185}"/>
              </a:ext>
            </a:extLst>
          </p:cNvPr>
          <p:cNvSpPr/>
          <p:nvPr/>
        </p:nvSpPr>
        <p:spPr>
          <a:xfrm>
            <a:off x="2525005" y="3514789"/>
            <a:ext cx="621680" cy="621680"/>
          </a:xfrm>
          <a:prstGeom prst="round2Diag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2" name="Rectangle: Diagonal Corners Rounded 11">
            <a:extLst>
              <a:ext uri="{FF2B5EF4-FFF2-40B4-BE49-F238E27FC236}">
                <a16:creationId xmlns:a16="http://schemas.microsoft.com/office/drawing/2014/main" id="{EE86B546-F5A7-4D10-B342-A50033D982F4}"/>
              </a:ext>
            </a:extLst>
          </p:cNvPr>
          <p:cNvSpPr/>
          <p:nvPr/>
        </p:nvSpPr>
        <p:spPr>
          <a:xfrm rot="5400000">
            <a:off x="2657800" y="2677687"/>
            <a:ext cx="265330" cy="265330"/>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38" name="Group 37">
            <a:extLst>
              <a:ext uri="{FF2B5EF4-FFF2-40B4-BE49-F238E27FC236}">
                <a16:creationId xmlns:a16="http://schemas.microsoft.com/office/drawing/2014/main" id="{0670BE1B-08F5-49B1-885F-3078BDBDE00F}"/>
              </a:ext>
            </a:extLst>
          </p:cNvPr>
          <p:cNvGrpSpPr/>
          <p:nvPr/>
        </p:nvGrpSpPr>
        <p:grpSpPr>
          <a:xfrm>
            <a:off x="3112302" y="1366774"/>
            <a:ext cx="1268288" cy="1268288"/>
            <a:chOff x="6688346" y="1700475"/>
            <a:chExt cx="1748880" cy="1748880"/>
          </a:xfrm>
        </p:grpSpPr>
        <p:sp>
          <p:nvSpPr>
            <p:cNvPr id="8" name="Rectangle: Diagonal Corners Rounded 7">
              <a:extLst>
                <a:ext uri="{FF2B5EF4-FFF2-40B4-BE49-F238E27FC236}">
                  <a16:creationId xmlns:a16="http://schemas.microsoft.com/office/drawing/2014/main" id="{4349CDFF-4D3E-41F9-B065-75FF5EEB187E}"/>
                </a:ext>
              </a:extLst>
            </p:cNvPr>
            <p:cNvSpPr/>
            <p:nvPr/>
          </p:nvSpPr>
          <p:spPr>
            <a:xfrm>
              <a:off x="6688346" y="1700475"/>
              <a:ext cx="1748880" cy="1748880"/>
            </a:xfrm>
            <a:prstGeom prst="round2Diag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3" name="Rectangle: Diagonal Corners Rounded 12">
              <a:extLst>
                <a:ext uri="{FF2B5EF4-FFF2-40B4-BE49-F238E27FC236}">
                  <a16:creationId xmlns:a16="http://schemas.microsoft.com/office/drawing/2014/main" id="{05D5C4EE-9596-4776-BAA6-894B7DA8092B}"/>
                </a:ext>
              </a:extLst>
            </p:cNvPr>
            <p:cNvSpPr/>
            <p:nvPr/>
          </p:nvSpPr>
          <p:spPr>
            <a:xfrm>
              <a:off x="6789368" y="2030780"/>
              <a:ext cx="1296144" cy="1296144"/>
            </a:xfrm>
            <a:prstGeom prst="round2DiagRect">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9" name="Group 38">
            <a:extLst>
              <a:ext uri="{FF2B5EF4-FFF2-40B4-BE49-F238E27FC236}">
                <a16:creationId xmlns:a16="http://schemas.microsoft.com/office/drawing/2014/main" id="{AF5F4886-9268-498F-8A6D-06F71CFAB8FC}"/>
              </a:ext>
            </a:extLst>
          </p:cNvPr>
          <p:cNvGrpSpPr/>
          <p:nvPr/>
        </p:nvGrpSpPr>
        <p:grpSpPr>
          <a:xfrm rot="16200000">
            <a:off x="90484" y="1713885"/>
            <a:ext cx="1024529" cy="1024529"/>
            <a:chOff x="3977069" y="1861346"/>
            <a:chExt cx="1268288" cy="1268288"/>
          </a:xfrm>
        </p:grpSpPr>
        <p:sp>
          <p:nvSpPr>
            <p:cNvPr id="9" name="Rectangle: Diagonal Corners Rounded 8">
              <a:extLst>
                <a:ext uri="{FF2B5EF4-FFF2-40B4-BE49-F238E27FC236}">
                  <a16:creationId xmlns:a16="http://schemas.microsoft.com/office/drawing/2014/main" id="{286C9991-9FFC-4AFD-A6E1-E57F05F12A65}"/>
                </a:ext>
              </a:extLst>
            </p:cNvPr>
            <p:cNvSpPr/>
            <p:nvPr/>
          </p:nvSpPr>
          <p:spPr>
            <a:xfrm>
              <a:off x="3977069" y="1861346"/>
              <a:ext cx="1268288" cy="1268288"/>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4" name="Rectangle: Diagonal Corners Rounded 13">
              <a:extLst>
                <a:ext uri="{FF2B5EF4-FFF2-40B4-BE49-F238E27FC236}">
                  <a16:creationId xmlns:a16="http://schemas.microsoft.com/office/drawing/2014/main" id="{B14EE050-0489-4F60-BDCC-6E4FC409EE5A}"/>
                </a:ext>
              </a:extLst>
            </p:cNvPr>
            <p:cNvSpPr/>
            <p:nvPr/>
          </p:nvSpPr>
          <p:spPr>
            <a:xfrm>
              <a:off x="4071441" y="2073984"/>
              <a:ext cx="968618" cy="968618"/>
            </a:xfrm>
            <a:prstGeom prst="round2DiagRect">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40" name="Group 39">
            <a:extLst>
              <a:ext uri="{FF2B5EF4-FFF2-40B4-BE49-F238E27FC236}">
                <a16:creationId xmlns:a16="http://schemas.microsoft.com/office/drawing/2014/main" id="{0A55C05D-C157-4175-BE90-F9206B211724}"/>
              </a:ext>
            </a:extLst>
          </p:cNvPr>
          <p:cNvGrpSpPr/>
          <p:nvPr/>
        </p:nvGrpSpPr>
        <p:grpSpPr>
          <a:xfrm>
            <a:off x="273414" y="4341728"/>
            <a:ext cx="1217426" cy="1217426"/>
            <a:chOff x="4356259" y="4124350"/>
            <a:chExt cx="1421600" cy="1421600"/>
          </a:xfrm>
        </p:grpSpPr>
        <p:sp>
          <p:nvSpPr>
            <p:cNvPr id="10" name="Rectangle: Diagonal Corners Rounded 9">
              <a:extLst>
                <a:ext uri="{FF2B5EF4-FFF2-40B4-BE49-F238E27FC236}">
                  <a16:creationId xmlns:a16="http://schemas.microsoft.com/office/drawing/2014/main" id="{10466234-D41C-4293-8711-F728BA83C362}"/>
                </a:ext>
              </a:extLst>
            </p:cNvPr>
            <p:cNvSpPr/>
            <p:nvPr/>
          </p:nvSpPr>
          <p:spPr>
            <a:xfrm>
              <a:off x="4356259" y="4124350"/>
              <a:ext cx="1421600" cy="1421600"/>
            </a:xfrm>
            <a:prstGeom prst="round2Diag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ectangle: Diagonal Corners Rounded 14">
              <a:extLst>
                <a:ext uri="{FF2B5EF4-FFF2-40B4-BE49-F238E27FC236}">
                  <a16:creationId xmlns:a16="http://schemas.microsoft.com/office/drawing/2014/main" id="{7994196F-A0F8-4D70-BD06-BFCECA2DB658}"/>
                </a:ext>
              </a:extLst>
            </p:cNvPr>
            <p:cNvSpPr/>
            <p:nvPr/>
          </p:nvSpPr>
          <p:spPr>
            <a:xfrm>
              <a:off x="4624802" y="4223346"/>
              <a:ext cx="1080120" cy="1080120"/>
            </a:xfrm>
            <a:prstGeom prst="round2DiagRect">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nvGrpSpPr>
          <p:cNvPr id="37" name="Group 36">
            <a:extLst>
              <a:ext uri="{FF2B5EF4-FFF2-40B4-BE49-F238E27FC236}">
                <a16:creationId xmlns:a16="http://schemas.microsoft.com/office/drawing/2014/main" id="{5D9A8051-58B2-4CA5-B380-4E42357137D8}"/>
              </a:ext>
            </a:extLst>
          </p:cNvPr>
          <p:cNvGrpSpPr/>
          <p:nvPr/>
        </p:nvGrpSpPr>
        <p:grpSpPr>
          <a:xfrm rot="5400000">
            <a:off x="4369319" y="4383128"/>
            <a:ext cx="898281" cy="898281"/>
            <a:chOff x="7389732" y="4089642"/>
            <a:chExt cx="898281" cy="898281"/>
          </a:xfrm>
        </p:grpSpPr>
        <p:sp>
          <p:nvSpPr>
            <p:cNvPr id="7" name="Rectangle: Diagonal Corners Rounded 6">
              <a:extLst>
                <a:ext uri="{FF2B5EF4-FFF2-40B4-BE49-F238E27FC236}">
                  <a16:creationId xmlns:a16="http://schemas.microsoft.com/office/drawing/2014/main" id="{182C858B-E9BD-46CF-9499-15859C1692A5}"/>
                </a:ext>
              </a:extLst>
            </p:cNvPr>
            <p:cNvSpPr/>
            <p:nvPr/>
          </p:nvSpPr>
          <p:spPr>
            <a:xfrm>
              <a:off x="7389732" y="4089642"/>
              <a:ext cx="898281" cy="898281"/>
            </a:xfrm>
            <a:prstGeom prst="round2Diag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6" name="Rectangle: Diagonal Corners Rounded 15">
              <a:extLst>
                <a:ext uri="{FF2B5EF4-FFF2-40B4-BE49-F238E27FC236}">
                  <a16:creationId xmlns:a16="http://schemas.microsoft.com/office/drawing/2014/main" id="{55AF4862-E67B-49C5-B491-DA71BFBBEAE5}"/>
                </a:ext>
              </a:extLst>
            </p:cNvPr>
            <p:cNvSpPr/>
            <p:nvPr/>
          </p:nvSpPr>
          <p:spPr>
            <a:xfrm>
              <a:off x="7463962" y="4212183"/>
              <a:ext cx="705643" cy="705643"/>
            </a:xfrm>
            <a:prstGeom prst="round2DiagRect">
              <a:avLst/>
            </a:prstGeom>
            <a:solidFill>
              <a:schemeClr val="bg1"/>
            </a:solidFill>
            <a:ln>
              <a:noFill/>
            </a:ln>
            <a:effectLst>
              <a:outerShdw blurRad="76200" dist="50800" dir="2700000" algn="tl"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29" name="Rectangle: Diagonal Corners Rounded 28">
            <a:extLst>
              <a:ext uri="{FF2B5EF4-FFF2-40B4-BE49-F238E27FC236}">
                <a16:creationId xmlns:a16="http://schemas.microsoft.com/office/drawing/2014/main" id="{B7DE8AB4-13D3-4EDF-800A-5555BF3D12AF}"/>
              </a:ext>
            </a:extLst>
          </p:cNvPr>
          <p:cNvSpPr/>
          <p:nvPr/>
        </p:nvSpPr>
        <p:spPr>
          <a:xfrm>
            <a:off x="1595292" y="2722502"/>
            <a:ext cx="265330" cy="265330"/>
          </a:xfrm>
          <a:prstGeom prst="round2Diag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30" name="Oval 21">
            <a:extLst>
              <a:ext uri="{FF2B5EF4-FFF2-40B4-BE49-F238E27FC236}">
                <a16:creationId xmlns:a16="http://schemas.microsoft.com/office/drawing/2014/main" id="{487283B9-E245-4E3E-B770-ABDD204B2BBF}"/>
              </a:ext>
            </a:extLst>
          </p:cNvPr>
          <p:cNvSpPr/>
          <p:nvPr/>
        </p:nvSpPr>
        <p:spPr>
          <a:xfrm rot="20700000">
            <a:off x="3370319" y="1826314"/>
            <a:ext cx="570451" cy="499960"/>
          </a:xfrm>
          <a:custGeom>
            <a:avLst/>
            <a:gdLst/>
            <a:ahLst/>
            <a:cxnLst/>
            <a:rect l="l" t="t" r="r" b="b"/>
            <a:pathLst>
              <a:path w="4088377" h="3321003">
                <a:moveTo>
                  <a:pt x="1365628" y="1622218"/>
                </a:moveTo>
                <a:cubicBezTo>
                  <a:pt x="1121373" y="1556771"/>
                  <a:pt x="870309" y="1701722"/>
                  <a:pt x="804861" y="1945977"/>
                </a:cubicBezTo>
                <a:cubicBezTo>
                  <a:pt x="739413" y="2190232"/>
                  <a:pt x="884365" y="2441296"/>
                  <a:pt x="1128620" y="2506744"/>
                </a:cubicBezTo>
                <a:cubicBezTo>
                  <a:pt x="1372875" y="2572191"/>
                  <a:pt x="1623939" y="2427240"/>
                  <a:pt x="1689387" y="2182985"/>
                </a:cubicBezTo>
                <a:cubicBezTo>
                  <a:pt x="1754835" y="1938730"/>
                  <a:pt x="1609883" y="1687666"/>
                  <a:pt x="1365628" y="1622218"/>
                </a:cubicBezTo>
                <a:close/>
                <a:moveTo>
                  <a:pt x="1447099" y="1318163"/>
                </a:moveTo>
                <a:cubicBezTo>
                  <a:pt x="1859279" y="1428606"/>
                  <a:pt x="2103885" y="1852277"/>
                  <a:pt x="1993442" y="2264456"/>
                </a:cubicBezTo>
                <a:cubicBezTo>
                  <a:pt x="1882999" y="2676636"/>
                  <a:pt x="1459328" y="2921242"/>
                  <a:pt x="1047149" y="2810799"/>
                </a:cubicBezTo>
                <a:cubicBezTo>
                  <a:pt x="634969" y="2700356"/>
                  <a:pt x="390363" y="2276685"/>
                  <a:pt x="500806" y="1864505"/>
                </a:cubicBezTo>
                <a:cubicBezTo>
                  <a:pt x="611249" y="1452326"/>
                  <a:pt x="1034920" y="1207720"/>
                  <a:pt x="1447099" y="1318163"/>
                </a:cubicBezTo>
                <a:close/>
                <a:moveTo>
                  <a:pt x="1476725" y="1207597"/>
                </a:moveTo>
                <a:cubicBezTo>
                  <a:pt x="1003481" y="1080792"/>
                  <a:pt x="517045" y="1361635"/>
                  <a:pt x="390240" y="1834879"/>
                </a:cubicBezTo>
                <a:cubicBezTo>
                  <a:pt x="263435" y="2308124"/>
                  <a:pt x="544279" y="2794559"/>
                  <a:pt x="1017523" y="2921365"/>
                </a:cubicBezTo>
                <a:cubicBezTo>
                  <a:pt x="1490767" y="3048170"/>
                  <a:pt x="1977202" y="2767326"/>
                  <a:pt x="2104008" y="2294082"/>
                </a:cubicBezTo>
                <a:cubicBezTo>
                  <a:pt x="2230813" y="1820838"/>
                  <a:pt x="1949969" y="1334403"/>
                  <a:pt x="1476725" y="1207597"/>
                </a:cubicBezTo>
                <a:close/>
                <a:moveTo>
                  <a:pt x="3290290" y="1590224"/>
                </a:moveTo>
                <a:cubicBezTo>
                  <a:pt x="3269727" y="1586016"/>
                  <a:pt x="3248437" y="1583806"/>
                  <a:pt x="3226630" y="1583806"/>
                </a:cubicBezTo>
                <a:cubicBezTo>
                  <a:pt x="3052179" y="1583806"/>
                  <a:pt x="2910758" y="1725227"/>
                  <a:pt x="2910758" y="1899678"/>
                </a:cubicBezTo>
                <a:cubicBezTo>
                  <a:pt x="2910758" y="2074130"/>
                  <a:pt x="3052179" y="2215551"/>
                  <a:pt x="3226630" y="2215550"/>
                </a:cubicBezTo>
                <a:cubicBezTo>
                  <a:pt x="3401082" y="2215551"/>
                  <a:pt x="3542503" y="2074130"/>
                  <a:pt x="3542502" y="1899678"/>
                </a:cubicBezTo>
                <a:cubicBezTo>
                  <a:pt x="3542503" y="1747033"/>
                  <a:pt x="3434228" y="1619677"/>
                  <a:pt x="3290290" y="1590224"/>
                </a:cubicBezTo>
                <a:close/>
                <a:moveTo>
                  <a:pt x="3334055" y="1377473"/>
                </a:moveTo>
                <a:cubicBezTo>
                  <a:pt x="3576950" y="1427177"/>
                  <a:pt x="3759665" y="1642090"/>
                  <a:pt x="3759665" y="1899678"/>
                </a:cubicBezTo>
                <a:cubicBezTo>
                  <a:pt x="3759665" y="2194064"/>
                  <a:pt x="3521017" y="2432713"/>
                  <a:pt x="3226630" y="2432713"/>
                </a:cubicBezTo>
                <a:cubicBezTo>
                  <a:pt x="2932244" y="2432712"/>
                  <a:pt x="2693596" y="2194065"/>
                  <a:pt x="2693596" y="1899678"/>
                </a:cubicBezTo>
                <a:cubicBezTo>
                  <a:pt x="2693596" y="1605292"/>
                  <a:pt x="2932244" y="1366644"/>
                  <a:pt x="3226630" y="1366644"/>
                </a:cubicBezTo>
                <a:cubicBezTo>
                  <a:pt x="3263429" y="1366644"/>
                  <a:pt x="3299356" y="1370373"/>
                  <a:pt x="3334055" y="1377473"/>
                </a:cubicBezTo>
                <a:close/>
                <a:moveTo>
                  <a:pt x="1391137" y="789478"/>
                </a:moveTo>
                <a:lnTo>
                  <a:pt x="1759910" y="888290"/>
                </a:lnTo>
                <a:lnTo>
                  <a:pt x="1754625" y="1202375"/>
                </a:lnTo>
                <a:lnTo>
                  <a:pt x="1744979" y="1199790"/>
                </a:lnTo>
                <a:cubicBezTo>
                  <a:pt x="1823578" y="1244024"/>
                  <a:pt x="1894617" y="1298265"/>
                  <a:pt x="1954704" y="1362586"/>
                </a:cubicBezTo>
                <a:lnTo>
                  <a:pt x="2234317" y="1293059"/>
                </a:lnTo>
                <a:lnTo>
                  <a:pt x="2413554" y="1630152"/>
                </a:lnTo>
                <a:lnTo>
                  <a:pt x="2214321" y="1809770"/>
                </a:lnTo>
                <a:cubicBezTo>
                  <a:pt x="2239296" y="1900740"/>
                  <a:pt x="2251067" y="1995997"/>
                  <a:pt x="2246841" y="2092825"/>
                </a:cubicBezTo>
                <a:lnTo>
                  <a:pt x="2495698" y="2230974"/>
                </a:lnTo>
                <a:lnTo>
                  <a:pt x="2396885" y="2599747"/>
                </a:lnTo>
                <a:lnTo>
                  <a:pt x="2094912" y="2594668"/>
                </a:lnTo>
                <a:cubicBezTo>
                  <a:pt x="2056732" y="2658461"/>
                  <a:pt x="2010475" y="2715996"/>
                  <a:pt x="1958644" y="2767359"/>
                </a:cubicBezTo>
                <a:lnTo>
                  <a:pt x="2057814" y="3026193"/>
                </a:lnTo>
                <a:lnTo>
                  <a:pt x="1745078" y="3245174"/>
                </a:lnTo>
                <a:lnTo>
                  <a:pt x="1507869" y="3039237"/>
                </a:lnTo>
                <a:lnTo>
                  <a:pt x="1536736" y="3019025"/>
                </a:lnTo>
                <a:cubicBezTo>
                  <a:pt x="1445878" y="3048429"/>
                  <a:pt x="1349798" y="3062567"/>
                  <a:pt x="1251837" y="3062021"/>
                </a:cubicBezTo>
                <a:lnTo>
                  <a:pt x="1108065" y="3321003"/>
                </a:lnTo>
                <a:lnTo>
                  <a:pt x="739291" y="3222191"/>
                </a:lnTo>
                <a:lnTo>
                  <a:pt x="744274" y="2926021"/>
                </a:lnTo>
                <a:cubicBezTo>
                  <a:pt x="666128" y="2881484"/>
                  <a:pt x="595548" y="2827017"/>
                  <a:pt x="535891" y="2762576"/>
                </a:cubicBezTo>
                <a:lnTo>
                  <a:pt x="540671" y="2772825"/>
                </a:lnTo>
                <a:lnTo>
                  <a:pt x="232276" y="2832568"/>
                </a:lnTo>
                <a:lnTo>
                  <a:pt x="70927" y="2486556"/>
                </a:lnTo>
                <a:lnTo>
                  <a:pt x="279495" y="2317444"/>
                </a:lnTo>
                <a:cubicBezTo>
                  <a:pt x="257233" y="2235849"/>
                  <a:pt x="245603" y="2150814"/>
                  <a:pt x="245586" y="2064274"/>
                </a:cubicBezTo>
                <a:lnTo>
                  <a:pt x="0" y="1927940"/>
                </a:lnTo>
                <a:lnTo>
                  <a:pt x="98812" y="1559167"/>
                </a:lnTo>
                <a:lnTo>
                  <a:pt x="380240" y="1563901"/>
                </a:lnTo>
                <a:cubicBezTo>
                  <a:pt x="418421" y="1496524"/>
                  <a:pt x="464524" y="1435092"/>
                  <a:pt x="516679" y="1380105"/>
                </a:cubicBezTo>
                <a:lnTo>
                  <a:pt x="422419" y="1089378"/>
                </a:lnTo>
                <a:lnTo>
                  <a:pt x="746189" y="887063"/>
                </a:lnTo>
                <a:lnTo>
                  <a:pt x="972292" y="1105134"/>
                </a:lnTo>
                <a:lnTo>
                  <a:pt x="970019" y="1106554"/>
                </a:lnTo>
                <a:cubicBezTo>
                  <a:pt x="1058903" y="1078586"/>
                  <a:pt x="1152743" y="1065659"/>
                  <a:pt x="1248316" y="1066709"/>
                </a:cubicBezTo>
                <a:lnTo>
                  <a:pt x="1238669" y="1064125"/>
                </a:lnTo>
                <a:close/>
                <a:moveTo>
                  <a:pt x="3349970" y="1300109"/>
                </a:moveTo>
                <a:cubicBezTo>
                  <a:pt x="3310130" y="1291957"/>
                  <a:pt x="3268880" y="1287676"/>
                  <a:pt x="3226630" y="1287676"/>
                </a:cubicBezTo>
                <a:cubicBezTo>
                  <a:pt x="2888631" y="1287676"/>
                  <a:pt x="2614628" y="1561679"/>
                  <a:pt x="2614628" y="1899678"/>
                </a:cubicBezTo>
                <a:cubicBezTo>
                  <a:pt x="2614628" y="2237678"/>
                  <a:pt x="2888630" y="2511680"/>
                  <a:pt x="3226630" y="2511681"/>
                </a:cubicBezTo>
                <a:cubicBezTo>
                  <a:pt x="3564630" y="2511681"/>
                  <a:pt x="3838633" y="2237678"/>
                  <a:pt x="3838633" y="1899678"/>
                </a:cubicBezTo>
                <a:cubicBezTo>
                  <a:pt x="3838632" y="1603928"/>
                  <a:pt x="3628849" y="1357176"/>
                  <a:pt x="3349970" y="1300109"/>
                </a:cubicBezTo>
                <a:close/>
                <a:moveTo>
                  <a:pt x="3358324" y="1024334"/>
                </a:moveTo>
                <a:lnTo>
                  <a:pt x="3410883" y="1234575"/>
                </a:lnTo>
                <a:lnTo>
                  <a:pt x="3403994" y="1234575"/>
                </a:lnTo>
                <a:cubicBezTo>
                  <a:pt x="3464268" y="1250018"/>
                  <a:pt x="3521292" y="1273478"/>
                  <a:pt x="3572818" y="1305612"/>
                </a:cubicBezTo>
                <a:lnTo>
                  <a:pt x="3746730" y="1209354"/>
                </a:lnTo>
                <a:lnTo>
                  <a:pt x="3926358" y="1401981"/>
                </a:lnTo>
                <a:lnTo>
                  <a:pt x="3825667" y="1557247"/>
                </a:lnTo>
                <a:cubicBezTo>
                  <a:pt x="3858552" y="1613408"/>
                  <a:pt x="3883404" y="1674784"/>
                  <a:pt x="3897877" y="1740062"/>
                </a:cubicBezTo>
                <a:lnTo>
                  <a:pt x="4088377" y="1787686"/>
                </a:lnTo>
                <a:lnTo>
                  <a:pt x="4088377" y="2051071"/>
                </a:lnTo>
                <a:lnTo>
                  <a:pt x="3886243" y="2101605"/>
                </a:lnTo>
                <a:cubicBezTo>
                  <a:pt x="3872191" y="2150933"/>
                  <a:pt x="3851639" y="2197531"/>
                  <a:pt x="3826272" y="2241013"/>
                </a:cubicBezTo>
                <a:lnTo>
                  <a:pt x="3938572" y="2395786"/>
                </a:lnTo>
                <a:lnTo>
                  <a:pt x="3769272" y="2597551"/>
                </a:lnTo>
                <a:lnTo>
                  <a:pt x="3574432" y="2502674"/>
                </a:lnTo>
                <a:lnTo>
                  <a:pt x="3590059" y="2484050"/>
                </a:lnTo>
                <a:cubicBezTo>
                  <a:pt x="3534764" y="2519868"/>
                  <a:pt x="3473263" y="2546445"/>
                  <a:pt x="3407886" y="2563572"/>
                </a:cubicBezTo>
                <a:lnTo>
                  <a:pt x="3358323" y="2761823"/>
                </a:lnTo>
                <a:lnTo>
                  <a:pt x="3094938" y="2761823"/>
                </a:lnTo>
                <a:lnTo>
                  <a:pt x="3045375" y="2563574"/>
                </a:lnTo>
                <a:cubicBezTo>
                  <a:pt x="2985349" y="2547848"/>
                  <a:pt x="2928591" y="2524155"/>
                  <a:pt x="2877330" y="2491865"/>
                </a:cubicBezTo>
                <a:lnTo>
                  <a:pt x="2882346" y="2497841"/>
                </a:lnTo>
                <a:lnTo>
                  <a:pt x="2687507" y="2592718"/>
                </a:lnTo>
                <a:lnTo>
                  <a:pt x="2518206" y="2390954"/>
                </a:lnTo>
                <a:lnTo>
                  <a:pt x="2626994" y="2241021"/>
                </a:lnTo>
                <a:cubicBezTo>
                  <a:pt x="2597591" y="2190623"/>
                  <a:pt x="2574657" y="2136035"/>
                  <a:pt x="2559194" y="2078370"/>
                </a:cubicBezTo>
                <a:lnTo>
                  <a:pt x="2371198" y="2031371"/>
                </a:lnTo>
                <a:lnTo>
                  <a:pt x="2371198" y="1767986"/>
                </a:lnTo>
                <a:lnTo>
                  <a:pt x="2559579" y="1720890"/>
                </a:lnTo>
                <a:cubicBezTo>
                  <a:pt x="2572992" y="1669175"/>
                  <a:pt x="2592745" y="1620006"/>
                  <a:pt x="2617681" y="1574051"/>
                </a:cubicBezTo>
                <a:lnTo>
                  <a:pt x="2502958" y="1397149"/>
                </a:lnTo>
                <a:lnTo>
                  <a:pt x="2682587" y="1204520"/>
                </a:lnTo>
                <a:lnTo>
                  <a:pt x="2872193" y="1309466"/>
                </a:lnTo>
                <a:lnTo>
                  <a:pt x="2870932" y="1310818"/>
                </a:lnTo>
                <a:cubicBezTo>
                  <a:pt x="2925169" y="1276310"/>
                  <a:pt x="2985393" y="1250941"/>
                  <a:pt x="3049268" y="1234575"/>
                </a:cubicBezTo>
                <a:lnTo>
                  <a:pt x="3042378" y="1234576"/>
                </a:lnTo>
                <a:lnTo>
                  <a:pt x="3094939" y="1024334"/>
                </a:lnTo>
                <a:close/>
                <a:moveTo>
                  <a:pt x="2786480" y="402820"/>
                </a:moveTo>
                <a:cubicBezTo>
                  <a:pt x="2745900" y="389943"/>
                  <a:pt x="2701172" y="388627"/>
                  <a:pt x="2657264" y="401580"/>
                </a:cubicBezTo>
                <a:cubicBezTo>
                  <a:pt x="2540176" y="436121"/>
                  <a:pt x="2473258" y="559041"/>
                  <a:pt x="2507800" y="676128"/>
                </a:cubicBezTo>
                <a:cubicBezTo>
                  <a:pt x="2542340" y="793216"/>
                  <a:pt x="2665260" y="860133"/>
                  <a:pt x="2782348" y="825592"/>
                </a:cubicBezTo>
                <a:cubicBezTo>
                  <a:pt x="2899435" y="791051"/>
                  <a:pt x="2966353" y="668132"/>
                  <a:pt x="2931812" y="551045"/>
                </a:cubicBezTo>
                <a:cubicBezTo>
                  <a:pt x="2910223" y="477864"/>
                  <a:pt x="2854113" y="424282"/>
                  <a:pt x="2786480" y="402820"/>
                </a:cubicBezTo>
                <a:close/>
                <a:moveTo>
                  <a:pt x="2932202" y="47278"/>
                </a:moveTo>
                <a:lnTo>
                  <a:pt x="3090904" y="140999"/>
                </a:lnTo>
                <a:lnTo>
                  <a:pt x="3054065" y="265147"/>
                </a:lnTo>
                <a:cubicBezTo>
                  <a:pt x="3087256" y="296329"/>
                  <a:pt x="3116089" y="332603"/>
                  <a:pt x="3138727" y="373550"/>
                </a:cubicBezTo>
                <a:lnTo>
                  <a:pt x="3276016" y="367796"/>
                </a:lnTo>
                <a:lnTo>
                  <a:pt x="3328165" y="544574"/>
                </a:lnTo>
                <a:lnTo>
                  <a:pt x="3202503" y="618514"/>
                </a:lnTo>
                <a:cubicBezTo>
                  <a:pt x="3202838" y="654403"/>
                  <a:pt x="3198271" y="689748"/>
                  <a:pt x="3189855" y="723955"/>
                </a:cubicBezTo>
                <a:lnTo>
                  <a:pt x="3295873" y="805599"/>
                </a:lnTo>
                <a:lnTo>
                  <a:pt x="3222192" y="974540"/>
                </a:lnTo>
                <a:lnTo>
                  <a:pt x="3072634" y="949439"/>
                </a:lnTo>
                <a:lnTo>
                  <a:pt x="3079435" y="933845"/>
                </a:lnTo>
                <a:cubicBezTo>
                  <a:pt x="3049413" y="968833"/>
                  <a:pt x="3013398" y="998848"/>
                  <a:pt x="2972910" y="1023288"/>
                </a:cubicBezTo>
                <a:lnTo>
                  <a:pt x="2978897" y="1166163"/>
                </a:lnTo>
                <a:lnTo>
                  <a:pt x="2802119" y="1218312"/>
                </a:lnTo>
                <a:lnTo>
                  <a:pt x="2729602" y="1095065"/>
                </a:lnTo>
                <a:cubicBezTo>
                  <a:pt x="2686199" y="1096396"/>
                  <a:pt x="2643414" y="1091732"/>
                  <a:pt x="2602615" y="1080209"/>
                </a:cubicBezTo>
                <a:lnTo>
                  <a:pt x="2607165" y="1083226"/>
                </a:lnTo>
                <a:lnTo>
                  <a:pt x="2495179" y="1185484"/>
                </a:lnTo>
                <a:lnTo>
                  <a:pt x="2341599" y="1083585"/>
                </a:lnTo>
                <a:lnTo>
                  <a:pt x="2384929" y="961414"/>
                </a:lnTo>
                <a:cubicBezTo>
                  <a:pt x="2355215" y="933409"/>
                  <a:pt x="2329015" y="901312"/>
                  <a:pt x="2307218" y="865670"/>
                </a:cubicBezTo>
                <a:lnTo>
                  <a:pt x="2171734" y="871348"/>
                </a:lnTo>
                <a:lnTo>
                  <a:pt x="2119584" y="694571"/>
                </a:lnTo>
                <a:lnTo>
                  <a:pt x="2236697" y="625662"/>
                </a:lnTo>
                <a:cubicBezTo>
                  <a:pt x="2235459" y="588297"/>
                  <a:pt x="2238982" y="551385"/>
                  <a:pt x="2246620" y="515603"/>
                </a:cubicBezTo>
                <a:lnTo>
                  <a:pt x="2134594" y="419585"/>
                </a:lnTo>
                <a:lnTo>
                  <a:pt x="2217016" y="254732"/>
                </a:lnTo>
                <a:lnTo>
                  <a:pt x="2365055" y="287627"/>
                </a:lnTo>
                <a:lnTo>
                  <a:pt x="2364476" y="288784"/>
                </a:lnTo>
                <a:cubicBezTo>
                  <a:pt x="2394046" y="254885"/>
                  <a:pt x="2429444" y="225933"/>
                  <a:pt x="2469075" y="202302"/>
                </a:cubicBezTo>
                <a:lnTo>
                  <a:pt x="2464452" y="203666"/>
                </a:lnTo>
                <a:lnTo>
                  <a:pt x="2458102" y="52150"/>
                </a:lnTo>
                <a:lnTo>
                  <a:pt x="2634880" y="0"/>
                </a:lnTo>
                <a:lnTo>
                  <a:pt x="2711784" y="130703"/>
                </a:lnTo>
                <a:lnTo>
                  <a:pt x="2707159" y="132067"/>
                </a:lnTo>
                <a:cubicBezTo>
                  <a:pt x="2750672" y="130497"/>
                  <a:pt x="2793590" y="134953"/>
                  <a:pt x="2834535" y="14631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1" name="Trapezoid 3">
            <a:extLst>
              <a:ext uri="{FF2B5EF4-FFF2-40B4-BE49-F238E27FC236}">
                <a16:creationId xmlns:a16="http://schemas.microsoft.com/office/drawing/2014/main" id="{12A0A979-61E6-42B6-B7D6-D85C2A2431DB}"/>
              </a:ext>
            </a:extLst>
          </p:cNvPr>
          <p:cNvSpPr/>
          <p:nvPr/>
        </p:nvSpPr>
        <p:spPr>
          <a:xfrm>
            <a:off x="4630284" y="4629937"/>
            <a:ext cx="316346" cy="322413"/>
          </a:xfrm>
          <a:custGeom>
            <a:avLst/>
            <a:gdLst/>
            <a:ahLst/>
            <a:cxnLst/>
            <a:rect l="l" t="t" r="r" b="b"/>
            <a:pathLst>
              <a:path w="3890855" h="3965475">
                <a:moveTo>
                  <a:pt x="513635" y="2426125"/>
                </a:moveTo>
                <a:lnTo>
                  <a:pt x="1518439" y="2426125"/>
                </a:lnTo>
                <a:cubicBezTo>
                  <a:pt x="1550976" y="2510415"/>
                  <a:pt x="1581900" y="2596962"/>
                  <a:pt x="1610725" y="2683637"/>
                </a:cubicBezTo>
                <a:lnTo>
                  <a:pt x="901668" y="2683637"/>
                </a:lnTo>
                <a:lnTo>
                  <a:pt x="559881" y="3707964"/>
                </a:lnTo>
                <a:lnTo>
                  <a:pt x="1917114" y="3707964"/>
                </a:lnTo>
                <a:cubicBezTo>
                  <a:pt x="1925031" y="3729959"/>
                  <a:pt x="1931702" y="3744180"/>
                  <a:pt x="1936944" y="3749452"/>
                </a:cubicBezTo>
                <a:cubicBezTo>
                  <a:pt x="1940579" y="3743065"/>
                  <a:pt x="1945876" y="3728913"/>
                  <a:pt x="1952632" y="3707964"/>
                </a:cubicBezTo>
                <a:lnTo>
                  <a:pt x="3330974" y="3707964"/>
                </a:lnTo>
                <a:lnTo>
                  <a:pt x="2989187" y="2683637"/>
                </a:lnTo>
                <a:lnTo>
                  <a:pt x="2271337" y="2683637"/>
                </a:lnTo>
                <a:cubicBezTo>
                  <a:pt x="2301469" y="2597098"/>
                  <a:pt x="2333531" y="2510572"/>
                  <a:pt x="2366939" y="2426125"/>
                </a:cubicBezTo>
                <a:lnTo>
                  <a:pt x="3377220" y="2426125"/>
                </a:lnTo>
                <a:lnTo>
                  <a:pt x="3890855" y="3965475"/>
                </a:lnTo>
                <a:lnTo>
                  <a:pt x="0" y="3965475"/>
                </a:lnTo>
                <a:close/>
                <a:moveTo>
                  <a:pt x="1936944" y="620869"/>
                </a:moveTo>
                <a:cubicBezTo>
                  <a:pt x="1782578" y="620869"/>
                  <a:pt x="1657440" y="746006"/>
                  <a:pt x="1657440" y="900372"/>
                </a:cubicBezTo>
                <a:cubicBezTo>
                  <a:pt x="1657440" y="1054738"/>
                  <a:pt x="1782578" y="1179876"/>
                  <a:pt x="1936944" y="1179876"/>
                </a:cubicBezTo>
                <a:cubicBezTo>
                  <a:pt x="2091310" y="1179876"/>
                  <a:pt x="2216447" y="1054738"/>
                  <a:pt x="2216447" y="900372"/>
                </a:cubicBezTo>
                <a:cubicBezTo>
                  <a:pt x="2216447" y="746006"/>
                  <a:pt x="2091310" y="620869"/>
                  <a:pt x="1936944" y="620869"/>
                </a:cubicBezTo>
                <a:close/>
                <a:moveTo>
                  <a:pt x="1936944" y="0"/>
                </a:moveTo>
                <a:cubicBezTo>
                  <a:pt x="2169175" y="0"/>
                  <a:pt x="2401406" y="88593"/>
                  <a:pt x="2578592" y="265779"/>
                </a:cubicBezTo>
                <a:lnTo>
                  <a:pt x="2578592" y="265780"/>
                </a:lnTo>
                <a:cubicBezTo>
                  <a:pt x="2932964" y="620153"/>
                  <a:pt x="2888999" y="1155622"/>
                  <a:pt x="2578592" y="1549077"/>
                </a:cubicBezTo>
                <a:cubicBezTo>
                  <a:pt x="2248849" y="1967039"/>
                  <a:pt x="1976153" y="3125749"/>
                  <a:pt x="1936944" y="3194660"/>
                </a:cubicBezTo>
                <a:cubicBezTo>
                  <a:pt x="1883033" y="3140450"/>
                  <a:pt x="1647095" y="1944983"/>
                  <a:pt x="1295295" y="1549076"/>
                </a:cubicBezTo>
                <a:cubicBezTo>
                  <a:pt x="962406" y="1174450"/>
                  <a:pt x="940923" y="620152"/>
                  <a:pt x="1295295" y="265779"/>
                </a:cubicBezTo>
                <a:cubicBezTo>
                  <a:pt x="1472481" y="88593"/>
                  <a:pt x="1704713" y="0"/>
                  <a:pt x="1936944"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solidFill>
                <a:schemeClr val="tx1"/>
              </a:solidFill>
            </a:endParaRPr>
          </a:p>
        </p:txBody>
      </p:sp>
      <p:sp>
        <p:nvSpPr>
          <p:cNvPr id="32" name="Rectangle 15">
            <a:extLst>
              <a:ext uri="{FF2B5EF4-FFF2-40B4-BE49-F238E27FC236}">
                <a16:creationId xmlns:a16="http://schemas.microsoft.com/office/drawing/2014/main" id="{04861441-D410-419B-AB57-C4E9F8AAF993}"/>
              </a:ext>
            </a:extLst>
          </p:cNvPr>
          <p:cNvSpPr/>
          <p:nvPr/>
        </p:nvSpPr>
        <p:spPr>
          <a:xfrm rot="14270044">
            <a:off x="795500" y="4645114"/>
            <a:ext cx="468254" cy="487775"/>
          </a:xfrm>
          <a:custGeom>
            <a:avLst/>
            <a:gdLst/>
            <a:ahLst/>
            <a:cxnLst/>
            <a:rect l="l" t="t" r="r" b="b"/>
            <a:pathLst>
              <a:path w="4088964" h="4259405">
                <a:moveTo>
                  <a:pt x="1480605" y="2231940"/>
                </a:moveTo>
                <a:lnTo>
                  <a:pt x="1199818" y="2044620"/>
                </a:lnTo>
                <a:lnTo>
                  <a:pt x="761621" y="2687221"/>
                </a:lnTo>
                <a:cubicBezTo>
                  <a:pt x="501536" y="2652619"/>
                  <a:pt x="265323" y="2467912"/>
                  <a:pt x="39127" y="2272940"/>
                </a:cubicBezTo>
                <a:cubicBezTo>
                  <a:pt x="-80639" y="2070133"/>
                  <a:pt x="269496" y="1743507"/>
                  <a:pt x="374515" y="1494038"/>
                </a:cubicBezTo>
                <a:lnTo>
                  <a:pt x="93728" y="1306717"/>
                </a:lnTo>
                <a:lnTo>
                  <a:pt x="1091841" y="1312633"/>
                </a:lnTo>
                <a:close/>
                <a:moveTo>
                  <a:pt x="2759566" y="226796"/>
                </a:moveTo>
                <a:cubicBezTo>
                  <a:pt x="2331051" y="377379"/>
                  <a:pt x="2150002" y="492309"/>
                  <a:pt x="1991062" y="643648"/>
                </a:cubicBezTo>
                <a:lnTo>
                  <a:pt x="1463599" y="1446568"/>
                </a:lnTo>
                <a:lnTo>
                  <a:pt x="610317" y="909936"/>
                </a:lnTo>
                <a:cubicBezTo>
                  <a:pt x="810411" y="627556"/>
                  <a:pt x="1020899" y="239191"/>
                  <a:pt x="1244930" y="61882"/>
                </a:cubicBezTo>
                <a:cubicBezTo>
                  <a:pt x="1491876" y="-75367"/>
                  <a:pt x="1697752" y="31605"/>
                  <a:pt x="2759566" y="226796"/>
                </a:cubicBezTo>
                <a:close/>
                <a:moveTo>
                  <a:pt x="1722488" y="3820535"/>
                </a:moveTo>
                <a:cubicBezTo>
                  <a:pt x="1376925" y="3801485"/>
                  <a:pt x="936112" y="3830060"/>
                  <a:pt x="666750" y="3734810"/>
                </a:cubicBezTo>
                <a:cubicBezTo>
                  <a:pt x="419100" y="3598835"/>
                  <a:pt x="400050" y="3367610"/>
                  <a:pt x="0" y="2364860"/>
                </a:cubicBezTo>
                <a:cubicBezTo>
                  <a:pt x="355600" y="2647435"/>
                  <a:pt x="549276" y="2739510"/>
                  <a:pt x="762000" y="2793485"/>
                </a:cubicBezTo>
                <a:lnTo>
                  <a:pt x="1722487" y="2812535"/>
                </a:lnTo>
                <a:close/>
                <a:moveTo>
                  <a:pt x="3605396" y="869465"/>
                </a:moveTo>
                <a:lnTo>
                  <a:pt x="3069019" y="1711228"/>
                </a:lnTo>
                <a:lnTo>
                  <a:pt x="2083849" y="1550906"/>
                </a:lnTo>
                <a:lnTo>
                  <a:pt x="2391902" y="1412941"/>
                </a:lnTo>
                <a:lnTo>
                  <a:pt x="2081217" y="699900"/>
                </a:lnTo>
                <a:cubicBezTo>
                  <a:pt x="2248971" y="498156"/>
                  <a:pt x="2531081" y="396532"/>
                  <a:pt x="2816547" y="308854"/>
                </a:cubicBezTo>
                <a:cubicBezTo>
                  <a:pt x="3051986" y="315439"/>
                  <a:pt x="3142075" y="785719"/>
                  <a:pt x="3297344" y="1007430"/>
                </a:cubicBezTo>
                <a:close/>
                <a:moveTo>
                  <a:pt x="3222215" y="3788662"/>
                </a:moveTo>
                <a:cubicBezTo>
                  <a:pt x="3089072" y="3954283"/>
                  <a:pt x="2662122" y="3869088"/>
                  <a:pt x="2413930" y="3921936"/>
                </a:cubicBezTo>
                <a:lnTo>
                  <a:pt x="2420658" y="4259405"/>
                </a:lnTo>
                <a:lnTo>
                  <a:pt x="1855155" y="3436926"/>
                </a:lnTo>
                <a:lnTo>
                  <a:pt x="2387428" y="2592563"/>
                </a:lnTo>
                <a:lnTo>
                  <a:pt x="2394156" y="2930032"/>
                </a:lnTo>
                <a:lnTo>
                  <a:pt x="3171906" y="2922431"/>
                </a:lnTo>
                <a:cubicBezTo>
                  <a:pt x="3292132" y="3155642"/>
                  <a:pt x="3275533" y="3455038"/>
                  <a:pt x="3244786" y="3752078"/>
                </a:cubicBezTo>
                <a:cubicBezTo>
                  <a:pt x="3238662" y="3765464"/>
                  <a:pt x="3231091" y="3777620"/>
                  <a:pt x="3222215" y="3788662"/>
                </a:cubicBezTo>
                <a:close/>
                <a:moveTo>
                  <a:pt x="3948285" y="2834020"/>
                </a:moveTo>
                <a:cubicBezTo>
                  <a:pt x="3833022" y="3018741"/>
                  <a:pt x="3639730" y="3281008"/>
                  <a:pt x="3342579" y="3731662"/>
                </a:cubicBezTo>
                <a:cubicBezTo>
                  <a:pt x="3371271" y="3278367"/>
                  <a:pt x="3336159" y="3066813"/>
                  <a:pt x="3258895" y="2861397"/>
                </a:cubicBezTo>
                <a:lnTo>
                  <a:pt x="2725671" y="2062291"/>
                </a:lnTo>
                <a:lnTo>
                  <a:pt x="3552883" y="1486284"/>
                </a:lnTo>
                <a:cubicBezTo>
                  <a:pt x="3734716" y="1780754"/>
                  <a:pt x="4010062" y="2126176"/>
                  <a:pt x="4085819" y="2401657"/>
                </a:cubicBezTo>
                <a:cubicBezTo>
                  <a:pt x="4100783" y="2542124"/>
                  <a:pt x="4063549" y="2649298"/>
                  <a:pt x="3948285" y="283402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33" name="Donut 15">
            <a:extLst>
              <a:ext uri="{FF2B5EF4-FFF2-40B4-BE49-F238E27FC236}">
                <a16:creationId xmlns:a16="http://schemas.microsoft.com/office/drawing/2014/main" id="{96A2F72D-D524-4B28-A870-DF17C5EF462F}"/>
              </a:ext>
            </a:extLst>
          </p:cNvPr>
          <p:cNvSpPr/>
          <p:nvPr/>
        </p:nvSpPr>
        <p:spPr>
          <a:xfrm>
            <a:off x="437758" y="2042921"/>
            <a:ext cx="453706" cy="455614"/>
          </a:xfrm>
          <a:custGeom>
            <a:avLst/>
            <a:gdLst/>
            <a:ahLst/>
            <a:cxnLst/>
            <a:rect l="l" t="t" r="r" b="b"/>
            <a:pathLst>
              <a:path w="3821708" h="3795110">
                <a:moveTo>
                  <a:pt x="1910854" y="903842"/>
                </a:moveTo>
                <a:lnTo>
                  <a:pt x="1793831" y="1129420"/>
                </a:lnTo>
                <a:lnTo>
                  <a:pt x="1791613" y="1129420"/>
                </a:lnTo>
                <a:lnTo>
                  <a:pt x="1791892" y="1133157"/>
                </a:lnTo>
                <a:lnTo>
                  <a:pt x="1791613" y="1133695"/>
                </a:lnTo>
                <a:lnTo>
                  <a:pt x="1791933" y="1133695"/>
                </a:lnTo>
                <a:lnTo>
                  <a:pt x="1833002" y="1683464"/>
                </a:lnTo>
                <a:cubicBezTo>
                  <a:pt x="1744939" y="1714584"/>
                  <a:pt x="1682254" y="1798749"/>
                  <a:pt x="1682254" y="1897555"/>
                </a:cubicBezTo>
                <a:cubicBezTo>
                  <a:pt x="1682254" y="2023808"/>
                  <a:pt x="1784602" y="2126156"/>
                  <a:pt x="1910855" y="2126156"/>
                </a:cubicBezTo>
                <a:cubicBezTo>
                  <a:pt x="1975561" y="2126156"/>
                  <a:pt x="2033988" y="2099273"/>
                  <a:pt x="2075304" y="2055803"/>
                </a:cubicBezTo>
                <a:lnTo>
                  <a:pt x="2443125" y="2288080"/>
                </a:lnTo>
                <a:lnTo>
                  <a:pt x="2443003" y="2288309"/>
                </a:lnTo>
                <a:lnTo>
                  <a:pt x="2443494" y="2288314"/>
                </a:lnTo>
                <a:lnTo>
                  <a:pt x="2446061" y="2289935"/>
                </a:lnTo>
                <a:lnTo>
                  <a:pt x="2446904" y="2288348"/>
                </a:lnTo>
                <a:lnTo>
                  <a:pt x="2652725" y="2290436"/>
                </a:lnTo>
                <a:lnTo>
                  <a:pt x="2535900" y="2120971"/>
                </a:lnTo>
                <a:lnTo>
                  <a:pt x="2536744" y="2119385"/>
                </a:lnTo>
                <a:lnTo>
                  <a:pt x="2533964" y="2118163"/>
                </a:lnTo>
                <a:lnTo>
                  <a:pt x="2533686" y="2117759"/>
                </a:lnTo>
                <a:lnTo>
                  <a:pt x="2533565" y="2117988"/>
                </a:lnTo>
                <a:lnTo>
                  <a:pt x="2134900" y="1942755"/>
                </a:lnTo>
                <a:cubicBezTo>
                  <a:pt x="2137918" y="1928156"/>
                  <a:pt x="2139456" y="1913035"/>
                  <a:pt x="2139456" y="1897555"/>
                </a:cubicBezTo>
                <a:cubicBezTo>
                  <a:pt x="2139456" y="1798748"/>
                  <a:pt x="2076770" y="1714583"/>
                  <a:pt x="1988706" y="1683463"/>
                </a:cubicBezTo>
                <a:lnTo>
                  <a:pt x="2029775" y="1133695"/>
                </a:lnTo>
                <a:lnTo>
                  <a:pt x="2030094" y="1133695"/>
                </a:lnTo>
                <a:lnTo>
                  <a:pt x="2029815" y="1133157"/>
                </a:lnTo>
                <a:lnTo>
                  <a:pt x="2030094" y="1129420"/>
                </a:lnTo>
                <a:lnTo>
                  <a:pt x="2027877" y="1129420"/>
                </a:lnTo>
                <a:close/>
                <a:moveTo>
                  <a:pt x="1910854" y="565406"/>
                </a:moveTo>
                <a:cubicBezTo>
                  <a:pt x="2646579" y="565406"/>
                  <a:pt x="3243002" y="1161829"/>
                  <a:pt x="3243002" y="1897554"/>
                </a:cubicBezTo>
                <a:cubicBezTo>
                  <a:pt x="3243002" y="2633279"/>
                  <a:pt x="2646579" y="3229702"/>
                  <a:pt x="1910854" y="3229702"/>
                </a:cubicBezTo>
                <a:cubicBezTo>
                  <a:pt x="1175129" y="3229702"/>
                  <a:pt x="578706" y="2633279"/>
                  <a:pt x="578706" y="1897554"/>
                </a:cubicBezTo>
                <a:cubicBezTo>
                  <a:pt x="578706" y="1161829"/>
                  <a:pt x="1175129" y="565406"/>
                  <a:pt x="1910854" y="565406"/>
                </a:cubicBezTo>
                <a:close/>
                <a:moveTo>
                  <a:pt x="1766837" y="367010"/>
                </a:moveTo>
                <a:cubicBezTo>
                  <a:pt x="1050362" y="432397"/>
                  <a:pt x="475174" y="981146"/>
                  <a:pt x="377476" y="1681610"/>
                </a:cubicBezTo>
                <a:lnTo>
                  <a:pt x="426306" y="1681610"/>
                </a:lnTo>
                <a:cubicBezTo>
                  <a:pt x="510474" y="1681610"/>
                  <a:pt x="578706" y="1746088"/>
                  <a:pt x="578706" y="1825626"/>
                </a:cubicBezTo>
                <a:cubicBezTo>
                  <a:pt x="578706" y="1905164"/>
                  <a:pt x="510474" y="1969642"/>
                  <a:pt x="426306" y="1969642"/>
                </a:cubicBezTo>
                <a:lnTo>
                  <a:pt x="364094" y="1969642"/>
                </a:lnTo>
                <a:cubicBezTo>
                  <a:pt x="398055" y="2738400"/>
                  <a:pt x="1003246" y="3359660"/>
                  <a:pt x="1769417" y="3427809"/>
                </a:cubicBezTo>
                <a:lnTo>
                  <a:pt x="1769417" y="3382101"/>
                </a:lnTo>
                <a:cubicBezTo>
                  <a:pt x="1769417" y="3297933"/>
                  <a:pt x="1833895" y="3229701"/>
                  <a:pt x="1913433" y="3229701"/>
                </a:cubicBezTo>
                <a:cubicBezTo>
                  <a:pt x="1992971" y="3229701"/>
                  <a:pt x="2057449" y="3297933"/>
                  <a:pt x="2057449" y="3382101"/>
                </a:cubicBezTo>
                <a:lnTo>
                  <a:pt x="2057449" y="3427707"/>
                </a:lnTo>
                <a:cubicBezTo>
                  <a:pt x="2804164" y="3358467"/>
                  <a:pt x="3396856" y="2764020"/>
                  <a:pt x="3455018" y="2020616"/>
                </a:cubicBezTo>
                <a:lnTo>
                  <a:pt x="3395402" y="2020616"/>
                </a:lnTo>
                <a:cubicBezTo>
                  <a:pt x="3311234" y="2020616"/>
                  <a:pt x="3243002" y="1956138"/>
                  <a:pt x="3243002" y="1876600"/>
                </a:cubicBezTo>
                <a:cubicBezTo>
                  <a:pt x="3243002" y="1797062"/>
                  <a:pt x="3311234" y="1732584"/>
                  <a:pt x="3395402" y="1732584"/>
                </a:cubicBezTo>
                <a:lnTo>
                  <a:pt x="3451747" y="1732584"/>
                </a:lnTo>
                <a:cubicBezTo>
                  <a:pt x="3374444" y="1008025"/>
                  <a:pt x="2788738" y="434055"/>
                  <a:pt x="2054869" y="367632"/>
                </a:cubicBezTo>
                <a:lnTo>
                  <a:pt x="2054869" y="407296"/>
                </a:lnTo>
                <a:cubicBezTo>
                  <a:pt x="2054869" y="491464"/>
                  <a:pt x="1990391" y="559696"/>
                  <a:pt x="1910853" y="559696"/>
                </a:cubicBezTo>
                <a:cubicBezTo>
                  <a:pt x="1831315" y="559696"/>
                  <a:pt x="1766837" y="491464"/>
                  <a:pt x="1766837" y="407296"/>
                </a:cubicBezTo>
                <a:close/>
                <a:moveTo>
                  <a:pt x="1910854" y="0"/>
                </a:moveTo>
                <a:cubicBezTo>
                  <a:pt x="2966190" y="0"/>
                  <a:pt x="3821708" y="849564"/>
                  <a:pt x="3821708" y="1897555"/>
                </a:cubicBezTo>
                <a:cubicBezTo>
                  <a:pt x="3821708" y="2945546"/>
                  <a:pt x="2966190" y="3795110"/>
                  <a:pt x="1910854" y="3795110"/>
                </a:cubicBezTo>
                <a:cubicBezTo>
                  <a:pt x="855518" y="3795110"/>
                  <a:pt x="0" y="2945546"/>
                  <a:pt x="0" y="1897555"/>
                </a:cubicBezTo>
                <a:cubicBezTo>
                  <a:pt x="0" y="849564"/>
                  <a:pt x="855518" y="0"/>
                  <a:pt x="191085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1" name="Rectangle: Diagonal Corners Rounded 40">
            <a:extLst>
              <a:ext uri="{FF2B5EF4-FFF2-40B4-BE49-F238E27FC236}">
                <a16:creationId xmlns:a16="http://schemas.microsoft.com/office/drawing/2014/main" id="{848FBD10-6939-4C12-BCCF-C287F1E967E1}"/>
              </a:ext>
            </a:extLst>
          </p:cNvPr>
          <p:cNvSpPr/>
          <p:nvPr/>
        </p:nvSpPr>
        <p:spPr>
          <a:xfrm rot="16033240">
            <a:off x="3332504" y="3089474"/>
            <a:ext cx="348146" cy="326331"/>
          </a:xfrm>
          <a:prstGeom prst="round2Diag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2" name="Folded Corner 41"/>
          <p:cNvSpPr/>
          <p:nvPr/>
        </p:nvSpPr>
        <p:spPr>
          <a:xfrm>
            <a:off x="5404339" y="1105696"/>
            <a:ext cx="6072553" cy="4818185"/>
          </a:xfrm>
          <a:prstGeom prst="foldedCorner">
            <a:avLst/>
          </a:prstGeom>
          <a:solidFill>
            <a:srgbClr val="FFFF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5779477" y="1652914"/>
            <a:ext cx="5228492" cy="3416320"/>
          </a:xfrm>
          <a:prstGeom prst="rect">
            <a:avLst/>
          </a:prstGeom>
        </p:spPr>
        <p:txBody>
          <a:bodyPr wrap="square">
            <a:spAutoFit/>
          </a:bodyPr>
          <a:lstStyle/>
          <a:p>
            <a:pPr algn="just">
              <a:lnSpc>
                <a:spcPct val="150000"/>
              </a:lnSpc>
            </a:pPr>
            <a:r>
              <a:rPr lang="vi-VN" sz="2400" smtClean="0"/>
              <a:t>S</a:t>
            </a:r>
            <a:r>
              <a:rPr lang="en-US" sz="2400" smtClean="0"/>
              <a:t>ơ</a:t>
            </a:r>
            <a:r>
              <a:rPr lang="vi-VN" sz="2400" smtClean="0"/>
              <a:t> đ</a:t>
            </a:r>
            <a:r>
              <a:rPr lang="en-US" sz="2400" smtClean="0"/>
              <a:t>ồ</a:t>
            </a:r>
            <a:r>
              <a:rPr lang="vi-VN" sz="2400" smtClean="0"/>
              <a:t> </a:t>
            </a:r>
            <a:r>
              <a:rPr lang="vi-VN" sz="2400"/>
              <a:t>ở </a:t>
            </a:r>
            <a:r>
              <a:rPr lang="vi-VN" sz="2400" smtClean="0"/>
              <a:t>Hìn</a:t>
            </a:r>
            <a:r>
              <a:rPr lang="en-US" sz="2400" smtClean="0"/>
              <a:t>h</a:t>
            </a:r>
            <a:r>
              <a:rPr lang="vi-VN" sz="2400" smtClean="0"/>
              <a:t>: </a:t>
            </a:r>
            <a:r>
              <a:rPr lang="vi-VN" sz="2400"/>
              <a:t>2 có </a:t>
            </a:r>
            <a:r>
              <a:rPr lang="vi-VN" sz="2400" smtClean="0"/>
              <a:t>th</a:t>
            </a:r>
            <a:r>
              <a:rPr lang="en-US" sz="2400" smtClean="0"/>
              <a:t>ể</a:t>
            </a:r>
            <a:r>
              <a:rPr lang="vi-VN" sz="2400" smtClean="0"/>
              <a:t> </a:t>
            </a:r>
            <a:r>
              <a:rPr lang="vi-VN" sz="2400"/>
              <a:t>được </a:t>
            </a:r>
            <a:r>
              <a:rPr lang="vi-VN" sz="2400" smtClean="0"/>
              <a:t>tri</a:t>
            </a:r>
            <a:r>
              <a:rPr lang="en-US" sz="2400" smtClean="0"/>
              <a:t>ể</a:t>
            </a:r>
            <a:r>
              <a:rPr lang="vi-VN" sz="2400" smtClean="0"/>
              <a:t>n </a:t>
            </a:r>
            <a:r>
              <a:rPr lang="vi-VN" sz="2400"/>
              <a:t>khai thêm </a:t>
            </a:r>
            <a:r>
              <a:rPr lang="vi-VN" sz="2400" smtClean="0"/>
              <a:t>đ</a:t>
            </a:r>
            <a:r>
              <a:rPr lang="en-US" sz="2400" smtClean="0"/>
              <a:t>ể</a:t>
            </a:r>
            <a:r>
              <a:rPr lang="vi-VN" sz="2400" smtClean="0"/>
              <a:t> th</a:t>
            </a:r>
            <a:r>
              <a:rPr lang="en-US" sz="2400" smtClean="0"/>
              <a:t>ể</a:t>
            </a:r>
            <a:r>
              <a:rPr lang="vi-VN" sz="2400" smtClean="0"/>
              <a:t> </a:t>
            </a:r>
            <a:r>
              <a:rPr lang="vi-VN" sz="2400"/>
              <a:t>hiện </a:t>
            </a:r>
            <a:r>
              <a:rPr lang="vi-VN" sz="2400" smtClean="0"/>
              <a:t>nhi</a:t>
            </a:r>
            <a:r>
              <a:rPr lang="en-US" sz="2400" smtClean="0"/>
              <a:t>ề</a:t>
            </a:r>
            <a:r>
              <a:rPr lang="vi-VN" sz="2400" smtClean="0"/>
              <a:t>u </a:t>
            </a:r>
            <a:r>
              <a:rPr lang="vi-VN" sz="2400"/>
              <a:t>thông tin hơn. </a:t>
            </a:r>
            <a:r>
              <a:rPr lang="vi-VN" sz="2400" smtClean="0"/>
              <a:t>Hãy</a:t>
            </a:r>
            <a:r>
              <a:rPr lang="en-US" sz="2400" smtClean="0"/>
              <a:t> </a:t>
            </a:r>
            <a:r>
              <a:rPr lang="vi-VN" sz="2400" smtClean="0"/>
              <a:t>sử </a:t>
            </a:r>
            <a:r>
              <a:rPr lang="vi-VN" sz="2400"/>
              <a:t>dụng </a:t>
            </a:r>
            <a:r>
              <a:rPr lang="vi-VN" sz="2400" smtClean="0"/>
              <a:t>ph</a:t>
            </a:r>
            <a:r>
              <a:rPr lang="en-US" sz="2400" smtClean="0"/>
              <a:t>ầ</a:t>
            </a:r>
            <a:r>
              <a:rPr lang="vi-VN" sz="2400" smtClean="0"/>
              <a:t>n </a:t>
            </a:r>
            <a:r>
              <a:rPr lang="vi-VN" sz="2400"/>
              <a:t>mềm tạo ra sơ </a:t>
            </a:r>
            <a:r>
              <a:rPr lang="vi-VN" sz="2400" smtClean="0"/>
              <a:t>đ</a:t>
            </a:r>
            <a:r>
              <a:rPr lang="en-US" sz="2400" smtClean="0"/>
              <a:t>ồ</a:t>
            </a:r>
            <a:r>
              <a:rPr lang="vi-VN" sz="2400" smtClean="0"/>
              <a:t> </a:t>
            </a:r>
            <a:r>
              <a:rPr lang="vi-VN" sz="2400"/>
              <a:t>tư duy của em </a:t>
            </a:r>
            <a:r>
              <a:rPr lang="vi-VN" sz="2400" smtClean="0"/>
              <a:t>đ</a:t>
            </a:r>
            <a:r>
              <a:rPr lang="en-US" sz="2400"/>
              <a:t>ể</a:t>
            </a:r>
            <a:r>
              <a:rPr lang="vi-VN" sz="2400" smtClean="0"/>
              <a:t> </a:t>
            </a:r>
            <a:r>
              <a:rPr lang="vi-VN" sz="2400"/>
              <a:t>tóm tắt bài “Các thành </a:t>
            </a:r>
            <a:r>
              <a:rPr lang="vi-VN" sz="2400" smtClean="0"/>
              <a:t>ph</a:t>
            </a:r>
            <a:r>
              <a:rPr lang="en-US" sz="2400"/>
              <a:t>ầ</a:t>
            </a:r>
            <a:r>
              <a:rPr lang="vi-VN" sz="2400" smtClean="0"/>
              <a:t>n của</a:t>
            </a:r>
            <a:r>
              <a:rPr lang="en-US" sz="2400" smtClean="0"/>
              <a:t> </a:t>
            </a:r>
            <a:r>
              <a:rPr lang="vi-VN" sz="2400" smtClean="0"/>
              <a:t>mạng </a:t>
            </a:r>
            <a:r>
              <a:rPr lang="vi-VN" sz="2400"/>
              <a:t>máy tính”.</a:t>
            </a:r>
            <a:endParaRPr lang="en-US" sz="2400"/>
          </a:p>
        </p:txBody>
      </p:sp>
    </p:spTree>
    <p:extLst>
      <p:ext uri="{BB962C8B-B14F-4D97-AF65-F5344CB8AC3E}">
        <p14:creationId xmlns:p14="http://schemas.microsoft.com/office/powerpoint/2010/main" val="1693104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500"/>
                                        <p:tgtEl>
                                          <p:spTgt spid="4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barn(inVertical)">
                                      <p:cBhvr>
                                        <p:cTn id="10"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06592" y="187109"/>
            <a:ext cx="11573197" cy="724247"/>
          </a:xfrm>
        </p:spPr>
        <p:txBody>
          <a:bodyPr/>
          <a:lstStyle/>
          <a:p>
            <a:r>
              <a:rPr lang="en-US" sz="3600" b="1" u="sng" smtClean="0">
                <a:solidFill>
                  <a:srgbClr val="002060"/>
                </a:solidFill>
              </a:rPr>
              <a:t>LUYỆN TẬP – VẬN DỤNG</a:t>
            </a:r>
            <a:endParaRPr lang="en-US" sz="3600" b="1" u="sng" dirty="0">
              <a:solidFill>
                <a:srgbClr val="002060"/>
              </a:solidFill>
            </a:endParaRPr>
          </a:p>
        </p:txBody>
      </p:sp>
      <p:grpSp>
        <p:nvGrpSpPr>
          <p:cNvPr id="3" name="Group 2">
            <a:extLst>
              <a:ext uri="{FF2B5EF4-FFF2-40B4-BE49-F238E27FC236}">
                <a16:creationId xmlns:a16="http://schemas.microsoft.com/office/drawing/2014/main" id="{9D1534CD-050F-49B3-B589-9E46BDDCD13F}"/>
              </a:ext>
            </a:extLst>
          </p:cNvPr>
          <p:cNvGrpSpPr/>
          <p:nvPr/>
        </p:nvGrpSpPr>
        <p:grpSpPr>
          <a:xfrm>
            <a:off x="129316" y="1009659"/>
            <a:ext cx="5755669" cy="4878313"/>
            <a:chOff x="-895351" y="1992981"/>
            <a:chExt cx="3530754" cy="3760073"/>
          </a:xfrm>
        </p:grpSpPr>
        <p:sp>
          <p:nvSpPr>
            <p:cNvPr id="4" name="Rectangle 3">
              <a:extLst>
                <a:ext uri="{FF2B5EF4-FFF2-40B4-BE49-F238E27FC236}">
                  <a16:creationId xmlns:a16="http://schemas.microsoft.com/office/drawing/2014/main" id="{41640897-D239-473E-B40B-9987FA99EFCE}"/>
                </a:ext>
              </a:extLst>
            </p:cNvPr>
            <p:cNvSpPr/>
            <p:nvPr/>
          </p:nvSpPr>
          <p:spPr>
            <a:xfrm>
              <a:off x="-895351" y="1992981"/>
              <a:ext cx="3451127" cy="37600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Rectangle 4">
              <a:extLst>
                <a:ext uri="{FF2B5EF4-FFF2-40B4-BE49-F238E27FC236}">
                  <a16:creationId xmlns:a16="http://schemas.microsoft.com/office/drawing/2014/main" id="{34E5E12D-B30B-4F65-AB10-54ABAD05A6DF}"/>
                </a:ext>
              </a:extLst>
            </p:cNvPr>
            <p:cNvSpPr/>
            <p:nvPr/>
          </p:nvSpPr>
          <p:spPr>
            <a:xfrm>
              <a:off x="2589684" y="1992981"/>
              <a:ext cx="45719" cy="3760073"/>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6" name="Rectangle 5">
            <a:extLst>
              <a:ext uri="{FF2B5EF4-FFF2-40B4-BE49-F238E27FC236}">
                <a16:creationId xmlns:a16="http://schemas.microsoft.com/office/drawing/2014/main" id="{29A5CAEF-2501-40DD-A483-00D6F5638BD4}"/>
              </a:ext>
            </a:extLst>
          </p:cNvPr>
          <p:cNvSpPr/>
          <p:nvPr/>
        </p:nvSpPr>
        <p:spPr>
          <a:xfrm>
            <a:off x="7523287" y="6078061"/>
            <a:ext cx="115834" cy="11870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8" name="Rectangle 7">
            <a:extLst>
              <a:ext uri="{FF2B5EF4-FFF2-40B4-BE49-F238E27FC236}">
                <a16:creationId xmlns:a16="http://schemas.microsoft.com/office/drawing/2014/main" id="{A810E0FD-7B20-4583-BD0E-EB3A60E7B77C}"/>
              </a:ext>
            </a:extLst>
          </p:cNvPr>
          <p:cNvSpPr/>
          <p:nvPr/>
        </p:nvSpPr>
        <p:spPr>
          <a:xfrm>
            <a:off x="4923615" y="6270009"/>
            <a:ext cx="115834" cy="16087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 name="Rectangle 8">
            <a:extLst>
              <a:ext uri="{FF2B5EF4-FFF2-40B4-BE49-F238E27FC236}">
                <a16:creationId xmlns:a16="http://schemas.microsoft.com/office/drawing/2014/main" id="{66AEEC62-659C-432B-9D75-3446CD287E66}"/>
              </a:ext>
            </a:extLst>
          </p:cNvPr>
          <p:cNvSpPr/>
          <p:nvPr/>
        </p:nvSpPr>
        <p:spPr>
          <a:xfrm>
            <a:off x="6135274" y="5577747"/>
            <a:ext cx="115834" cy="329053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 name="Rectangle 9">
            <a:extLst>
              <a:ext uri="{FF2B5EF4-FFF2-40B4-BE49-F238E27FC236}">
                <a16:creationId xmlns:a16="http://schemas.microsoft.com/office/drawing/2014/main" id="{9302CA96-E7DA-4F50-AC99-F83AC249FD67}"/>
              </a:ext>
            </a:extLst>
          </p:cNvPr>
          <p:cNvSpPr/>
          <p:nvPr/>
        </p:nvSpPr>
        <p:spPr>
          <a:xfrm>
            <a:off x="9220103" y="5555844"/>
            <a:ext cx="57917" cy="3723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3" name="Hexagon 12">
            <a:extLst>
              <a:ext uri="{FF2B5EF4-FFF2-40B4-BE49-F238E27FC236}">
                <a16:creationId xmlns:a16="http://schemas.microsoft.com/office/drawing/2014/main" id="{307DABEA-F4EF-4E4A-838D-426DC60E41BA}"/>
              </a:ext>
            </a:extLst>
          </p:cNvPr>
          <p:cNvSpPr/>
          <p:nvPr/>
        </p:nvSpPr>
        <p:spPr>
          <a:xfrm>
            <a:off x="6123544" y="5476605"/>
            <a:ext cx="742407" cy="640006"/>
          </a:xfrm>
          <a:prstGeom prst="round2DiagRect">
            <a:avLst>
              <a:gd name="adj1" fmla="val 30346"/>
              <a:gd name="adj2" fmla="val 0"/>
            </a:avLst>
          </a:prstGeom>
          <a:solidFill>
            <a:schemeClr val="accent3"/>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9" name="Hexagon 18">
            <a:extLst>
              <a:ext uri="{FF2B5EF4-FFF2-40B4-BE49-F238E27FC236}">
                <a16:creationId xmlns:a16="http://schemas.microsoft.com/office/drawing/2014/main" id="{FF311B74-5E40-45E2-9006-C69EE45F29D9}"/>
              </a:ext>
            </a:extLst>
          </p:cNvPr>
          <p:cNvSpPr/>
          <p:nvPr/>
        </p:nvSpPr>
        <p:spPr>
          <a:xfrm>
            <a:off x="7511559" y="5869505"/>
            <a:ext cx="742407" cy="640006"/>
          </a:xfrm>
          <a:prstGeom prst="round2DiagRect">
            <a:avLst>
              <a:gd name="adj1" fmla="val 30346"/>
              <a:gd name="adj2" fmla="val 0"/>
            </a:avLst>
          </a:prstGeom>
          <a:solidFill>
            <a:schemeClr val="accent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2" name="Hexagon 21">
            <a:extLst>
              <a:ext uri="{FF2B5EF4-FFF2-40B4-BE49-F238E27FC236}">
                <a16:creationId xmlns:a16="http://schemas.microsoft.com/office/drawing/2014/main" id="{A22C44AA-A7DC-454C-BEAA-ABE9740CDF52}"/>
              </a:ext>
            </a:extLst>
          </p:cNvPr>
          <p:cNvSpPr/>
          <p:nvPr/>
        </p:nvSpPr>
        <p:spPr>
          <a:xfrm>
            <a:off x="4911887" y="6140213"/>
            <a:ext cx="742407" cy="640006"/>
          </a:xfrm>
          <a:prstGeom prst="round2DiagRect">
            <a:avLst>
              <a:gd name="adj1" fmla="val 28826"/>
              <a:gd name="adj2" fmla="val 0"/>
            </a:avLst>
          </a:prstGeom>
          <a:solidFill>
            <a:schemeClr val="accent4"/>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25" name="Hexagon 24">
            <a:extLst>
              <a:ext uri="{FF2B5EF4-FFF2-40B4-BE49-F238E27FC236}">
                <a16:creationId xmlns:a16="http://schemas.microsoft.com/office/drawing/2014/main" id="{27E702FB-F5AA-49FC-86EC-088878A6B749}"/>
              </a:ext>
            </a:extLst>
          </p:cNvPr>
          <p:cNvSpPr/>
          <p:nvPr/>
        </p:nvSpPr>
        <p:spPr>
          <a:xfrm>
            <a:off x="9208376" y="5378537"/>
            <a:ext cx="742407" cy="640006"/>
          </a:xfrm>
          <a:prstGeom prst="round2DiagRect">
            <a:avLst>
              <a:gd name="adj1" fmla="val 33386"/>
              <a:gd name="adj2" fmla="val 0"/>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nvGrpSpPr>
          <p:cNvPr id="32" name="Group 31">
            <a:extLst>
              <a:ext uri="{FF2B5EF4-FFF2-40B4-BE49-F238E27FC236}">
                <a16:creationId xmlns:a16="http://schemas.microsoft.com/office/drawing/2014/main" id="{8073A417-1873-4CE5-B422-50C2FF1B8780}"/>
              </a:ext>
            </a:extLst>
          </p:cNvPr>
          <p:cNvGrpSpPr/>
          <p:nvPr/>
        </p:nvGrpSpPr>
        <p:grpSpPr>
          <a:xfrm>
            <a:off x="9917058" y="4298832"/>
            <a:ext cx="1192290" cy="879054"/>
            <a:chOff x="3233964" y="1954419"/>
            <a:chExt cx="1410044" cy="819605"/>
          </a:xfrm>
        </p:grpSpPr>
        <p:sp>
          <p:nvSpPr>
            <p:cNvPr id="33" name="TextBox 32">
              <a:extLst>
                <a:ext uri="{FF2B5EF4-FFF2-40B4-BE49-F238E27FC236}">
                  <a16:creationId xmlns:a16="http://schemas.microsoft.com/office/drawing/2014/main" id="{25FB2F12-C143-494A-AB9C-BBB952C855BE}"/>
                </a:ext>
              </a:extLst>
            </p:cNvPr>
            <p:cNvSpPr txBox="1"/>
            <p:nvPr/>
          </p:nvSpPr>
          <p:spPr>
            <a:xfrm>
              <a:off x="3233964" y="1954419"/>
              <a:ext cx="1400519" cy="286963"/>
            </a:xfrm>
            <a:prstGeom prst="rect">
              <a:avLst/>
            </a:prstGeom>
            <a:noFill/>
          </p:spPr>
          <p:txBody>
            <a:bodyPr wrap="square" rtlCol="0">
              <a:spAutoFit/>
            </a:bodyPr>
            <a:lstStyle/>
            <a:p>
              <a:pPr algn="ctr"/>
              <a:r>
                <a:rPr lang="en-US" altLang="ko-KR" sz="1400" b="1" dirty="0">
                  <a:solidFill>
                    <a:schemeClr val="bg1"/>
                  </a:solidFill>
                  <a:cs typeface="Arial" pitchFamily="34" charset="0"/>
                </a:rPr>
                <a:t>Add Text</a:t>
              </a:r>
              <a:endParaRPr lang="ko-KR" altLang="en-US" sz="1400" b="1" dirty="0">
                <a:solidFill>
                  <a:schemeClr val="bg1"/>
                </a:solidFill>
                <a:cs typeface="Arial" pitchFamily="34" charset="0"/>
              </a:endParaRPr>
            </a:p>
          </p:txBody>
        </p:sp>
        <p:sp>
          <p:nvSpPr>
            <p:cNvPr id="34" name="TextBox 33">
              <a:extLst>
                <a:ext uri="{FF2B5EF4-FFF2-40B4-BE49-F238E27FC236}">
                  <a16:creationId xmlns:a16="http://schemas.microsoft.com/office/drawing/2014/main" id="{B3205206-5DAF-431F-80A4-E2D9BC9ACC51}"/>
                </a:ext>
              </a:extLst>
            </p:cNvPr>
            <p:cNvSpPr txBox="1"/>
            <p:nvPr/>
          </p:nvSpPr>
          <p:spPr>
            <a:xfrm>
              <a:off x="3243489" y="2171403"/>
              <a:ext cx="1400519" cy="602621"/>
            </a:xfrm>
            <a:prstGeom prst="rect">
              <a:avLst/>
            </a:prstGeom>
            <a:noFill/>
          </p:spPr>
          <p:txBody>
            <a:bodyPr wrap="square" rtlCol="0">
              <a:spAutoFit/>
            </a:bodyPr>
            <a:lstStyle/>
            <a:p>
              <a:pPr algn="ctr"/>
              <a:r>
                <a:rPr lang="en-US" altLang="ko-KR" sz="1200" dirty="0">
                  <a:solidFill>
                    <a:schemeClr val="bg1"/>
                  </a:solidFill>
                  <a:cs typeface="Arial" pitchFamily="34" charset="0"/>
                </a:rPr>
                <a:t>Simple PowerPoint Presentation </a:t>
              </a:r>
              <a:endParaRPr lang="ko-KR" altLang="en-US" sz="1200" dirty="0">
                <a:solidFill>
                  <a:schemeClr val="bg1"/>
                </a:solidFill>
                <a:cs typeface="Arial" pitchFamily="34" charset="0"/>
              </a:endParaRPr>
            </a:p>
          </p:txBody>
        </p:sp>
      </p:grpSp>
      <p:sp>
        <p:nvSpPr>
          <p:cNvPr id="43" name="Rectangle 16">
            <a:extLst>
              <a:ext uri="{FF2B5EF4-FFF2-40B4-BE49-F238E27FC236}">
                <a16:creationId xmlns:a16="http://schemas.microsoft.com/office/drawing/2014/main" id="{615D9143-AF50-4760-B6B7-3D298B3DEBDE}"/>
              </a:ext>
            </a:extLst>
          </p:cNvPr>
          <p:cNvSpPr/>
          <p:nvPr/>
        </p:nvSpPr>
        <p:spPr>
          <a:xfrm rot="2700000">
            <a:off x="5174283" y="6288515"/>
            <a:ext cx="203353" cy="364574"/>
          </a:xfrm>
          <a:custGeom>
            <a:avLst/>
            <a:gdLst/>
            <a:ahLst/>
            <a:cxnLst/>
            <a:rect l="l" t="t" r="r" b="b"/>
            <a:pathLst>
              <a:path w="2232248" h="4001999">
                <a:moveTo>
                  <a:pt x="1116887" y="0"/>
                </a:moveTo>
                <a:cubicBezTo>
                  <a:pt x="1270748" y="4762"/>
                  <a:pt x="1433283" y="120651"/>
                  <a:pt x="1447291" y="308459"/>
                </a:cubicBezTo>
                <a:cubicBezTo>
                  <a:pt x="1483174" y="544979"/>
                  <a:pt x="1283237" y="603082"/>
                  <a:pt x="1339988" y="887363"/>
                </a:cubicBezTo>
                <a:lnTo>
                  <a:pt x="2232248" y="887363"/>
                </a:lnTo>
                <a:lnTo>
                  <a:pt x="2232248" y="1778237"/>
                </a:lnTo>
                <a:cubicBezTo>
                  <a:pt x="1956566" y="1829261"/>
                  <a:pt x="1897086" y="1634366"/>
                  <a:pt x="1663321" y="1669832"/>
                </a:cubicBezTo>
                <a:cubicBezTo>
                  <a:pt x="1475513" y="1683840"/>
                  <a:pt x="1359624" y="1846375"/>
                  <a:pt x="1354862" y="2000236"/>
                </a:cubicBezTo>
                <a:cubicBezTo>
                  <a:pt x="1358037" y="2135389"/>
                  <a:pt x="1477787" y="2334920"/>
                  <a:pt x="1701420" y="2336507"/>
                </a:cubicBezTo>
                <a:cubicBezTo>
                  <a:pt x="1972077" y="2308709"/>
                  <a:pt x="1932339" y="2176007"/>
                  <a:pt x="2232248" y="2187989"/>
                </a:cubicBezTo>
                <a:lnTo>
                  <a:pt x="2232248" y="3119611"/>
                </a:lnTo>
                <a:lnTo>
                  <a:pt x="1303259" y="3119611"/>
                </a:lnTo>
                <a:cubicBezTo>
                  <a:pt x="1289664" y="3424971"/>
                  <a:pt x="1423682" y="3383289"/>
                  <a:pt x="1451633" y="3655441"/>
                </a:cubicBezTo>
                <a:cubicBezTo>
                  <a:pt x="1450046" y="3879074"/>
                  <a:pt x="1250515" y="3998824"/>
                  <a:pt x="1115362" y="4001999"/>
                </a:cubicBezTo>
                <a:cubicBezTo>
                  <a:pt x="961501" y="3997237"/>
                  <a:pt x="798966" y="3881348"/>
                  <a:pt x="784958" y="3693540"/>
                </a:cubicBezTo>
                <a:cubicBezTo>
                  <a:pt x="749282" y="3458385"/>
                  <a:pt x="946712" y="3399594"/>
                  <a:pt x="892811" y="3119611"/>
                </a:cubicBezTo>
                <a:lnTo>
                  <a:pt x="0" y="3119611"/>
                </a:lnTo>
                <a:lnTo>
                  <a:pt x="0" y="2203607"/>
                </a:lnTo>
                <a:cubicBezTo>
                  <a:pt x="285884" y="2145799"/>
                  <a:pt x="343730" y="2346665"/>
                  <a:pt x="580754" y="2310706"/>
                </a:cubicBezTo>
                <a:cubicBezTo>
                  <a:pt x="768562" y="2296698"/>
                  <a:pt x="884451" y="2134163"/>
                  <a:pt x="889213" y="1980302"/>
                </a:cubicBezTo>
                <a:cubicBezTo>
                  <a:pt x="886038" y="1845149"/>
                  <a:pt x="766288" y="1645618"/>
                  <a:pt x="542655" y="1644031"/>
                </a:cubicBezTo>
                <a:cubicBezTo>
                  <a:pt x="268493" y="1672188"/>
                  <a:pt x="312817" y="1807984"/>
                  <a:pt x="0" y="1792208"/>
                </a:cubicBezTo>
                <a:lnTo>
                  <a:pt x="0" y="887363"/>
                </a:lnTo>
                <a:lnTo>
                  <a:pt x="928847" y="887363"/>
                </a:lnTo>
                <a:cubicBezTo>
                  <a:pt x="944034" y="576570"/>
                  <a:pt x="808718" y="620178"/>
                  <a:pt x="780616" y="346558"/>
                </a:cubicBezTo>
                <a:cubicBezTo>
                  <a:pt x="782203" y="122925"/>
                  <a:pt x="981734" y="3175"/>
                  <a:pt x="1116887"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4" name="Rectangle 9">
            <a:extLst>
              <a:ext uri="{FF2B5EF4-FFF2-40B4-BE49-F238E27FC236}">
                <a16:creationId xmlns:a16="http://schemas.microsoft.com/office/drawing/2014/main" id="{6CF4150D-457F-43DE-97C7-A7A00DB51C1F}"/>
              </a:ext>
            </a:extLst>
          </p:cNvPr>
          <p:cNvSpPr/>
          <p:nvPr/>
        </p:nvSpPr>
        <p:spPr>
          <a:xfrm>
            <a:off x="7744736" y="6021699"/>
            <a:ext cx="251946" cy="235844"/>
          </a:xfrm>
          <a:custGeom>
            <a:avLst/>
            <a:gdLst>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833935 w 3239999"/>
              <a:gd name="connsiteY0" fmla="*/ 22 h 3032924"/>
              <a:gd name="connsiteX1" fmla="*/ 1576606 w 3239999"/>
              <a:gd name="connsiteY1" fmla="*/ 402054 h 3032924"/>
              <a:gd name="connsiteX2" fmla="*/ 1576606 w 3239999"/>
              <a:gd name="connsiteY2" fmla="*/ 430441 h 3032924"/>
              <a:gd name="connsiteX3" fmla="*/ 1576606 w 3239999"/>
              <a:gd name="connsiteY3" fmla="*/ 526981 h 3032924"/>
              <a:gd name="connsiteX4" fmla="*/ 1576606 w 3239999"/>
              <a:gd name="connsiteY4" fmla="*/ 2765302 h 3032924"/>
              <a:gd name="connsiteX5" fmla="*/ 378630 w 3239999"/>
              <a:gd name="connsiteY5" fmla="*/ 2472117 h 3032924"/>
              <a:gd name="connsiteX6" fmla="*/ 384918 w 3239999"/>
              <a:gd name="connsiteY6" fmla="*/ 526981 h 3032924"/>
              <a:gd name="connsiteX7" fmla="*/ 239143 w 3239999"/>
              <a:gd name="connsiteY7" fmla="*/ 526981 h 3032924"/>
              <a:gd name="connsiteX8" fmla="*/ 239143 w 3239999"/>
              <a:gd name="connsiteY8" fmla="*/ 2776423 h 3032924"/>
              <a:gd name="connsiteX9" fmla="*/ 1576606 w 3239999"/>
              <a:gd name="connsiteY9" fmla="*/ 2776423 h 3032924"/>
              <a:gd name="connsiteX10" fmla="*/ 1576606 w 3239999"/>
              <a:gd name="connsiteY10" fmla="*/ 2778202 h 3032924"/>
              <a:gd name="connsiteX11" fmla="*/ 1663394 w 3239999"/>
              <a:gd name="connsiteY11" fmla="*/ 2778202 h 3032924"/>
              <a:gd name="connsiteX12" fmla="*/ 1663394 w 3239999"/>
              <a:gd name="connsiteY12" fmla="*/ 2776423 h 3032924"/>
              <a:gd name="connsiteX13" fmla="*/ 3000856 w 3239999"/>
              <a:gd name="connsiteY13" fmla="*/ 2776423 h 3032924"/>
              <a:gd name="connsiteX14" fmla="*/ 3000856 w 3239999"/>
              <a:gd name="connsiteY14" fmla="*/ 526981 h 3032924"/>
              <a:gd name="connsiteX15" fmla="*/ 2855082 w 3239999"/>
              <a:gd name="connsiteY15" fmla="*/ 526981 h 3032924"/>
              <a:gd name="connsiteX16" fmla="*/ 2861369 w 3239999"/>
              <a:gd name="connsiteY16" fmla="*/ 2472117 h 3032924"/>
              <a:gd name="connsiteX17" fmla="*/ 1663394 w 3239999"/>
              <a:gd name="connsiteY17" fmla="*/ 2765302 h 3032924"/>
              <a:gd name="connsiteX18" fmla="*/ 1663394 w 3239999"/>
              <a:gd name="connsiteY18" fmla="*/ 526981 h 3032924"/>
              <a:gd name="connsiteX19" fmla="*/ 1663394 w 3239999"/>
              <a:gd name="connsiteY19" fmla="*/ 430441 h 3032924"/>
              <a:gd name="connsiteX20" fmla="*/ 1663394 w 3239999"/>
              <a:gd name="connsiteY20" fmla="*/ 402054 h 3032924"/>
              <a:gd name="connsiteX21" fmla="*/ 2406065 w 3239999"/>
              <a:gd name="connsiteY21" fmla="*/ 22 h 3032924"/>
              <a:gd name="connsiteX22" fmla="*/ 2853673 w 3239999"/>
              <a:gd name="connsiteY22" fmla="*/ 91100 h 3032924"/>
              <a:gd name="connsiteX23" fmla="*/ 2854770 w 3239999"/>
              <a:gd name="connsiteY23" fmla="*/ 430441 h 3032924"/>
              <a:gd name="connsiteX24" fmla="*/ 3120669 w 3239999"/>
              <a:gd name="connsiteY24" fmla="*/ 428517 h 3032924"/>
              <a:gd name="connsiteX25" fmla="*/ 3120669 w 3239999"/>
              <a:gd name="connsiteY25" fmla="*/ 738345 h 3032924"/>
              <a:gd name="connsiteX26" fmla="*/ 3239999 w 3239999"/>
              <a:gd name="connsiteY26" fmla="*/ 738345 h 3032924"/>
              <a:gd name="connsiteX27" fmla="*/ 3239999 w 3239999"/>
              <a:gd name="connsiteY27" fmla="*/ 3032924 h 3032924"/>
              <a:gd name="connsiteX28" fmla="*/ 0 w 3239999"/>
              <a:gd name="connsiteY28" fmla="*/ 3032924 h 3032924"/>
              <a:gd name="connsiteX29" fmla="*/ 0 w 3239999"/>
              <a:gd name="connsiteY29" fmla="*/ 738345 h 3032924"/>
              <a:gd name="connsiteX30" fmla="*/ 102477 w 3239999"/>
              <a:gd name="connsiteY30" fmla="*/ 738345 h 3032924"/>
              <a:gd name="connsiteX31" fmla="*/ 102477 w 3239999"/>
              <a:gd name="connsiteY31" fmla="*/ 428517 h 3032924"/>
              <a:gd name="connsiteX32" fmla="*/ 385229 w 3239999"/>
              <a:gd name="connsiteY32" fmla="*/ 430441 h 3032924"/>
              <a:gd name="connsiteX33" fmla="*/ 386326 w 3239999"/>
              <a:gd name="connsiteY33" fmla="*/ 91100 h 3032924"/>
              <a:gd name="connsiteX34" fmla="*/ 833935 w 3239999"/>
              <a:gd name="connsiteY34" fmla="*/ 2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34" fmla="*/ 1668046 w 3239999"/>
              <a:gd name="connsiteY34" fmla="*/ 2869642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39143 w 3239999"/>
              <a:gd name="connsiteY32" fmla="*/ 2776423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3000856 w 3239999"/>
              <a:gd name="connsiteY3" fmla="*/ 2776423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 name="connsiteX0" fmla="*/ 1576606 w 3239999"/>
              <a:gd name="connsiteY0" fmla="*/ 2778202 h 3032924"/>
              <a:gd name="connsiteX1" fmla="*/ 1663394 w 3239999"/>
              <a:gd name="connsiteY1" fmla="*/ 2778202 h 3032924"/>
              <a:gd name="connsiteX2" fmla="*/ 1663394 w 3239999"/>
              <a:gd name="connsiteY2" fmla="*/ 2776423 h 3032924"/>
              <a:gd name="connsiteX3" fmla="*/ 2991331 w 3239999"/>
              <a:gd name="connsiteY3" fmla="*/ 2709748 h 3032924"/>
              <a:gd name="connsiteX4" fmla="*/ 3000856 w 3239999"/>
              <a:gd name="connsiteY4" fmla="*/ 526981 h 3032924"/>
              <a:gd name="connsiteX5" fmla="*/ 2855082 w 3239999"/>
              <a:gd name="connsiteY5" fmla="*/ 526981 h 3032924"/>
              <a:gd name="connsiteX6" fmla="*/ 2861369 w 3239999"/>
              <a:gd name="connsiteY6" fmla="*/ 2472117 h 3032924"/>
              <a:gd name="connsiteX7" fmla="*/ 1663394 w 3239999"/>
              <a:gd name="connsiteY7" fmla="*/ 2765302 h 3032924"/>
              <a:gd name="connsiteX8" fmla="*/ 1663394 w 3239999"/>
              <a:gd name="connsiteY8" fmla="*/ 526981 h 3032924"/>
              <a:gd name="connsiteX9" fmla="*/ 1663394 w 3239999"/>
              <a:gd name="connsiteY9" fmla="*/ 430441 h 3032924"/>
              <a:gd name="connsiteX10" fmla="*/ 1663394 w 3239999"/>
              <a:gd name="connsiteY10" fmla="*/ 402054 h 3032924"/>
              <a:gd name="connsiteX11" fmla="*/ 2406065 w 3239999"/>
              <a:gd name="connsiteY11" fmla="*/ 22 h 3032924"/>
              <a:gd name="connsiteX12" fmla="*/ 2853673 w 3239999"/>
              <a:gd name="connsiteY12" fmla="*/ 91100 h 3032924"/>
              <a:gd name="connsiteX13" fmla="*/ 2854770 w 3239999"/>
              <a:gd name="connsiteY13" fmla="*/ 430441 h 3032924"/>
              <a:gd name="connsiteX14" fmla="*/ 3120669 w 3239999"/>
              <a:gd name="connsiteY14" fmla="*/ 428517 h 3032924"/>
              <a:gd name="connsiteX15" fmla="*/ 3120669 w 3239999"/>
              <a:gd name="connsiteY15" fmla="*/ 738345 h 3032924"/>
              <a:gd name="connsiteX16" fmla="*/ 3239999 w 3239999"/>
              <a:gd name="connsiteY16" fmla="*/ 738345 h 3032924"/>
              <a:gd name="connsiteX17" fmla="*/ 3239999 w 3239999"/>
              <a:gd name="connsiteY17" fmla="*/ 3032924 h 3032924"/>
              <a:gd name="connsiteX18" fmla="*/ 0 w 3239999"/>
              <a:gd name="connsiteY18" fmla="*/ 3032924 h 3032924"/>
              <a:gd name="connsiteX19" fmla="*/ 0 w 3239999"/>
              <a:gd name="connsiteY19" fmla="*/ 738345 h 3032924"/>
              <a:gd name="connsiteX20" fmla="*/ 102477 w 3239999"/>
              <a:gd name="connsiteY20" fmla="*/ 738345 h 3032924"/>
              <a:gd name="connsiteX21" fmla="*/ 102477 w 3239999"/>
              <a:gd name="connsiteY21" fmla="*/ 428517 h 3032924"/>
              <a:gd name="connsiteX22" fmla="*/ 385229 w 3239999"/>
              <a:gd name="connsiteY22" fmla="*/ 430441 h 3032924"/>
              <a:gd name="connsiteX23" fmla="*/ 386326 w 3239999"/>
              <a:gd name="connsiteY23" fmla="*/ 91100 h 3032924"/>
              <a:gd name="connsiteX24" fmla="*/ 833935 w 3239999"/>
              <a:gd name="connsiteY24" fmla="*/ 22 h 3032924"/>
              <a:gd name="connsiteX25" fmla="*/ 1576606 w 3239999"/>
              <a:gd name="connsiteY25" fmla="*/ 402054 h 3032924"/>
              <a:gd name="connsiteX26" fmla="*/ 1576606 w 3239999"/>
              <a:gd name="connsiteY26" fmla="*/ 430441 h 3032924"/>
              <a:gd name="connsiteX27" fmla="*/ 1576606 w 3239999"/>
              <a:gd name="connsiteY27" fmla="*/ 526981 h 3032924"/>
              <a:gd name="connsiteX28" fmla="*/ 1576606 w 3239999"/>
              <a:gd name="connsiteY28" fmla="*/ 2765302 h 3032924"/>
              <a:gd name="connsiteX29" fmla="*/ 378630 w 3239999"/>
              <a:gd name="connsiteY29" fmla="*/ 2472117 h 3032924"/>
              <a:gd name="connsiteX30" fmla="*/ 384918 w 3239999"/>
              <a:gd name="connsiteY30" fmla="*/ 526981 h 3032924"/>
              <a:gd name="connsiteX31" fmla="*/ 239143 w 3239999"/>
              <a:gd name="connsiteY31" fmla="*/ 526981 h 3032924"/>
              <a:gd name="connsiteX32" fmla="*/ 229618 w 3239999"/>
              <a:gd name="connsiteY32" fmla="*/ 2690698 h 3032924"/>
              <a:gd name="connsiteX33" fmla="*/ 1576606 w 3239999"/>
              <a:gd name="connsiteY33" fmla="*/ 2776423 h 3032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39999" h="3032924">
                <a:moveTo>
                  <a:pt x="1576606" y="2778202"/>
                </a:moveTo>
                <a:cubicBezTo>
                  <a:pt x="1576606" y="2778795"/>
                  <a:pt x="1663394" y="2792670"/>
                  <a:pt x="1663394" y="2778202"/>
                </a:cubicBezTo>
                <a:lnTo>
                  <a:pt x="1663394" y="2776423"/>
                </a:lnTo>
                <a:cubicBezTo>
                  <a:pt x="2185083" y="2605634"/>
                  <a:pt x="2444552" y="2500589"/>
                  <a:pt x="2991331" y="2709748"/>
                </a:cubicBezTo>
                <a:lnTo>
                  <a:pt x="3000856" y="526981"/>
                </a:lnTo>
                <a:lnTo>
                  <a:pt x="2855082" y="526981"/>
                </a:lnTo>
                <a:cubicBezTo>
                  <a:pt x="2857178" y="1175360"/>
                  <a:pt x="2859273" y="1823738"/>
                  <a:pt x="2861369" y="2472117"/>
                </a:cubicBezTo>
                <a:cubicBezTo>
                  <a:pt x="2483869" y="2318121"/>
                  <a:pt x="2052449" y="2439541"/>
                  <a:pt x="1663394" y="2765302"/>
                </a:cubicBezTo>
                <a:lnTo>
                  <a:pt x="1663394" y="526981"/>
                </a:lnTo>
                <a:lnTo>
                  <a:pt x="1663394" y="430441"/>
                </a:lnTo>
                <a:lnTo>
                  <a:pt x="1663394" y="402054"/>
                </a:lnTo>
                <a:cubicBezTo>
                  <a:pt x="1896442" y="149589"/>
                  <a:pt x="2115835" y="2106"/>
                  <a:pt x="2406065" y="22"/>
                </a:cubicBezTo>
                <a:cubicBezTo>
                  <a:pt x="2537987" y="-925"/>
                  <a:pt x="2684544" y="28169"/>
                  <a:pt x="2853673" y="91100"/>
                </a:cubicBezTo>
                <a:cubicBezTo>
                  <a:pt x="2854039" y="204214"/>
                  <a:pt x="2854404" y="317327"/>
                  <a:pt x="2854770" y="430441"/>
                </a:cubicBezTo>
                <a:lnTo>
                  <a:pt x="3120669" y="428517"/>
                </a:lnTo>
                <a:lnTo>
                  <a:pt x="3120669" y="738345"/>
                </a:lnTo>
                <a:lnTo>
                  <a:pt x="3239999" y="738345"/>
                </a:lnTo>
                <a:lnTo>
                  <a:pt x="3239999" y="3032924"/>
                </a:lnTo>
                <a:lnTo>
                  <a:pt x="0" y="3032924"/>
                </a:lnTo>
                <a:lnTo>
                  <a:pt x="0" y="738345"/>
                </a:lnTo>
                <a:lnTo>
                  <a:pt x="102477" y="738345"/>
                </a:lnTo>
                <a:lnTo>
                  <a:pt x="102477" y="428517"/>
                </a:lnTo>
                <a:lnTo>
                  <a:pt x="385229" y="430441"/>
                </a:lnTo>
                <a:cubicBezTo>
                  <a:pt x="385595" y="317327"/>
                  <a:pt x="385960" y="204214"/>
                  <a:pt x="386326" y="91100"/>
                </a:cubicBezTo>
                <a:cubicBezTo>
                  <a:pt x="555455" y="28169"/>
                  <a:pt x="702013" y="-925"/>
                  <a:pt x="833935" y="22"/>
                </a:cubicBezTo>
                <a:cubicBezTo>
                  <a:pt x="1124164" y="2106"/>
                  <a:pt x="1343558" y="149589"/>
                  <a:pt x="1576606" y="402054"/>
                </a:cubicBezTo>
                <a:lnTo>
                  <a:pt x="1576606" y="430441"/>
                </a:lnTo>
                <a:lnTo>
                  <a:pt x="1576606" y="526981"/>
                </a:lnTo>
                <a:lnTo>
                  <a:pt x="1576606" y="2765302"/>
                </a:lnTo>
                <a:cubicBezTo>
                  <a:pt x="1187550" y="2439541"/>
                  <a:pt x="756130" y="2318121"/>
                  <a:pt x="378630" y="2472117"/>
                </a:cubicBezTo>
                <a:lnTo>
                  <a:pt x="384918" y="526981"/>
                </a:lnTo>
                <a:lnTo>
                  <a:pt x="239143" y="526981"/>
                </a:lnTo>
                <a:lnTo>
                  <a:pt x="229618" y="2690698"/>
                </a:lnTo>
                <a:cubicBezTo>
                  <a:pt x="773243" y="2466244"/>
                  <a:pt x="1081748" y="2626096"/>
                  <a:pt x="1576606" y="2776423"/>
                </a:cubicBezTo>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5" name="Rectangle 36">
            <a:extLst>
              <a:ext uri="{FF2B5EF4-FFF2-40B4-BE49-F238E27FC236}">
                <a16:creationId xmlns:a16="http://schemas.microsoft.com/office/drawing/2014/main" id="{0B96510B-1B47-451F-B0D5-D47381054B7A}"/>
              </a:ext>
            </a:extLst>
          </p:cNvPr>
          <p:cNvSpPr/>
          <p:nvPr/>
        </p:nvSpPr>
        <p:spPr>
          <a:xfrm>
            <a:off x="6336469" y="5669336"/>
            <a:ext cx="297757" cy="248901"/>
          </a:xfrm>
          <a:custGeom>
            <a:avLst/>
            <a:gdLst/>
            <a:ahLst/>
            <a:cxnLst/>
            <a:rect l="l" t="t" r="r" b="b"/>
            <a:pathLst>
              <a:path w="3186824" h="2663936">
                <a:moveTo>
                  <a:pt x="2624444" y="2376100"/>
                </a:moveTo>
                <a:lnTo>
                  <a:pt x="2624444" y="2520100"/>
                </a:lnTo>
                <a:lnTo>
                  <a:pt x="2952463" y="2520100"/>
                </a:lnTo>
                <a:lnTo>
                  <a:pt x="2952463" y="2376100"/>
                </a:lnTo>
                <a:close/>
                <a:moveTo>
                  <a:pt x="210911" y="2376100"/>
                </a:moveTo>
                <a:lnTo>
                  <a:pt x="210911" y="2520100"/>
                </a:lnTo>
                <a:lnTo>
                  <a:pt x="538930" y="2520100"/>
                </a:lnTo>
                <a:lnTo>
                  <a:pt x="538930" y="2376100"/>
                </a:lnTo>
                <a:close/>
                <a:moveTo>
                  <a:pt x="2624444" y="2095269"/>
                </a:moveTo>
                <a:lnTo>
                  <a:pt x="2624444" y="2239269"/>
                </a:lnTo>
                <a:lnTo>
                  <a:pt x="2952463" y="2239269"/>
                </a:lnTo>
                <a:lnTo>
                  <a:pt x="2952463" y="2095269"/>
                </a:lnTo>
                <a:close/>
                <a:moveTo>
                  <a:pt x="210911" y="2095269"/>
                </a:moveTo>
                <a:lnTo>
                  <a:pt x="210911" y="2239269"/>
                </a:lnTo>
                <a:lnTo>
                  <a:pt x="538930" y="2239269"/>
                </a:lnTo>
                <a:lnTo>
                  <a:pt x="538930" y="2095269"/>
                </a:lnTo>
                <a:close/>
                <a:moveTo>
                  <a:pt x="2624444" y="1814436"/>
                </a:moveTo>
                <a:lnTo>
                  <a:pt x="2624444" y="1958436"/>
                </a:lnTo>
                <a:lnTo>
                  <a:pt x="2952463" y="1958436"/>
                </a:lnTo>
                <a:lnTo>
                  <a:pt x="2952463" y="1814436"/>
                </a:lnTo>
                <a:close/>
                <a:moveTo>
                  <a:pt x="210911" y="1814436"/>
                </a:moveTo>
                <a:lnTo>
                  <a:pt x="210911" y="1958436"/>
                </a:lnTo>
                <a:lnTo>
                  <a:pt x="538930" y="1958436"/>
                </a:lnTo>
                <a:lnTo>
                  <a:pt x="538930" y="1814436"/>
                </a:lnTo>
                <a:close/>
                <a:moveTo>
                  <a:pt x="2624444" y="1533603"/>
                </a:moveTo>
                <a:lnTo>
                  <a:pt x="2624444" y="1677603"/>
                </a:lnTo>
                <a:lnTo>
                  <a:pt x="2952463" y="1677603"/>
                </a:lnTo>
                <a:lnTo>
                  <a:pt x="2952463" y="1533603"/>
                </a:lnTo>
                <a:close/>
                <a:moveTo>
                  <a:pt x="210911" y="1533603"/>
                </a:moveTo>
                <a:lnTo>
                  <a:pt x="210911" y="1677603"/>
                </a:lnTo>
                <a:lnTo>
                  <a:pt x="538930" y="1677603"/>
                </a:lnTo>
                <a:lnTo>
                  <a:pt x="538930" y="1533603"/>
                </a:lnTo>
                <a:close/>
                <a:moveTo>
                  <a:pt x="2624444" y="1252770"/>
                </a:moveTo>
                <a:lnTo>
                  <a:pt x="2624444" y="1396770"/>
                </a:lnTo>
                <a:lnTo>
                  <a:pt x="2952463" y="1396770"/>
                </a:lnTo>
                <a:lnTo>
                  <a:pt x="2952463" y="1252770"/>
                </a:lnTo>
                <a:close/>
                <a:moveTo>
                  <a:pt x="210911" y="1252770"/>
                </a:moveTo>
                <a:lnTo>
                  <a:pt x="210911" y="1396770"/>
                </a:lnTo>
                <a:lnTo>
                  <a:pt x="538930" y="1396770"/>
                </a:lnTo>
                <a:lnTo>
                  <a:pt x="538930" y="1252770"/>
                </a:lnTo>
                <a:close/>
                <a:moveTo>
                  <a:pt x="2624444" y="971937"/>
                </a:moveTo>
                <a:lnTo>
                  <a:pt x="2624444" y="1115937"/>
                </a:lnTo>
                <a:lnTo>
                  <a:pt x="2952463" y="1115937"/>
                </a:lnTo>
                <a:lnTo>
                  <a:pt x="2952463" y="971937"/>
                </a:lnTo>
                <a:close/>
                <a:moveTo>
                  <a:pt x="210911" y="971937"/>
                </a:moveTo>
                <a:lnTo>
                  <a:pt x="210911" y="1115937"/>
                </a:lnTo>
                <a:lnTo>
                  <a:pt x="538930" y="1115937"/>
                </a:lnTo>
                <a:lnTo>
                  <a:pt x="538930" y="971937"/>
                </a:lnTo>
                <a:close/>
                <a:moveTo>
                  <a:pt x="2624444" y="691104"/>
                </a:moveTo>
                <a:lnTo>
                  <a:pt x="2624444" y="835104"/>
                </a:lnTo>
                <a:lnTo>
                  <a:pt x="2952463" y="835104"/>
                </a:lnTo>
                <a:lnTo>
                  <a:pt x="2952463" y="691104"/>
                </a:lnTo>
                <a:close/>
                <a:moveTo>
                  <a:pt x="210911" y="691104"/>
                </a:moveTo>
                <a:lnTo>
                  <a:pt x="210911" y="835104"/>
                </a:lnTo>
                <a:lnTo>
                  <a:pt x="538930" y="835104"/>
                </a:lnTo>
                <a:lnTo>
                  <a:pt x="538930" y="691104"/>
                </a:lnTo>
                <a:close/>
                <a:moveTo>
                  <a:pt x="988006" y="552354"/>
                </a:moveTo>
                <a:lnTo>
                  <a:pt x="988006" y="2111583"/>
                </a:lnTo>
                <a:lnTo>
                  <a:pt x="2332169" y="1331969"/>
                </a:lnTo>
                <a:close/>
                <a:moveTo>
                  <a:pt x="2624444" y="410271"/>
                </a:moveTo>
                <a:lnTo>
                  <a:pt x="2624444" y="554271"/>
                </a:lnTo>
                <a:lnTo>
                  <a:pt x="2952463" y="554271"/>
                </a:lnTo>
                <a:lnTo>
                  <a:pt x="2952463" y="410271"/>
                </a:lnTo>
                <a:close/>
                <a:moveTo>
                  <a:pt x="210911" y="410271"/>
                </a:moveTo>
                <a:lnTo>
                  <a:pt x="210911" y="554271"/>
                </a:lnTo>
                <a:lnTo>
                  <a:pt x="538930" y="554271"/>
                </a:lnTo>
                <a:lnTo>
                  <a:pt x="538930" y="410271"/>
                </a:lnTo>
                <a:close/>
                <a:moveTo>
                  <a:pt x="2624444" y="129438"/>
                </a:moveTo>
                <a:lnTo>
                  <a:pt x="2624444" y="273438"/>
                </a:lnTo>
                <a:lnTo>
                  <a:pt x="2952463" y="273438"/>
                </a:lnTo>
                <a:lnTo>
                  <a:pt x="2952463" y="129438"/>
                </a:lnTo>
                <a:close/>
                <a:moveTo>
                  <a:pt x="210911" y="129438"/>
                </a:moveTo>
                <a:lnTo>
                  <a:pt x="210911" y="273438"/>
                </a:lnTo>
                <a:lnTo>
                  <a:pt x="538930" y="273438"/>
                </a:lnTo>
                <a:lnTo>
                  <a:pt x="538930" y="129438"/>
                </a:lnTo>
                <a:close/>
                <a:moveTo>
                  <a:pt x="0" y="0"/>
                </a:moveTo>
                <a:lnTo>
                  <a:pt x="3186824" y="0"/>
                </a:lnTo>
                <a:lnTo>
                  <a:pt x="3186824" y="2663936"/>
                </a:lnTo>
                <a:lnTo>
                  <a:pt x="0" y="26639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7" name="Oval 21">
            <a:extLst>
              <a:ext uri="{FF2B5EF4-FFF2-40B4-BE49-F238E27FC236}">
                <a16:creationId xmlns:a16="http://schemas.microsoft.com/office/drawing/2014/main" id="{A6B4625B-310E-468E-9DD5-7A30F05B129A}"/>
              </a:ext>
            </a:extLst>
          </p:cNvPr>
          <p:cNvSpPr>
            <a:spLocks noChangeAspect="1"/>
          </p:cNvSpPr>
          <p:nvPr/>
        </p:nvSpPr>
        <p:spPr>
          <a:xfrm>
            <a:off x="9436863" y="5555844"/>
            <a:ext cx="292048" cy="294487"/>
          </a:xfrm>
          <a:custGeom>
            <a:avLst/>
            <a:gdLst/>
            <a:ahLst/>
            <a:cxnLst/>
            <a:rect l="l" t="t" r="r" b="b"/>
            <a:pathLst>
              <a:path w="1652142" h="1665940">
                <a:moveTo>
                  <a:pt x="898689" y="548008"/>
                </a:moveTo>
                <a:cubicBezTo>
                  <a:pt x="737950" y="504938"/>
                  <a:pt x="572731" y="600328"/>
                  <a:pt x="529661" y="761066"/>
                </a:cubicBezTo>
                <a:cubicBezTo>
                  <a:pt x="486591" y="921805"/>
                  <a:pt x="581980" y="1087025"/>
                  <a:pt x="742719" y="1130094"/>
                </a:cubicBezTo>
                <a:cubicBezTo>
                  <a:pt x="903458" y="1173164"/>
                  <a:pt x="1068677" y="1077775"/>
                  <a:pt x="1111747" y="917036"/>
                </a:cubicBezTo>
                <a:cubicBezTo>
                  <a:pt x="1154817" y="756297"/>
                  <a:pt x="1059428" y="591077"/>
                  <a:pt x="898689" y="548008"/>
                </a:cubicBezTo>
                <a:close/>
                <a:moveTo>
                  <a:pt x="952303" y="347916"/>
                </a:moveTo>
                <a:cubicBezTo>
                  <a:pt x="1223549" y="420596"/>
                  <a:pt x="1384519" y="699404"/>
                  <a:pt x="1311839" y="970650"/>
                </a:cubicBezTo>
                <a:cubicBezTo>
                  <a:pt x="1239159" y="1241896"/>
                  <a:pt x="960351" y="1402866"/>
                  <a:pt x="689105" y="1330186"/>
                </a:cubicBezTo>
                <a:cubicBezTo>
                  <a:pt x="417859" y="1257506"/>
                  <a:pt x="256889" y="978698"/>
                  <a:pt x="329569" y="707451"/>
                </a:cubicBezTo>
                <a:cubicBezTo>
                  <a:pt x="402249" y="436205"/>
                  <a:pt x="681057" y="275235"/>
                  <a:pt x="952303" y="347916"/>
                </a:cubicBezTo>
                <a:close/>
                <a:moveTo>
                  <a:pt x="971799" y="275155"/>
                </a:moveTo>
                <a:cubicBezTo>
                  <a:pt x="660368" y="191707"/>
                  <a:pt x="340256" y="376524"/>
                  <a:pt x="256808" y="687955"/>
                </a:cubicBezTo>
                <a:cubicBezTo>
                  <a:pt x="173361" y="999387"/>
                  <a:pt x="358178" y="1319499"/>
                  <a:pt x="669609" y="1402947"/>
                </a:cubicBezTo>
                <a:cubicBezTo>
                  <a:pt x="981040" y="1486395"/>
                  <a:pt x="1301152" y="1301577"/>
                  <a:pt x="1384600" y="990146"/>
                </a:cubicBezTo>
                <a:cubicBezTo>
                  <a:pt x="1468047" y="678715"/>
                  <a:pt x="1283230" y="358603"/>
                  <a:pt x="971799" y="275155"/>
                </a:cubicBezTo>
                <a:close/>
                <a:moveTo>
                  <a:pt x="1652142" y="394531"/>
                </a:moveTo>
                <a:lnTo>
                  <a:pt x="1649662" y="403784"/>
                </a:lnTo>
                <a:lnTo>
                  <a:pt x="1647140" y="399895"/>
                </a:lnTo>
                <a:close/>
                <a:moveTo>
                  <a:pt x="1158157" y="65026"/>
                </a:moveTo>
                <a:lnTo>
                  <a:pt x="1154679" y="271718"/>
                </a:lnTo>
                <a:lnTo>
                  <a:pt x="1148331" y="270017"/>
                </a:lnTo>
                <a:cubicBezTo>
                  <a:pt x="1200055" y="299127"/>
                  <a:pt x="1246804" y="334821"/>
                  <a:pt x="1286346" y="377149"/>
                </a:cubicBezTo>
                <a:lnTo>
                  <a:pt x="1470353" y="331395"/>
                </a:lnTo>
                <a:lnTo>
                  <a:pt x="1588305" y="553229"/>
                </a:lnTo>
                <a:lnTo>
                  <a:pt x="1457194" y="671432"/>
                </a:lnTo>
                <a:cubicBezTo>
                  <a:pt x="1473630" y="731297"/>
                  <a:pt x="1481376" y="793983"/>
                  <a:pt x="1478595" y="857704"/>
                </a:cubicBezTo>
                <a:lnTo>
                  <a:pt x="1642362" y="948616"/>
                </a:lnTo>
                <a:lnTo>
                  <a:pt x="1577335" y="1191298"/>
                </a:lnTo>
                <a:lnTo>
                  <a:pt x="1378614" y="1187955"/>
                </a:lnTo>
                <a:cubicBezTo>
                  <a:pt x="1353489" y="1229936"/>
                  <a:pt x="1323048" y="1267799"/>
                  <a:pt x="1288939" y="1301599"/>
                </a:cubicBezTo>
                <a:lnTo>
                  <a:pt x="1354201" y="1471932"/>
                </a:lnTo>
                <a:lnTo>
                  <a:pt x="1148396" y="1616039"/>
                </a:lnTo>
                <a:lnTo>
                  <a:pt x="992294" y="1480516"/>
                </a:lnTo>
                <a:lnTo>
                  <a:pt x="1011291" y="1467215"/>
                </a:lnTo>
                <a:cubicBezTo>
                  <a:pt x="951500" y="1486565"/>
                  <a:pt x="888271" y="1495869"/>
                  <a:pt x="823805" y="1495510"/>
                </a:cubicBezTo>
                <a:lnTo>
                  <a:pt x="729193" y="1665940"/>
                </a:lnTo>
                <a:lnTo>
                  <a:pt x="486511" y="1600914"/>
                </a:lnTo>
                <a:lnTo>
                  <a:pt x="489790" y="1406012"/>
                </a:lnTo>
                <a:cubicBezTo>
                  <a:pt x="438364" y="1376702"/>
                  <a:pt x="391917" y="1340859"/>
                  <a:pt x="352658" y="1298452"/>
                </a:cubicBezTo>
                <a:lnTo>
                  <a:pt x="355803" y="1305197"/>
                </a:lnTo>
                <a:lnTo>
                  <a:pt x="152856" y="1344512"/>
                </a:lnTo>
                <a:lnTo>
                  <a:pt x="46675" y="1116809"/>
                </a:lnTo>
                <a:lnTo>
                  <a:pt x="183929" y="1005520"/>
                </a:lnTo>
                <a:cubicBezTo>
                  <a:pt x="169279" y="951824"/>
                  <a:pt x="161626" y="895865"/>
                  <a:pt x="161615" y="838915"/>
                </a:cubicBezTo>
                <a:lnTo>
                  <a:pt x="0" y="749197"/>
                </a:lnTo>
                <a:lnTo>
                  <a:pt x="65026" y="506515"/>
                </a:lnTo>
                <a:lnTo>
                  <a:pt x="250227" y="509630"/>
                </a:lnTo>
                <a:cubicBezTo>
                  <a:pt x="275353" y="465291"/>
                  <a:pt x="305693" y="424864"/>
                  <a:pt x="340015" y="388679"/>
                </a:cubicBezTo>
                <a:lnTo>
                  <a:pt x="277984" y="197357"/>
                </a:lnTo>
                <a:lnTo>
                  <a:pt x="491050" y="64219"/>
                </a:lnTo>
                <a:lnTo>
                  <a:pt x="639843" y="207726"/>
                </a:lnTo>
                <a:lnTo>
                  <a:pt x="638348" y="208660"/>
                </a:lnTo>
                <a:cubicBezTo>
                  <a:pt x="696840" y="190256"/>
                  <a:pt x="758594" y="181748"/>
                  <a:pt x="821488" y="182440"/>
                </a:cubicBezTo>
                <a:lnTo>
                  <a:pt x="815140" y="180739"/>
                </a:lnTo>
                <a:lnTo>
                  <a:pt x="915476"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pic>
        <p:nvPicPr>
          <p:cNvPr id="48" name="Picture 4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384" y="832338"/>
            <a:ext cx="6025661" cy="4605222"/>
          </a:xfrm>
          <a:prstGeom prst="rect">
            <a:avLst/>
          </a:prstGeom>
        </p:spPr>
      </p:pic>
      <p:sp>
        <p:nvSpPr>
          <p:cNvPr id="49" name="Rectangle 48">
            <a:extLst>
              <a:ext uri="{FF2B5EF4-FFF2-40B4-BE49-F238E27FC236}">
                <a16:creationId xmlns:a16="http://schemas.microsoft.com/office/drawing/2014/main" id="{05D5E6A8-5EB5-4B40-A1B8-B533764E6E4C}"/>
              </a:ext>
            </a:extLst>
          </p:cNvPr>
          <p:cNvSpPr/>
          <p:nvPr/>
        </p:nvSpPr>
        <p:spPr>
          <a:xfrm>
            <a:off x="10604555" y="5717965"/>
            <a:ext cx="115834" cy="216081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0" name="Hexagon 15">
            <a:extLst>
              <a:ext uri="{FF2B5EF4-FFF2-40B4-BE49-F238E27FC236}">
                <a16:creationId xmlns:a16="http://schemas.microsoft.com/office/drawing/2014/main" id="{9F7BC8FB-DCAD-441D-904B-E6B509121784}"/>
              </a:ext>
            </a:extLst>
          </p:cNvPr>
          <p:cNvSpPr/>
          <p:nvPr/>
        </p:nvSpPr>
        <p:spPr>
          <a:xfrm>
            <a:off x="10592827" y="5247966"/>
            <a:ext cx="742407" cy="640006"/>
          </a:xfrm>
          <a:prstGeom prst="round2DiagRect">
            <a:avLst>
              <a:gd name="adj1" fmla="val 24266"/>
              <a:gd name="adj2" fmla="val 0"/>
            </a:avLst>
          </a:prstGeom>
          <a:solidFill>
            <a:schemeClr val="accent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Round Same Side Corner Rectangle 36">
            <a:extLst>
              <a:ext uri="{FF2B5EF4-FFF2-40B4-BE49-F238E27FC236}">
                <a16:creationId xmlns:a16="http://schemas.microsoft.com/office/drawing/2014/main" id="{734F3E8D-A1CF-49F8-8039-0A9C8E010690}"/>
              </a:ext>
            </a:extLst>
          </p:cNvPr>
          <p:cNvSpPr>
            <a:spLocks noChangeAspect="1"/>
          </p:cNvSpPr>
          <p:nvPr/>
        </p:nvSpPr>
        <p:spPr>
          <a:xfrm>
            <a:off x="10824106" y="5437560"/>
            <a:ext cx="302827" cy="239420"/>
          </a:xfrm>
          <a:custGeom>
            <a:avLst/>
            <a:gdLst/>
            <a:ahLst/>
            <a:cxnLst/>
            <a:rect l="l" t="t" r="r" b="b"/>
            <a:pathLst>
              <a:path w="3219104" h="2545072">
                <a:moveTo>
                  <a:pt x="2779672" y="457200"/>
                </a:moveTo>
                <a:lnTo>
                  <a:pt x="2975888" y="457200"/>
                </a:lnTo>
                <a:cubicBezTo>
                  <a:pt x="3110212" y="457200"/>
                  <a:pt x="3219104" y="566092"/>
                  <a:pt x="3219104" y="700416"/>
                </a:cubicBezTo>
                <a:lnTo>
                  <a:pt x="3219104" y="2301856"/>
                </a:lnTo>
                <a:cubicBezTo>
                  <a:pt x="3219104" y="2436180"/>
                  <a:pt x="3110212" y="2545072"/>
                  <a:pt x="2975888" y="2545072"/>
                </a:cubicBezTo>
                <a:lnTo>
                  <a:pt x="2779672" y="2545072"/>
                </a:lnTo>
                <a:close/>
                <a:moveTo>
                  <a:pt x="243216" y="457200"/>
                </a:moveTo>
                <a:lnTo>
                  <a:pt x="439432" y="457200"/>
                </a:lnTo>
                <a:lnTo>
                  <a:pt x="439432" y="2545072"/>
                </a:lnTo>
                <a:lnTo>
                  <a:pt x="243216" y="2545072"/>
                </a:lnTo>
                <a:cubicBezTo>
                  <a:pt x="108892" y="2545072"/>
                  <a:pt x="0" y="2436180"/>
                  <a:pt x="0" y="2301856"/>
                </a:cubicBezTo>
                <a:lnTo>
                  <a:pt x="0" y="700416"/>
                </a:lnTo>
                <a:cubicBezTo>
                  <a:pt x="0" y="566092"/>
                  <a:pt x="108892" y="457200"/>
                  <a:pt x="243216" y="457200"/>
                </a:cubicBezTo>
                <a:close/>
                <a:moveTo>
                  <a:pt x="1428476" y="174246"/>
                </a:moveTo>
                <a:cubicBezTo>
                  <a:pt x="1372210" y="174246"/>
                  <a:pt x="1326598" y="219858"/>
                  <a:pt x="1326598" y="276124"/>
                </a:cubicBezTo>
                <a:lnTo>
                  <a:pt x="1326598" y="457200"/>
                </a:lnTo>
                <a:lnTo>
                  <a:pt x="1892506" y="457200"/>
                </a:lnTo>
                <a:lnTo>
                  <a:pt x="1892506" y="276124"/>
                </a:lnTo>
                <a:cubicBezTo>
                  <a:pt x="1892506" y="219858"/>
                  <a:pt x="1846894" y="174246"/>
                  <a:pt x="1790628" y="174246"/>
                </a:cubicBezTo>
                <a:close/>
                <a:moveTo>
                  <a:pt x="1285704" y="0"/>
                </a:moveTo>
                <a:lnTo>
                  <a:pt x="1933400" y="0"/>
                </a:lnTo>
                <a:cubicBezTo>
                  <a:pt x="2007048" y="0"/>
                  <a:pt x="2066752" y="59704"/>
                  <a:pt x="2066752" y="133352"/>
                </a:cubicBezTo>
                <a:lnTo>
                  <a:pt x="2066752" y="457200"/>
                </a:lnTo>
                <a:lnTo>
                  <a:pt x="2599672" y="457200"/>
                </a:lnTo>
                <a:lnTo>
                  <a:pt x="2599672" y="2545072"/>
                </a:lnTo>
                <a:lnTo>
                  <a:pt x="619432" y="2545072"/>
                </a:lnTo>
                <a:lnTo>
                  <a:pt x="619432" y="457200"/>
                </a:lnTo>
                <a:lnTo>
                  <a:pt x="1152352" y="457200"/>
                </a:lnTo>
                <a:lnTo>
                  <a:pt x="1152352" y="133352"/>
                </a:lnTo>
                <a:cubicBezTo>
                  <a:pt x="1152352" y="59704"/>
                  <a:pt x="1212056" y="0"/>
                  <a:pt x="128570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2" name="Rectangle 51"/>
          <p:cNvSpPr/>
          <p:nvPr/>
        </p:nvSpPr>
        <p:spPr>
          <a:xfrm>
            <a:off x="186936" y="1638437"/>
            <a:ext cx="5600074" cy="4190314"/>
          </a:xfrm>
          <a:prstGeom prst="rect">
            <a:avLst/>
          </a:prstGeom>
        </p:spPr>
        <p:txBody>
          <a:bodyPr wrap="square">
            <a:spAutoFit/>
          </a:bodyPr>
          <a:lstStyle/>
          <a:p>
            <a:pPr>
              <a:lnSpc>
                <a:spcPct val="150000"/>
              </a:lnSpc>
            </a:pPr>
            <a:r>
              <a:rPr lang="nl-NL" sz="2000" b="1">
                <a:solidFill>
                  <a:schemeClr val="bg1"/>
                </a:solidFill>
              </a:rPr>
              <a:t>+ Máy tính và các thiết bị trao đổi thông tin có thể chi tiết thành</a:t>
            </a:r>
            <a:r>
              <a:rPr lang="nl-NL" sz="2000">
                <a:solidFill>
                  <a:schemeClr val="bg1"/>
                </a:solidFill>
              </a:rPr>
              <a:t>: máy tính để bàn, máy tính xách tay, điện thoại thông minh, máy in...</a:t>
            </a:r>
            <a:endParaRPr lang="en-US" sz="2000">
              <a:solidFill>
                <a:schemeClr val="bg1"/>
              </a:solidFill>
            </a:endParaRPr>
          </a:p>
          <a:p>
            <a:pPr>
              <a:lnSpc>
                <a:spcPct val="150000"/>
              </a:lnSpc>
            </a:pPr>
            <a:r>
              <a:rPr lang="nl-NL" sz="2000" b="1">
                <a:solidFill>
                  <a:schemeClr val="bg1"/>
                </a:solidFill>
              </a:rPr>
              <a:t>+ Các thiết bị kết nối mạng có thể chi tiết: mạng có dây </a:t>
            </a:r>
            <a:r>
              <a:rPr lang="nl-NL" sz="2000">
                <a:solidFill>
                  <a:schemeClr val="bg1"/>
                </a:solidFill>
              </a:rPr>
              <a:t>(có: cáp mạng, Switch); mạng không dây (có: Access point).</a:t>
            </a:r>
            <a:endParaRPr lang="en-US" sz="2000">
              <a:solidFill>
                <a:schemeClr val="bg1"/>
              </a:solidFill>
            </a:endParaRPr>
          </a:p>
          <a:p>
            <a:pPr>
              <a:lnSpc>
                <a:spcPct val="150000"/>
              </a:lnSpc>
            </a:pPr>
            <a:r>
              <a:rPr lang="nl-NL" sz="2000" b="1">
                <a:solidFill>
                  <a:schemeClr val="bg1"/>
                </a:solidFill>
              </a:rPr>
              <a:t>+ Phần mềm giúp giao tiếp và truyền thông tin</a:t>
            </a:r>
            <a:r>
              <a:rPr lang="nl-NL" sz="2000">
                <a:solidFill>
                  <a:schemeClr val="bg1"/>
                </a:solidFill>
              </a:rPr>
              <a:t>: hệ điều hành mạng, trình duyệt, mạng xã hội...</a:t>
            </a:r>
            <a:endParaRPr lang="en-US" sz="2000">
              <a:solidFill>
                <a:schemeClr val="bg1"/>
              </a:solidFill>
            </a:endParaRPr>
          </a:p>
        </p:txBody>
      </p:sp>
      <p:sp>
        <p:nvSpPr>
          <p:cNvPr id="53" name="TextBox 52"/>
          <p:cNvSpPr txBox="1"/>
          <p:nvPr/>
        </p:nvSpPr>
        <p:spPr>
          <a:xfrm>
            <a:off x="2227385" y="1176772"/>
            <a:ext cx="1164101" cy="461665"/>
          </a:xfrm>
          <a:prstGeom prst="rect">
            <a:avLst/>
          </a:prstGeom>
          <a:noFill/>
        </p:spPr>
        <p:txBody>
          <a:bodyPr wrap="none" rtlCol="0">
            <a:spAutoFit/>
          </a:bodyPr>
          <a:lstStyle/>
          <a:p>
            <a:r>
              <a:rPr lang="en-US" sz="2400" b="1" u="sng" smtClean="0">
                <a:solidFill>
                  <a:schemeClr val="bg1"/>
                </a:solidFill>
              </a:rPr>
              <a:t>GỢI Ý:</a:t>
            </a:r>
            <a:endParaRPr lang="en-US" sz="2400" b="1" u="sng">
              <a:solidFill>
                <a:schemeClr val="bg1"/>
              </a:solidFill>
            </a:endParaRPr>
          </a:p>
        </p:txBody>
      </p:sp>
    </p:spTree>
    <p:extLst>
      <p:ext uri="{BB962C8B-B14F-4D97-AF65-F5344CB8AC3E}">
        <p14:creationId xmlns:p14="http://schemas.microsoft.com/office/powerpoint/2010/main" val="62469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barn(inVertical)">
                                      <p:cBhvr>
                                        <p:cTn id="7" dur="500"/>
                                        <p:tgtEl>
                                          <p:spTgt spid="5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barn(inVertical)">
                                      <p:cBhvr>
                                        <p:cTn id="10" dur="500"/>
                                        <p:tgtEl>
                                          <p:spTgt spid="52"/>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5" name="Group 12">
            <a:extLst>
              <a:ext uri="{FF2B5EF4-FFF2-40B4-BE49-F238E27FC236}">
                <a16:creationId xmlns:a16="http://schemas.microsoft.com/office/drawing/2014/main" id="{0A9FD409-3FF5-4545-B9CE-2763191A23D3}"/>
              </a:ext>
            </a:extLst>
          </p:cNvPr>
          <p:cNvGrpSpPr/>
          <p:nvPr/>
        </p:nvGrpSpPr>
        <p:grpSpPr>
          <a:xfrm>
            <a:off x="3433472" y="1850617"/>
            <a:ext cx="5281738" cy="3068671"/>
            <a:chOff x="637381" y="1143000"/>
            <a:chExt cx="7869238" cy="4572000"/>
          </a:xfrm>
          <a:solidFill>
            <a:schemeClr val="bg1">
              <a:lumMod val="75000"/>
            </a:schemeClr>
          </a:solidFill>
          <a:effectLst/>
        </p:grpSpPr>
        <p:sp>
          <p:nvSpPr>
            <p:cNvPr id="306" name="Freeform 13">
              <a:extLst>
                <a:ext uri="{FF2B5EF4-FFF2-40B4-BE49-F238E27FC236}">
                  <a16:creationId xmlns:a16="http://schemas.microsoft.com/office/drawing/2014/main" id="{49C41F2D-CD10-402B-9FD4-BEB0E831839E}"/>
                </a:ext>
              </a:extLst>
            </p:cNvPr>
            <p:cNvSpPr>
              <a:spLocks noEditPoints="1"/>
            </p:cNvSpPr>
            <p:nvPr/>
          </p:nvSpPr>
          <p:spPr bwMode="auto">
            <a:xfrm>
              <a:off x="637381" y="1982787"/>
              <a:ext cx="3430588" cy="3732213"/>
            </a:xfrm>
            <a:custGeom>
              <a:avLst/>
              <a:gdLst>
                <a:gd name="T0" fmla="*/ 1503 w 2161"/>
                <a:gd name="T1" fmla="*/ 2272 h 2351"/>
                <a:gd name="T2" fmla="*/ 1677 w 2161"/>
                <a:gd name="T3" fmla="*/ 1440 h 2351"/>
                <a:gd name="T4" fmla="*/ 1475 w 2161"/>
                <a:gd name="T5" fmla="*/ 1175 h 2351"/>
                <a:gd name="T6" fmla="*/ 1401 w 2161"/>
                <a:gd name="T7" fmla="*/ 1164 h 2351"/>
                <a:gd name="T8" fmla="*/ 253 w 2161"/>
                <a:gd name="T9" fmla="*/ 1129 h 2351"/>
                <a:gd name="T10" fmla="*/ 1279 w 2161"/>
                <a:gd name="T11" fmla="*/ 1145 h 2351"/>
                <a:gd name="T12" fmla="*/ 117 w 2161"/>
                <a:gd name="T13" fmla="*/ 1077 h 2351"/>
                <a:gd name="T14" fmla="*/ 1283 w 2161"/>
                <a:gd name="T15" fmla="*/ 1061 h 2351"/>
                <a:gd name="T16" fmla="*/ 1501 w 2161"/>
                <a:gd name="T17" fmla="*/ 726 h 2351"/>
                <a:gd name="T18" fmla="*/ 1141 w 2161"/>
                <a:gd name="T19" fmla="*/ 792 h 2351"/>
                <a:gd name="T20" fmla="*/ 1302 w 2161"/>
                <a:gd name="T21" fmla="*/ 745 h 2351"/>
                <a:gd name="T22" fmla="*/ 1187 w 2161"/>
                <a:gd name="T23" fmla="*/ 712 h 2351"/>
                <a:gd name="T24" fmla="*/ 1595 w 2161"/>
                <a:gd name="T25" fmla="*/ 689 h 2351"/>
                <a:gd name="T26" fmla="*/ 1558 w 2161"/>
                <a:gd name="T27" fmla="*/ 717 h 2351"/>
                <a:gd name="T28" fmla="*/ 541 w 2161"/>
                <a:gd name="T29" fmla="*/ 553 h 2351"/>
                <a:gd name="T30" fmla="*/ 49 w 2161"/>
                <a:gd name="T31" fmla="*/ 386 h 2351"/>
                <a:gd name="T32" fmla="*/ 1215 w 2161"/>
                <a:gd name="T33" fmla="*/ 326 h 2351"/>
                <a:gd name="T34" fmla="*/ 1283 w 2161"/>
                <a:gd name="T35" fmla="*/ 295 h 2351"/>
                <a:gd name="T36" fmla="*/ 1234 w 2161"/>
                <a:gd name="T37" fmla="*/ 298 h 2351"/>
                <a:gd name="T38" fmla="*/ 1160 w 2161"/>
                <a:gd name="T39" fmla="*/ 251 h 2351"/>
                <a:gd name="T40" fmla="*/ 2021 w 2161"/>
                <a:gd name="T41" fmla="*/ 265 h 2351"/>
                <a:gd name="T42" fmla="*/ 2136 w 2161"/>
                <a:gd name="T43" fmla="*/ 199 h 2351"/>
                <a:gd name="T44" fmla="*/ 1630 w 2161"/>
                <a:gd name="T45" fmla="*/ 129 h 2351"/>
                <a:gd name="T46" fmla="*/ 979 w 2161"/>
                <a:gd name="T47" fmla="*/ 101 h 2351"/>
                <a:gd name="T48" fmla="*/ 1094 w 2161"/>
                <a:gd name="T49" fmla="*/ 127 h 2351"/>
                <a:gd name="T50" fmla="*/ 1201 w 2161"/>
                <a:gd name="T51" fmla="*/ 98 h 2351"/>
                <a:gd name="T52" fmla="*/ 1113 w 2161"/>
                <a:gd name="T53" fmla="*/ 239 h 2351"/>
                <a:gd name="T54" fmla="*/ 1043 w 2161"/>
                <a:gd name="T55" fmla="*/ 400 h 2351"/>
                <a:gd name="T56" fmla="*/ 1216 w 2161"/>
                <a:gd name="T57" fmla="*/ 565 h 2351"/>
                <a:gd name="T58" fmla="*/ 1274 w 2161"/>
                <a:gd name="T59" fmla="*/ 415 h 2351"/>
                <a:gd name="T60" fmla="*/ 1441 w 2161"/>
                <a:gd name="T61" fmla="*/ 400 h 2351"/>
                <a:gd name="T62" fmla="*/ 1546 w 2161"/>
                <a:gd name="T63" fmla="*/ 530 h 2351"/>
                <a:gd name="T64" fmla="*/ 1459 w 2161"/>
                <a:gd name="T65" fmla="*/ 651 h 2351"/>
                <a:gd name="T66" fmla="*/ 1414 w 2161"/>
                <a:gd name="T67" fmla="*/ 747 h 2351"/>
                <a:gd name="T68" fmla="*/ 1223 w 2161"/>
                <a:gd name="T69" fmla="*/ 995 h 2351"/>
                <a:gd name="T70" fmla="*/ 1021 w 2161"/>
                <a:gd name="T71" fmla="*/ 1023 h 2351"/>
                <a:gd name="T72" fmla="*/ 1133 w 2161"/>
                <a:gd name="T73" fmla="*/ 1122 h 2351"/>
                <a:gd name="T74" fmla="*/ 1267 w 2161"/>
                <a:gd name="T75" fmla="*/ 1295 h 2351"/>
                <a:gd name="T76" fmla="*/ 1398 w 2161"/>
                <a:gd name="T77" fmla="*/ 1274 h 2351"/>
                <a:gd name="T78" fmla="*/ 1703 w 2161"/>
                <a:gd name="T79" fmla="*/ 1442 h 2351"/>
                <a:gd name="T80" fmla="*/ 1805 w 2161"/>
                <a:gd name="T81" fmla="*/ 1688 h 2351"/>
                <a:gd name="T82" fmla="*/ 1632 w 2161"/>
                <a:gd name="T83" fmla="*/ 1878 h 2351"/>
                <a:gd name="T84" fmla="*/ 1469 w 2161"/>
                <a:gd name="T85" fmla="*/ 2061 h 2351"/>
                <a:gd name="T86" fmla="*/ 1393 w 2161"/>
                <a:gd name="T87" fmla="*/ 2243 h 2351"/>
                <a:gd name="T88" fmla="*/ 1417 w 2161"/>
                <a:gd name="T89" fmla="*/ 2339 h 2351"/>
                <a:gd name="T90" fmla="*/ 1335 w 2161"/>
                <a:gd name="T91" fmla="*/ 2070 h 2351"/>
                <a:gd name="T92" fmla="*/ 1216 w 2161"/>
                <a:gd name="T93" fmla="*/ 1510 h 2351"/>
                <a:gd name="T94" fmla="*/ 1241 w 2161"/>
                <a:gd name="T95" fmla="*/ 1321 h 2351"/>
                <a:gd name="T96" fmla="*/ 986 w 2161"/>
                <a:gd name="T97" fmla="*/ 1204 h 2351"/>
                <a:gd name="T98" fmla="*/ 768 w 2161"/>
                <a:gd name="T99" fmla="*/ 974 h 2351"/>
                <a:gd name="T100" fmla="*/ 759 w 2161"/>
                <a:gd name="T101" fmla="*/ 1030 h 2351"/>
                <a:gd name="T102" fmla="*/ 628 w 2161"/>
                <a:gd name="T103" fmla="*/ 688 h 2351"/>
                <a:gd name="T104" fmla="*/ 614 w 2161"/>
                <a:gd name="T105" fmla="*/ 668 h 2351"/>
                <a:gd name="T106" fmla="*/ 323 w 2161"/>
                <a:gd name="T107" fmla="*/ 375 h 2351"/>
                <a:gd name="T108" fmla="*/ 139 w 2161"/>
                <a:gd name="T109" fmla="*/ 490 h 2351"/>
                <a:gd name="T110" fmla="*/ 63 w 2161"/>
                <a:gd name="T111" fmla="*/ 344 h 2351"/>
                <a:gd name="T112" fmla="*/ 61 w 2161"/>
                <a:gd name="T113" fmla="*/ 211 h 2351"/>
                <a:gd name="T114" fmla="*/ 70 w 2161"/>
                <a:gd name="T115" fmla="*/ 103 h 2351"/>
                <a:gd name="T116" fmla="*/ 275 w 2161"/>
                <a:gd name="T117" fmla="*/ 54 h 2351"/>
                <a:gd name="T118" fmla="*/ 539 w 2161"/>
                <a:gd name="T119" fmla="*/ 61 h 2351"/>
                <a:gd name="T120" fmla="*/ 682 w 2161"/>
                <a:gd name="T121" fmla="*/ 82 h 2351"/>
                <a:gd name="T122" fmla="*/ 867 w 2161"/>
                <a:gd name="T123" fmla="*/ 146 h 2351"/>
                <a:gd name="T124" fmla="*/ 1026 w 2161"/>
                <a:gd name="T125" fmla="*/ 152 h 2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161" h="2351">
                  <a:moveTo>
                    <a:pt x="1401" y="2278"/>
                  </a:moveTo>
                  <a:lnTo>
                    <a:pt x="1415" y="2286"/>
                  </a:lnTo>
                  <a:lnTo>
                    <a:pt x="1429" y="2299"/>
                  </a:lnTo>
                  <a:lnTo>
                    <a:pt x="1443" y="2311"/>
                  </a:lnTo>
                  <a:lnTo>
                    <a:pt x="1459" y="2320"/>
                  </a:lnTo>
                  <a:lnTo>
                    <a:pt x="1459" y="2328"/>
                  </a:lnTo>
                  <a:lnTo>
                    <a:pt x="1450" y="2328"/>
                  </a:lnTo>
                  <a:lnTo>
                    <a:pt x="1441" y="2330"/>
                  </a:lnTo>
                  <a:lnTo>
                    <a:pt x="1427" y="2330"/>
                  </a:lnTo>
                  <a:lnTo>
                    <a:pt x="1415" y="2327"/>
                  </a:lnTo>
                  <a:lnTo>
                    <a:pt x="1408" y="2325"/>
                  </a:lnTo>
                  <a:lnTo>
                    <a:pt x="1405" y="2311"/>
                  </a:lnTo>
                  <a:lnTo>
                    <a:pt x="1401" y="2293"/>
                  </a:lnTo>
                  <a:lnTo>
                    <a:pt x="1401" y="2278"/>
                  </a:lnTo>
                  <a:close/>
                  <a:moveTo>
                    <a:pt x="1513" y="2248"/>
                  </a:moveTo>
                  <a:lnTo>
                    <a:pt x="1527" y="2251"/>
                  </a:lnTo>
                  <a:lnTo>
                    <a:pt x="1543" y="2257"/>
                  </a:lnTo>
                  <a:lnTo>
                    <a:pt x="1555" y="2262"/>
                  </a:lnTo>
                  <a:lnTo>
                    <a:pt x="1551" y="2262"/>
                  </a:lnTo>
                  <a:lnTo>
                    <a:pt x="1539" y="2269"/>
                  </a:lnTo>
                  <a:lnTo>
                    <a:pt x="1527" y="2274"/>
                  </a:lnTo>
                  <a:lnTo>
                    <a:pt x="1513" y="2278"/>
                  </a:lnTo>
                  <a:lnTo>
                    <a:pt x="1513" y="2271"/>
                  </a:lnTo>
                  <a:lnTo>
                    <a:pt x="1515" y="2269"/>
                  </a:lnTo>
                  <a:lnTo>
                    <a:pt x="1518" y="2267"/>
                  </a:lnTo>
                  <a:lnTo>
                    <a:pt x="1520" y="2265"/>
                  </a:lnTo>
                  <a:lnTo>
                    <a:pt x="1520" y="2264"/>
                  </a:lnTo>
                  <a:lnTo>
                    <a:pt x="1522" y="2262"/>
                  </a:lnTo>
                  <a:lnTo>
                    <a:pt x="1523" y="2258"/>
                  </a:lnTo>
                  <a:lnTo>
                    <a:pt x="1520" y="2258"/>
                  </a:lnTo>
                  <a:lnTo>
                    <a:pt x="1511" y="2267"/>
                  </a:lnTo>
                  <a:lnTo>
                    <a:pt x="1503" y="2272"/>
                  </a:lnTo>
                  <a:lnTo>
                    <a:pt x="1494" y="2274"/>
                  </a:lnTo>
                  <a:lnTo>
                    <a:pt x="1482" y="2278"/>
                  </a:lnTo>
                  <a:lnTo>
                    <a:pt x="1482" y="2262"/>
                  </a:lnTo>
                  <a:lnTo>
                    <a:pt x="1492" y="2258"/>
                  </a:lnTo>
                  <a:lnTo>
                    <a:pt x="1503" y="2253"/>
                  </a:lnTo>
                  <a:lnTo>
                    <a:pt x="1513" y="2248"/>
                  </a:lnTo>
                  <a:close/>
                  <a:moveTo>
                    <a:pt x="1485" y="2051"/>
                  </a:moveTo>
                  <a:lnTo>
                    <a:pt x="1489" y="2054"/>
                  </a:lnTo>
                  <a:lnTo>
                    <a:pt x="1492" y="2056"/>
                  </a:lnTo>
                  <a:lnTo>
                    <a:pt x="1494" y="2058"/>
                  </a:lnTo>
                  <a:lnTo>
                    <a:pt x="1496" y="2061"/>
                  </a:lnTo>
                  <a:lnTo>
                    <a:pt x="1496" y="2065"/>
                  </a:lnTo>
                  <a:lnTo>
                    <a:pt x="1497" y="2070"/>
                  </a:lnTo>
                  <a:lnTo>
                    <a:pt x="1489" y="2070"/>
                  </a:lnTo>
                  <a:lnTo>
                    <a:pt x="1487" y="2066"/>
                  </a:lnTo>
                  <a:lnTo>
                    <a:pt x="1485" y="2063"/>
                  </a:lnTo>
                  <a:lnTo>
                    <a:pt x="1485" y="2061"/>
                  </a:lnTo>
                  <a:lnTo>
                    <a:pt x="1483" y="2059"/>
                  </a:lnTo>
                  <a:lnTo>
                    <a:pt x="1485" y="2056"/>
                  </a:lnTo>
                  <a:lnTo>
                    <a:pt x="1485" y="2051"/>
                  </a:lnTo>
                  <a:close/>
                  <a:moveTo>
                    <a:pt x="1654" y="1414"/>
                  </a:moveTo>
                  <a:lnTo>
                    <a:pt x="1647" y="1426"/>
                  </a:lnTo>
                  <a:lnTo>
                    <a:pt x="1642" y="1426"/>
                  </a:lnTo>
                  <a:lnTo>
                    <a:pt x="1642" y="1429"/>
                  </a:lnTo>
                  <a:lnTo>
                    <a:pt x="1653" y="1433"/>
                  </a:lnTo>
                  <a:lnTo>
                    <a:pt x="1663" y="1438"/>
                  </a:lnTo>
                  <a:lnTo>
                    <a:pt x="1670" y="1443"/>
                  </a:lnTo>
                  <a:lnTo>
                    <a:pt x="1674" y="1445"/>
                  </a:lnTo>
                  <a:lnTo>
                    <a:pt x="1675" y="1443"/>
                  </a:lnTo>
                  <a:lnTo>
                    <a:pt x="1675" y="1442"/>
                  </a:lnTo>
                  <a:lnTo>
                    <a:pt x="1675" y="1442"/>
                  </a:lnTo>
                  <a:lnTo>
                    <a:pt x="1677" y="1440"/>
                  </a:lnTo>
                  <a:lnTo>
                    <a:pt x="1677" y="1436"/>
                  </a:lnTo>
                  <a:lnTo>
                    <a:pt x="1670" y="1436"/>
                  </a:lnTo>
                  <a:lnTo>
                    <a:pt x="1668" y="1436"/>
                  </a:lnTo>
                  <a:lnTo>
                    <a:pt x="1667" y="1435"/>
                  </a:lnTo>
                  <a:lnTo>
                    <a:pt x="1665" y="1435"/>
                  </a:lnTo>
                  <a:lnTo>
                    <a:pt x="1661" y="1435"/>
                  </a:lnTo>
                  <a:lnTo>
                    <a:pt x="1658" y="1433"/>
                  </a:lnTo>
                  <a:lnTo>
                    <a:pt x="1658" y="1414"/>
                  </a:lnTo>
                  <a:lnTo>
                    <a:pt x="1654" y="1414"/>
                  </a:lnTo>
                  <a:close/>
                  <a:moveTo>
                    <a:pt x="1354" y="1286"/>
                  </a:moveTo>
                  <a:lnTo>
                    <a:pt x="1356" y="1291"/>
                  </a:lnTo>
                  <a:lnTo>
                    <a:pt x="1356" y="1293"/>
                  </a:lnTo>
                  <a:lnTo>
                    <a:pt x="1356" y="1295"/>
                  </a:lnTo>
                  <a:lnTo>
                    <a:pt x="1356" y="1295"/>
                  </a:lnTo>
                  <a:lnTo>
                    <a:pt x="1358" y="1297"/>
                  </a:lnTo>
                  <a:lnTo>
                    <a:pt x="1359" y="1297"/>
                  </a:lnTo>
                  <a:lnTo>
                    <a:pt x="1363" y="1298"/>
                  </a:lnTo>
                  <a:lnTo>
                    <a:pt x="1363" y="1291"/>
                  </a:lnTo>
                  <a:lnTo>
                    <a:pt x="1354" y="1286"/>
                  </a:lnTo>
                  <a:close/>
                  <a:moveTo>
                    <a:pt x="1482" y="1175"/>
                  </a:moveTo>
                  <a:lnTo>
                    <a:pt x="1489" y="1176"/>
                  </a:lnTo>
                  <a:lnTo>
                    <a:pt x="1497" y="1180"/>
                  </a:lnTo>
                  <a:lnTo>
                    <a:pt x="1494" y="1182"/>
                  </a:lnTo>
                  <a:lnTo>
                    <a:pt x="1492" y="1185"/>
                  </a:lnTo>
                  <a:lnTo>
                    <a:pt x="1489" y="1187"/>
                  </a:lnTo>
                  <a:lnTo>
                    <a:pt x="1483" y="1187"/>
                  </a:lnTo>
                  <a:lnTo>
                    <a:pt x="1478" y="1185"/>
                  </a:lnTo>
                  <a:lnTo>
                    <a:pt x="1473" y="1185"/>
                  </a:lnTo>
                  <a:lnTo>
                    <a:pt x="1468" y="1185"/>
                  </a:lnTo>
                  <a:lnTo>
                    <a:pt x="1462" y="1187"/>
                  </a:lnTo>
                  <a:lnTo>
                    <a:pt x="1462" y="1176"/>
                  </a:lnTo>
                  <a:lnTo>
                    <a:pt x="1475" y="1175"/>
                  </a:lnTo>
                  <a:lnTo>
                    <a:pt x="1482" y="1175"/>
                  </a:lnTo>
                  <a:close/>
                  <a:moveTo>
                    <a:pt x="1417" y="1164"/>
                  </a:moveTo>
                  <a:lnTo>
                    <a:pt x="1424" y="1164"/>
                  </a:lnTo>
                  <a:lnTo>
                    <a:pt x="1431" y="1166"/>
                  </a:lnTo>
                  <a:lnTo>
                    <a:pt x="1438" y="1166"/>
                  </a:lnTo>
                  <a:lnTo>
                    <a:pt x="1443" y="1168"/>
                  </a:lnTo>
                  <a:lnTo>
                    <a:pt x="1443" y="1176"/>
                  </a:lnTo>
                  <a:lnTo>
                    <a:pt x="1417" y="1176"/>
                  </a:lnTo>
                  <a:lnTo>
                    <a:pt x="1417" y="1164"/>
                  </a:lnTo>
                  <a:close/>
                  <a:moveTo>
                    <a:pt x="1270" y="1164"/>
                  </a:moveTo>
                  <a:lnTo>
                    <a:pt x="1279" y="1166"/>
                  </a:lnTo>
                  <a:lnTo>
                    <a:pt x="1284" y="1169"/>
                  </a:lnTo>
                  <a:lnTo>
                    <a:pt x="1291" y="1173"/>
                  </a:lnTo>
                  <a:lnTo>
                    <a:pt x="1297" y="1176"/>
                  </a:lnTo>
                  <a:lnTo>
                    <a:pt x="1297" y="1180"/>
                  </a:lnTo>
                  <a:lnTo>
                    <a:pt x="1290" y="1180"/>
                  </a:lnTo>
                  <a:lnTo>
                    <a:pt x="1284" y="1182"/>
                  </a:lnTo>
                  <a:lnTo>
                    <a:pt x="1279" y="1183"/>
                  </a:lnTo>
                  <a:lnTo>
                    <a:pt x="1276" y="1182"/>
                  </a:lnTo>
                  <a:lnTo>
                    <a:pt x="1269" y="1182"/>
                  </a:lnTo>
                  <a:lnTo>
                    <a:pt x="1263" y="1180"/>
                  </a:lnTo>
                  <a:lnTo>
                    <a:pt x="1263" y="1168"/>
                  </a:lnTo>
                  <a:lnTo>
                    <a:pt x="1265" y="1168"/>
                  </a:lnTo>
                  <a:lnTo>
                    <a:pt x="1267" y="1166"/>
                  </a:lnTo>
                  <a:lnTo>
                    <a:pt x="1269" y="1166"/>
                  </a:lnTo>
                  <a:lnTo>
                    <a:pt x="1269" y="1166"/>
                  </a:lnTo>
                  <a:lnTo>
                    <a:pt x="1270" y="1164"/>
                  </a:lnTo>
                  <a:close/>
                  <a:moveTo>
                    <a:pt x="1331" y="1148"/>
                  </a:moveTo>
                  <a:lnTo>
                    <a:pt x="1352" y="1150"/>
                  </a:lnTo>
                  <a:lnTo>
                    <a:pt x="1370" y="1154"/>
                  </a:lnTo>
                  <a:lnTo>
                    <a:pt x="1384" y="1159"/>
                  </a:lnTo>
                  <a:lnTo>
                    <a:pt x="1401" y="1164"/>
                  </a:lnTo>
                  <a:lnTo>
                    <a:pt x="1401" y="1173"/>
                  </a:lnTo>
                  <a:lnTo>
                    <a:pt x="1394" y="1173"/>
                  </a:lnTo>
                  <a:lnTo>
                    <a:pt x="1391" y="1175"/>
                  </a:lnTo>
                  <a:lnTo>
                    <a:pt x="1386" y="1176"/>
                  </a:lnTo>
                  <a:lnTo>
                    <a:pt x="1382" y="1178"/>
                  </a:lnTo>
                  <a:lnTo>
                    <a:pt x="1379" y="1180"/>
                  </a:lnTo>
                  <a:lnTo>
                    <a:pt x="1373" y="1180"/>
                  </a:lnTo>
                  <a:lnTo>
                    <a:pt x="1373" y="1178"/>
                  </a:lnTo>
                  <a:lnTo>
                    <a:pt x="1373" y="1176"/>
                  </a:lnTo>
                  <a:lnTo>
                    <a:pt x="1372" y="1175"/>
                  </a:lnTo>
                  <a:lnTo>
                    <a:pt x="1370" y="1173"/>
                  </a:lnTo>
                  <a:lnTo>
                    <a:pt x="1368" y="1171"/>
                  </a:lnTo>
                  <a:lnTo>
                    <a:pt x="1366" y="1173"/>
                  </a:lnTo>
                  <a:lnTo>
                    <a:pt x="1363" y="1183"/>
                  </a:lnTo>
                  <a:lnTo>
                    <a:pt x="1358" y="1183"/>
                  </a:lnTo>
                  <a:lnTo>
                    <a:pt x="1345" y="1182"/>
                  </a:lnTo>
                  <a:lnTo>
                    <a:pt x="1331" y="1180"/>
                  </a:lnTo>
                  <a:lnTo>
                    <a:pt x="1321" y="1180"/>
                  </a:lnTo>
                  <a:lnTo>
                    <a:pt x="1316" y="1168"/>
                  </a:lnTo>
                  <a:lnTo>
                    <a:pt x="1325" y="1168"/>
                  </a:lnTo>
                  <a:lnTo>
                    <a:pt x="1331" y="1168"/>
                  </a:lnTo>
                  <a:lnTo>
                    <a:pt x="1338" y="1166"/>
                  </a:lnTo>
                  <a:lnTo>
                    <a:pt x="1344" y="1164"/>
                  </a:lnTo>
                  <a:lnTo>
                    <a:pt x="1340" y="1162"/>
                  </a:lnTo>
                  <a:lnTo>
                    <a:pt x="1337" y="1159"/>
                  </a:lnTo>
                  <a:lnTo>
                    <a:pt x="1335" y="1157"/>
                  </a:lnTo>
                  <a:lnTo>
                    <a:pt x="1333" y="1154"/>
                  </a:lnTo>
                  <a:lnTo>
                    <a:pt x="1331" y="1148"/>
                  </a:lnTo>
                  <a:close/>
                  <a:moveTo>
                    <a:pt x="211" y="1110"/>
                  </a:moveTo>
                  <a:lnTo>
                    <a:pt x="227" y="1115"/>
                  </a:lnTo>
                  <a:lnTo>
                    <a:pt x="239" y="1122"/>
                  </a:lnTo>
                  <a:lnTo>
                    <a:pt x="253" y="1129"/>
                  </a:lnTo>
                  <a:lnTo>
                    <a:pt x="253" y="1133"/>
                  </a:lnTo>
                  <a:lnTo>
                    <a:pt x="249" y="1133"/>
                  </a:lnTo>
                  <a:lnTo>
                    <a:pt x="237" y="1141"/>
                  </a:lnTo>
                  <a:lnTo>
                    <a:pt x="225" y="1143"/>
                  </a:lnTo>
                  <a:lnTo>
                    <a:pt x="214" y="1145"/>
                  </a:lnTo>
                  <a:lnTo>
                    <a:pt x="202" y="1148"/>
                  </a:lnTo>
                  <a:lnTo>
                    <a:pt x="202" y="1145"/>
                  </a:lnTo>
                  <a:lnTo>
                    <a:pt x="199" y="1145"/>
                  </a:lnTo>
                  <a:lnTo>
                    <a:pt x="202" y="1136"/>
                  </a:lnTo>
                  <a:lnTo>
                    <a:pt x="202" y="1127"/>
                  </a:lnTo>
                  <a:lnTo>
                    <a:pt x="202" y="1115"/>
                  </a:lnTo>
                  <a:lnTo>
                    <a:pt x="206" y="1113"/>
                  </a:lnTo>
                  <a:lnTo>
                    <a:pt x="207" y="1113"/>
                  </a:lnTo>
                  <a:lnTo>
                    <a:pt x="207" y="1112"/>
                  </a:lnTo>
                  <a:lnTo>
                    <a:pt x="209" y="1112"/>
                  </a:lnTo>
                  <a:lnTo>
                    <a:pt x="211" y="1110"/>
                  </a:lnTo>
                  <a:close/>
                  <a:moveTo>
                    <a:pt x="1209" y="1099"/>
                  </a:moveTo>
                  <a:lnTo>
                    <a:pt x="1237" y="1105"/>
                  </a:lnTo>
                  <a:lnTo>
                    <a:pt x="1262" y="1113"/>
                  </a:lnTo>
                  <a:lnTo>
                    <a:pt x="1281" y="1122"/>
                  </a:lnTo>
                  <a:lnTo>
                    <a:pt x="1300" y="1131"/>
                  </a:lnTo>
                  <a:lnTo>
                    <a:pt x="1321" y="1141"/>
                  </a:lnTo>
                  <a:lnTo>
                    <a:pt x="1321" y="1148"/>
                  </a:lnTo>
                  <a:lnTo>
                    <a:pt x="1312" y="1148"/>
                  </a:lnTo>
                  <a:lnTo>
                    <a:pt x="1302" y="1152"/>
                  </a:lnTo>
                  <a:lnTo>
                    <a:pt x="1290" y="1155"/>
                  </a:lnTo>
                  <a:lnTo>
                    <a:pt x="1277" y="1157"/>
                  </a:lnTo>
                  <a:lnTo>
                    <a:pt x="1279" y="1154"/>
                  </a:lnTo>
                  <a:lnTo>
                    <a:pt x="1279" y="1150"/>
                  </a:lnTo>
                  <a:lnTo>
                    <a:pt x="1279" y="1148"/>
                  </a:lnTo>
                  <a:lnTo>
                    <a:pt x="1279" y="1147"/>
                  </a:lnTo>
                  <a:lnTo>
                    <a:pt x="1279" y="1145"/>
                  </a:lnTo>
                  <a:lnTo>
                    <a:pt x="1277" y="1141"/>
                  </a:lnTo>
                  <a:lnTo>
                    <a:pt x="1251" y="1134"/>
                  </a:lnTo>
                  <a:lnTo>
                    <a:pt x="1227" y="1122"/>
                  </a:lnTo>
                  <a:lnTo>
                    <a:pt x="1201" y="1110"/>
                  </a:lnTo>
                  <a:lnTo>
                    <a:pt x="1195" y="1115"/>
                  </a:lnTo>
                  <a:lnTo>
                    <a:pt x="1192" y="1120"/>
                  </a:lnTo>
                  <a:lnTo>
                    <a:pt x="1187" y="1126"/>
                  </a:lnTo>
                  <a:lnTo>
                    <a:pt x="1181" y="1124"/>
                  </a:lnTo>
                  <a:lnTo>
                    <a:pt x="1174" y="1120"/>
                  </a:lnTo>
                  <a:lnTo>
                    <a:pt x="1171" y="1119"/>
                  </a:lnTo>
                  <a:lnTo>
                    <a:pt x="1178" y="1119"/>
                  </a:lnTo>
                  <a:lnTo>
                    <a:pt x="1183" y="1112"/>
                  </a:lnTo>
                  <a:lnTo>
                    <a:pt x="1188" y="1108"/>
                  </a:lnTo>
                  <a:lnTo>
                    <a:pt x="1194" y="1103"/>
                  </a:lnTo>
                  <a:lnTo>
                    <a:pt x="1199" y="1103"/>
                  </a:lnTo>
                  <a:lnTo>
                    <a:pt x="1202" y="1101"/>
                  </a:lnTo>
                  <a:lnTo>
                    <a:pt x="1206" y="1101"/>
                  </a:lnTo>
                  <a:lnTo>
                    <a:pt x="1209" y="1099"/>
                  </a:lnTo>
                  <a:close/>
                  <a:moveTo>
                    <a:pt x="188" y="1091"/>
                  </a:moveTo>
                  <a:lnTo>
                    <a:pt x="202" y="1096"/>
                  </a:lnTo>
                  <a:lnTo>
                    <a:pt x="202" y="1099"/>
                  </a:lnTo>
                  <a:lnTo>
                    <a:pt x="199" y="1099"/>
                  </a:lnTo>
                  <a:lnTo>
                    <a:pt x="188" y="1103"/>
                  </a:lnTo>
                  <a:lnTo>
                    <a:pt x="178" y="1103"/>
                  </a:lnTo>
                  <a:lnTo>
                    <a:pt x="169" y="1103"/>
                  </a:lnTo>
                  <a:lnTo>
                    <a:pt x="169" y="1096"/>
                  </a:lnTo>
                  <a:lnTo>
                    <a:pt x="174" y="1094"/>
                  </a:lnTo>
                  <a:lnTo>
                    <a:pt x="179" y="1094"/>
                  </a:lnTo>
                  <a:lnTo>
                    <a:pt x="183" y="1093"/>
                  </a:lnTo>
                  <a:lnTo>
                    <a:pt x="188" y="1091"/>
                  </a:lnTo>
                  <a:close/>
                  <a:moveTo>
                    <a:pt x="111" y="1075"/>
                  </a:moveTo>
                  <a:lnTo>
                    <a:pt x="117" y="1077"/>
                  </a:lnTo>
                  <a:lnTo>
                    <a:pt x="124" y="1077"/>
                  </a:lnTo>
                  <a:lnTo>
                    <a:pt x="127" y="1077"/>
                  </a:lnTo>
                  <a:lnTo>
                    <a:pt x="132" y="1079"/>
                  </a:lnTo>
                  <a:lnTo>
                    <a:pt x="138" y="1080"/>
                  </a:lnTo>
                  <a:lnTo>
                    <a:pt x="138" y="1087"/>
                  </a:lnTo>
                  <a:lnTo>
                    <a:pt x="134" y="1087"/>
                  </a:lnTo>
                  <a:lnTo>
                    <a:pt x="129" y="1089"/>
                  </a:lnTo>
                  <a:lnTo>
                    <a:pt x="124" y="1091"/>
                  </a:lnTo>
                  <a:lnTo>
                    <a:pt x="118" y="1091"/>
                  </a:lnTo>
                  <a:lnTo>
                    <a:pt x="111" y="1091"/>
                  </a:lnTo>
                  <a:lnTo>
                    <a:pt x="111" y="1075"/>
                  </a:lnTo>
                  <a:close/>
                  <a:moveTo>
                    <a:pt x="1263" y="1072"/>
                  </a:moveTo>
                  <a:lnTo>
                    <a:pt x="1269" y="1075"/>
                  </a:lnTo>
                  <a:lnTo>
                    <a:pt x="1272" y="1079"/>
                  </a:lnTo>
                  <a:lnTo>
                    <a:pt x="1276" y="1082"/>
                  </a:lnTo>
                  <a:lnTo>
                    <a:pt x="1277" y="1087"/>
                  </a:lnTo>
                  <a:lnTo>
                    <a:pt x="1277" y="1096"/>
                  </a:lnTo>
                  <a:lnTo>
                    <a:pt x="1270" y="1096"/>
                  </a:lnTo>
                  <a:lnTo>
                    <a:pt x="1269" y="1091"/>
                  </a:lnTo>
                  <a:lnTo>
                    <a:pt x="1267" y="1089"/>
                  </a:lnTo>
                  <a:lnTo>
                    <a:pt x="1265" y="1086"/>
                  </a:lnTo>
                  <a:lnTo>
                    <a:pt x="1263" y="1082"/>
                  </a:lnTo>
                  <a:lnTo>
                    <a:pt x="1263" y="1079"/>
                  </a:lnTo>
                  <a:lnTo>
                    <a:pt x="1263" y="1072"/>
                  </a:lnTo>
                  <a:close/>
                  <a:moveTo>
                    <a:pt x="1255" y="1049"/>
                  </a:moveTo>
                  <a:lnTo>
                    <a:pt x="1277" y="1049"/>
                  </a:lnTo>
                  <a:lnTo>
                    <a:pt x="1279" y="1052"/>
                  </a:lnTo>
                  <a:lnTo>
                    <a:pt x="1283" y="1054"/>
                  </a:lnTo>
                  <a:lnTo>
                    <a:pt x="1283" y="1056"/>
                  </a:lnTo>
                  <a:lnTo>
                    <a:pt x="1284" y="1058"/>
                  </a:lnTo>
                  <a:lnTo>
                    <a:pt x="1284" y="1059"/>
                  </a:lnTo>
                  <a:lnTo>
                    <a:pt x="1283" y="1061"/>
                  </a:lnTo>
                  <a:lnTo>
                    <a:pt x="1283" y="1065"/>
                  </a:lnTo>
                  <a:lnTo>
                    <a:pt x="1277" y="1061"/>
                  </a:lnTo>
                  <a:lnTo>
                    <a:pt x="1272" y="1059"/>
                  </a:lnTo>
                  <a:lnTo>
                    <a:pt x="1267" y="1059"/>
                  </a:lnTo>
                  <a:lnTo>
                    <a:pt x="1263" y="1058"/>
                  </a:lnTo>
                  <a:lnTo>
                    <a:pt x="1260" y="1058"/>
                  </a:lnTo>
                  <a:lnTo>
                    <a:pt x="1256" y="1056"/>
                  </a:lnTo>
                  <a:lnTo>
                    <a:pt x="1255" y="1052"/>
                  </a:lnTo>
                  <a:lnTo>
                    <a:pt x="1255" y="1049"/>
                  </a:lnTo>
                  <a:close/>
                  <a:moveTo>
                    <a:pt x="1328" y="722"/>
                  </a:moveTo>
                  <a:lnTo>
                    <a:pt x="1326" y="726"/>
                  </a:lnTo>
                  <a:lnTo>
                    <a:pt x="1323" y="729"/>
                  </a:lnTo>
                  <a:lnTo>
                    <a:pt x="1321" y="731"/>
                  </a:lnTo>
                  <a:lnTo>
                    <a:pt x="1319" y="733"/>
                  </a:lnTo>
                  <a:lnTo>
                    <a:pt x="1319" y="735"/>
                  </a:lnTo>
                  <a:lnTo>
                    <a:pt x="1321" y="736"/>
                  </a:lnTo>
                  <a:lnTo>
                    <a:pt x="1325" y="738"/>
                  </a:lnTo>
                  <a:lnTo>
                    <a:pt x="1326" y="733"/>
                  </a:lnTo>
                  <a:lnTo>
                    <a:pt x="1326" y="731"/>
                  </a:lnTo>
                  <a:lnTo>
                    <a:pt x="1328" y="728"/>
                  </a:lnTo>
                  <a:lnTo>
                    <a:pt x="1330" y="726"/>
                  </a:lnTo>
                  <a:lnTo>
                    <a:pt x="1331" y="722"/>
                  </a:lnTo>
                  <a:lnTo>
                    <a:pt x="1328" y="722"/>
                  </a:lnTo>
                  <a:close/>
                  <a:moveTo>
                    <a:pt x="1501" y="691"/>
                  </a:moveTo>
                  <a:lnTo>
                    <a:pt x="1504" y="700"/>
                  </a:lnTo>
                  <a:lnTo>
                    <a:pt x="1506" y="712"/>
                  </a:lnTo>
                  <a:lnTo>
                    <a:pt x="1508" y="722"/>
                  </a:lnTo>
                  <a:lnTo>
                    <a:pt x="1506" y="724"/>
                  </a:lnTo>
                  <a:lnTo>
                    <a:pt x="1504" y="724"/>
                  </a:lnTo>
                  <a:lnTo>
                    <a:pt x="1503" y="724"/>
                  </a:lnTo>
                  <a:lnTo>
                    <a:pt x="1503" y="726"/>
                  </a:lnTo>
                  <a:lnTo>
                    <a:pt x="1501" y="726"/>
                  </a:lnTo>
                  <a:lnTo>
                    <a:pt x="1494" y="726"/>
                  </a:lnTo>
                  <a:lnTo>
                    <a:pt x="1492" y="724"/>
                  </a:lnTo>
                  <a:lnTo>
                    <a:pt x="1492" y="722"/>
                  </a:lnTo>
                  <a:lnTo>
                    <a:pt x="1492" y="721"/>
                  </a:lnTo>
                  <a:lnTo>
                    <a:pt x="1490" y="721"/>
                  </a:lnTo>
                  <a:lnTo>
                    <a:pt x="1489" y="719"/>
                  </a:lnTo>
                  <a:lnTo>
                    <a:pt x="1501" y="691"/>
                  </a:lnTo>
                  <a:close/>
                  <a:moveTo>
                    <a:pt x="1113" y="658"/>
                  </a:moveTo>
                  <a:lnTo>
                    <a:pt x="1105" y="670"/>
                  </a:lnTo>
                  <a:lnTo>
                    <a:pt x="1096" y="681"/>
                  </a:lnTo>
                  <a:lnTo>
                    <a:pt x="1091" y="696"/>
                  </a:lnTo>
                  <a:lnTo>
                    <a:pt x="1101" y="695"/>
                  </a:lnTo>
                  <a:lnTo>
                    <a:pt x="1108" y="698"/>
                  </a:lnTo>
                  <a:lnTo>
                    <a:pt x="1113" y="703"/>
                  </a:lnTo>
                  <a:lnTo>
                    <a:pt x="1120" y="712"/>
                  </a:lnTo>
                  <a:lnTo>
                    <a:pt x="1122" y="705"/>
                  </a:lnTo>
                  <a:lnTo>
                    <a:pt x="1122" y="700"/>
                  </a:lnTo>
                  <a:lnTo>
                    <a:pt x="1124" y="696"/>
                  </a:lnTo>
                  <a:lnTo>
                    <a:pt x="1124" y="691"/>
                  </a:lnTo>
                  <a:lnTo>
                    <a:pt x="1133" y="691"/>
                  </a:lnTo>
                  <a:lnTo>
                    <a:pt x="1138" y="703"/>
                  </a:lnTo>
                  <a:lnTo>
                    <a:pt x="1146" y="707"/>
                  </a:lnTo>
                  <a:lnTo>
                    <a:pt x="1153" y="710"/>
                  </a:lnTo>
                  <a:lnTo>
                    <a:pt x="1160" y="714"/>
                  </a:lnTo>
                  <a:lnTo>
                    <a:pt x="1167" y="722"/>
                  </a:lnTo>
                  <a:lnTo>
                    <a:pt x="1160" y="733"/>
                  </a:lnTo>
                  <a:lnTo>
                    <a:pt x="1152" y="745"/>
                  </a:lnTo>
                  <a:lnTo>
                    <a:pt x="1145" y="761"/>
                  </a:lnTo>
                  <a:lnTo>
                    <a:pt x="1139" y="775"/>
                  </a:lnTo>
                  <a:lnTo>
                    <a:pt x="1139" y="784"/>
                  </a:lnTo>
                  <a:lnTo>
                    <a:pt x="1141" y="789"/>
                  </a:lnTo>
                  <a:lnTo>
                    <a:pt x="1141" y="792"/>
                  </a:lnTo>
                  <a:lnTo>
                    <a:pt x="1143" y="794"/>
                  </a:lnTo>
                  <a:lnTo>
                    <a:pt x="1145" y="796"/>
                  </a:lnTo>
                  <a:lnTo>
                    <a:pt x="1146" y="798"/>
                  </a:lnTo>
                  <a:lnTo>
                    <a:pt x="1152" y="799"/>
                  </a:lnTo>
                  <a:lnTo>
                    <a:pt x="1152" y="796"/>
                  </a:lnTo>
                  <a:lnTo>
                    <a:pt x="1155" y="789"/>
                  </a:lnTo>
                  <a:lnTo>
                    <a:pt x="1160" y="778"/>
                  </a:lnTo>
                  <a:lnTo>
                    <a:pt x="1166" y="764"/>
                  </a:lnTo>
                  <a:lnTo>
                    <a:pt x="1171" y="752"/>
                  </a:lnTo>
                  <a:lnTo>
                    <a:pt x="1176" y="742"/>
                  </a:lnTo>
                  <a:lnTo>
                    <a:pt x="1178" y="735"/>
                  </a:lnTo>
                  <a:lnTo>
                    <a:pt x="1190" y="735"/>
                  </a:lnTo>
                  <a:lnTo>
                    <a:pt x="1192" y="754"/>
                  </a:lnTo>
                  <a:lnTo>
                    <a:pt x="1192" y="771"/>
                  </a:lnTo>
                  <a:lnTo>
                    <a:pt x="1192" y="792"/>
                  </a:lnTo>
                  <a:lnTo>
                    <a:pt x="1194" y="815"/>
                  </a:lnTo>
                  <a:lnTo>
                    <a:pt x="1216" y="818"/>
                  </a:lnTo>
                  <a:lnTo>
                    <a:pt x="1225" y="805"/>
                  </a:lnTo>
                  <a:lnTo>
                    <a:pt x="1241" y="796"/>
                  </a:lnTo>
                  <a:lnTo>
                    <a:pt x="1258" y="787"/>
                  </a:lnTo>
                  <a:lnTo>
                    <a:pt x="1276" y="780"/>
                  </a:lnTo>
                  <a:lnTo>
                    <a:pt x="1293" y="773"/>
                  </a:lnTo>
                  <a:lnTo>
                    <a:pt x="1309" y="764"/>
                  </a:lnTo>
                  <a:lnTo>
                    <a:pt x="1316" y="754"/>
                  </a:lnTo>
                  <a:lnTo>
                    <a:pt x="1312" y="754"/>
                  </a:lnTo>
                  <a:lnTo>
                    <a:pt x="1311" y="750"/>
                  </a:lnTo>
                  <a:lnTo>
                    <a:pt x="1311" y="749"/>
                  </a:lnTo>
                  <a:lnTo>
                    <a:pt x="1309" y="747"/>
                  </a:lnTo>
                  <a:lnTo>
                    <a:pt x="1309" y="747"/>
                  </a:lnTo>
                  <a:lnTo>
                    <a:pt x="1307" y="747"/>
                  </a:lnTo>
                  <a:lnTo>
                    <a:pt x="1305" y="747"/>
                  </a:lnTo>
                  <a:lnTo>
                    <a:pt x="1302" y="745"/>
                  </a:lnTo>
                  <a:lnTo>
                    <a:pt x="1295" y="750"/>
                  </a:lnTo>
                  <a:lnTo>
                    <a:pt x="1283" y="757"/>
                  </a:lnTo>
                  <a:lnTo>
                    <a:pt x="1269" y="768"/>
                  </a:lnTo>
                  <a:lnTo>
                    <a:pt x="1251" y="777"/>
                  </a:lnTo>
                  <a:lnTo>
                    <a:pt x="1235" y="787"/>
                  </a:lnTo>
                  <a:lnTo>
                    <a:pt x="1220" y="794"/>
                  </a:lnTo>
                  <a:lnTo>
                    <a:pt x="1209" y="798"/>
                  </a:lnTo>
                  <a:lnTo>
                    <a:pt x="1206" y="799"/>
                  </a:lnTo>
                  <a:lnTo>
                    <a:pt x="1204" y="798"/>
                  </a:lnTo>
                  <a:lnTo>
                    <a:pt x="1202" y="796"/>
                  </a:lnTo>
                  <a:lnTo>
                    <a:pt x="1202" y="794"/>
                  </a:lnTo>
                  <a:lnTo>
                    <a:pt x="1202" y="792"/>
                  </a:lnTo>
                  <a:lnTo>
                    <a:pt x="1201" y="789"/>
                  </a:lnTo>
                  <a:lnTo>
                    <a:pt x="1206" y="780"/>
                  </a:lnTo>
                  <a:lnTo>
                    <a:pt x="1206" y="773"/>
                  </a:lnTo>
                  <a:lnTo>
                    <a:pt x="1204" y="768"/>
                  </a:lnTo>
                  <a:lnTo>
                    <a:pt x="1202" y="759"/>
                  </a:lnTo>
                  <a:lnTo>
                    <a:pt x="1206" y="749"/>
                  </a:lnTo>
                  <a:lnTo>
                    <a:pt x="1208" y="747"/>
                  </a:lnTo>
                  <a:lnTo>
                    <a:pt x="1209" y="745"/>
                  </a:lnTo>
                  <a:lnTo>
                    <a:pt x="1211" y="743"/>
                  </a:lnTo>
                  <a:lnTo>
                    <a:pt x="1213" y="743"/>
                  </a:lnTo>
                  <a:lnTo>
                    <a:pt x="1215" y="743"/>
                  </a:lnTo>
                  <a:lnTo>
                    <a:pt x="1216" y="742"/>
                  </a:lnTo>
                  <a:lnTo>
                    <a:pt x="1218" y="740"/>
                  </a:lnTo>
                  <a:lnTo>
                    <a:pt x="1218" y="736"/>
                  </a:lnTo>
                  <a:lnTo>
                    <a:pt x="1220" y="731"/>
                  </a:lnTo>
                  <a:lnTo>
                    <a:pt x="1220" y="722"/>
                  </a:lnTo>
                  <a:lnTo>
                    <a:pt x="1211" y="717"/>
                  </a:lnTo>
                  <a:lnTo>
                    <a:pt x="1202" y="715"/>
                  </a:lnTo>
                  <a:lnTo>
                    <a:pt x="1195" y="715"/>
                  </a:lnTo>
                  <a:lnTo>
                    <a:pt x="1187" y="712"/>
                  </a:lnTo>
                  <a:lnTo>
                    <a:pt x="1174" y="703"/>
                  </a:lnTo>
                  <a:lnTo>
                    <a:pt x="1166" y="695"/>
                  </a:lnTo>
                  <a:lnTo>
                    <a:pt x="1160" y="684"/>
                  </a:lnTo>
                  <a:lnTo>
                    <a:pt x="1153" y="674"/>
                  </a:lnTo>
                  <a:lnTo>
                    <a:pt x="1145" y="667"/>
                  </a:lnTo>
                  <a:lnTo>
                    <a:pt x="1131" y="660"/>
                  </a:lnTo>
                  <a:lnTo>
                    <a:pt x="1113" y="658"/>
                  </a:lnTo>
                  <a:close/>
                  <a:moveTo>
                    <a:pt x="1469" y="639"/>
                  </a:moveTo>
                  <a:lnTo>
                    <a:pt x="1482" y="640"/>
                  </a:lnTo>
                  <a:lnTo>
                    <a:pt x="1490" y="642"/>
                  </a:lnTo>
                  <a:lnTo>
                    <a:pt x="1501" y="646"/>
                  </a:lnTo>
                  <a:lnTo>
                    <a:pt x="1501" y="654"/>
                  </a:lnTo>
                  <a:lnTo>
                    <a:pt x="1497" y="654"/>
                  </a:lnTo>
                  <a:lnTo>
                    <a:pt x="1494" y="656"/>
                  </a:lnTo>
                  <a:lnTo>
                    <a:pt x="1490" y="656"/>
                  </a:lnTo>
                  <a:lnTo>
                    <a:pt x="1487" y="656"/>
                  </a:lnTo>
                  <a:lnTo>
                    <a:pt x="1482" y="658"/>
                  </a:lnTo>
                  <a:lnTo>
                    <a:pt x="1478" y="653"/>
                  </a:lnTo>
                  <a:lnTo>
                    <a:pt x="1476" y="651"/>
                  </a:lnTo>
                  <a:lnTo>
                    <a:pt x="1475" y="647"/>
                  </a:lnTo>
                  <a:lnTo>
                    <a:pt x="1473" y="644"/>
                  </a:lnTo>
                  <a:lnTo>
                    <a:pt x="1469" y="639"/>
                  </a:lnTo>
                  <a:close/>
                  <a:moveTo>
                    <a:pt x="1551" y="619"/>
                  </a:moveTo>
                  <a:lnTo>
                    <a:pt x="1562" y="619"/>
                  </a:lnTo>
                  <a:lnTo>
                    <a:pt x="1562" y="633"/>
                  </a:lnTo>
                  <a:lnTo>
                    <a:pt x="1562" y="646"/>
                  </a:lnTo>
                  <a:lnTo>
                    <a:pt x="1564" y="656"/>
                  </a:lnTo>
                  <a:lnTo>
                    <a:pt x="1565" y="668"/>
                  </a:lnTo>
                  <a:lnTo>
                    <a:pt x="1585" y="668"/>
                  </a:lnTo>
                  <a:lnTo>
                    <a:pt x="1585" y="688"/>
                  </a:lnTo>
                  <a:lnTo>
                    <a:pt x="1593" y="688"/>
                  </a:lnTo>
                  <a:lnTo>
                    <a:pt x="1595" y="689"/>
                  </a:lnTo>
                  <a:lnTo>
                    <a:pt x="1597" y="689"/>
                  </a:lnTo>
                  <a:lnTo>
                    <a:pt x="1599" y="689"/>
                  </a:lnTo>
                  <a:lnTo>
                    <a:pt x="1600" y="689"/>
                  </a:lnTo>
                  <a:lnTo>
                    <a:pt x="1602" y="689"/>
                  </a:lnTo>
                  <a:lnTo>
                    <a:pt x="1604" y="691"/>
                  </a:lnTo>
                  <a:lnTo>
                    <a:pt x="1602" y="702"/>
                  </a:lnTo>
                  <a:lnTo>
                    <a:pt x="1599" y="714"/>
                  </a:lnTo>
                  <a:lnTo>
                    <a:pt x="1597" y="726"/>
                  </a:lnTo>
                  <a:lnTo>
                    <a:pt x="1593" y="726"/>
                  </a:lnTo>
                  <a:lnTo>
                    <a:pt x="1592" y="722"/>
                  </a:lnTo>
                  <a:lnTo>
                    <a:pt x="1592" y="721"/>
                  </a:lnTo>
                  <a:lnTo>
                    <a:pt x="1592" y="719"/>
                  </a:lnTo>
                  <a:lnTo>
                    <a:pt x="1590" y="717"/>
                  </a:lnTo>
                  <a:lnTo>
                    <a:pt x="1590" y="715"/>
                  </a:lnTo>
                  <a:lnTo>
                    <a:pt x="1588" y="719"/>
                  </a:lnTo>
                  <a:lnTo>
                    <a:pt x="1586" y="719"/>
                  </a:lnTo>
                  <a:lnTo>
                    <a:pt x="1586" y="721"/>
                  </a:lnTo>
                  <a:lnTo>
                    <a:pt x="1586" y="721"/>
                  </a:lnTo>
                  <a:lnTo>
                    <a:pt x="1586" y="721"/>
                  </a:lnTo>
                  <a:lnTo>
                    <a:pt x="1585" y="721"/>
                  </a:lnTo>
                  <a:lnTo>
                    <a:pt x="1581" y="722"/>
                  </a:lnTo>
                  <a:lnTo>
                    <a:pt x="1581" y="715"/>
                  </a:lnTo>
                  <a:lnTo>
                    <a:pt x="1583" y="714"/>
                  </a:lnTo>
                  <a:lnTo>
                    <a:pt x="1583" y="712"/>
                  </a:lnTo>
                  <a:lnTo>
                    <a:pt x="1585" y="710"/>
                  </a:lnTo>
                  <a:lnTo>
                    <a:pt x="1585" y="707"/>
                  </a:lnTo>
                  <a:lnTo>
                    <a:pt x="1585" y="703"/>
                  </a:lnTo>
                  <a:lnTo>
                    <a:pt x="1581" y="703"/>
                  </a:lnTo>
                  <a:lnTo>
                    <a:pt x="1574" y="710"/>
                  </a:lnTo>
                  <a:lnTo>
                    <a:pt x="1567" y="717"/>
                  </a:lnTo>
                  <a:lnTo>
                    <a:pt x="1558" y="722"/>
                  </a:lnTo>
                  <a:lnTo>
                    <a:pt x="1558" y="717"/>
                  </a:lnTo>
                  <a:lnTo>
                    <a:pt x="1558" y="712"/>
                  </a:lnTo>
                  <a:lnTo>
                    <a:pt x="1558" y="710"/>
                  </a:lnTo>
                  <a:lnTo>
                    <a:pt x="1557" y="709"/>
                  </a:lnTo>
                  <a:lnTo>
                    <a:pt x="1553" y="707"/>
                  </a:lnTo>
                  <a:lnTo>
                    <a:pt x="1548" y="707"/>
                  </a:lnTo>
                  <a:lnTo>
                    <a:pt x="1539" y="707"/>
                  </a:lnTo>
                  <a:lnTo>
                    <a:pt x="1536" y="707"/>
                  </a:lnTo>
                  <a:lnTo>
                    <a:pt x="1532" y="707"/>
                  </a:lnTo>
                  <a:lnTo>
                    <a:pt x="1527" y="705"/>
                  </a:lnTo>
                  <a:lnTo>
                    <a:pt x="1522" y="705"/>
                  </a:lnTo>
                  <a:lnTo>
                    <a:pt x="1517" y="703"/>
                  </a:lnTo>
                  <a:lnTo>
                    <a:pt x="1513" y="700"/>
                  </a:lnTo>
                  <a:lnTo>
                    <a:pt x="1523" y="686"/>
                  </a:lnTo>
                  <a:lnTo>
                    <a:pt x="1534" y="665"/>
                  </a:lnTo>
                  <a:lnTo>
                    <a:pt x="1541" y="642"/>
                  </a:lnTo>
                  <a:lnTo>
                    <a:pt x="1551" y="619"/>
                  </a:lnTo>
                  <a:close/>
                  <a:moveTo>
                    <a:pt x="1220" y="558"/>
                  </a:moveTo>
                  <a:lnTo>
                    <a:pt x="1235" y="558"/>
                  </a:lnTo>
                  <a:lnTo>
                    <a:pt x="1235" y="565"/>
                  </a:lnTo>
                  <a:lnTo>
                    <a:pt x="1232" y="565"/>
                  </a:lnTo>
                  <a:lnTo>
                    <a:pt x="1230" y="567"/>
                  </a:lnTo>
                  <a:lnTo>
                    <a:pt x="1229" y="567"/>
                  </a:lnTo>
                  <a:lnTo>
                    <a:pt x="1227" y="567"/>
                  </a:lnTo>
                  <a:lnTo>
                    <a:pt x="1225" y="569"/>
                  </a:lnTo>
                  <a:lnTo>
                    <a:pt x="1220" y="569"/>
                  </a:lnTo>
                  <a:lnTo>
                    <a:pt x="1220" y="558"/>
                  </a:lnTo>
                  <a:close/>
                  <a:moveTo>
                    <a:pt x="515" y="550"/>
                  </a:moveTo>
                  <a:lnTo>
                    <a:pt x="522" y="550"/>
                  </a:lnTo>
                  <a:lnTo>
                    <a:pt x="525" y="551"/>
                  </a:lnTo>
                  <a:lnTo>
                    <a:pt x="529" y="553"/>
                  </a:lnTo>
                  <a:lnTo>
                    <a:pt x="534" y="553"/>
                  </a:lnTo>
                  <a:lnTo>
                    <a:pt x="541" y="553"/>
                  </a:lnTo>
                  <a:lnTo>
                    <a:pt x="543" y="567"/>
                  </a:lnTo>
                  <a:lnTo>
                    <a:pt x="546" y="578"/>
                  </a:lnTo>
                  <a:lnTo>
                    <a:pt x="548" y="592"/>
                  </a:lnTo>
                  <a:lnTo>
                    <a:pt x="541" y="592"/>
                  </a:lnTo>
                  <a:lnTo>
                    <a:pt x="537" y="586"/>
                  </a:lnTo>
                  <a:lnTo>
                    <a:pt x="534" y="583"/>
                  </a:lnTo>
                  <a:lnTo>
                    <a:pt x="529" y="579"/>
                  </a:lnTo>
                  <a:lnTo>
                    <a:pt x="525" y="576"/>
                  </a:lnTo>
                  <a:lnTo>
                    <a:pt x="522" y="571"/>
                  </a:lnTo>
                  <a:lnTo>
                    <a:pt x="518" y="565"/>
                  </a:lnTo>
                  <a:lnTo>
                    <a:pt x="516" y="562"/>
                  </a:lnTo>
                  <a:lnTo>
                    <a:pt x="515" y="558"/>
                  </a:lnTo>
                  <a:lnTo>
                    <a:pt x="515" y="555"/>
                  </a:lnTo>
                  <a:lnTo>
                    <a:pt x="515" y="550"/>
                  </a:lnTo>
                  <a:close/>
                  <a:moveTo>
                    <a:pt x="246" y="454"/>
                  </a:moveTo>
                  <a:lnTo>
                    <a:pt x="251" y="462"/>
                  </a:lnTo>
                  <a:lnTo>
                    <a:pt x="251" y="469"/>
                  </a:lnTo>
                  <a:lnTo>
                    <a:pt x="246" y="478"/>
                  </a:lnTo>
                  <a:lnTo>
                    <a:pt x="239" y="483"/>
                  </a:lnTo>
                  <a:lnTo>
                    <a:pt x="232" y="487"/>
                  </a:lnTo>
                  <a:lnTo>
                    <a:pt x="230" y="489"/>
                  </a:lnTo>
                  <a:lnTo>
                    <a:pt x="227" y="485"/>
                  </a:lnTo>
                  <a:lnTo>
                    <a:pt x="225" y="482"/>
                  </a:lnTo>
                  <a:lnTo>
                    <a:pt x="223" y="476"/>
                  </a:lnTo>
                  <a:lnTo>
                    <a:pt x="223" y="471"/>
                  </a:lnTo>
                  <a:lnTo>
                    <a:pt x="221" y="466"/>
                  </a:lnTo>
                  <a:lnTo>
                    <a:pt x="234" y="461"/>
                  </a:lnTo>
                  <a:lnTo>
                    <a:pt x="237" y="459"/>
                  </a:lnTo>
                  <a:lnTo>
                    <a:pt x="242" y="457"/>
                  </a:lnTo>
                  <a:lnTo>
                    <a:pt x="246" y="454"/>
                  </a:lnTo>
                  <a:close/>
                  <a:moveTo>
                    <a:pt x="29" y="386"/>
                  </a:moveTo>
                  <a:lnTo>
                    <a:pt x="49" y="386"/>
                  </a:lnTo>
                  <a:lnTo>
                    <a:pt x="49" y="393"/>
                  </a:lnTo>
                  <a:lnTo>
                    <a:pt x="45" y="393"/>
                  </a:lnTo>
                  <a:lnTo>
                    <a:pt x="45" y="396"/>
                  </a:lnTo>
                  <a:lnTo>
                    <a:pt x="40" y="394"/>
                  </a:lnTo>
                  <a:lnTo>
                    <a:pt x="36" y="391"/>
                  </a:lnTo>
                  <a:lnTo>
                    <a:pt x="33" y="389"/>
                  </a:lnTo>
                  <a:lnTo>
                    <a:pt x="29" y="386"/>
                  </a:lnTo>
                  <a:close/>
                  <a:moveTo>
                    <a:pt x="1239" y="331"/>
                  </a:moveTo>
                  <a:lnTo>
                    <a:pt x="1244" y="335"/>
                  </a:lnTo>
                  <a:lnTo>
                    <a:pt x="1249" y="340"/>
                  </a:lnTo>
                  <a:lnTo>
                    <a:pt x="1253" y="347"/>
                  </a:lnTo>
                  <a:lnTo>
                    <a:pt x="1255" y="354"/>
                  </a:lnTo>
                  <a:lnTo>
                    <a:pt x="1251" y="354"/>
                  </a:lnTo>
                  <a:lnTo>
                    <a:pt x="1248" y="356"/>
                  </a:lnTo>
                  <a:lnTo>
                    <a:pt x="1246" y="356"/>
                  </a:lnTo>
                  <a:lnTo>
                    <a:pt x="1241" y="358"/>
                  </a:lnTo>
                  <a:lnTo>
                    <a:pt x="1235" y="358"/>
                  </a:lnTo>
                  <a:lnTo>
                    <a:pt x="1235" y="354"/>
                  </a:lnTo>
                  <a:lnTo>
                    <a:pt x="1234" y="354"/>
                  </a:lnTo>
                  <a:lnTo>
                    <a:pt x="1234" y="352"/>
                  </a:lnTo>
                  <a:lnTo>
                    <a:pt x="1234" y="352"/>
                  </a:lnTo>
                  <a:lnTo>
                    <a:pt x="1232" y="351"/>
                  </a:lnTo>
                  <a:lnTo>
                    <a:pt x="1234" y="347"/>
                  </a:lnTo>
                  <a:lnTo>
                    <a:pt x="1234" y="345"/>
                  </a:lnTo>
                  <a:lnTo>
                    <a:pt x="1234" y="345"/>
                  </a:lnTo>
                  <a:lnTo>
                    <a:pt x="1234" y="344"/>
                  </a:lnTo>
                  <a:lnTo>
                    <a:pt x="1235" y="342"/>
                  </a:lnTo>
                  <a:lnTo>
                    <a:pt x="1239" y="331"/>
                  </a:lnTo>
                  <a:close/>
                  <a:moveTo>
                    <a:pt x="1209" y="319"/>
                  </a:moveTo>
                  <a:lnTo>
                    <a:pt x="1213" y="323"/>
                  </a:lnTo>
                  <a:lnTo>
                    <a:pt x="1215" y="325"/>
                  </a:lnTo>
                  <a:lnTo>
                    <a:pt x="1215" y="326"/>
                  </a:lnTo>
                  <a:lnTo>
                    <a:pt x="1216" y="330"/>
                  </a:lnTo>
                  <a:lnTo>
                    <a:pt x="1216" y="333"/>
                  </a:lnTo>
                  <a:lnTo>
                    <a:pt x="1216" y="338"/>
                  </a:lnTo>
                  <a:lnTo>
                    <a:pt x="1213" y="338"/>
                  </a:lnTo>
                  <a:lnTo>
                    <a:pt x="1213" y="342"/>
                  </a:lnTo>
                  <a:lnTo>
                    <a:pt x="1206" y="340"/>
                  </a:lnTo>
                  <a:lnTo>
                    <a:pt x="1199" y="338"/>
                  </a:lnTo>
                  <a:lnTo>
                    <a:pt x="1194" y="335"/>
                  </a:lnTo>
                  <a:lnTo>
                    <a:pt x="1190" y="335"/>
                  </a:lnTo>
                  <a:lnTo>
                    <a:pt x="1190" y="331"/>
                  </a:lnTo>
                  <a:lnTo>
                    <a:pt x="1197" y="328"/>
                  </a:lnTo>
                  <a:lnTo>
                    <a:pt x="1204" y="325"/>
                  </a:lnTo>
                  <a:lnTo>
                    <a:pt x="1209" y="319"/>
                  </a:lnTo>
                  <a:close/>
                  <a:moveTo>
                    <a:pt x="1286" y="288"/>
                  </a:moveTo>
                  <a:lnTo>
                    <a:pt x="1290" y="290"/>
                  </a:lnTo>
                  <a:lnTo>
                    <a:pt x="1290" y="290"/>
                  </a:lnTo>
                  <a:lnTo>
                    <a:pt x="1291" y="291"/>
                  </a:lnTo>
                  <a:lnTo>
                    <a:pt x="1291" y="291"/>
                  </a:lnTo>
                  <a:lnTo>
                    <a:pt x="1293" y="293"/>
                  </a:lnTo>
                  <a:lnTo>
                    <a:pt x="1297" y="293"/>
                  </a:lnTo>
                  <a:lnTo>
                    <a:pt x="1297" y="295"/>
                  </a:lnTo>
                  <a:lnTo>
                    <a:pt x="1297" y="297"/>
                  </a:lnTo>
                  <a:lnTo>
                    <a:pt x="1295" y="298"/>
                  </a:lnTo>
                  <a:lnTo>
                    <a:pt x="1295" y="298"/>
                  </a:lnTo>
                  <a:lnTo>
                    <a:pt x="1293" y="300"/>
                  </a:lnTo>
                  <a:lnTo>
                    <a:pt x="1291" y="302"/>
                  </a:lnTo>
                  <a:lnTo>
                    <a:pt x="1290" y="302"/>
                  </a:lnTo>
                  <a:lnTo>
                    <a:pt x="1288" y="304"/>
                  </a:lnTo>
                  <a:lnTo>
                    <a:pt x="1286" y="304"/>
                  </a:lnTo>
                  <a:lnTo>
                    <a:pt x="1283" y="304"/>
                  </a:lnTo>
                  <a:lnTo>
                    <a:pt x="1283" y="298"/>
                  </a:lnTo>
                  <a:lnTo>
                    <a:pt x="1283" y="295"/>
                  </a:lnTo>
                  <a:lnTo>
                    <a:pt x="1284" y="293"/>
                  </a:lnTo>
                  <a:lnTo>
                    <a:pt x="1286" y="288"/>
                  </a:lnTo>
                  <a:close/>
                  <a:moveTo>
                    <a:pt x="0" y="269"/>
                  </a:moveTo>
                  <a:lnTo>
                    <a:pt x="17" y="272"/>
                  </a:lnTo>
                  <a:lnTo>
                    <a:pt x="29" y="277"/>
                  </a:lnTo>
                  <a:lnTo>
                    <a:pt x="38" y="288"/>
                  </a:lnTo>
                  <a:lnTo>
                    <a:pt x="35" y="291"/>
                  </a:lnTo>
                  <a:lnTo>
                    <a:pt x="31" y="291"/>
                  </a:lnTo>
                  <a:lnTo>
                    <a:pt x="29" y="293"/>
                  </a:lnTo>
                  <a:lnTo>
                    <a:pt x="28" y="295"/>
                  </a:lnTo>
                  <a:lnTo>
                    <a:pt x="22" y="297"/>
                  </a:lnTo>
                  <a:lnTo>
                    <a:pt x="19" y="293"/>
                  </a:lnTo>
                  <a:lnTo>
                    <a:pt x="14" y="290"/>
                  </a:lnTo>
                  <a:lnTo>
                    <a:pt x="10" y="286"/>
                  </a:lnTo>
                  <a:lnTo>
                    <a:pt x="5" y="284"/>
                  </a:lnTo>
                  <a:lnTo>
                    <a:pt x="3" y="283"/>
                  </a:lnTo>
                  <a:lnTo>
                    <a:pt x="0" y="279"/>
                  </a:lnTo>
                  <a:lnTo>
                    <a:pt x="0" y="276"/>
                  </a:lnTo>
                  <a:lnTo>
                    <a:pt x="0" y="269"/>
                  </a:lnTo>
                  <a:close/>
                  <a:moveTo>
                    <a:pt x="1178" y="227"/>
                  </a:moveTo>
                  <a:lnTo>
                    <a:pt x="1178" y="235"/>
                  </a:lnTo>
                  <a:lnTo>
                    <a:pt x="1180" y="239"/>
                  </a:lnTo>
                  <a:lnTo>
                    <a:pt x="1181" y="242"/>
                  </a:lnTo>
                  <a:lnTo>
                    <a:pt x="1181" y="248"/>
                  </a:lnTo>
                  <a:lnTo>
                    <a:pt x="1181" y="255"/>
                  </a:lnTo>
                  <a:lnTo>
                    <a:pt x="1201" y="255"/>
                  </a:lnTo>
                  <a:lnTo>
                    <a:pt x="1218" y="274"/>
                  </a:lnTo>
                  <a:lnTo>
                    <a:pt x="1235" y="293"/>
                  </a:lnTo>
                  <a:lnTo>
                    <a:pt x="1235" y="295"/>
                  </a:lnTo>
                  <a:lnTo>
                    <a:pt x="1234" y="297"/>
                  </a:lnTo>
                  <a:lnTo>
                    <a:pt x="1234" y="298"/>
                  </a:lnTo>
                  <a:lnTo>
                    <a:pt x="1234" y="298"/>
                  </a:lnTo>
                  <a:lnTo>
                    <a:pt x="1232" y="300"/>
                  </a:lnTo>
                  <a:lnTo>
                    <a:pt x="1229" y="304"/>
                  </a:lnTo>
                  <a:lnTo>
                    <a:pt x="1227" y="305"/>
                  </a:lnTo>
                  <a:lnTo>
                    <a:pt x="1225" y="307"/>
                  </a:lnTo>
                  <a:lnTo>
                    <a:pt x="1223" y="307"/>
                  </a:lnTo>
                  <a:lnTo>
                    <a:pt x="1218" y="307"/>
                  </a:lnTo>
                  <a:lnTo>
                    <a:pt x="1213" y="309"/>
                  </a:lnTo>
                  <a:lnTo>
                    <a:pt x="1213" y="304"/>
                  </a:lnTo>
                  <a:lnTo>
                    <a:pt x="1213" y="298"/>
                  </a:lnTo>
                  <a:lnTo>
                    <a:pt x="1213" y="295"/>
                  </a:lnTo>
                  <a:lnTo>
                    <a:pt x="1213" y="293"/>
                  </a:lnTo>
                  <a:lnTo>
                    <a:pt x="1209" y="290"/>
                  </a:lnTo>
                  <a:lnTo>
                    <a:pt x="1206" y="288"/>
                  </a:lnTo>
                  <a:lnTo>
                    <a:pt x="1201" y="284"/>
                  </a:lnTo>
                  <a:lnTo>
                    <a:pt x="1195" y="298"/>
                  </a:lnTo>
                  <a:lnTo>
                    <a:pt x="1185" y="307"/>
                  </a:lnTo>
                  <a:lnTo>
                    <a:pt x="1171" y="312"/>
                  </a:lnTo>
                  <a:lnTo>
                    <a:pt x="1171" y="307"/>
                  </a:lnTo>
                  <a:lnTo>
                    <a:pt x="1171" y="304"/>
                  </a:lnTo>
                  <a:lnTo>
                    <a:pt x="1173" y="300"/>
                  </a:lnTo>
                  <a:lnTo>
                    <a:pt x="1171" y="297"/>
                  </a:lnTo>
                  <a:lnTo>
                    <a:pt x="1169" y="293"/>
                  </a:lnTo>
                  <a:lnTo>
                    <a:pt x="1167" y="288"/>
                  </a:lnTo>
                  <a:lnTo>
                    <a:pt x="1162" y="286"/>
                  </a:lnTo>
                  <a:lnTo>
                    <a:pt x="1159" y="284"/>
                  </a:lnTo>
                  <a:lnTo>
                    <a:pt x="1155" y="284"/>
                  </a:lnTo>
                  <a:lnTo>
                    <a:pt x="1152" y="283"/>
                  </a:lnTo>
                  <a:lnTo>
                    <a:pt x="1150" y="283"/>
                  </a:lnTo>
                  <a:lnTo>
                    <a:pt x="1146" y="281"/>
                  </a:lnTo>
                  <a:lnTo>
                    <a:pt x="1143" y="277"/>
                  </a:lnTo>
                  <a:lnTo>
                    <a:pt x="1153" y="265"/>
                  </a:lnTo>
                  <a:lnTo>
                    <a:pt x="1160" y="251"/>
                  </a:lnTo>
                  <a:lnTo>
                    <a:pt x="1167" y="237"/>
                  </a:lnTo>
                  <a:lnTo>
                    <a:pt x="1178" y="227"/>
                  </a:lnTo>
                  <a:close/>
                  <a:moveTo>
                    <a:pt x="2150" y="197"/>
                  </a:moveTo>
                  <a:lnTo>
                    <a:pt x="2152" y="201"/>
                  </a:lnTo>
                  <a:lnTo>
                    <a:pt x="2154" y="204"/>
                  </a:lnTo>
                  <a:lnTo>
                    <a:pt x="2155" y="206"/>
                  </a:lnTo>
                  <a:lnTo>
                    <a:pt x="2155" y="209"/>
                  </a:lnTo>
                  <a:lnTo>
                    <a:pt x="2157" y="213"/>
                  </a:lnTo>
                  <a:lnTo>
                    <a:pt x="2157" y="220"/>
                  </a:lnTo>
                  <a:lnTo>
                    <a:pt x="2157" y="225"/>
                  </a:lnTo>
                  <a:lnTo>
                    <a:pt x="2159" y="239"/>
                  </a:lnTo>
                  <a:lnTo>
                    <a:pt x="2161" y="255"/>
                  </a:lnTo>
                  <a:lnTo>
                    <a:pt x="2161" y="269"/>
                  </a:lnTo>
                  <a:lnTo>
                    <a:pt x="2141" y="279"/>
                  </a:lnTo>
                  <a:lnTo>
                    <a:pt x="2119" y="288"/>
                  </a:lnTo>
                  <a:lnTo>
                    <a:pt x="2098" y="298"/>
                  </a:lnTo>
                  <a:lnTo>
                    <a:pt x="2080" y="312"/>
                  </a:lnTo>
                  <a:lnTo>
                    <a:pt x="2075" y="309"/>
                  </a:lnTo>
                  <a:lnTo>
                    <a:pt x="2066" y="305"/>
                  </a:lnTo>
                  <a:lnTo>
                    <a:pt x="2054" y="298"/>
                  </a:lnTo>
                  <a:lnTo>
                    <a:pt x="2044" y="293"/>
                  </a:lnTo>
                  <a:lnTo>
                    <a:pt x="2035" y="288"/>
                  </a:lnTo>
                  <a:lnTo>
                    <a:pt x="2031" y="284"/>
                  </a:lnTo>
                  <a:lnTo>
                    <a:pt x="2033" y="283"/>
                  </a:lnTo>
                  <a:lnTo>
                    <a:pt x="2035" y="281"/>
                  </a:lnTo>
                  <a:lnTo>
                    <a:pt x="2035" y="281"/>
                  </a:lnTo>
                  <a:lnTo>
                    <a:pt x="2037" y="279"/>
                  </a:lnTo>
                  <a:lnTo>
                    <a:pt x="2037" y="277"/>
                  </a:lnTo>
                  <a:lnTo>
                    <a:pt x="2038" y="274"/>
                  </a:lnTo>
                  <a:lnTo>
                    <a:pt x="2033" y="270"/>
                  </a:lnTo>
                  <a:lnTo>
                    <a:pt x="2026" y="269"/>
                  </a:lnTo>
                  <a:lnTo>
                    <a:pt x="2021" y="265"/>
                  </a:lnTo>
                  <a:lnTo>
                    <a:pt x="2016" y="262"/>
                  </a:lnTo>
                  <a:lnTo>
                    <a:pt x="2019" y="262"/>
                  </a:lnTo>
                  <a:lnTo>
                    <a:pt x="2023" y="258"/>
                  </a:lnTo>
                  <a:lnTo>
                    <a:pt x="2024" y="256"/>
                  </a:lnTo>
                  <a:lnTo>
                    <a:pt x="2026" y="256"/>
                  </a:lnTo>
                  <a:lnTo>
                    <a:pt x="2028" y="255"/>
                  </a:lnTo>
                  <a:lnTo>
                    <a:pt x="2033" y="255"/>
                  </a:lnTo>
                  <a:lnTo>
                    <a:pt x="2038" y="255"/>
                  </a:lnTo>
                  <a:lnTo>
                    <a:pt x="2038" y="242"/>
                  </a:lnTo>
                  <a:lnTo>
                    <a:pt x="2012" y="242"/>
                  </a:lnTo>
                  <a:lnTo>
                    <a:pt x="2007" y="232"/>
                  </a:lnTo>
                  <a:lnTo>
                    <a:pt x="2016" y="225"/>
                  </a:lnTo>
                  <a:lnTo>
                    <a:pt x="2023" y="218"/>
                  </a:lnTo>
                  <a:lnTo>
                    <a:pt x="2031" y="215"/>
                  </a:lnTo>
                  <a:lnTo>
                    <a:pt x="2045" y="211"/>
                  </a:lnTo>
                  <a:lnTo>
                    <a:pt x="2051" y="216"/>
                  </a:lnTo>
                  <a:lnTo>
                    <a:pt x="2054" y="222"/>
                  </a:lnTo>
                  <a:lnTo>
                    <a:pt x="2058" y="225"/>
                  </a:lnTo>
                  <a:lnTo>
                    <a:pt x="2061" y="232"/>
                  </a:lnTo>
                  <a:lnTo>
                    <a:pt x="2072" y="223"/>
                  </a:lnTo>
                  <a:lnTo>
                    <a:pt x="2082" y="216"/>
                  </a:lnTo>
                  <a:lnTo>
                    <a:pt x="2096" y="211"/>
                  </a:lnTo>
                  <a:lnTo>
                    <a:pt x="2098" y="216"/>
                  </a:lnTo>
                  <a:lnTo>
                    <a:pt x="2101" y="218"/>
                  </a:lnTo>
                  <a:lnTo>
                    <a:pt x="2101" y="220"/>
                  </a:lnTo>
                  <a:lnTo>
                    <a:pt x="2103" y="220"/>
                  </a:lnTo>
                  <a:lnTo>
                    <a:pt x="2105" y="220"/>
                  </a:lnTo>
                  <a:lnTo>
                    <a:pt x="2108" y="220"/>
                  </a:lnTo>
                  <a:lnTo>
                    <a:pt x="2117" y="215"/>
                  </a:lnTo>
                  <a:lnTo>
                    <a:pt x="2122" y="209"/>
                  </a:lnTo>
                  <a:lnTo>
                    <a:pt x="2129" y="204"/>
                  </a:lnTo>
                  <a:lnTo>
                    <a:pt x="2136" y="199"/>
                  </a:lnTo>
                  <a:lnTo>
                    <a:pt x="2150" y="197"/>
                  </a:lnTo>
                  <a:close/>
                  <a:moveTo>
                    <a:pt x="1302" y="134"/>
                  </a:moveTo>
                  <a:lnTo>
                    <a:pt x="1305" y="136"/>
                  </a:lnTo>
                  <a:lnTo>
                    <a:pt x="1307" y="138"/>
                  </a:lnTo>
                  <a:lnTo>
                    <a:pt x="1309" y="138"/>
                  </a:lnTo>
                  <a:lnTo>
                    <a:pt x="1311" y="139"/>
                  </a:lnTo>
                  <a:lnTo>
                    <a:pt x="1311" y="141"/>
                  </a:lnTo>
                  <a:lnTo>
                    <a:pt x="1311" y="143"/>
                  </a:lnTo>
                  <a:lnTo>
                    <a:pt x="1312" y="146"/>
                  </a:lnTo>
                  <a:lnTo>
                    <a:pt x="1316" y="152"/>
                  </a:lnTo>
                  <a:lnTo>
                    <a:pt x="1318" y="157"/>
                  </a:lnTo>
                  <a:lnTo>
                    <a:pt x="1319" y="162"/>
                  </a:lnTo>
                  <a:lnTo>
                    <a:pt x="1321" y="169"/>
                  </a:lnTo>
                  <a:lnTo>
                    <a:pt x="1316" y="171"/>
                  </a:lnTo>
                  <a:lnTo>
                    <a:pt x="1311" y="173"/>
                  </a:lnTo>
                  <a:lnTo>
                    <a:pt x="1305" y="173"/>
                  </a:lnTo>
                  <a:lnTo>
                    <a:pt x="1297" y="174"/>
                  </a:lnTo>
                  <a:lnTo>
                    <a:pt x="1295" y="166"/>
                  </a:lnTo>
                  <a:lnTo>
                    <a:pt x="1293" y="157"/>
                  </a:lnTo>
                  <a:lnTo>
                    <a:pt x="1293" y="146"/>
                  </a:lnTo>
                  <a:lnTo>
                    <a:pt x="1297" y="143"/>
                  </a:lnTo>
                  <a:lnTo>
                    <a:pt x="1298" y="139"/>
                  </a:lnTo>
                  <a:lnTo>
                    <a:pt x="1302" y="134"/>
                  </a:lnTo>
                  <a:close/>
                  <a:moveTo>
                    <a:pt x="1604" y="105"/>
                  </a:moveTo>
                  <a:lnTo>
                    <a:pt x="1611" y="108"/>
                  </a:lnTo>
                  <a:lnTo>
                    <a:pt x="1618" y="112"/>
                  </a:lnTo>
                  <a:lnTo>
                    <a:pt x="1621" y="115"/>
                  </a:lnTo>
                  <a:lnTo>
                    <a:pt x="1626" y="119"/>
                  </a:lnTo>
                  <a:lnTo>
                    <a:pt x="1632" y="124"/>
                  </a:lnTo>
                  <a:lnTo>
                    <a:pt x="1630" y="127"/>
                  </a:lnTo>
                  <a:lnTo>
                    <a:pt x="1630" y="127"/>
                  </a:lnTo>
                  <a:lnTo>
                    <a:pt x="1630" y="129"/>
                  </a:lnTo>
                  <a:lnTo>
                    <a:pt x="1628" y="129"/>
                  </a:lnTo>
                  <a:lnTo>
                    <a:pt x="1628" y="131"/>
                  </a:lnTo>
                  <a:lnTo>
                    <a:pt x="1625" y="134"/>
                  </a:lnTo>
                  <a:lnTo>
                    <a:pt x="1625" y="136"/>
                  </a:lnTo>
                  <a:lnTo>
                    <a:pt x="1623" y="136"/>
                  </a:lnTo>
                  <a:lnTo>
                    <a:pt x="1621" y="136"/>
                  </a:lnTo>
                  <a:lnTo>
                    <a:pt x="1619" y="138"/>
                  </a:lnTo>
                  <a:lnTo>
                    <a:pt x="1616" y="139"/>
                  </a:lnTo>
                  <a:lnTo>
                    <a:pt x="1611" y="134"/>
                  </a:lnTo>
                  <a:lnTo>
                    <a:pt x="1606" y="129"/>
                  </a:lnTo>
                  <a:lnTo>
                    <a:pt x="1599" y="124"/>
                  </a:lnTo>
                  <a:lnTo>
                    <a:pt x="1593" y="120"/>
                  </a:lnTo>
                  <a:lnTo>
                    <a:pt x="1597" y="108"/>
                  </a:lnTo>
                  <a:lnTo>
                    <a:pt x="1600" y="108"/>
                  </a:lnTo>
                  <a:lnTo>
                    <a:pt x="1602" y="106"/>
                  </a:lnTo>
                  <a:lnTo>
                    <a:pt x="1602" y="106"/>
                  </a:lnTo>
                  <a:lnTo>
                    <a:pt x="1602" y="106"/>
                  </a:lnTo>
                  <a:lnTo>
                    <a:pt x="1604" y="105"/>
                  </a:lnTo>
                  <a:close/>
                  <a:moveTo>
                    <a:pt x="989" y="77"/>
                  </a:moveTo>
                  <a:lnTo>
                    <a:pt x="1005" y="87"/>
                  </a:lnTo>
                  <a:lnTo>
                    <a:pt x="1019" y="99"/>
                  </a:lnTo>
                  <a:lnTo>
                    <a:pt x="1033" y="112"/>
                  </a:lnTo>
                  <a:lnTo>
                    <a:pt x="1028" y="112"/>
                  </a:lnTo>
                  <a:lnTo>
                    <a:pt x="1024" y="117"/>
                  </a:lnTo>
                  <a:lnTo>
                    <a:pt x="1021" y="119"/>
                  </a:lnTo>
                  <a:lnTo>
                    <a:pt x="1016" y="119"/>
                  </a:lnTo>
                  <a:lnTo>
                    <a:pt x="1010" y="120"/>
                  </a:lnTo>
                  <a:lnTo>
                    <a:pt x="1002" y="120"/>
                  </a:lnTo>
                  <a:lnTo>
                    <a:pt x="995" y="113"/>
                  </a:lnTo>
                  <a:lnTo>
                    <a:pt x="988" y="108"/>
                  </a:lnTo>
                  <a:lnTo>
                    <a:pt x="979" y="105"/>
                  </a:lnTo>
                  <a:lnTo>
                    <a:pt x="979" y="101"/>
                  </a:lnTo>
                  <a:lnTo>
                    <a:pt x="995" y="92"/>
                  </a:lnTo>
                  <a:lnTo>
                    <a:pt x="993" y="89"/>
                  </a:lnTo>
                  <a:lnTo>
                    <a:pt x="991" y="87"/>
                  </a:lnTo>
                  <a:lnTo>
                    <a:pt x="991" y="84"/>
                  </a:lnTo>
                  <a:lnTo>
                    <a:pt x="989" y="77"/>
                  </a:lnTo>
                  <a:close/>
                  <a:moveTo>
                    <a:pt x="1063" y="0"/>
                  </a:moveTo>
                  <a:lnTo>
                    <a:pt x="1064" y="7"/>
                  </a:lnTo>
                  <a:lnTo>
                    <a:pt x="1064" y="12"/>
                  </a:lnTo>
                  <a:lnTo>
                    <a:pt x="1066" y="14"/>
                  </a:lnTo>
                  <a:lnTo>
                    <a:pt x="1068" y="16"/>
                  </a:lnTo>
                  <a:lnTo>
                    <a:pt x="1070" y="17"/>
                  </a:lnTo>
                  <a:lnTo>
                    <a:pt x="1073" y="21"/>
                  </a:lnTo>
                  <a:lnTo>
                    <a:pt x="1075" y="24"/>
                  </a:lnTo>
                  <a:lnTo>
                    <a:pt x="1073" y="28"/>
                  </a:lnTo>
                  <a:lnTo>
                    <a:pt x="1071" y="33"/>
                  </a:lnTo>
                  <a:lnTo>
                    <a:pt x="1070" y="37"/>
                  </a:lnTo>
                  <a:lnTo>
                    <a:pt x="1068" y="40"/>
                  </a:lnTo>
                  <a:lnTo>
                    <a:pt x="1066" y="47"/>
                  </a:lnTo>
                  <a:lnTo>
                    <a:pt x="1073" y="49"/>
                  </a:lnTo>
                  <a:lnTo>
                    <a:pt x="1077" y="52"/>
                  </a:lnTo>
                  <a:lnTo>
                    <a:pt x="1080" y="56"/>
                  </a:lnTo>
                  <a:lnTo>
                    <a:pt x="1082" y="59"/>
                  </a:lnTo>
                  <a:lnTo>
                    <a:pt x="1082" y="66"/>
                  </a:lnTo>
                  <a:lnTo>
                    <a:pt x="1082" y="73"/>
                  </a:lnTo>
                  <a:lnTo>
                    <a:pt x="1077" y="77"/>
                  </a:lnTo>
                  <a:lnTo>
                    <a:pt x="1073" y="80"/>
                  </a:lnTo>
                  <a:lnTo>
                    <a:pt x="1071" y="85"/>
                  </a:lnTo>
                  <a:lnTo>
                    <a:pt x="1070" y="91"/>
                  </a:lnTo>
                  <a:lnTo>
                    <a:pt x="1066" y="98"/>
                  </a:lnTo>
                  <a:lnTo>
                    <a:pt x="1091" y="98"/>
                  </a:lnTo>
                  <a:lnTo>
                    <a:pt x="1091" y="113"/>
                  </a:lnTo>
                  <a:lnTo>
                    <a:pt x="1094" y="127"/>
                  </a:lnTo>
                  <a:lnTo>
                    <a:pt x="1105" y="127"/>
                  </a:lnTo>
                  <a:lnTo>
                    <a:pt x="1110" y="122"/>
                  </a:lnTo>
                  <a:lnTo>
                    <a:pt x="1115" y="117"/>
                  </a:lnTo>
                  <a:lnTo>
                    <a:pt x="1120" y="112"/>
                  </a:lnTo>
                  <a:lnTo>
                    <a:pt x="1129" y="108"/>
                  </a:lnTo>
                  <a:lnTo>
                    <a:pt x="1129" y="119"/>
                  </a:lnTo>
                  <a:lnTo>
                    <a:pt x="1127" y="133"/>
                  </a:lnTo>
                  <a:lnTo>
                    <a:pt x="1126" y="145"/>
                  </a:lnTo>
                  <a:lnTo>
                    <a:pt x="1126" y="153"/>
                  </a:lnTo>
                  <a:lnTo>
                    <a:pt x="1124" y="159"/>
                  </a:lnTo>
                  <a:lnTo>
                    <a:pt x="1127" y="162"/>
                  </a:lnTo>
                  <a:lnTo>
                    <a:pt x="1129" y="164"/>
                  </a:lnTo>
                  <a:lnTo>
                    <a:pt x="1131" y="166"/>
                  </a:lnTo>
                  <a:lnTo>
                    <a:pt x="1134" y="167"/>
                  </a:lnTo>
                  <a:lnTo>
                    <a:pt x="1139" y="169"/>
                  </a:lnTo>
                  <a:lnTo>
                    <a:pt x="1148" y="155"/>
                  </a:lnTo>
                  <a:lnTo>
                    <a:pt x="1155" y="139"/>
                  </a:lnTo>
                  <a:lnTo>
                    <a:pt x="1155" y="127"/>
                  </a:lnTo>
                  <a:lnTo>
                    <a:pt x="1153" y="115"/>
                  </a:lnTo>
                  <a:lnTo>
                    <a:pt x="1153" y="103"/>
                  </a:lnTo>
                  <a:lnTo>
                    <a:pt x="1157" y="91"/>
                  </a:lnTo>
                  <a:lnTo>
                    <a:pt x="1167" y="82"/>
                  </a:lnTo>
                  <a:lnTo>
                    <a:pt x="1171" y="78"/>
                  </a:lnTo>
                  <a:lnTo>
                    <a:pt x="1174" y="78"/>
                  </a:lnTo>
                  <a:lnTo>
                    <a:pt x="1178" y="80"/>
                  </a:lnTo>
                  <a:lnTo>
                    <a:pt x="1181" y="82"/>
                  </a:lnTo>
                  <a:lnTo>
                    <a:pt x="1183" y="85"/>
                  </a:lnTo>
                  <a:lnTo>
                    <a:pt x="1187" y="89"/>
                  </a:lnTo>
                  <a:lnTo>
                    <a:pt x="1188" y="92"/>
                  </a:lnTo>
                  <a:lnTo>
                    <a:pt x="1192" y="94"/>
                  </a:lnTo>
                  <a:lnTo>
                    <a:pt x="1194" y="98"/>
                  </a:lnTo>
                  <a:lnTo>
                    <a:pt x="1201" y="98"/>
                  </a:lnTo>
                  <a:lnTo>
                    <a:pt x="1209" y="94"/>
                  </a:lnTo>
                  <a:lnTo>
                    <a:pt x="1218" y="92"/>
                  </a:lnTo>
                  <a:lnTo>
                    <a:pt x="1225" y="98"/>
                  </a:lnTo>
                  <a:lnTo>
                    <a:pt x="1225" y="112"/>
                  </a:lnTo>
                  <a:lnTo>
                    <a:pt x="1225" y="119"/>
                  </a:lnTo>
                  <a:lnTo>
                    <a:pt x="1223" y="131"/>
                  </a:lnTo>
                  <a:lnTo>
                    <a:pt x="1222" y="146"/>
                  </a:lnTo>
                  <a:lnTo>
                    <a:pt x="1218" y="164"/>
                  </a:lnTo>
                  <a:lnTo>
                    <a:pt x="1215" y="178"/>
                  </a:lnTo>
                  <a:lnTo>
                    <a:pt x="1213" y="188"/>
                  </a:lnTo>
                  <a:lnTo>
                    <a:pt x="1206" y="188"/>
                  </a:lnTo>
                  <a:lnTo>
                    <a:pt x="1202" y="187"/>
                  </a:lnTo>
                  <a:lnTo>
                    <a:pt x="1199" y="185"/>
                  </a:lnTo>
                  <a:lnTo>
                    <a:pt x="1195" y="183"/>
                  </a:lnTo>
                  <a:lnTo>
                    <a:pt x="1190" y="181"/>
                  </a:lnTo>
                  <a:lnTo>
                    <a:pt x="1190" y="185"/>
                  </a:lnTo>
                  <a:lnTo>
                    <a:pt x="1192" y="187"/>
                  </a:lnTo>
                  <a:lnTo>
                    <a:pt x="1194" y="188"/>
                  </a:lnTo>
                  <a:lnTo>
                    <a:pt x="1195" y="190"/>
                  </a:lnTo>
                  <a:lnTo>
                    <a:pt x="1195" y="192"/>
                  </a:lnTo>
                  <a:lnTo>
                    <a:pt x="1197" y="195"/>
                  </a:lnTo>
                  <a:lnTo>
                    <a:pt x="1197" y="201"/>
                  </a:lnTo>
                  <a:lnTo>
                    <a:pt x="1148" y="204"/>
                  </a:lnTo>
                  <a:lnTo>
                    <a:pt x="1148" y="208"/>
                  </a:lnTo>
                  <a:lnTo>
                    <a:pt x="1152" y="218"/>
                  </a:lnTo>
                  <a:lnTo>
                    <a:pt x="1150" y="229"/>
                  </a:lnTo>
                  <a:lnTo>
                    <a:pt x="1148" y="246"/>
                  </a:lnTo>
                  <a:lnTo>
                    <a:pt x="1139" y="246"/>
                  </a:lnTo>
                  <a:lnTo>
                    <a:pt x="1127" y="239"/>
                  </a:lnTo>
                  <a:lnTo>
                    <a:pt x="1110" y="235"/>
                  </a:lnTo>
                  <a:lnTo>
                    <a:pt x="1110" y="239"/>
                  </a:lnTo>
                  <a:lnTo>
                    <a:pt x="1113" y="239"/>
                  </a:lnTo>
                  <a:lnTo>
                    <a:pt x="1117" y="242"/>
                  </a:lnTo>
                  <a:lnTo>
                    <a:pt x="1119" y="244"/>
                  </a:lnTo>
                  <a:lnTo>
                    <a:pt x="1120" y="246"/>
                  </a:lnTo>
                  <a:lnTo>
                    <a:pt x="1122" y="248"/>
                  </a:lnTo>
                  <a:lnTo>
                    <a:pt x="1124" y="253"/>
                  </a:lnTo>
                  <a:lnTo>
                    <a:pt x="1124" y="258"/>
                  </a:lnTo>
                  <a:lnTo>
                    <a:pt x="1122" y="262"/>
                  </a:lnTo>
                  <a:lnTo>
                    <a:pt x="1119" y="265"/>
                  </a:lnTo>
                  <a:lnTo>
                    <a:pt x="1117" y="269"/>
                  </a:lnTo>
                  <a:lnTo>
                    <a:pt x="1108" y="276"/>
                  </a:lnTo>
                  <a:lnTo>
                    <a:pt x="1101" y="283"/>
                  </a:lnTo>
                  <a:lnTo>
                    <a:pt x="1098" y="291"/>
                  </a:lnTo>
                  <a:lnTo>
                    <a:pt x="1094" y="304"/>
                  </a:lnTo>
                  <a:lnTo>
                    <a:pt x="1087" y="304"/>
                  </a:lnTo>
                  <a:lnTo>
                    <a:pt x="1082" y="302"/>
                  </a:lnTo>
                  <a:lnTo>
                    <a:pt x="1077" y="300"/>
                  </a:lnTo>
                  <a:lnTo>
                    <a:pt x="1073" y="298"/>
                  </a:lnTo>
                  <a:lnTo>
                    <a:pt x="1066" y="297"/>
                  </a:lnTo>
                  <a:lnTo>
                    <a:pt x="1066" y="300"/>
                  </a:lnTo>
                  <a:lnTo>
                    <a:pt x="1075" y="300"/>
                  </a:lnTo>
                  <a:lnTo>
                    <a:pt x="1077" y="304"/>
                  </a:lnTo>
                  <a:lnTo>
                    <a:pt x="1078" y="307"/>
                  </a:lnTo>
                  <a:lnTo>
                    <a:pt x="1080" y="309"/>
                  </a:lnTo>
                  <a:lnTo>
                    <a:pt x="1080" y="312"/>
                  </a:lnTo>
                  <a:lnTo>
                    <a:pt x="1082" y="318"/>
                  </a:lnTo>
                  <a:lnTo>
                    <a:pt x="1082" y="323"/>
                  </a:lnTo>
                  <a:lnTo>
                    <a:pt x="1066" y="328"/>
                  </a:lnTo>
                  <a:lnTo>
                    <a:pt x="1052" y="337"/>
                  </a:lnTo>
                  <a:lnTo>
                    <a:pt x="1043" y="347"/>
                  </a:lnTo>
                  <a:lnTo>
                    <a:pt x="1037" y="363"/>
                  </a:lnTo>
                  <a:lnTo>
                    <a:pt x="1037" y="386"/>
                  </a:lnTo>
                  <a:lnTo>
                    <a:pt x="1043" y="400"/>
                  </a:lnTo>
                  <a:lnTo>
                    <a:pt x="1047" y="419"/>
                  </a:lnTo>
                  <a:lnTo>
                    <a:pt x="1047" y="438"/>
                  </a:lnTo>
                  <a:lnTo>
                    <a:pt x="1066" y="438"/>
                  </a:lnTo>
                  <a:lnTo>
                    <a:pt x="1066" y="447"/>
                  </a:lnTo>
                  <a:lnTo>
                    <a:pt x="1070" y="450"/>
                  </a:lnTo>
                  <a:lnTo>
                    <a:pt x="1070" y="454"/>
                  </a:lnTo>
                  <a:lnTo>
                    <a:pt x="1070" y="457"/>
                  </a:lnTo>
                  <a:lnTo>
                    <a:pt x="1070" y="459"/>
                  </a:lnTo>
                  <a:lnTo>
                    <a:pt x="1070" y="461"/>
                  </a:lnTo>
                  <a:lnTo>
                    <a:pt x="1070" y="462"/>
                  </a:lnTo>
                  <a:lnTo>
                    <a:pt x="1071" y="464"/>
                  </a:lnTo>
                  <a:lnTo>
                    <a:pt x="1077" y="464"/>
                  </a:lnTo>
                  <a:lnTo>
                    <a:pt x="1082" y="466"/>
                  </a:lnTo>
                  <a:lnTo>
                    <a:pt x="1094" y="464"/>
                  </a:lnTo>
                  <a:lnTo>
                    <a:pt x="1106" y="469"/>
                  </a:lnTo>
                  <a:lnTo>
                    <a:pt x="1119" y="478"/>
                  </a:lnTo>
                  <a:lnTo>
                    <a:pt x="1131" y="490"/>
                  </a:lnTo>
                  <a:lnTo>
                    <a:pt x="1141" y="501"/>
                  </a:lnTo>
                  <a:lnTo>
                    <a:pt x="1152" y="508"/>
                  </a:lnTo>
                  <a:lnTo>
                    <a:pt x="1157" y="510"/>
                  </a:lnTo>
                  <a:lnTo>
                    <a:pt x="1160" y="511"/>
                  </a:lnTo>
                  <a:lnTo>
                    <a:pt x="1164" y="510"/>
                  </a:lnTo>
                  <a:lnTo>
                    <a:pt x="1167" y="510"/>
                  </a:lnTo>
                  <a:lnTo>
                    <a:pt x="1169" y="508"/>
                  </a:lnTo>
                  <a:lnTo>
                    <a:pt x="1173" y="506"/>
                  </a:lnTo>
                  <a:lnTo>
                    <a:pt x="1174" y="504"/>
                  </a:lnTo>
                  <a:lnTo>
                    <a:pt x="1178" y="504"/>
                  </a:lnTo>
                  <a:lnTo>
                    <a:pt x="1206" y="511"/>
                  </a:lnTo>
                  <a:lnTo>
                    <a:pt x="1209" y="530"/>
                  </a:lnTo>
                  <a:lnTo>
                    <a:pt x="1213" y="544"/>
                  </a:lnTo>
                  <a:lnTo>
                    <a:pt x="1215" y="555"/>
                  </a:lnTo>
                  <a:lnTo>
                    <a:pt x="1216" y="565"/>
                  </a:lnTo>
                  <a:lnTo>
                    <a:pt x="1220" y="576"/>
                  </a:lnTo>
                  <a:lnTo>
                    <a:pt x="1229" y="588"/>
                  </a:lnTo>
                  <a:lnTo>
                    <a:pt x="1239" y="604"/>
                  </a:lnTo>
                  <a:lnTo>
                    <a:pt x="1242" y="602"/>
                  </a:lnTo>
                  <a:lnTo>
                    <a:pt x="1244" y="602"/>
                  </a:lnTo>
                  <a:lnTo>
                    <a:pt x="1244" y="602"/>
                  </a:lnTo>
                  <a:lnTo>
                    <a:pt x="1246" y="600"/>
                  </a:lnTo>
                  <a:lnTo>
                    <a:pt x="1248" y="600"/>
                  </a:lnTo>
                  <a:lnTo>
                    <a:pt x="1251" y="599"/>
                  </a:lnTo>
                  <a:lnTo>
                    <a:pt x="1253" y="599"/>
                  </a:lnTo>
                  <a:lnTo>
                    <a:pt x="1253" y="597"/>
                  </a:lnTo>
                  <a:lnTo>
                    <a:pt x="1253" y="597"/>
                  </a:lnTo>
                  <a:lnTo>
                    <a:pt x="1253" y="597"/>
                  </a:lnTo>
                  <a:lnTo>
                    <a:pt x="1253" y="595"/>
                  </a:lnTo>
                  <a:lnTo>
                    <a:pt x="1255" y="592"/>
                  </a:lnTo>
                  <a:lnTo>
                    <a:pt x="1255" y="581"/>
                  </a:lnTo>
                  <a:lnTo>
                    <a:pt x="1253" y="567"/>
                  </a:lnTo>
                  <a:lnTo>
                    <a:pt x="1249" y="550"/>
                  </a:lnTo>
                  <a:lnTo>
                    <a:pt x="1244" y="534"/>
                  </a:lnTo>
                  <a:lnTo>
                    <a:pt x="1258" y="527"/>
                  </a:lnTo>
                  <a:lnTo>
                    <a:pt x="1272" y="517"/>
                  </a:lnTo>
                  <a:lnTo>
                    <a:pt x="1281" y="503"/>
                  </a:lnTo>
                  <a:lnTo>
                    <a:pt x="1286" y="485"/>
                  </a:lnTo>
                  <a:lnTo>
                    <a:pt x="1288" y="475"/>
                  </a:lnTo>
                  <a:lnTo>
                    <a:pt x="1286" y="459"/>
                  </a:lnTo>
                  <a:lnTo>
                    <a:pt x="1286" y="443"/>
                  </a:lnTo>
                  <a:lnTo>
                    <a:pt x="1279" y="440"/>
                  </a:lnTo>
                  <a:lnTo>
                    <a:pt x="1276" y="438"/>
                  </a:lnTo>
                  <a:lnTo>
                    <a:pt x="1272" y="436"/>
                  </a:lnTo>
                  <a:lnTo>
                    <a:pt x="1269" y="433"/>
                  </a:lnTo>
                  <a:lnTo>
                    <a:pt x="1267" y="427"/>
                  </a:lnTo>
                  <a:lnTo>
                    <a:pt x="1274" y="415"/>
                  </a:lnTo>
                  <a:lnTo>
                    <a:pt x="1277" y="401"/>
                  </a:lnTo>
                  <a:lnTo>
                    <a:pt x="1274" y="386"/>
                  </a:lnTo>
                  <a:lnTo>
                    <a:pt x="1270" y="370"/>
                  </a:lnTo>
                  <a:lnTo>
                    <a:pt x="1265" y="352"/>
                  </a:lnTo>
                  <a:lnTo>
                    <a:pt x="1263" y="335"/>
                  </a:lnTo>
                  <a:lnTo>
                    <a:pt x="1267" y="335"/>
                  </a:lnTo>
                  <a:lnTo>
                    <a:pt x="1267" y="331"/>
                  </a:lnTo>
                  <a:lnTo>
                    <a:pt x="1291" y="335"/>
                  </a:lnTo>
                  <a:lnTo>
                    <a:pt x="1312" y="335"/>
                  </a:lnTo>
                  <a:lnTo>
                    <a:pt x="1335" y="331"/>
                  </a:lnTo>
                  <a:lnTo>
                    <a:pt x="1340" y="340"/>
                  </a:lnTo>
                  <a:lnTo>
                    <a:pt x="1345" y="352"/>
                  </a:lnTo>
                  <a:lnTo>
                    <a:pt x="1351" y="361"/>
                  </a:lnTo>
                  <a:lnTo>
                    <a:pt x="1356" y="365"/>
                  </a:lnTo>
                  <a:lnTo>
                    <a:pt x="1359" y="366"/>
                  </a:lnTo>
                  <a:lnTo>
                    <a:pt x="1365" y="366"/>
                  </a:lnTo>
                  <a:lnTo>
                    <a:pt x="1370" y="368"/>
                  </a:lnTo>
                  <a:lnTo>
                    <a:pt x="1375" y="370"/>
                  </a:lnTo>
                  <a:lnTo>
                    <a:pt x="1379" y="373"/>
                  </a:lnTo>
                  <a:lnTo>
                    <a:pt x="1380" y="382"/>
                  </a:lnTo>
                  <a:lnTo>
                    <a:pt x="1384" y="398"/>
                  </a:lnTo>
                  <a:lnTo>
                    <a:pt x="1386" y="412"/>
                  </a:lnTo>
                  <a:lnTo>
                    <a:pt x="1389" y="422"/>
                  </a:lnTo>
                  <a:lnTo>
                    <a:pt x="1391" y="424"/>
                  </a:lnTo>
                  <a:lnTo>
                    <a:pt x="1394" y="427"/>
                  </a:lnTo>
                  <a:lnTo>
                    <a:pt x="1398" y="429"/>
                  </a:lnTo>
                  <a:lnTo>
                    <a:pt x="1401" y="433"/>
                  </a:lnTo>
                  <a:lnTo>
                    <a:pt x="1407" y="434"/>
                  </a:lnTo>
                  <a:lnTo>
                    <a:pt x="1408" y="438"/>
                  </a:lnTo>
                  <a:lnTo>
                    <a:pt x="1422" y="427"/>
                  </a:lnTo>
                  <a:lnTo>
                    <a:pt x="1433" y="414"/>
                  </a:lnTo>
                  <a:lnTo>
                    <a:pt x="1441" y="400"/>
                  </a:lnTo>
                  <a:lnTo>
                    <a:pt x="1455" y="389"/>
                  </a:lnTo>
                  <a:lnTo>
                    <a:pt x="1457" y="401"/>
                  </a:lnTo>
                  <a:lnTo>
                    <a:pt x="1462" y="408"/>
                  </a:lnTo>
                  <a:lnTo>
                    <a:pt x="1469" y="415"/>
                  </a:lnTo>
                  <a:lnTo>
                    <a:pt x="1476" y="422"/>
                  </a:lnTo>
                  <a:lnTo>
                    <a:pt x="1482" y="431"/>
                  </a:lnTo>
                  <a:lnTo>
                    <a:pt x="1482" y="434"/>
                  </a:lnTo>
                  <a:lnTo>
                    <a:pt x="1482" y="438"/>
                  </a:lnTo>
                  <a:lnTo>
                    <a:pt x="1480" y="440"/>
                  </a:lnTo>
                  <a:lnTo>
                    <a:pt x="1480" y="443"/>
                  </a:lnTo>
                  <a:lnTo>
                    <a:pt x="1478" y="447"/>
                  </a:lnTo>
                  <a:lnTo>
                    <a:pt x="1480" y="450"/>
                  </a:lnTo>
                  <a:lnTo>
                    <a:pt x="1482" y="454"/>
                  </a:lnTo>
                  <a:lnTo>
                    <a:pt x="1483" y="455"/>
                  </a:lnTo>
                  <a:lnTo>
                    <a:pt x="1487" y="455"/>
                  </a:lnTo>
                  <a:lnTo>
                    <a:pt x="1490" y="455"/>
                  </a:lnTo>
                  <a:lnTo>
                    <a:pt x="1492" y="455"/>
                  </a:lnTo>
                  <a:lnTo>
                    <a:pt x="1496" y="455"/>
                  </a:lnTo>
                  <a:lnTo>
                    <a:pt x="1497" y="457"/>
                  </a:lnTo>
                  <a:lnTo>
                    <a:pt x="1503" y="471"/>
                  </a:lnTo>
                  <a:lnTo>
                    <a:pt x="1503" y="482"/>
                  </a:lnTo>
                  <a:lnTo>
                    <a:pt x="1501" y="492"/>
                  </a:lnTo>
                  <a:lnTo>
                    <a:pt x="1504" y="501"/>
                  </a:lnTo>
                  <a:lnTo>
                    <a:pt x="1517" y="511"/>
                  </a:lnTo>
                  <a:lnTo>
                    <a:pt x="1506" y="532"/>
                  </a:lnTo>
                  <a:lnTo>
                    <a:pt x="1494" y="550"/>
                  </a:lnTo>
                  <a:lnTo>
                    <a:pt x="1497" y="550"/>
                  </a:lnTo>
                  <a:lnTo>
                    <a:pt x="1508" y="539"/>
                  </a:lnTo>
                  <a:lnTo>
                    <a:pt x="1518" y="530"/>
                  </a:lnTo>
                  <a:lnTo>
                    <a:pt x="1527" y="520"/>
                  </a:lnTo>
                  <a:lnTo>
                    <a:pt x="1539" y="523"/>
                  </a:lnTo>
                  <a:lnTo>
                    <a:pt x="1546" y="530"/>
                  </a:lnTo>
                  <a:lnTo>
                    <a:pt x="1553" y="539"/>
                  </a:lnTo>
                  <a:lnTo>
                    <a:pt x="1555" y="553"/>
                  </a:lnTo>
                  <a:lnTo>
                    <a:pt x="1571" y="553"/>
                  </a:lnTo>
                  <a:lnTo>
                    <a:pt x="1571" y="558"/>
                  </a:lnTo>
                  <a:lnTo>
                    <a:pt x="1572" y="562"/>
                  </a:lnTo>
                  <a:lnTo>
                    <a:pt x="1572" y="567"/>
                  </a:lnTo>
                  <a:lnTo>
                    <a:pt x="1574" y="572"/>
                  </a:lnTo>
                  <a:lnTo>
                    <a:pt x="1572" y="578"/>
                  </a:lnTo>
                  <a:lnTo>
                    <a:pt x="1572" y="581"/>
                  </a:lnTo>
                  <a:lnTo>
                    <a:pt x="1572" y="585"/>
                  </a:lnTo>
                  <a:lnTo>
                    <a:pt x="1574" y="586"/>
                  </a:lnTo>
                  <a:lnTo>
                    <a:pt x="1574" y="590"/>
                  </a:lnTo>
                  <a:lnTo>
                    <a:pt x="1574" y="592"/>
                  </a:lnTo>
                  <a:lnTo>
                    <a:pt x="1574" y="595"/>
                  </a:lnTo>
                  <a:lnTo>
                    <a:pt x="1555" y="609"/>
                  </a:lnTo>
                  <a:lnTo>
                    <a:pt x="1534" y="618"/>
                  </a:lnTo>
                  <a:lnTo>
                    <a:pt x="1510" y="623"/>
                  </a:lnTo>
                  <a:lnTo>
                    <a:pt x="1485" y="626"/>
                  </a:lnTo>
                  <a:lnTo>
                    <a:pt x="1461" y="630"/>
                  </a:lnTo>
                  <a:lnTo>
                    <a:pt x="1436" y="633"/>
                  </a:lnTo>
                  <a:lnTo>
                    <a:pt x="1415" y="640"/>
                  </a:lnTo>
                  <a:lnTo>
                    <a:pt x="1396" y="649"/>
                  </a:lnTo>
                  <a:lnTo>
                    <a:pt x="1382" y="665"/>
                  </a:lnTo>
                  <a:lnTo>
                    <a:pt x="1386" y="665"/>
                  </a:lnTo>
                  <a:lnTo>
                    <a:pt x="1403" y="653"/>
                  </a:lnTo>
                  <a:lnTo>
                    <a:pt x="1424" y="644"/>
                  </a:lnTo>
                  <a:lnTo>
                    <a:pt x="1447" y="639"/>
                  </a:lnTo>
                  <a:lnTo>
                    <a:pt x="1448" y="642"/>
                  </a:lnTo>
                  <a:lnTo>
                    <a:pt x="1450" y="646"/>
                  </a:lnTo>
                  <a:lnTo>
                    <a:pt x="1452" y="647"/>
                  </a:lnTo>
                  <a:lnTo>
                    <a:pt x="1455" y="649"/>
                  </a:lnTo>
                  <a:lnTo>
                    <a:pt x="1459" y="651"/>
                  </a:lnTo>
                  <a:lnTo>
                    <a:pt x="1462" y="654"/>
                  </a:lnTo>
                  <a:lnTo>
                    <a:pt x="1457" y="663"/>
                  </a:lnTo>
                  <a:lnTo>
                    <a:pt x="1454" y="670"/>
                  </a:lnTo>
                  <a:lnTo>
                    <a:pt x="1452" y="677"/>
                  </a:lnTo>
                  <a:lnTo>
                    <a:pt x="1450" y="688"/>
                  </a:lnTo>
                  <a:lnTo>
                    <a:pt x="1464" y="695"/>
                  </a:lnTo>
                  <a:lnTo>
                    <a:pt x="1473" y="705"/>
                  </a:lnTo>
                  <a:lnTo>
                    <a:pt x="1480" y="715"/>
                  </a:lnTo>
                  <a:lnTo>
                    <a:pt x="1489" y="726"/>
                  </a:lnTo>
                  <a:lnTo>
                    <a:pt x="1489" y="729"/>
                  </a:lnTo>
                  <a:lnTo>
                    <a:pt x="1489" y="731"/>
                  </a:lnTo>
                  <a:lnTo>
                    <a:pt x="1487" y="731"/>
                  </a:lnTo>
                  <a:lnTo>
                    <a:pt x="1487" y="733"/>
                  </a:lnTo>
                  <a:lnTo>
                    <a:pt x="1485" y="735"/>
                  </a:lnTo>
                  <a:lnTo>
                    <a:pt x="1475" y="747"/>
                  </a:lnTo>
                  <a:lnTo>
                    <a:pt x="1461" y="757"/>
                  </a:lnTo>
                  <a:lnTo>
                    <a:pt x="1443" y="764"/>
                  </a:lnTo>
                  <a:lnTo>
                    <a:pt x="1443" y="749"/>
                  </a:lnTo>
                  <a:lnTo>
                    <a:pt x="1452" y="743"/>
                  </a:lnTo>
                  <a:lnTo>
                    <a:pt x="1459" y="738"/>
                  </a:lnTo>
                  <a:lnTo>
                    <a:pt x="1466" y="729"/>
                  </a:lnTo>
                  <a:lnTo>
                    <a:pt x="1459" y="726"/>
                  </a:lnTo>
                  <a:lnTo>
                    <a:pt x="1459" y="722"/>
                  </a:lnTo>
                  <a:lnTo>
                    <a:pt x="1457" y="722"/>
                  </a:lnTo>
                  <a:lnTo>
                    <a:pt x="1455" y="722"/>
                  </a:lnTo>
                  <a:lnTo>
                    <a:pt x="1455" y="722"/>
                  </a:lnTo>
                  <a:lnTo>
                    <a:pt x="1455" y="724"/>
                  </a:lnTo>
                  <a:lnTo>
                    <a:pt x="1455" y="726"/>
                  </a:lnTo>
                  <a:lnTo>
                    <a:pt x="1455" y="726"/>
                  </a:lnTo>
                  <a:lnTo>
                    <a:pt x="1443" y="735"/>
                  </a:lnTo>
                  <a:lnTo>
                    <a:pt x="1427" y="742"/>
                  </a:lnTo>
                  <a:lnTo>
                    <a:pt x="1414" y="747"/>
                  </a:lnTo>
                  <a:lnTo>
                    <a:pt x="1400" y="754"/>
                  </a:lnTo>
                  <a:lnTo>
                    <a:pt x="1387" y="763"/>
                  </a:lnTo>
                  <a:lnTo>
                    <a:pt x="1379" y="775"/>
                  </a:lnTo>
                  <a:lnTo>
                    <a:pt x="1373" y="792"/>
                  </a:lnTo>
                  <a:lnTo>
                    <a:pt x="1379" y="794"/>
                  </a:lnTo>
                  <a:lnTo>
                    <a:pt x="1386" y="796"/>
                  </a:lnTo>
                  <a:lnTo>
                    <a:pt x="1389" y="799"/>
                  </a:lnTo>
                  <a:lnTo>
                    <a:pt x="1382" y="799"/>
                  </a:lnTo>
                  <a:lnTo>
                    <a:pt x="1372" y="808"/>
                  </a:lnTo>
                  <a:lnTo>
                    <a:pt x="1358" y="811"/>
                  </a:lnTo>
                  <a:lnTo>
                    <a:pt x="1345" y="813"/>
                  </a:lnTo>
                  <a:lnTo>
                    <a:pt x="1331" y="815"/>
                  </a:lnTo>
                  <a:lnTo>
                    <a:pt x="1321" y="843"/>
                  </a:lnTo>
                  <a:lnTo>
                    <a:pt x="1309" y="873"/>
                  </a:lnTo>
                  <a:lnTo>
                    <a:pt x="1305" y="869"/>
                  </a:lnTo>
                  <a:lnTo>
                    <a:pt x="1304" y="867"/>
                  </a:lnTo>
                  <a:lnTo>
                    <a:pt x="1300" y="866"/>
                  </a:lnTo>
                  <a:lnTo>
                    <a:pt x="1298" y="864"/>
                  </a:lnTo>
                  <a:lnTo>
                    <a:pt x="1293" y="860"/>
                  </a:lnTo>
                  <a:lnTo>
                    <a:pt x="1293" y="869"/>
                  </a:lnTo>
                  <a:lnTo>
                    <a:pt x="1295" y="873"/>
                  </a:lnTo>
                  <a:lnTo>
                    <a:pt x="1298" y="883"/>
                  </a:lnTo>
                  <a:lnTo>
                    <a:pt x="1302" y="895"/>
                  </a:lnTo>
                  <a:lnTo>
                    <a:pt x="1305" y="906"/>
                  </a:lnTo>
                  <a:lnTo>
                    <a:pt x="1305" y="911"/>
                  </a:lnTo>
                  <a:lnTo>
                    <a:pt x="1291" y="920"/>
                  </a:lnTo>
                  <a:lnTo>
                    <a:pt x="1276" y="928"/>
                  </a:lnTo>
                  <a:lnTo>
                    <a:pt x="1260" y="939"/>
                  </a:lnTo>
                  <a:lnTo>
                    <a:pt x="1244" y="949"/>
                  </a:lnTo>
                  <a:lnTo>
                    <a:pt x="1234" y="963"/>
                  </a:lnTo>
                  <a:lnTo>
                    <a:pt x="1229" y="981"/>
                  </a:lnTo>
                  <a:lnTo>
                    <a:pt x="1223" y="995"/>
                  </a:lnTo>
                  <a:lnTo>
                    <a:pt x="1225" y="1012"/>
                  </a:lnTo>
                  <a:lnTo>
                    <a:pt x="1230" y="1031"/>
                  </a:lnTo>
                  <a:lnTo>
                    <a:pt x="1237" y="1051"/>
                  </a:lnTo>
                  <a:lnTo>
                    <a:pt x="1244" y="1070"/>
                  </a:lnTo>
                  <a:lnTo>
                    <a:pt x="1248" y="1087"/>
                  </a:lnTo>
                  <a:lnTo>
                    <a:pt x="1244" y="1087"/>
                  </a:lnTo>
                  <a:lnTo>
                    <a:pt x="1244" y="1091"/>
                  </a:lnTo>
                  <a:lnTo>
                    <a:pt x="1232" y="1087"/>
                  </a:lnTo>
                  <a:lnTo>
                    <a:pt x="1227" y="1072"/>
                  </a:lnTo>
                  <a:lnTo>
                    <a:pt x="1218" y="1052"/>
                  </a:lnTo>
                  <a:lnTo>
                    <a:pt x="1208" y="1031"/>
                  </a:lnTo>
                  <a:lnTo>
                    <a:pt x="1197" y="1016"/>
                  </a:lnTo>
                  <a:lnTo>
                    <a:pt x="1187" y="1007"/>
                  </a:lnTo>
                  <a:lnTo>
                    <a:pt x="1174" y="1005"/>
                  </a:lnTo>
                  <a:lnTo>
                    <a:pt x="1159" y="998"/>
                  </a:lnTo>
                  <a:lnTo>
                    <a:pt x="1141" y="991"/>
                  </a:lnTo>
                  <a:lnTo>
                    <a:pt x="1120" y="988"/>
                  </a:lnTo>
                  <a:lnTo>
                    <a:pt x="1120" y="991"/>
                  </a:lnTo>
                  <a:lnTo>
                    <a:pt x="1117" y="991"/>
                  </a:lnTo>
                  <a:lnTo>
                    <a:pt x="1119" y="997"/>
                  </a:lnTo>
                  <a:lnTo>
                    <a:pt x="1122" y="1002"/>
                  </a:lnTo>
                  <a:lnTo>
                    <a:pt x="1124" y="1005"/>
                  </a:lnTo>
                  <a:lnTo>
                    <a:pt x="1126" y="1009"/>
                  </a:lnTo>
                  <a:lnTo>
                    <a:pt x="1129" y="1014"/>
                  </a:lnTo>
                  <a:lnTo>
                    <a:pt x="1113" y="1014"/>
                  </a:lnTo>
                  <a:lnTo>
                    <a:pt x="1101" y="1009"/>
                  </a:lnTo>
                  <a:lnTo>
                    <a:pt x="1085" y="1005"/>
                  </a:lnTo>
                  <a:lnTo>
                    <a:pt x="1070" y="1005"/>
                  </a:lnTo>
                  <a:lnTo>
                    <a:pt x="1054" y="1007"/>
                  </a:lnTo>
                  <a:lnTo>
                    <a:pt x="1043" y="1010"/>
                  </a:lnTo>
                  <a:lnTo>
                    <a:pt x="1031" y="1016"/>
                  </a:lnTo>
                  <a:lnTo>
                    <a:pt x="1021" y="1023"/>
                  </a:lnTo>
                  <a:lnTo>
                    <a:pt x="1014" y="1033"/>
                  </a:lnTo>
                  <a:lnTo>
                    <a:pt x="1010" y="1042"/>
                  </a:lnTo>
                  <a:lnTo>
                    <a:pt x="1012" y="1049"/>
                  </a:lnTo>
                  <a:lnTo>
                    <a:pt x="1012" y="1058"/>
                  </a:lnTo>
                  <a:lnTo>
                    <a:pt x="1009" y="1068"/>
                  </a:lnTo>
                  <a:lnTo>
                    <a:pt x="1002" y="1091"/>
                  </a:lnTo>
                  <a:lnTo>
                    <a:pt x="1002" y="1108"/>
                  </a:lnTo>
                  <a:lnTo>
                    <a:pt x="1003" y="1126"/>
                  </a:lnTo>
                  <a:lnTo>
                    <a:pt x="1010" y="1143"/>
                  </a:lnTo>
                  <a:lnTo>
                    <a:pt x="1021" y="1164"/>
                  </a:lnTo>
                  <a:lnTo>
                    <a:pt x="1033" y="1166"/>
                  </a:lnTo>
                  <a:lnTo>
                    <a:pt x="1040" y="1168"/>
                  </a:lnTo>
                  <a:lnTo>
                    <a:pt x="1043" y="1171"/>
                  </a:lnTo>
                  <a:lnTo>
                    <a:pt x="1047" y="1173"/>
                  </a:lnTo>
                  <a:lnTo>
                    <a:pt x="1052" y="1175"/>
                  </a:lnTo>
                  <a:lnTo>
                    <a:pt x="1061" y="1171"/>
                  </a:lnTo>
                  <a:lnTo>
                    <a:pt x="1075" y="1164"/>
                  </a:lnTo>
                  <a:lnTo>
                    <a:pt x="1078" y="1162"/>
                  </a:lnTo>
                  <a:lnTo>
                    <a:pt x="1080" y="1162"/>
                  </a:lnTo>
                  <a:lnTo>
                    <a:pt x="1084" y="1162"/>
                  </a:lnTo>
                  <a:lnTo>
                    <a:pt x="1084" y="1162"/>
                  </a:lnTo>
                  <a:lnTo>
                    <a:pt x="1085" y="1162"/>
                  </a:lnTo>
                  <a:lnTo>
                    <a:pt x="1087" y="1162"/>
                  </a:lnTo>
                  <a:lnTo>
                    <a:pt x="1087" y="1161"/>
                  </a:lnTo>
                  <a:lnTo>
                    <a:pt x="1091" y="1157"/>
                  </a:lnTo>
                  <a:lnTo>
                    <a:pt x="1092" y="1152"/>
                  </a:lnTo>
                  <a:lnTo>
                    <a:pt x="1094" y="1147"/>
                  </a:lnTo>
                  <a:lnTo>
                    <a:pt x="1096" y="1141"/>
                  </a:lnTo>
                  <a:lnTo>
                    <a:pt x="1098" y="1138"/>
                  </a:lnTo>
                  <a:lnTo>
                    <a:pt x="1106" y="1129"/>
                  </a:lnTo>
                  <a:lnTo>
                    <a:pt x="1117" y="1124"/>
                  </a:lnTo>
                  <a:lnTo>
                    <a:pt x="1133" y="1122"/>
                  </a:lnTo>
                  <a:lnTo>
                    <a:pt x="1134" y="1126"/>
                  </a:lnTo>
                  <a:lnTo>
                    <a:pt x="1136" y="1127"/>
                  </a:lnTo>
                  <a:lnTo>
                    <a:pt x="1136" y="1129"/>
                  </a:lnTo>
                  <a:lnTo>
                    <a:pt x="1138" y="1129"/>
                  </a:lnTo>
                  <a:lnTo>
                    <a:pt x="1138" y="1127"/>
                  </a:lnTo>
                  <a:lnTo>
                    <a:pt x="1139" y="1127"/>
                  </a:lnTo>
                  <a:lnTo>
                    <a:pt x="1143" y="1127"/>
                  </a:lnTo>
                  <a:lnTo>
                    <a:pt x="1148" y="1126"/>
                  </a:lnTo>
                  <a:lnTo>
                    <a:pt x="1148" y="1141"/>
                  </a:lnTo>
                  <a:lnTo>
                    <a:pt x="1141" y="1148"/>
                  </a:lnTo>
                  <a:lnTo>
                    <a:pt x="1136" y="1161"/>
                  </a:lnTo>
                  <a:lnTo>
                    <a:pt x="1131" y="1178"/>
                  </a:lnTo>
                  <a:lnTo>
                    <a:pt x="1126" y="1194"/>
                  </a:lnTo>
                  <a:lnTo>
                    <a:pt x="1120" y="1206"/>
                  </a:lnTo>
                  <a:lnTo>
                    <a:pt x="1138" y="1206"/>
                  </a:lnTo>
                  <a:lnTo>
                    <a:pt x="1153" y="1204"/>
                  </a:lnTo>
                  <a:lnTo>
                    <a:pt x="1167" y="1204"/>
                  </a:lnTo>
                  <a:lnTo>
                    <a:pt x="1180" y="1206"/>
                  </a:lnTo>
                  <a:lnTo>
                    <a:pt x="1188" y="1211"/>
                  </a:lnTo>
                  <a:lnTo>
                    <a:pt x="1195" y="1222"/>
                  </a:lnTo>
                  <a:lnTo>
                    <a:pt x="1197" y="1237"/>
                  </a:lnTo>
                  <a:lnTo>
                    <a:pt x="1194" y="1248"/>
                  </a:lnTo>
                  <a:lnTo>
                    <a:pt x="1190" y="1262"/>
                  </a:lnTo>
                  <a:lnTo>
                    <a:pt x="1190" y="1276"/>
                  </a:lnTo>
                  <a:lnTo>
                    <a:pt x="1199" y="1285"/>
                  </a:lnTo>
                  <a:lnTo>
                    <a:pt x="1204" y="1291"/>
                  </a:lnTo>
                  <a:lnTo>
                    <a:pt x="1211" y="1298"/>
                  </a:lnTo>
                  <a:lnTo>
                    <a:pt x="1222" y="1304"/>
                  </a:lnTo>
                  <a:lnTo>
                    <a:pt x="1235" y="1307"/>
                  </a:lnTo>
                  <a:lnTo>
                    <a:pt x="1242" y="1298"/>
                  </a:lnTo>
                  <a:lnTo>
                    <a:pt x="1251" y="1295"/>
                  </a:lnTo>
                  <a:lnTo>
                    <a:pt x="1267" y="1295"/>
                  </a:lnTo>
                  <a:lnTo>
                    <a:pt x="1269" y="1298"/>
                  </a:lnTo>
                  <a:lnTo>
                    <a:pt x="1272" y="1302"/>
                  </a:lnTo>
                  <a:lnTo>
                    <a:pt x="1274" y="1304"/>
                  </a:lnTo>
                  <a:lnTo>
                    <a:pt x="1276" y="1304"/>
                  </a:lnTo>
                  <a:lnTo>
                    <a:pt x="1281" y="1305"/>
                  </a:lnTo>
                  <a:lnTo>
                    <a:pt x="1286" y="1307"/>
                  </a:lnTo>
                  <a:lnTo>
                    <a:pt x="1293" y="1293"/>
                  </a:lnTo>
                  <a:lnTo>
                    <a:pt x="1302" y="1283"/>
                  </a:lnTo>
                  <a:lnTo>
                    <a:pt x="1312" y="1274"/>
                  </a:lnTo>
                  <a:lnTo>
                    <a:pt x="1325" y="1267"/>
                  </a:lnTo>
                  <a:lnTo>
                    <a:pt x="1344" y="1264"/>
                  </a:lnTo>
                  <a:lnTo>
                    <a:pt x="1347" y="1262"/>
                  </a:lnTo>
                  <a:lnTo>
                    <a:pt x="1349" y="1262"/>
                  </a:lnTo>
                  <a:lnTo>
                    <a:pt x="1352" y="1262"/>
                  </a:lnTo>
                  <a:lnTo>
                    <a:pt x="1354" y="1262"/>
                  </a:lnTo>
                  <a:lnTo>
                    <a:pt x="1358" y="1264"/>
                  </a:lnTo>
                  <a:lnTo>
                    <a:pt x="1363" y="1264"/>
                  </a:lnTo>
                  <a:lnTo>
                    <a:pt x="1361" y="1267"/>
                  </a:lnTo>
                  <a:lnTo>
                    <a:pt x="1361" y="1271"/>
                  </a:lnTo>
                  <a:lnTo>
                    <a:pt x="1359" y="1271"/>
                  </a:lnTo>
                  <a:lnTo>
                    <a:pt x="1359" y="1272"/>
                  </a:lnTo>
                  <a:lnTo>
                    <a:pt x="1361" y="1272"/>
                  </a:lnTo>
                  <a:lnTo>
                    <a:pt x="1363" y="1274"/>
                  </a:lnTo>
                  <a:lnTo>
                    <a:pt x="1366" y="1276"/>
                  </a:lnTo>
                  <a:lnTo>
                    <a:pt x="1366" y="1272"/>
                  </a:lnTo>
                  <a:lnTo>
                    <a:pt x="1370" y="1269"/>
                  </a:lnTo>
                  <a:lnTo>
                    <a:pt x="1372" y="1267"/>
                  </a:lnTo>
                  <a:lnTo>
                    <a:pt x="1373" y="1265"/>
                  </a:lnTo>
                  <a:lnTo>
                    <a:pt x="1375" y="1264"/>
                  </a:lnTo>
                  <a:lnTo>
                    <a:pt x="1379" y="1262"/>
                  </a:lnTo>
                  <a:lnTo>
                    <a:pt x="1382" y="1260"/>
                  </a:lnTo>
                  <a:lnTo>
                    <a:pt x="1398" y="1274"/>
                  </a:lnTo>
                  <a:lnTo>
                    <a:pt x="1419" y="1281"/>
                  </a:lnTo>
                  <a:lnTo>
                    <a:pt x="1440" y="1283"/>
                  </a:lnTo>
                  <a:lnTo>
                    <a:pt x="1464" y="1281"/>
                  </a:lnTo>
                  <a:lnTo>
                    <a:pt x="1489" y="1279"/>
                  </a:lnTo>
                  <a:lnTo>
                    <a:pt x="1489" y="1283"/>
                  </a:lnTo>
                  <a:lnTo>
                    <a:pt x="1489" y="1285"/>
                  </a:lnTo>
                  <a:lnTo>
                    <a:pt x="1487" y="1286"/>
                  </a:lnTo>
                  <a:lnTo>
                    <a:pt x="1487" y="1286"/>
                  </a:lnTo>
                  <a:lnTo>
                    <a:pt x="1487" y="1288"/>
                  </a:lnTo>
                  <a:lnTo>
                    <a:pt x="1485" y="1291"/>
                  </a:lnTo>
                  <a:lnTo>
                    <a:pt x="1497" y="1295"/>
                  </a:lnTo>
                  <a:lnTo>
                    <a:pt x="1504" y="1300"/>
                  </a:lnTo>
                  <a:lnTo>
                    <a:pt x="1511" y="1305"/>
                  </a:lnTo>
                  <a:lnTo>
                    <a:pt x="1523" y="1311"/>
                  </a:lnTo>
                  <a:lnTo>
                    <a:pt x="1523" y="1321"/>
                  </a:lnTo>
                  <a:lnTo>
                    <a:pt x="1536" y="1325"/>
                  </a:lnTo>
                  <a:lnTo>
                    <a:pt x="1544" y="1326"/>
                  </a:lnTo>
                  <a:lnTo>
                    <a:pt x="1551" y="1333"/>
                  </a:lnTo>
                  <a:lnTo>
                    <a:pt x="1555" y="1344"/>
                  </a:lnTo>
                  <a:lnTo>
                    <a:pt x="1576" y="1346"/>
                  </a:lnTo>
                  <a:lnTo>
                    <a:pt x="1593" y="1347"/>
                  </a:lnTo>
                  <a:lnTo>
                    <a:pt x="1616" y="1349"/>
                  </a:lnTo>
                  <a:lnTo>
                    <a:pt x="1632" y="1370"/>
                  </a:lnTo>
                  <a:lnTo>
                    <a:pt x="1651" y="1389"/>
                  </a:lnTo>
                  <a:lnTo>
                    <a:pt x="1672" y="1405"/>
                  </a:lnTo>
                  <a:lnTo>
                    <a:pt x="1696" y="1417"/>
                  </a:lnTo>
                  <a:lnTo>
                    <a:pt x="1695" y="1424"/>
                  </a:lnTo>
                  <a:lnTo>
                    <a:pt x="1691" y="1428"/>
                  </a:lnTo>
                  <a:lnTo>
                    <a:pt x="1688" y="1433"/>
                  </a:lnTo>
                  <a:lnTo>
                    <a:pt x="1684" y="1436"/>
                  </a:lnTo>
                  <a:lnTo>
                    <a:pt x="1681" y="1442"/>
                  </a:lnTo>
                  <a:lnTo>
                    <a:pt x="1703" y="1442"/>
                  </a:lnTo>
                  <a:lnTo>
                    <a:pt x="1724" y="1449"/>
                  </a:lnTo>
                  <a:lnTo>
                    <a:pt x="1728" y="1461"/>
                  </a:lnTo>
                  <a:lnTo>
                    <a:pt x="1733" y="1459"/>
                  </a:lnTo>
                  <a:lnTo>
                    <a:pt x="1736" y="1457"/>
                  </a:lnTo>
                  <a:lnTo>
                    <a:pt x="1742" y="1459"/>
                  </a:lnTo>
                  <a:lnTo>
                    <a:pt x="1743" y="1459"/>
                  </a:lnTo>
                  <a:lnTo>
                    <a:pt x="1747" y="1461"/>
                  </a:lnTo>
                  <a:lnTo>
                    <a:pt x="1750" y="1463"/>
                  </a:lnTo>
                  <a:lnTo>
                    <a:pt x="1754" y="1464"/>
                  </a:lnTo>
                  <a:lnTo>
                    <a:pt x="1808" y="1468"/>
                  </a:lnTo>
                  <a:lnTo>
                    <a:pt x="1813" y="1473"/>
                  </a:lnTo>
                  <a:lnTo>
                    <a:pt x="1817" y="1483"/>
                  </a:lnTo>
                  <a:lnTo>
                    <a:pt x="1818" y="1492"/>
                  </a:lnTo>
                  <a:lnTo>
                    <a:pt x="1824" y="1499"/>
                  </a:lnTo>
                  <a:lnTo>
                    <a:pt x="1832" y="1501"/>
                  </a:lnTo>
                  <a:lnTo>
                    <a:pt x="1841" y="1501"/>
                  </a:lnTo>
                  <a:lnTo>
                    <a:pt x="1848" y="1499"/>
                  </a:lnTo>
                  <a:lnTo>
                    <a:pt x="1853" y="1506"/>
                  </a:lnTo>
                  <a:lnTo>
                    <a:pt x="1859" y="1511"/>
                  </a:lnTo>
                  <a:lnTo>
                    <a:pt x="1862" y="1517"/>
                  </a:lnTo>
                  <a:lnTo>
                    <a:pt x="1864" y="1524"/>
                  </a:lnTo>
                  <a:lnTo>
                    <a:pt x="1866" y="1532"/>
                  </a:lnTo>
                  <a:lnTo>
                    <a:pt x="1853" y="1548"/>
                  </a:lnTo>
                  <a:lnTo>
                    <a:pt x="1839" y="1567"/>
                  </a:lnTo>
                  <a:lnTo>
                    <a:pt x="1825" y="1588"/>
                  </a:lnTo>
                  <a:lnTo>
                    <a:pt x="1813" y="1609"/>
                  </a:lnTo>
                  <a:lnTo>
                    <a:pt x="1805" y="1625"/>
                  </a:lnTo>
                  <a:lnTo>
                    <a:pt x="1805" y="1635"/>
                  </a:lnTo>
                  <a:lnTo>
                    <a:pt x="1806" y="1649"/>
                  </a:lnTo>
                  <a:lnTo>
                    <a:pt x="1810" y="1665"/>
                  </a:lnTo>
                  <a:lnTo>
                    <a:pt x="1808" y="1679"/>
                  </a:lnTo>
                  <a:lnTo>
                    <a:pt x="1805" y="1688"/>
                  </a:lnTo>
                  <a:lnTo>
                    <a:pt x="1798" y="1702"/>
                  </a:lnTo>
                  <a:lnTo>
                    <a:pt x="1789" y="1717"/>
                  </a:lnTo>
                  <a:lnTo>
                    <a:pt x="1780" y="1733"/>
                  </a:lnTo>
                  <a:lnTo>
                    <a:pt x="1771" y="1745"/>
                  </a:lnTo>
                  <a:lnTo>
                    <a:pt x="1766" y="1752"/>
                  </a:lnTo>
                  <a:lnTo>
                    <a:pt x="1756" y="1756"/>
                  </a:lnTo>
                  <a:lnTo>
                    <a:pt x="1740" y="1758"/>
                  </a:lnTo>
                  <a:lnTo>
                    <a:pt x="1724" y="1759"/>
                  </a:lnTo>
                  <a:lnTo>
                    <a:pt x="1709" y="1763"/>
                  </a:lnTo>
                  <a:lnTo>
                    <a:pt x="1695" y="1768"/>
                  </a:lnTo>
                  <a:lnTo>
                    <a:pt x="1686" y="1778"/>
                  </a:lnTo>
                  <a:lnTo>
                    <a:pt x="1682" y="1784"/>
                  </a:lnTo>
                  <a:lnTo>
                    <a:pt x="1682" y="1787"/>
                  </a:lnTo>
                  <a:lnTo>
                    <a:pt x="1682" y="1791"/>
                  </a:lnTo>
                  <a:lnTo>
                    <a:pt x="1684" y="1796"/>
                  </a:lnTo>
                  <a:lnTo>
                    <a:pt x="1686" y="1801"/>
                  </a:lnTo>
                  <a:lnTo>
                    <a:pt x="1674" y="1801"/>
                  </a:lnTo>
                  <a:lnTo>
                    <a:pt x="1672" y="1824"/>
                  </a:lnTo>
                  <a:lnTo>
                    <a:pt x="1668" y="1843"/>
                  </a:lnTo>
                  <a:lnTo>
                    <a:pt x="1661" y="1859"/>
                  </a:lnTo>
                  <a:lnTo>
                    <a:pt x="1654" y="1874"/>
                  </a:lnTo>
                  <a:lnTo>
                    <a:pt x="1647" y="1894"/>
                  </a:lnTo>
                  <a:lnTo>
                    <a:pt x="1642" y="1894"/>
                  </a:lnTo>
                  <a:lnTo>
                    <a:pt x="1642" y="1887"/>
                  </a:lnTo>
                  <a:lnTo>
                    <a:pt x="1642" y="1883"/>
                  </a:lnTo>
                  <a:lnTo>
                    <a:pt x="1640" y="1878"/>
                  </a:lnTo>
                  <a:lnTo>
                    <a:pt x="1639" y="1874"/>
                  </a:lnTo>
                  <a:lnTo>
                    <a:pt x="1637" y="1876"/>
                  </a:lnTo>
                  <a:lnTo>
                    <a:pt x="1637" y="1876"/>
                  </a:lnTo>
                  <a:lnTo>
                    <a:pt x="1635" y="1876"/>
                  </a:lnTo>
                  <a:lnTo>
                    <a:pt x="1633" y="1878"/>
                  </a:lnTo>
                  <a:lnTo>
                    <a:pt x="1632" y="1878"/>
                  </a:lnTo>
                  <a:lnTo>
                    <a:pt x="1623" y="1899"/>
                  </a:lnTo>
                  <a:lnTo>
                    <a:pt x="1613" y="1913"/>
                  </a:lnTo>
                  <a:lnTo>
                    <a:pt x="1602" y="1925"/>
                  </a:lnTo>
                  <a:lnTo>
                    <a:pt x="1590" y="1939"/>
                  </a:lnTo>
                  <a:lnTo>
                    <a:pt x="1565" y="1934"/>
                  </a:lnTo>
                  <a:lnTo>
                    <a:pt x="1543" y="1929"/>
                  </a:lnTo>
                  <a:lnTo>
                    <a:pt x="1543" y="1936"/>
                  </a:lnTo>
                  <a:lnTo>
                    <a:pt x="1555" y="1943"/>
                  </a:lnTo>
                  <a:lnTo>
                    <a:pt x="1560" y="1953"/>
                  </a:lnTo>
                  <a:lnTo>
                    <a:pt x="1562" y="1963"/>
                  </a:lnTo>
                  <a:lnTo>
                    <a:pt x="1560" y="1976"/>
                  </a:lnTo>
                  <a:lnTo>
                    <a:pt x="1558" y="1990"/>
                  </a:lnTo>
                  <a:lnTo>
                    <a:pt x="1527" y="1991"/>
                  </a:lnTo>
                  <a:lnTo>
                    <a:pt x="1501" y="1998"/>
                  </a:lnTo>
                  <a:lnTo>
                    <a:pt x="1499" y="2002"/>
                  </a:lnTo>
                  <a:lnTo>
                    <a:pt x="1497" y="2007"/>
                  </a:lnTo>
                  <a:lnTo>
                    <a:pt x="1497" y="2014"/>
                  </a:lnTo>
                  <a:lnTo>
                    <a:pt x="1497" y="2021"/>
                  </a:lnTo>
                  <a:lnTo>
                    <a:pt x="1496" y="2025"/>
                  </a:lnTo>
                  <a:lnTo>
                    <a:pt x="1496" y="2026"/>
                  </a:lnTo>
                  <a:lnTo>
                    <a:pt x="1496" y="2030"/>
                  </a:lnTo>
                  <a:lnTo>
                    <a:pt x="1496" y="2033"/>
                  </a:lnTo>
                  <a:lnTo>
                    <a:pt x="1497" y="2040"/>
                  </a:lnTo>
                  <a:lnTo>
                    <a:pt x="1489" y="2040"/>
                  </a:lnTo>
                  <a:lnTo>
                    <a:pt x="1478" y="2042"/>
                  </a:lnTo>
                  <a:lnTo>
                    <a:pt x="1464" y="2042"/>
                  </a:lnTo>
                  <a:lnTo>
                    <a:pt x="1450" y="2044"/>
                  </a:lnTo>
                  <a:lnTo>
                    <a:pt x="1450" y="2051"/>
                  </a:lnTo>
                  <a:lnTo>
                    <a:pt x="1457" y="2054"/>
                  </a:lnTo>
                  <a:lnTo>
                    <a:pt x="1462" y="2058"/>
                  </a:lnTo>
                  <a:lnTo>
                    <a:pt x="1466" y="2059"/>
                  </a:lnTo>
                  <a:lnTo>
                    <a:pt x="1469" y="2061"/>
                  </a:lnTo>
                  <a:lnTo>
                    <a:pt x="1473" y="2065"/>
                  </a:lnTo>
                  <a:lnTo>
                    <a:pt x="1475" y="2068"/>
                  </a:lnTo>
                  <a:lnTo>
                    <a:pt x="1478" y="2073"/>
                  </a:lnTo>
                  <a:lnTo>
                    <a:pt x="1471" y="2075"/>
                  </a:lnTo>
                  <a:lnTo>
                    <a:pt x="1466" y="2077"/>
                  </a:lnTo>
                  <a:lnTo>
                    <a:pt x="1461" y="2079"/>
                  </a:lnTo>
                  <a:lnTo>
                    <a:pt x="1457" y="2080"/>
                  </a:lnTo>
                  <a:lnTo>
                    <a:pt x="1455" y="2086"/>
                  </a:lnTo>
                  <a:lnTo>
                    <a:pt x="1450" y="2096"/>
                  </a:lnTo>
                  <a:lnTo>
                    <a:pt x="1447" y="2107"/>
                  </a:lnTo>
                  <a:lnTo>
                    <a:pt x="1443" y="2117"/>
                  </a:lnTo>
                  <a:lnTo>
                    <a:pt x="1440" y="2119"/>
                  </a:lnTo>
                  <a:lnTo>
                    <a:pt x="1438" y="2119"/>
                  </a:lnTo>
                  <a:lnTo>
                    <a:pt x="1433" y="2121"/>
                  </a:lnTo>
                  <a:lnTo>
                    <a:pt x="1427" y="2121"/>
                  </a:lnTo>
                  <a:lnTo>
                    <a:pt x="1427" y="2126"/>
                  </a:lnTo>
                  <a:lnTo>
                    <a:pt x="1427" y="2129"/>
                  </a:lnTo>
                  <a:lnTo>
                    <a:pt x="1427" y="2131"/>
                  </a:lnTo>
                  <a:lnTo>
                    <a:pt x="1426" y="2133"/>
                  </a:lnTo>
                  <a:lnTo>
                    <a:pt x="1427" y="2135"/>
                  </a:lnTo>
                  <a:lnTo>
                    <a:pt x="1427" y="2136"/>
                  </a:lnTo>
                  <a:lnTo>
                    <a:pt x="1431" y="2143"/>
                  </a:lnTo>
                  <a:lnTo>
                    <a:pt x="1434" y="2149"/>
                  </a:lnTo>
                  <a:lnTo>
                    <a:pt x="1440" y="2152"/>
                  </a:lnTo>
                  <a:lnTo>
                    <a:pt x="1445" y="2155"/>
                  </a:lnTo>
                  <a:lnTo>
                    <a:pt x="1450" y="2159"/>
                  </a:lnTo>
                  <a:lnTo>
                    <a:pt x="1447" y="2171"/>
                  </a:lnTo>
                  <a:lnTo>
                    <a:pt x="1433" y="2178"/>
                  </a:lnTo>
                  <a:lnTo>
                    <a:pt x="1419" y="2192"/>
                  </a:lnTo>
                  <a:lnTo>
                    <a:pt x="1407" y="2210"/>
                  </a:lnTo>
                  <a:lnTo>
                    <a:pt x="1398" y="2227"/>
                  </a:lnTo>
                  <a:lnTo>
                    <a:pt x="1393" y="2243"/>
                  </a:lnTo>
                  <a:lnTo>
                    <a:pt x="1398" y="2248"/>
                  </a:lnTo>
                  <a:lnTo>
                    <a:pt x="1403" y="2253"/>
                  </a:lnTo>
                  <a:lnTo>
                    <a:pt x="1407" y="2258"/>
                  </a:lnTo>
                  <a:lnTo>
                    <a:pt x="1408" y="2267"/>
                  </a:lnTo>
                  <a:lnTo>
                    <a:pt x="1400" y="2269"/>
                  </a:lnTo>
                  <a:lnTo>
                    <a:pt x="1387" y="2276"/>
                  </a:lnTo>
                  <a:lnTo>
                    <a:pt x="1375" y="2286"/>
                  </a:lnTo>
                  <a:lnTo>
                    <a:pt x="1366" y="2297"/>
                  </a:lnTo>
                  <a:lnTo>
                    <a:pt x="1365" y="2300"/>
                  </a:lnTo>
                  <a:lnTo>
                    <a:pt x="1363" y="2304"/>
                  </a:lnTo>
                  <a:lnTo>
                    <a:pt x="1363" y="2307"/>
                  </a:lnTo>
                  <a:lnTo>
                    <a:pt x="1363" y="2313"/>
                  </a:lnTo>
                  <a:lnTo>
                    <a:pt x="1366" y="2313"/>
                  </a:lnTo>
                  <a:lnTo>
                    <a:pt x="1366" y="2309"/>
                  </a:lnTo>
                  <a:lnTo>
                    <a:pt x="1377" y="2297"/>
                  </a:lnTo>
                  <a:lnTo>
                    <a:pt x="1386" y="2285"/>
                  </a:lnTo>
                  <a:lnTo>
                    <a:pt x="1389" y="2286"/>
                  </a:lnTo>
                  <a:lnTo>
                    <a:pt x="1391" y="2286"/>
                  </a:lnTo>
                  <a:lnTo>
                    <a:pt x="1391" y="2288"/>
                  </a:lnTo>
                  <a:lnTo>
                    <a:pt x="1391" y="2288"/>
                  </a:lnTo>
                  <a:lnTo>
                    <a:pt x="1393" y="2290"/>
                  </a:lnTo>
                  <a:lnTo>
                    <a:pt x="1396" y="2299"/>
                  </a:lnTo>
                  <a:lnTo>
                    <a:pt x="1398" y="2309"/>
                  </a:lnTo>
                  <a:lnTo>
                    <a:pt x="1400" y="2321"/>
                  </a:lnTo>
                  <a:lnTo>
                    <a:pt x="1401" y="2332"/>
                  </a:lnTo>
                  <a:lnTo>
                    <a:pt x="1407" y="2332"/>
                  </a:lnTo>
                  <a:lnTo>
                    <a:pt x="1408" y="2332"/>
                  </a:lnTo>
                  <a:lnTo>
                    <a:pt x="1412" y="2332"/>
                  </a:lnTo>
                  <a:lnTo>
                    <a:pt x="1412" y="2334"/>
                  </a:lnTo>
                  <a:lnTo>
                    <a:pt x="1414" y="2334"/>
                  </a:lnTo>
                  <a:lnTo>
                    <a:pt x="1414" y="2335"/>
                  </a:lnTo>
                  <a:lnTo>
                    <a:pt x="1417" y="2339"/>
                  </a:lnTo>
                  <a:lnTo>
                    <a:pt x="1414" y="2341"/>
                  </a:lnTo>
                  <a:lnTo>
                    <a:pt x="1412" y="2342"/>
                  </a:lnTo>
                  <a:lnTo>
                    <a:pt x="1412" y="2344"/>
                  </a:lnTo>
                  <a:lnTo>
                    <a:pt x="1410" y="2344"/>
                  </a:lnTo>
                  <a:lnTo>
                    <a:pt x="1408" y="2346"/>
                  </a:lnTo>
                  <a:lnTo>
                    <a:pt x="1405" y="2347"/>
                  </a:lnTo>
                  <a:lnTo>
                    <a:pt x="1389" y="2351"/>
                  </a:lnTo>
                  <a:lnTo>
                    <a:pt x="1373" y="2347"/>
                  </a:lnTo>
                  <a:lnTo>
                    <a:pt x="1358" y="2339"/>
                  </a:lnTo>
                  <a:lnTo>
                    <a:pt x="1342" y="2327"/>
                  </a:lnTo>
                  <a:lnTo>
                    <a:pt x="1328" y="2313"/>
                  </a:lnTo>
                  <a:lnTo>
                    <a:pt x="1318" y="2299"/>
                  </a:lnTo>
                  <a:lnTo>
                    <a:pt x="1312" y="2285"/>
                  </a:lnTo>
                  <a:lnTo>
                    <a:pt x="1316" y="2285"/>
                  </a:lnTo>
                  <a:lnTo>
                    <a:pt x="1328" y="2297"/>
                  </a:lnTo>
                  <a:lnTo>
                    <a:pt x="1340" y="2307"/>
                  </a:lnTo>
                  <a:lnTo>
                    <a:pt x="1354" y="2316"/>
                  </a:lnTo>
                  <a:lnTo>
                    <a:pt x="1354" y="2309"/>
                  </a:lnTo>
                  <a:lnTo>
                    <a:pt x="1335" y="2299"/>
                  </a:lnTo>
                  <a:lnTo>
                    <a:pt x="1319" y="2285"/>
                  </a:lnTo>
                  <a:lnTo>
                    <a:pt x="1309" y="2265"/>
                  </a:lnTo>
                  <a:lnTo>
                    <a:pt x="1302" y="2243"/>
                  </a:lnTo>
                  <a:lnTo>
                    <a:pt x="1298" y="2220"/>
                  </a:lnTo>
                  <a:lnTo>
                    <a:pt x="1300" y="2194"/>
                  </a:lnTo>
                  <a:lnTo>
                    <a:pt x="1302" y="2169"/>
                  </a:lnTo>
                  <a:lnTo>
                    <a:pt x="1307" y="2147"/>
                  </a:lnTo>
                  <a:lnTo>
                    <a:pt x="1314" y="2126"/>
                  </a:lnTo>
                  <a:lnTo>
                    <a:pt x="1321" y="2108"/>
                  </a:lnTo>
                  <a:lnTo>
                    <a:pt x="1331" y="2108"/>
                  </a:lnTo>
                  <a:lnTo>
                    <a:pt x="1340" y="2073"/>
                  </a:lnTo>
                  <a:lnTo>
                    <a:pt x="1335" y="2073"/>
                  </a:lnTo>
                  <a:lnTo>
                    <a:pt x="1335" y="2070"/>
                  </a:lnTo>
                  <a:lnTo>
                    <a:pt x="1331" y="2073"/>
                  </a:lnTo>
                  <a:lnTo>
                    <a:pt x="1328" y="2077"/>
                  </a:lnTo>
                  <a:lnTo>
                    <a:pt x="1326" y="2080"/>
                  </a:lnTo>
                  <a:lnTo>
                    <a:pt x="1323" y="2084"/>
                  </a:lnTo>
                  <a:lnTo>
                    <a:pt x="1316" y="2086"/>
                  </a:lnTo>
                  <a:lnTo>
                    <a:pt x="1316" y="2082"/>
                  </a:lnTo>
                  <a:lnTo>
                    <a:pt x="1328" y="2009"/>
                  </a:lnTo>
                  <a:lnTo>
                    <a:pt x="1326" y="2002"/>
                  </a:lnTo>
                  <a:lnTo>
                    <a:pt x="1323" y="1990"/>
                  </a:lnTo>
                  <a:lnTo>
                    <a:pt x="1325" y="1979"/>
                  </a:lnTo>
                  <a:lnTo>
                    <a:pt x="1337" y="1937"/>
                  </a:lnTo>
                  <a:lnTo>
                    <a:pt x="1347" y="1894"/>
                  </a:lnTo>
                  <a:lnTo>
                    <a:pt x="1356" y="1847"/>
                  </a:lnTo>
                  <a:lnTo>
                    <a:pt x="1366" y="1801"/>
                  </a:lnTo>
                  <a:lnTo>
                    <a:pt x="1372" y="1771"/>
                  </a:lnTo>
                  <a:lnTo>
                    <a:pt x="1373" y="1740"/>
                  </a:lnTo>
                  <a:lnTo>
                    <a:pt x="1375" y="1710"/>
                  </a:lnTo>
                  <a:lnTo>
                    <a:pt x="1379" y="1682"/>
                  </a:lnTo>
                  <a:lnTo>
                    <a:pt x="1344" y="1669"/>
                  </a:lnTo>
                  <a:lnTo>
                    <a:pt x="1314" y="1649"/>
                  </a:lnTo>
                  <a:lnTo>
                    <a:pt x="1290" y="1623"/>
                  </a:lnTo>
                  <a:lnTo>
                    <a:pt x="1270" y="1595"/>
                  </a:lnTo>
                  <a:lnTo>
                    <a:pt x="1263" y="1579"/>
                  </a:lnTo>
                  <a:lnTo>
                    <a:pt x="1258" y="1564"/>
                  </a:lnTo>
                  <a:lnTo>
                    <a:pt x="1253" y="1546"/>
                  </a:lnTo>
                  <a:lnTo>
                    <a:pt x="1246" y="1532"/>
                  </a:lnTo>
                  <a:lnTo>
                    <a:pt x="1235" y="1522"/>
                  </a:lnTo>
                  <a:lnTo>
                    <a:pt x="1232" y="1518"/>
                  </a:lnTo>
                  <a:lnTo>
                    <a:pt x="1227" y="1518"/>
                  </a:lnTo>
                  <a:lnTo>
                    <a:pt x="1223" y="1517"/>
                  </a:lnTo>
                  <a:lnTo>
                    <a:pt x="1220" y="1513"/>
                  </a:lnTo>
                  <a:lnTo>
                    <a:pt x="1216" y="1510"/>
                  </a:lnTo>
                  <a:lnTo>
                    <a:pt x="1220" y="1503"/>
                  </a:lnTo>
                  <a:lnTo>
                    <a:pt x="1220" y="1497"/>
                  </a:lnTo>
                  <a:lnTo>
                    <a:pt x="1220" y="1490"/>
                  </a:lnTo>
                  <a:lnTo>
                    <a:pt x="1220" y="1483"/>
                  </a:lnTo>
                  <a:lnTo>
                    <a:pt x="1229" y="1478"/>
                  </a:lnTo>
                  <a:lnTo>
                    <a:pt x="1235" y="1473"/>
                  </a:lnTo>
                  <a:lnTo>
                    <a:pt x="1244" y="1468"/>
                  </a:lnTo>
                  <a:lnTo>
                    <a:pt x="1244" y="1464"/>
                  </a:lnTo>
                  <a:lnTo>
                    <a:pt x="1235" y="1464"/>
                  </a:lnTo>
                  <a:lnTo>
                    <a:pt x="1230" y="1463"/>
                  </a:lnTo>
                  <a:lnTo>
                    <a:pt x="1225" y="1463"/>
                  </a:lnTo>
                  <a:lnTo>
                    <a:pt x="1220" y="1461"/>
                  </a:lnTo>
                  <a:lnTo>
                    <a:pt x="1227" y="1445"/>
                  </a:lnTo>
                  <a:lnTo>
                    <a:pt x="1232" y="1429"/>
                  </a:lnTo>
                  <a:lnTo>
                    <a:pt x="1239" y="1414"/>
                  </a:lnTo>
                  <a:lnTo>
                    <a:pt x="1251" y="1401"/>
                  </a:lnTo>
                  <a:lnTo>
                    <a:pt x="1265" y="1389"/>
                  </a:lnTo>
                  <a:lnTo>
                    <a:pt x="1277" y="1375"/>
                  </a:lnTo>
                  <a:lnTo>
                    <a:pt x="1276" y="1365"/>
                  </a:lnTo>
                  <a:lnTo>
                    <a:pt x="1276" y="1351"/>
                  </a:lnTo>
                  <a:lnTo>
                    <a:pt x="1274" y="1337"/>
                  </a:lnTo>
                  <a:lnTo>
                    <a:pt x="1269" y="1328"/>
                  </a:lnTo>
                  <a:lnTo>
                    <a:pt x="1262" y="1318"/>
                  </a:lnTo>
                  <a:lnTo>
                    <a:pt x="1255" y="1307"/>
                  </a:lnTo>
                  <a:lnTo>
                    <a:pt x="1248" y="1307"/>
                  </a:lnTo>
                  <a:lnTo>
                    <a:pt x="1246" y="1309"/>
                  </a:lnTo>
                  <a:lnTo>
                    <a:pt x="1244" y="1311"/>
                  </a:lnTo>
                  <a:lnTo>
                    <a:pt x="1242" y="1312"/>
                  </a:lnTo>
                  <a:lnTo>
                    <a:pt x="1239" y="1314"/>
                  </a:lnTo>
                  <a:lnTo>
                    <a:pt x="1241" y="1318"/>
                  </a:lnTo>
                  <a:lnTo>
                    <a:pt x="1241" y="1321"/>
                  </a:lnTo>
                  <a:lnTo>
                    <a:pt x="1241" y="1321"/>
                  </a:lnTo>
                  <a:lnTo>
                    <a:pt x="1241" y="1323"/>
                  </a:lnTo>
                  <a:lnTo>
                    <a:pt x="1241" y="1323"/>
                  </a:lnTo>
                  <a:lnTo>
                    <a:pt x="1239" y="1326"/>
                  </a:lnTo>
                  <a:lnTo>
                    <a:pt x="1237" y="1326"/>
                  </a:lnTo>
                  <a:lnTo>
                    <a:pt x="1235" y="1328"/>
                  </a:lnTo>
                  <a:lnTo>
                    <a:pt x="1234" y="1328"/>
                  </a:lnTo>
                  <a:lnTo>
                    <a:pt x="1232" y="1328"/>
                  </a:lnTo>
                  <a:lnTo>
                    <a:pt x="1229" y="1330"/>
                  </a:lnTo>
                  <a:lnTo>
                    <a:pt x="1220" y="1323"/>
                  </a:lnTo>
                  <a:lnTo>
                    <a:pt x="1204" y="1314"/>
                  </a:lnTo>
                  <a:lnTo>
                    <a:pt x="1188" y="1305"/>
                  </a:lnTo>
                  <a:lnTo>
                    <a:pt x="1173" y="1298"/>
                  </a:lnTo>
                  <a:lnTo>
                    <a:pt x="1162" y="1295"/>
                  </a:lnTo>
                  <a:lnTo>
                    <a:pt x="1153" y="1274"/>
                  </a:lnTo>
                  <a:lnTo>
                    <a:pt x="1145" y="1262"/>
                  </a:lnTo>
                  <a:lnTo>
                    <a:pt x="1136" y="1253"/>
                  </a:lnTo>
                  <a:lnTo>
                    <a:pt x="1127" y="1250"/>
                  </a:lnTo>
                  <a:lnTo>
                    <a:pt x="1113" y="1246"/>
                  </a:lnTo>
                  <a:lnTo>
                    <a:pt x="1098" y="1241"/>
                  </a:lnTo>
                  <a:lnTo>
                    <a:pt x="1078" y="1234"/>
                  </a:lnTo>
                  <a:lnTo>
                    <a:pt x="1066" y="1225"/>
                  </a:lnTo>
                  <a:lnTo>
                    <a:pt x="1056" y="1216"/>
                  </a:lnTo>
                  <a:lnTo>
                    <a:pt x="1040" y="1209"/>
                  </a:lnTo>
                  <a:lnTo>
                    <a:pt x="1030" y="1209"/>
                  </a:lnTo>
                  <a:lnTo>
                    <a:pt x="1023" y="1213"/>
                  </a:lnTo>
                  <a:lnTo>
                    <a:pt x="1017" y="1216"/>
                  </a:lnTo>
                  <a:lnTo>
                    <a:pt x="1010" y="1220"/>
                  </a:lnTo>
                  <a:lnTo>
                    <a:pt x="1002" y="1218"/>
                  </a:lnTo>
                  <a:lnTo>
                    <a:pt x="998" y="1216"/>
                  </a:lnTo>
                  <a:lnTo>
                    <a:pt x="995" y="1213"/>
                  </a:lnTo>
                  <a:lnTo>
                    <a:pt x="991" y="1209"/>
                  </a:lnTo>
                  <a:lnTo>
                    <a:pt x="986" y="1204"/>
                  </a:lnTo>
                  <a:lnTo>
                    <a:pt x="982" y="1201"/>
                  </a:lnTo>
                  <a:lnTo>
                    <a:pt x="979" y="1199"/>
                  </a:lnTo>
                  <a:lnTo>
                    <a:pt x="956" y="1195"/>
                  </a:lnTo>
                  <a:lnTo>
                    <a:pt x="953" y="1192"/>
                  </a:lnTo>
                  <a:lnTo>
                    <a:pt x="949" y="1189"/>
                  </a:lnTo>
                  <a:lnTo>
                    <a:pt x="946" y="1185"/>
                  </a:lnTo>
                  <a:lnTo>
                    <a:pt x="942" y="1182"/>
                  </a:lnTo>
                  <a:lnTo>
                    <a:pt x="941" y="1180"/>
                  </a:lnTo>
                  <a:lnTo>
                    <a:pt x="921" y="1183"/>
                  </a:lnTo>
                  <a:lnTo>
                    <a:pt x="918" y="1182"/>
                  </a:lnTo>
                  <a:lnTo>
                    <a:pt x="913" y="1175"/>
                  </a:lnTo>
                  <a:lnTo>
                    <a:pt x="904" y="1168"/>
                  </a:lnTo>
                  <a:lnTo>
                    <a:pt x="897" y="1159"/>
                  </a:lnTo>
                  <a:lnTo>
                    <a:pt x="890" y="1152"/>
                  </a:lnTo>
                  <a:lnTo>
                    <a:pt x="886" y="1148"/>
                  </a:lnTo>
                  <a:lnTo>
                    <a:pt x="893" y="1126"/>
                  </a:lnTo>
                  <a:lnTo>
                    <a:pt x="874" y="1105"/>
                  </a:lnTo>
                  <a:lnTo>
                    <a:pt x="857" y="1082"/>
                  </a:lnTo>
                  <a:lnTo>
                    <a:pt x="839" y="1058"/>
                  </a:lnTo>
                  <a:lnTo>
                    <a:pt x="822" y="1033"/>
                  </a:lnTo>
                  <a:lnTo>
                    <a:pt x="818" y="1031"/>
                  </a:lnTo>
                  <a:lnTo>
                    <a:pt x="813" y="1030"/>
                  </a:lnTo>
                  <a:lnTo>
                    <a:pt x="810" y="1030"/>
                  </a:lnTo>
                  <a:lnTo>
                    <a:pt x="804" y="1028"/>
                  </a:lnTo>
                  <a:lnTo>
                    <a:pt x="803" y="1026"/>
                  </a:lnTo>
                  <a:lnTo>
                    <a:pt x="796" y="1017"/>
                  </a:lnTo>
                  <a:lnTo>
                    <a:pt x="792" y="1007"/>
                  </a:lnTo>
                  <a:lnTo>
                    <a:pt x="789" y="997"/>
                  </a:lnTo>
                  <a:lnTo>
                    <a:pt x="783" y="986"/>
                  </a:lnTo>
                  <a:lnTo>
                    <a:pt x="775" y="981"/>
                  </a:lnTo>
                  <a:lnTo>
                    <a:pt x="771" y="977"/>
                  </a:lnTo>
                  <a:lnTo>
                    <a:pt x="768" y="974"/>
                  </a:lnTo>
                  <a:lnTo>
                    <a:pt x="764" y="972"/>
                  </a:lnTo>
                  <a:lnTo>
                    <a:pt x="764" y="991"/>
                  </a:lnTo>
                  <a:lnTo>
                    <a:pt x="769" y="998"/>
                  </a:lnTo>
                  <a:lnTo>
                    <a:pt x="780" y="1010"/>
                  </a:lnTo>
                  <a:lnTo>
                    <a:pt x="790" y="1024"/>
                  </a:lnTo>
                  <a:lnTo>
                    <a:pt x="803" y="1042"/>
                  </a:lnTo>
                  <a:lnTo>
                    <a:pt x="813" y="1059"/>
                  </a:lnTo>
                  <a:lnTo>
                    <a:pt x="824" y="1077"/>
                  </a:lnTo>
                  <a:lnTo>
                    <a:pt x="832" y="1093"/>
                  </a:lnTo>
                  <a:lnTo>
                    <a:pt x="836" y="1103"/>
                  </a:lnTo>
                  <a:lnTo>
                    <a:pt x="836" y="1110"/>
                  </a:lnTo>
                  <a:lnTo>
                    <a:pt x="834" y="1113"/>
                  </a:lnTo>
                  <a:lnTo>
                    <a:pt x="832" y="1115"/>
                  </a:lnTo>
                  <a:lnTo>
                    <a:pt x="832" y="1117"/>
                  </a:lnTo>
                  <a:lnTo>
                    <a:pt x="829" y="1119"/>
                  </a:lnTo>
                  <a:lnTo>
                    <a:pt x="829" y="1112"/>
                  </a:lnTo>
                  <a:lnTo>
                    <a:pt x="827" y="1106"/>
                  </a:lnTo>
                  <a:lnTo>
                    <a:pt x="827" y="1103"/>
                  </a:lnTo>
                  <a:lnTo>
                    <a:pt x="825" y="1099"/>
                  </a:lnTo>
                  <a:lnTo>
                    <a:pt x="822" y="1099"/>
                  </a:lnTo>
                  <a:lnTo>
                    <a:pt x="820" y="1099"/>
                  </a:lnTo>
                  <a:lnTo>
                    <a:pt x="818" y="1099"/>
                  </a:lnTo>
                  <a:lnTo>
                    <a:pt x="817" y="1099"/>
                  </a:lnTo>
                  <a:lnTo>
                    <a:pt x="815" y="1099"/>
                  </a:lnTo>
                  <a:lnTo>
                    <a:pt x="810" y="1099"/>
                  </a:lnTo>
                  <a:lnTo>
                    <a:pt x="806" y="1087"/>
                  </a:lnTo>
                  <a:lnTo>
                    <a:pt x="803" y="1075"/>
                  </a:lnTo>
                  <a:lnTo>
                    <a:pt x="797" y="1065"/>
                  </a:lnTo>
                  <a:lnTo>
                    <a:pt x="789" y="1056"/>
                  </a:lnTo>
                  <a:lnTo>
                    <a:pt x="778" y="1049"/>
                  </a:lnTo>
                  <a:lnTo>
                    <a:pt x="768" y="1042"/>
                  </a:lnTo>
                  <a:lnTo>
                    <a:pt x="759" y="1030"/>
                  </a:lnTo>
                  <a:lnTo>
                    <a:pt x="762" y="1028"/>
                  </a:lnTo>
                  <a:lnTo>
                    <a:pt x="764" y="1028"/>
                  </a:lnTo>
                  <a:lnTo>
                    <a:pt x="764" y="1028"/>
                  </a:lnTo>
                  <a:lnTo>
                    <a:pt x="766" y="1028"/>
                  </a:lnTo>
                  <a:lnTo>
                    <a:pt x="766" y="1026"/>
                  </a:lnTo>
                  <a:lnTo>
                    <a:pt x="766" y="1024"/>
                  </a:lnTo>
                  <a:lnTo>
                    <a:pt x="768" y="1023"/>
                  </a:lnTo>
                  <a:lnTo>
                    <a:pt x="755" y="1014"/>
                  </a:lnTo>
                  <a:lnTo>
                    <a:pt x="749" y="1003"/>
                  </a:lnTo>
                  <a:lnTo>
                    <a:pt x="743" y="991"/>
                  </a:lnTo>
                  <a:lnTo>
                    <a:pt x="740" y="977"/>
                  </a:lnTo>
                  <a:lnTo>
                    <a:pt x="733" y="965"/>
                  </a:lnTo>
                  <a:lnTo>
                    <a:pt x="724" y="955"/>
                  </a:lnTo>
                  <a:lnTo>
                    <a:pt x="714" y="949"/>
                  </a:lnTo>
                  <a:lnTo>
                    <a:pt x="701" y="944"/>
                  </a:lnTo>
                  <a:lnTo>
                    <a:pt x="691" y="937"/>
                  </a:lnTo>
                  <a:lnTo>
                    <a:pt x="684" y="928"/>
                  </a:lnTo>
                  <a:lnTo>
                    <a:pt x="680" y="918"/>
                  </a:lnTo>
                  <a:lnTo>
                    <a:pt x="675" y="907"/>
                  </a:lnTo>
                  <a:lnTo>
                    <a:pt x="663" y="890"/>
                  </a:lnTo>
                  <a:lnTo>
                    <a:pt x="653" y="878"/>
                  </a:lnTo>
                  <a:lnTo>
                    <a:pt x="642" y="867"/>
                  </a:lnTo>
                  <a:lnTo>
                    <a:pt x="635" y="855"/>
                  </a:lnTo>
                  <a:lnTo>
                    <a:pt x="630" y="839"/>
                  </a:lnTo>
                  <a:lnTo>
                    <a:pt x="626" y="818"/>
                  </a:lnTo>
                  <a:lnTo>
                    <a:pt x="625" y="789"/>
                  </a:lnTo>
                  <a:lnTo>
                    <a:pt x="625" y="782"/>
                  </a:lnTo>
                  <a:lnTo>
                    <a:pt x="626" y="768"/>
                  </a:lnTo>
                  <a:lnTo>
                    <a:pt x="626" y="749"/>
                  </a:lnTo>
                  <a:lnTo>
                    <a:pt x="626" y="726"/>
                  </a:lnTo>
                  <a:lnTo>
                    <a:pt x="626" y="705"/>
                  </a:lnTo>
                  <a:lnTo>
                    <a:pt x="628" y="688"/>
                  </a:lnTo>
                  <a:lnTo>
                    <a:pt x="630" y="677"/>
                  </a:lnTo>
                  <a:lnTo>
                    <a:pt x="635" y="675"/>
                  </a:lnTo>
                  <a:lnTo>
                    <a:pt x="639" y="675"/>
                  </a:lnTo>
                  <a:lnTo>
                    <a:pt x="642" y="675"/>
                  </a:lnTo>
                  <a:lnTo>
                    <a:pt x="646" y="675"/>
                  </a:lnTo>
                  <a:lnTo>
                    <a:pt x="649" y="677"/>
                  </a:lnTo>
                  <a:lnTo>
                    <a:pt x="651" y="681"/>
                  </a:lnTo>
                  <a:lnTo>
                    <a:pt x="654" y="684"/>
                  </a:lnTo>
                  <a:lnTo>
                    <a:pt x="656" y="688"/>
                  </a:lnTo>
                  <a:lnTo>
                    <a:pt x="656" y="668"/>
                  </a:lnTo>
                  <a:lnTo>
                    <a:pt x="644" y="654"/>
                  </a:lnTo>
                  <a:lnTo>
                    <a:pt x="630" y="640"/>
                  </a:lnTo>
                  <a:lnTo>
                    <a:pt x="614" y="630"/>
                  </a:lnTo>
                  <a:lnTo>
                    <a:pt x="614" y="639"/>
                  </a:lnTo>
                  <a:lnTo>
                    <a:pt x="621" y="644"/>
                  </a:lnTo>
                  <a:lnTo>
                    <a:pt x="628" y="649"/>
                  </a:lnTo>
                  <a:lnTo>
                    <a:pt x="635" y="654"/>
                  </a:lnTo>
                  <a:lnTo>
                    <a:pt x="640" y="661"/>
                  </a:lnTo>
                  <a:lnTo>
                    <a:pt x="640" y="665"/>
                  </a:lnTo>
                  <a:lnTo>
                    <a:pt x="639" y="665"/>
                  </a:lnTo>
                  <a:lnTo>
                    <a:pt x="639" y="667"/>
                  </a:lnTo>
                  <a:lnTo>
                    <a:pt x="639" y="667"/>
                  </a:lnTo>
                  <a:lnTo>
                    <a:pt x="637" y="668"/>
                  </a:lnTo>
                  <a:lnTo>
                    <a:pt x="633" y="670"/>
                  </a:lnTo>
                  <a:lnTo>
                    <a:pt x="632" y="672"/>
                  </a:lnTo>
                  <a:lnTo>
                    <a:pt x="626" y="672"/>
                  </a:lnTo>
                  <a:lnTo>
                    <a:pt x="621" y="672"/>
                  </a:lnTo>
                  <a:lnTo>
                    <a:pt x="619" y="672"/>
                  </a:lnTo>
                  <a:lnTo>
                    <a:pt x="619" y="670"/>
                  </a:lnTo>
                  <a:lnTo>
                    <a:pt x="618" y="670"/>
                  </a:lnTo>
                  <a:lnTo>
                    <a:pt x="618" y="670"/>
                  </a:lnTo>
                  <a:lnTo>
                    <a:pt x="614" y="668"/>
                  </a:lnTo>
                  <a:lnTo>
                    <a:pt x="602" y="653"/>
                  </a:lnTo>
                  <a:lnTo>
                    <a:pt x="591" y="637"/>
                  </a:lnTo>
                  <a:lnTo>
                    <a:pt x="583" y="619"/>
                  </a:lnTo>
                  <a:lnTo>
                    <a:pt x="591" y="619"/>
                  </a:lnTo>
                  <a:lnTo>
                    <a:pt x="595" y="621"/>
                  </a:lnTo>
                  <a:lnTo>
                    <a:pt x="598" y="621"/>
                  </a:lnTo>
                  <a:lnTo>
                    <a:pt x="602" y="621"/>
                  </a:lnTo>
                  <a:lnTo>
                    <a:pt x="605" y="619"/>
                  </a:lnTo>
                  <a:lnTo>
                    <a:pt x="591" y="614"/>
                  </a:lnTo>
                  <a:lnTo>
                    <a:pt x="583" y="606"/>
                  </a:lnTo>
                  <a:lnTo>
                    <a:pt x="576" y="595"/>
                  </a:lnTo>
                  <a:lnTo>
                    <a:pt x="570" y="583"/>
                  </a:lnTo>
                  <a:lnTo>
                    <a:pt x="567" y="571"/>
                  </a:lnTo>
                  <a:lnTo>
                    <a:pt x="562" y="560"/>
                  </a:lnTo>
                  <a:lnTo>
                    <a:pt x="555" y="551"/>
                  </a:lnTo>
                  <a:lnTo>
                    <a:pt x="544" y="546"/>
                  </a:lnTo>
                  <a:lnTo>
                    <a:pt x="548" y="523"/>
                  </a:lnTo>
                  <a:lnTo>
                    <a:pt x="536" y="510"/>
                  </a:lnTo>
                  <a:lnTo>
                    <a:pt x="525" y="494"/>
                  </a:lnTo>
                  <a:lnTo>
                    <a:pt x="516" y="478"/>
                  </a:lnTo>
                  <a:lnTo>
                    <a:pt x="504" y="462"/>
                  </a:lnTo>
                  <a:lnTo>
                    <a:pt x="490" y="450"/>
                  </a:lnTo>
                  <a:lnTo>
                    <a:pt x="471" y="441"/>
                  </a:lnTo>
                  <a:lnTo>
                    <a:pt x="448" y="436"/>
                  </a:lnTo>
                  <a:lnTo>
                    <a:pt x="429" y="427"/>
                  </a:lnTo>
                  <a:lnTo>
                    <a:pt x="415" y="415"/>
                  </a:lnTo>
                  <a:lnTo>
                    <a:pt x="399" y="401"/>
                  </a:lnTo>
                  <a:lnTo>
                    <a:pt x="384" y="393"/>
                  </a:lnTo>
                  <a:lnTo>
                    <a:pt x="352" y="393"/>
                  </a:lnTo>
                  <a:lnTo>
                    <a:pt x="342" y="387"/>
                  </a:lnTo>
                  <a:lnTo>
                    <a:pt x="333" y="380"/>
                  </a:lnTo>
                  <a:lnTo>
                    <a:pt x="323" y="375"/>
                  </a:lnTo>
                  <a:lnTo>
                    <a:pt x="307" y="373"/>
                  </a:lnTo>
                  <a:lnTo>
                    <a:pt x="307" y="396"/>
                  </a:lnTo>
                  <a:lnTo>
                    <a:pt x="289" y="405"/>
                  </a:lnTo>
                  <a:lnTo>
                    <a:pt x="274" y="414"/>
                  </a:lnTo>
                  <a:lnTo>
                    <a:pt x="253" y="419"/>
                  </a:lnTo>
                  <a:lnTo>
                    <a:pt x="258" y="403"/>
                  </a:lnTo>
                  <a:lnTo>
                    <a:pt x="265" y="387"/>
                  </a:lnTo>
                  <a:lnTo>
                    <a:pt x="275" y="373"/>
                  </a:lnTo>
                  <a:lnTo>
                    <a:pt x="284" y="358"/>
                  </a:lnTo>
                  <a:lnTo>
                    <a:pt x="275" y="358"/>
                  </a:lnTo>
                  <a:lnTo>
                    <a:pt x="275" y="361"/>
                  </a:lnTo>
                  <a:lnTo>
                    <a:pt x="262" y="372"/>
                  </a:lnTo>
                  <a:lnTo>
                    <a:pt x="251" y="386"/>
                  </a:lnTo>
                  <a:lnTo>
                    <a:pt x="244" y="401"/>
                  </a:lnTo>
                  <a:lnTo>
                    <a:pt x="239" y="417"/>
                  </a:lnTo>
                  <a:lnTo>
                    <a:pt x="232" y="434"/>
                  </a:lnTo>
                  <a:lnTo>
                    <a:pt x="221" y="450"/>
                  </a:lnTo>
                  <a:lnTo>
                    <a:pt x="214" y="457"/>
                  </a:lnTo>
                  <a:lnTo>
                    <a:pt x="200" y="468"/>
                  </a:lnTo>
                  <a:lnTo>
                    <a:pt x="183" y="478"/>
                  </a:lnTo>
                  <a:lnTo>
                    <a:pt x="162" y="490"/>
                  </a:lnTo>
                  <a:lnTo>
                    <a:pt x="141" y="504"/>
                  </a:lnTo>
                  <a:lnTo>
                    <a:pt x="120" y="517"/>
                  </a:lnTo>
                  <a:lnTo>
                    <a:pt x="99" y="527"/>
                  </a:lnTo>
                  <a:lnTo>
                    <a:pt x="83" y="534"/>
                  </a:lnTo>
                  <a:lnTo>
                    <a:pt x="73" y="537"/>
                  </a:lnTo>
                  <a:lnTo>
                    <a:pt x="73" y="534"/>
                  </a:lnTo>
                  <a:lnTo>
                    <a:pt x="77" y="534"/>
                  </a:lnTo>
                  <a:lnTo>
                    <a:pt x="89" y="522"/>
                  </a:lnTo>
                  <a:lnTo>
                    <a:pt x="104" y="511"/>
                  </a:lnTo>
                  <a:lnTo>
                    <a:pt x="122" y="501"/>
                  </a:lnTo>
                  <a:lnTo>
                    <a:pt x="139" y="490"/>
                  </a:lnTo>
                  <a:lnTo>
                    <a:pt x="155" y="478"/>
                  </a:lnTo>
                  <a:lnTo>
                    <a:pt x="167" y="464"/>
                  </a:lnTo>
                  <a:lnTo>
                    <a:pt x="176" y="448"/>
                  </a:lnTo>
                  <a:lnTo>
                    <a:pt x="179" y="427"/>
                  </a:lnTo>
                  <a:lnTo>
                    <a:pt x="166" y="431"/>
                  </a:lnTo>
                  <a:lnTo>
                    <a:pt x="157" y="434"/>
                  </a:lnTo>
                  <a:lnTo>
                    <a:pt x="145" y="438"/>
                  </a:lnTo>
                  <a:lnTo>
                    <a:pt x="145" y="434"/>
                  </a:lnTo>
                  <a:lnTo>
                    <a:pt x="145" y="431"/>
                  </a:lnTo>
                  <a:lnTo>
                    <a:pt x="145" y="431"/>
                  </a:lnTo>
                  <a:lnTo>
                    <a:pt x="143" y="429"/>
                  </a:lnTo>
                  <a:lnTo>
                    <a:pt x="143" y="429"/>
                  </a:lnTo>
                  <a:lnTo>
                    <a:pt x="141" y="429"/>
                  </a:lnTo>
                  <a:lnTo>
                    <a:pt x="138" y="427"/>
                  </a:lnTo>
                  <a:lnTo>
                    <a:pt x="136" y="429"/>
                  </a:lnTo>
                  <a:lnTo>
                    <a:pt x="134" y="431"/>
                  </a:lnTo>
                  <a:lnTo>
                    <a:pt x="132" y="433"/>
                  </a:lnTo>
                  <a:lnTo>
                    <a:pt x="131" y="433"/>
                  </a:lnTo>
                  <a:lnTo>
                    <a:pt x="127" y="434"/>
                  </a:lnTo>
                  <a:lnTo>
                    <a:pt x="122" y="434"/>
                  </a:lnTo>
                  <a:lnTo>
                    <a:pt x="120" y="424"/>
                  </a:lnTo>
                  <a:lnTo>
                    <a:pt x="115" y="410"/>
                  </a:lnTo>
                  <a:lnTo>
                    <a:pt x="111" y="400"/>
                  </a:lnTo>
                  <a:lnTo>
                    <a:pt x="108" y="403"/>
                  </a:lnTo>
                  <a:lnTo>
                    <a:pt x="106" y="405"/>
                  </a:lnTo>
                  <a:lnTo>
                    <a:pt x="104" y="405"/>
                  </a:lnTo>
                  <a:lnTo>
                    <a:pt x="101" y="405"/>
                  </a:lnTo>
                  <a:lnTo>
                    <a:pt x="99" y="403"/>
                  </a:lnTo>
                  <a:lnTo>
                    <a:pt x="82" y="391"/>
                  </a:lnTo>
                  <a:lnTo>
                    <a:pt x="68" y="373"/>
                  </a:lnTo>
                  <a:lnTo>
                    <a:pt x="57" y="354"/>
                  </a:lnTo>
                  <a:lnTo>
                    <a:pt x="63" y="344"/>
                  </a:lnTo>
                  <a:lnTo>
                    <a:pt x="68" y="331"/>
                  </a:lnTo>
                  <a:lnTo>
                    <a:pt x="73" y="321"/>
                  </a:lnTo>
                  <a:lnTo>
                    <a:pt x="80" y="312"/>
                  </a:lnTo>
                  <a:lnTo>
                    <a:pt x="92" y="305"/>
                  </a:lnTo>
                  <a:lnTo>
                    <a:pt x="103" y="302"/>
                  </a:lnTo>
                  <a:lnTo>
                    <a:pt x="113" y="297"/>
                  </a:lnTo>
                  <a:lnTo>
                    <a:pt x="120" y="290"/>
                  </a:lnTo>
                  <a:lnTo>
                    <a:pt x="125" y="279"/>
                  </a:lnTo>
                  <a:lnTo>
                    <a:pt x="125" y="262"/>
                  </a:lnTo>
                  <a:lnTo>
                    <a:pt x="127" y="260"/>
                  </a:lnTo>
                  <a:lnTo>
                    <a:pt x="129" y="260"/>
                  </a:lnTo>
                  <a:lnTo>
                    <a:pt x="129" y="258"/>
                  </a:lnTo>
                  <a:lnTo>
                    <a:pt x="129" y="256"/>
                  </a:lnTo>
                  <a:lnTo>
                    <a:pt x="131" y="255"/>
                  </a:lnTo>
                  <a:lnTo>
                    <a:pt x="115" y="255"/>
                  </a:lnTo>
                  <a:lnTo>
                    <a:pt x="111" y="258"/>
                  </a:lnTo>
                  <a:lnTo>
                    <a:pt x="110" y="260"/>
                  </a:lnTo>
                  <a:lnTo>
                    <a:pt x="108" y="262"/>
                  </a:lnTo>
                  <a:lnTo>
                    <a:pt x="104" y="263"/>
                  </a:lnTo>
                  <a:lnTo>
                    <a:pt x="101" y="265"/>
                  </a:lnTo>
                  <a:lnTo>
                    <a:pt x="96" y="265"/>
                  </a:lnTo>
                  <a:lnTo>
                    <a:pt x="85" y="262"/>
                  </a:lnTo>
                  <a:lnTo>
                    <a:pt x="70" y="256"/>
                  </a:lnTo>
                  <a:lnTo>
                    <a:pt x="52" y="253"/>
                  </a:lnTo>
                  <a:lnTo>
                    <a:pt x="38" y="246"/>
                  </a:lnTo>
                  <a:lnTo>
                    <a:pt x="35" y="220"/>
                  </a:lnTo>
                  <a:lnTo>
                    <a:pt x="42" y="220"/>
                  </a:lnTo>
                  <a:lnTo>
                    <a:pt x="45" y="218"/>
                  </a:lnTo>
                  <a:lnTo>
                    <a:pt x="50" y="216"/>
                  </a:lnTo>
                  <a:lnTo>
                    <a:pt x="54" y="215"/>
                  </a:lnTo>
                  <a:lnTo>
                    <a:pt x="57" y="215"/>
                  </a:lnTo>
                  <a:lnTo>
                    <a:pt x="61" y="211"/>
                  </a:lnTo>
                  <a:lnTo>
                    <a:pt x="64" y="208"/>
                  </a:lnTo>
                  <a:lnTo>
                    <a:pt x="63" y="206"/>
                  </a:lnTo>
                  <a:lnTo>
                    <a:pt x="63" y="206"/>
                  </a:lnTo>
                  <a:lnTo>
                    <a:pt x="63" y="204"/>
                  </a:lnTo>
                  <a:lnTo>
                    <a:pt x="63" y="204"/>
                  </a:lnTo>
                  <a:lnTo>
                    <a:pt x="61" y="201"/>
                  </a:lnTo>
                  <a:lnTo>
                    <a:pt x="77" y="201"/>
                  </a:lnTo>
                  <a:lnTo>
                    <a:pt x="78" y="199"/>
                  </a:lnTo>
                  <a:lnTo>
                    <a:pt x="80" y="199"/>
                  </a:lnTo>
                  <a:lnTo>
                    <a:pt x="82" y="197"/>
                  </a:lnTo>
                  <a:lnTo>
                    <a:pt x="83" y="197"/>
                  </a:lnTo>
                  <a:lnTo>
                    <a:pt x="87" y="197"/>
                  </a:lnTo>
                  <a:lnTo>
                    <a:pt x="92" y="202"/>
                  </a:lnTo>
                  <a:lnTo>
                    <a:pt x="97" y="206"/>
                  </a:lnTo>
                  <a:lnTo>
                    <a:pt x="103" y="211"/>
                  </a:lnTo>
                  <a:lnTo>
                    <a:pt x="106" y="216"/>
                  </a:lnTo>
                  <a:lnTo>
                    <a:pt x="118" y="211"/>
                  </a:lnTo>
                  <a:lnTo>
                    <a:pt x="118" y="204"/>
                  </a:lnTo>
                  <a:lnTo>
                    <a:pt x="115" y="199"/>
                  </a:lnTo>
                  <a:lnTo>
                    <a:pt x="113" y="194"/>
                  </a:lnTo>
                  <a:lnTo>
                    <a:pt x="111" y="188"/>
                  </a:lnTo>
                  <a:lnTo>
                    <a:pt x="110" y="183"/>
                  </a:lnTo>
                  <a:lnTo>
                    <a:pt x="106" y="178"/>
                  </a:lnTo>
                  <a:lnTo>
                    <a:pt x="94" y="164"/>
                  </a:lnTo>
                  <a:lnTo>
                    <a:pt x="80" y="153"/>
                  </a:lnTo>
                  <a:lnTo>
                    <a:pt x="64" y="143"/>
                  </a:lnTo>
                  <a:lnTo>
                    <a:pt x="50" y="133"/>
                  </a:lnTo>
                  <a:lnTo>
                    <a:pt x="42" y="117"/>
                  </a:lnTo>
                  <a:lnTo>
                    <a:pt x="45" y="112"/>
                  </a:lnTo>
                  <a:lnTo>
                    <a:pt x="47" y="106"/>
                  </a:lnTo>
                  <a:lnTo>
                    <a:pt x="49" y="101"/>
                  </a:lnTo>
                  <a:lnTo>
                    <a:pt x="70" y="103"/>
                  </a:lnTo>
                  <a:lnTo>
                    <a:pt x="90" y="101"/>
                  </a:lnTo>
                  <a:lnTo>
                    <a:pt x="106" y="92"/>
                  </a:lnTo>
                  <a:lnTo>
                    <a:pt x="111" y="80"/>
                  </a:lnTo>
                  <a:lnTo>
                    <a:pt x="115" y="68"/>
                  </a:lnTo>
                  <a:lnTo>
                    <a:pt x="118" y="57"/>
                  </a:lnTo>
                  <a:lnTo>
                    <a:pt x="131" y="47"/>
                  </a:lnTo>
                  <a:lnTo>
                    <a:pt x="148" y="38"/>
                  </a:lnTo>
                  <a:lnTo>
                    <a:pt x="167" y="33"/>
                  </a:lnTo>
                  <a:lnTo>
                    <a:pt x="183" y="26"/>
                  </a:lnTo>
                  <a:lnTo>
                    <a:pt x="199" y="16"/>
                  </a:lnTo>
                  <a:lnTo>
                    <a:pt x="204" y="19"/>
                  </a:lnTo>
                  <a:lnTo>
                    <a:pt x="207" y="21"/>
                  </a:lnTo>
                  <a:lnTo>
                    <a:pt x="207" y="24"/>
                  </a:lnTo>
                  <a:lnTo>
                    <a:pt x="209" y="26"/>
                  </a:lnTo>
                  <a:lnTo>
                    <a:pt x="209" y="30"/>
                  </a:lnTo>
                  <a:lnTo>
                    <a:pt x="211" y="31"/>
                  </a:lnTo>
                  <a:lnTo>
                    <a:pt x="214" y="35"/>
                  </a:lnTo>
                  <a:lnTo>
                    <a:pt x="218" y="38"/>
                  </a:lnTo>
                  <a:lnTo>
                    <a:pt x="223" y="38"/>
                  </a:lnTo>
                  <a:lnTo>
                    <a:pt x="227" y="38"/>
                  </a:lnTo>
                  <a:lnTo>
                    <a:pt x="230" y="37"/>
                  </a:lnTo>
                  <a:lnTo>
                    <a:pt x="234" y="35"/>
                  </a:lnTo>
                  <a:lnTo>
                    <a:pt x="237" y="35"/>
                  </a:lnTo>
                  <a:lnTo>
                    <a:pt x="241" y="35"/>
                  </a:lnTo>
                  <a:lnTo>
                    <a:pt x="244" y="37"/>
                  </a:lnTo>
                  <a:lnTo>
                    <a:pt x="248" y="40"/>
                  </a:lnTo>
                  <a:lnTo>
                    <a:pt x="253" y="45"/>
                  </a:lnTo>
                  <a:lnTo>
                    <a:pt x="256" y="49"/>
                  </a:lnTo>
                  <a:lnTo>
                    <a:pt x="260" y="52"/>
                  </a:lnTo>
                  <a:lnTo>
                    <a:pt x="265" y="54"/>
                  </a:lnTo>
                  <a:lnTo>
                    <a:pt x="270" y="56"/>
                  </a:lnTo>
                  <a:lnTo>
                    <a:pt x="275" y="54"/>
                  </a:lnTo>
                  <a:lnTo>
                    <a:pt x="279" y="54"/>
                  </a:lnTo>
                  <a:lnTo>
                    <a:pt x="282" y="52"/>
                  </a:lnTo>
                  <a:lnTo>
                    <a:pt x="288" y="50"/>
                  </a:lnTo>
                  <a:lnTo>
                    <a:pt x="291" y="50"/>
                  </a:lnTo>
                  <a:lnTo>
                    <a:pt x="302" y="54"/>
                  </a:lnTo>
                  <a:lnTo>
                    <a:pt x="317" y="59"/>
                  </a:lnTo>
                  <a:lnTo>
                    <a:pt x="331" y="66"/>
                  </a:lnTo>
                  <a:lnTo>
                    <a:pt x="345" y="70"/>
                  </a:lnTo>
                  <a:lnTo>
                    <a:pt x="375" y="66"/>
                  </a:lnTo>
                  <a:lnTo>
                    <a:pt x="394" y="75"/>
                  </a:lnTo>
                  <a:lnTo>
                    <a:pt x="412" y="87"/>
                  </a:lnTo>
                  <a:lnTo>
                    <a:pt x="429" y="98"/>
                  </a:lnTo>
                  <a:lnTo>
                    <a:pt x="448" y="108"/>
                  </a:lnTo>
                  <a:lnTo>
                    <a:pt x="471" y="112"/>
                  </a:lnTo>
                  <a:lnTo>
                    <a:pt x="471" y="105"/>
                  </a:lnTo>
                  <a:lnTo>
                    <a:pt x="466" y="99"/>
                  </a:lnTo>
                  <a:lnTo>
                    <a:pt x="461" y="92"/>
                  </a:lnTo>
                  <a:lnTo>
                    <a:pt x="455" y="85"/>
                  </a:lnTo>
                  <a:lnTo>
                    <a:pt x="452" y="77"/>
                  </a:lnTo>
                  <a:lnTo>
                    <a:pt x="473" y="75"/>
                  </a:lnTo>
                  <a:lnTo>
                    <a:pt x="487" y="71"/>
                  </a:lnTo>
                  <a:lnTo>
                    <a:pt x="499" y="64"/>
                  </a:lnTo>
                  <a:lnTo>
                    <a:pt x="509" y="57"/>
                  </a:lnTo>
                  <a:lnTo>
                    <a:pt x="520" y="49"/>
                  </a:lnTo>
                  <a:lnTo>
                    <a:pt x="532" y="43"/>
                  </a:lnTo>
                  <a:lnTo>
                    <a:pt x="548" y="40"/>
                  </a:lnTo>
                  <a:lnTo>
                    <a:pt x="551" y="42"/>
                  </a:lnTo>
                  <a:lnTo>
                    <a:pt x="557" y="43"/>
                  </a:lnTo>
                  <a:lnTo>
                    <a:pt x="560" y="45"/>
                  </a:lnTo>
                  <a:lnTo>
                    <a:pt x="563" y="47"/>
                  </a:lnTo>
                  <a:lnTo>
                    <a:pt x="557" y="47"/>
                  </a:lnTo>
                  <a:lnTo>
                    <a:pt x="539" y="61"/>
                  </a:lnTo>
                  <a:lnTo>
                    <a:pt x="520" y="73"/>
                  </a:lnTo>
                  <a:lnTo>
                    <a:pt x="499" y="82"/>
                  </a:lnTo>
                  <a:lnTo>
                    <a:pt x="499" y="89"/>
                  </a:lnTo>
                  <a:lnTo>
                    <a:pt x="518" y="92"/>
                  </a:lnTo>
                  <a:lnTo>
                    <a:pt x="527" y="82"/>
                  </a:lnTo>
                  <a:lnTo>
                    <a:pt x="536" y="77"/>
                  </a:lnTo>
                  <a:lnTo>
                    <a:pt x="548" y="75"/>
                  </a:lnTo>
                  <a:lnTo>
                    <a:pt x="560" y="75"/>
                  </a:lnTo>
                  <a:lnTo>
                    <a:pt x="576" y="73"/>
                  </a:lnTo>
                  <a:lnTo>
                    <a:pt x="577" y="68"/>
                  </a:lnTo>
                  <a:lnTo>
                    <a:pt x="579" y="63"/>
                  </a:lnTo>
                  <a:lnTo>
                    <a:pt x="583" y="57"/>
                  </a:lnTo>
                  <a:lnTo>
                    <a:pt x="586" y="54"/>
                  </a:lnTo>
                  <a:lnTo>
                    <a:pt x="591" y="66"/>
                  </a:lnTo>
                  <a:lnTo>
                    <a:pt x="597" y="75"/>
                  </a:lnTo>
                  <a:lnTo>
                    <a:pt x="605" y="82"/>
                  </a:lnTo>
                  <a:lnTo>
                    <a:pt x="618" y="85"/>
                  </a:lnTo>
                  <a:lnTo>
                    <a:pt x="621" y="82"/>
                  </a:lnTo>
                  <a:lnTo>
                    <a:pt x="623" y="80"/>
                  </a:lnTo>
                  <a:lnTo>
                    <a:pt x="626" y="78"/>
                  </a:lnTo>
                  <a:lnTo>
                    <a:pt x="628" y="77"/>
                  </a:lnTo>
                  <a:lnTo>
                    <a:pt x="632" y="77"/>
                  </a:lnTo>
                  <a:lnTo>
                    <a:pt x="633" y="77"/>
                  </a:lnTo>
                  <a:lnTo>
                    <a:pt x="637" y="82"/>
                  </a:lnTo>
                  <a:lnTo>
                    <a:pt x="639" y="85"/>
                  </a:lnTo>
                  <a:lnTo>
                    <a:pt x="640" y="89"/>
                  </a:lnTo>
                  <a:lnTo>
                    <a:pt x="646" y="87"/>
                  </a:lnTo>
                  <a:lnTo>
                    <a:pt x="651" y="84"/>
                  </a:lnTo>
                  <a:lnTo>
                    <a:pt x="654" y="80"/>
                  </a:lnTo>
                  <a:lnTo>
                    <a:pt x="659" y="78"/>
                  </a:lnTo>
                  <a:lnTo>
                    <a:pt x="663" y="77"/>
                  </a:lnTo>
                  <a:lnTo>
                    <a:pt x="682" y="82"/>
                  </a:lnTo>
                  <a:lnTo>
                    <a:pt x="698" y="94"/>
                  </a:lnTo>
                  <a:lnTo>
                    <a:pt x="714" y="106"/>
                  </a:lnTo>
                  <a:lnTo>
                    <a:pt x="729" y="117"/>
                  </a:lnTo>
                  <a:lnTo>
                    <a:pt x="735" y="117"/>
                  </a:lnTo>
                  <a:lnTo>
                    <a:pt x="740" y="117"/>
                  </a:lnTo>
                  <a:lnTo>
                    <a:pt x="743" y="115"/>
                  </a:lnTo>
                  <a:lnTo>
                    <a:pt x="749" y="113"/>
                  </a:lnTo>
                  <a:lnTo>
                    <a:pt x="752" y="112"/>
                  </a:lnTo>
                  <a:lnTo>
                    <a:pt x="755" y="112"/>
                  </a:lnTo>
                  <a:lnTo>
                    <a:pt x="759" y="115"/>
                  </a:lnTo>
                  <a:lnTo>
                    <a:pt x="762" y="119"/>
                  </a:lnTo>
                  <a:lnTo>
                    <a:pt x="766" y="124"/>
                  </a:lnTo>
                  <a:lnTo>
                    <a:pt x="769" y="131"/>
                  </a:lnTo>
                  <a:lnTo>
                    <a:pt x="771" y="134"/>
                  </a:lnTo>
                  <a:lnTo>
                    <a:pt x="768" y="136"/>
                  </a:lnTo>
                  <a:lnTo>
                    <a:pt x="764" y="138"/>
                  </a:lnTo>
                  <a:lnTo>
                    <a:pt x="764" y="138"/>
                  </a:lnTo>
                  <a:lnTo>
                    <a:pt x="762" y="139"/>
                  </a:lnTo>
                  <a:lnTo>
                    <a:pt x="762" y="141"/>
                  </a:lnTo>
                  <a:lnTo>
                    <a:pt x="761" y="143"/>
                  </a:lnTo>
                  <a:lnTo>
                    <a:pt x="759" y="146"/>
                  </a:lnTo>
                  <a:lnTo>
                    <a:pt x="771" y="146"/>
                  </a:lnTo>
                  <a:lnTo>
                    <a:pt x="787" y="148"/>
                  </a:lnTo>
                  <a:lnTo>
                    <a:pt x="803" y="148"/>
                  </a:lnTo>
                  <a:lnTo>
                    <a:pt x="817" y="148"/>
                  </a:lnTo>
                  <a:lnTo>
                    <a:pt x="825" y="150"/>
                  </a:lnTo>
                  <a:lnTo>
                    <a:pt x="834" y="160"/>
                  </a:lnTo>
                  <a:lnTo>
                    <a:pt x="843" y="171"/>
                  </a:lnTo>
                  <a:lnTo>
                    <a:pt x="851" y="181"/>
                  </a:lnTo>
                  <a:lnTo>
                    <a:pt x="851" y="146"/>
                  </a:lnTo>
                  <a:lnTo>
                    <a:pt x="860" y="146"/>
                  </a:lnTo>
                  <a:lnTo>
                    <a:pt x="867" y="146"/>
                  </a:lnTo>
                  <a:lnTo>
                    <a:pt x="872" y="145"/>
                  </a:lnTo>
                  <a:lnTo>
                    <a:pt x="879" y="143"/>
                  </a:lnTo>
                  <a:lnTo>
                    <a:pt x="879" y="139"/>
                  </a:lnTo>
                  <a:lnTo>
                    <a:pt x="848" y="139"/>
                  </a:lnTo>
                  <a:lnTo>
                    <a:pt x="846" y="134"/>
                  </a:lnTo>
                  <a:lnTo>
                    <a:pt x="845" y="133"/>
                  </a:lnTo>
                  <a:lnTo>
                    <a:pt x="843" y="129"/>
                  </a:lnTo>
                  <a:lnTo>
                    <a:pt x="841" y="126"/>
                  </a:lnTo>
                  <a:lnTo>
                    <a:pt x="841" y="120"/>
                  </a:lnTo>
                  <a:lnTo>
                    <a:pt x="845" y="120"/>
                  </a:lnTo>
                  <a:lnTo>
                    <a:pt x="845" y="117"/>
                  </a:lnTo>
                  <a:lnTo>
                    <a:pt x="890" y="112"/>
                  </a:lnTo>
                  <a:lnTo>
                    <a:pt x="890" y="124"/>
                  </a:lnTo>
                  <a:lnTo>
                    <a:pt x="895" y="127"/>
                  </a:lnTo>
                  <a:lnTo>
                    <a:pt x="899" y="133"/>
                  </a:lnTo>
                  <a:lnTo>
                    <a:pt x="902" y="136"/>
                  </a:lnTo>
                  <a:lnTo>
                    <a:pt x="906" y="143"/>
                  </a:lnTo>
                  <a:lnTo>
                    <a:pt x="925" y="143"/>
                  </a:lnTo>
                  <a:lnTo>
                    <a:pt x="937" y="146"/>
                  </a:lnTo>
                  <a:lnTo>
                    <a:pt x="949" y="148"/>
                  </a:lnTo>
                  <a:lnTo>
                    <a:pt x="961" y="150"/>
                  </a:lnTo>
                  <a:lnTo>
                    <a:pt x="979" y="150"/>
                  </a:lnTo>
                  <a:lnTo>
                    <a:pt x="981" y="148"/>
                  </a:lnTo>
                  <a:lnTo>
                    <a:pt x="982" y="146"/>
                  </a:lnTo>
                  <a:lnTo>
                    <a:pt x="984" y="145"/>
                  </a:lnTo>
                  <a:lnTo>
                    <a:pt x="986" y="143"/>
                  </a:lnTo>
                  <a:lnTo>
                    <a:pt x="986" y="131"/>
                  </a:lnTo>
                  <a:lnTo>
                    <a:pt x="1009" y="131"/>
                  </a:lnTo>
                  <a:lnTo>
                    <a:pt x="1016" y="146"/>
                  </a:lnTo>
                  <a:lnTo>
                    <a:pt x="1024" y="162"/>
                  </a:lnTo>
                  <a:lnTo>
                    <a:pt x="1026" y="155"/>
                  </a:lnTo>
                  <a:lnTo>
                    <a:pt x="1026" y="152"/>
                  </a:lnTo>
                  <a:lnTo>
                    <a:pt x="1028" y="146"/>
                  </a:lnTo>
                  <a:lnTo>
                    <a:pt x="1028" y="143"/>
                  </a:lnTo>
                  <a:lnTo>
                    <a:pt x="1040" y="143"/>
                  </a:lnTo>
                  <a:lnTo>
                    <a:pt x="1040" y="129"/>
                  </a:lnTo>
                  <a:lnTo>
                    <a:pt x="1040" y="113"/>
                  </a:lnTo>
                  <a:lnTo>
                    <a:pt x="1042" y="99"/>
                  </a:lnTo>
                  <a:lnTo>
                    <a:pt x="1040" y="92"/>
                  </a:lnTo>
                  <a:lnTo>
                    <a:pt x="1028" y="78"/>
                  </a:lnTo>
                  <a:lnTo>
                    <a:pt x="1019" y="63"/>
                  </a:lnTo>
                  <a:lnTo>
                    <a:pt x="1017" y="45"/>
                  </a:lnTo>
                  <a:lnTo>
                    <a:pt x="1021" y="28"/>
                  </a:lnTo>
                  <a:lnTo>
                    <a:pt x="1033" y="9"/>
                  </a:lnTo>
                  <a:lnTo>
                    <a:pt x="1042" y="5"/>
                  </a:lnTo>
                  <a:lnTo>
                    <a:pt x="1052" y="2"/>
                  </a:lnTo>
                  <a:lnTo>
                    <a:pt x="1063"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307" name="Freeform 14">
              <a:extLst>
                <a:ext uri="{FF2B5EF4-FFF2-40B4-BE49-F238E27FC236}">
                  <a16:creationId xmlns:a16="http://schemas.microsoft.com/office/drawing/2014/main" id="{2B08AD68-5073-44DA-8106-00B5247DBFB7}"/>
                </a:ext>
              </a:extLst>
            </p:cNvPr>
            <p:cNvSpPr>
              <a:spLocks noEditPoints="1"/>
            </p:cNvSpPr>
            <p:nvPr/>
          </p:nvSpPr>
          <p:spPr bwMode="auto">
            <a:xfrm>
              <a:off x="1597819" y="1173162"/>
              <a:ext cx="2600325" cy="1519238"/>
            </a:xfrm>
            <a:custGeom>
              <a:avLst/>
              <a:gdLst>
                <a:gd name="T0" fmla="*/ 273 w 1638"/>
                <a:gd name="T1" fmla="*/ 613 h 957"/>
                <a:gd name="T2" fmla="*/ 102 w 1638"/>
                <a:gd name="T3" fmla="*/ 506 h 957"/>
                <a:gd name="T4" fmla="*/ 219 w 1638"/>
                <a:gd name="T5" fmla="*/ 485 h 957"/>
                <a:gd name="T6" fmla="*/ 562 w 1638"/>
                <a:gd name="T7" fmla="*/ 430 h 957"/>
                <a:gd name="T8" fmla="*/ 665 w 1638"/>
                <a:gd name="T9" fmla="*/ 492 h 957"/>
                <a:gd name="T10" fmla="*/ 704 w 1638"/>
                <a:gd name="T11" fmla="*/ 499 h 957"/>
                <a:gd name="T12" fmla="*/ 857 w 1638"/>
                <a:gd name="T13" fmla="*/ 672 h 957"/>
                <a:gd name="T14" fmla="*/ 833 w 1638"/>
                <a:gd name="T15" fmla="*/ 716 h 957"/>
                <a:gd name="T16" fmla="*/ 781 w 1638"/>
                <a:gd name="T17" fmla="*/ 836 h 957"/>
                <a:gd name="T18" fmla="*/ 683 w 1638"/>
                <a:gd name="T19" fmla="*/ 585 h 957"/>
                <a:gd name="T20" fmla="*/ 534 w 1638"/>
                <a:gd name="T21" fmla="*/ 433 h 957"/>
                <a:gd name="T22" fmla="*/ 365 w 1638"/>
                <a:gd name="T23" fmla="*/ 440 h 957"/>
                <a:gd name="T24" fmla="*/ 454 w 1638"/>
                <a:gd name="T25" fmla="*/ 503 h 957"/>
                <a:gd name="T26" fmla="*/ 67 w 1638"/>
                <a:gd name="T27" fmla="*/ 543 h 957"/>
                <a:gd name="T28" fmla="*/ 21 w 1638"/>
                <a:gd name="T29" fmla="*/ 466 h 957"/>
                <a:gd name="T30" fmla="*/ 435 w 1638"/>
                <a:gd name="T31" fmla="*/ 403 h 957"/>
                <a:gd name="T32" fmla="*/ 391 w 1638"/>
                <a:gd name="T33" fmla="*/ 342 h 957"/>
                <a:gd name="T34" fmla="*/ 323 w 1638"/>
                <a:gd name="T35" fmla="*/ 372 h 957"/>
                <a:gd name="T36" fmla="*/ 285 w 1638"/>
                <a:gd name="T37" fmla="*/ 368 h 957"/>
                <a:gd name="T38" fmla="*/ 194 w 1638"/>
                <a:gd name="T39" fmla="*/ 416 h 957"/>
                <a:gd name="T40" fmla="*/ 157 w 1638"/>
                <a:gd name="T41" fmla="*/ 358 h 957"/>
                <a:gd name="T42" fmla="*/ 742 w 1638"/>
                <a:gd name="T43" fmla="*/ 325 h 957"/>
                <a:gd name="T44" fmla="*/ 140 w 1638"/>
                <a:gd name="T45" fmla="*/ 318 h 957"/>
                <a:gd name="T46" fmla="*/ 604 w 1638"/>
                <a:gd name="T47" fmla="*/ 396 h 957"/>
                <a:gd name="T48" fmla="*/ 515 w 1638"/>
                <a:gd name="T49" fmla="*/ 400 h 957"/>
                <a:gd name="T50" fmla="*/ 418 w 1638"/>
                <a:gd name="T51" fmla="*/ 328 h 957"/>
                <a:gd name="T52" fmla="*/ 318 w 1638"/>
                <a:gd name="T53" fmla="*/ 320 h 957"/>
                <a:gd name="T54" fmla="*/ 182 w 1638"/>
                <a:gd name="T55" fmla="*/ 323 h 957"/>
                <a:gd name="T56" fmla="*/ 217 w 1638"/>
                <a:gd name="T57" fmla="*/ 283 h 957"/>
                <a:gd name="T58" fmla="*/ 384 w 1638"/>
                <a:gd name="T59" fmla="*/ 265 h 957"/>
                <a:gd name="T60" fmla="*/ 1550 w 1638"/>
                <a:gd name="T61" fmla="*/ 225 h 957"/>
                <a:gd name="T62" fmla="*/ 531 w 1638"/>
                <a:gd name="T63" fmla="*/ 180 h 957"/>
                <a:gd name="T64" fmla="*/ 418 w 1638"/>
                <a:gd name="T65" fmla="*/ 206 h 957"/>
                <a:gd name="T66" fmla="*/ 454 w 1638"/>
                <a:gd name="T67" fmla="*/ 131 h 957"/>
                <a:gd name="T68" fmla="*/ 1081 w 1638"/>
                <a:gd name="T69" fmla="*/ 80 h 957"/>
                <a:gd name="T70" fmla="*/ 814 w 1638"/>
                <a:gd name="T71" fmla="*/ 129 h 957"/>
                <a:gd name="T72" fmla="*/ 669 w 1638"/>
                <a:gd name="T73" fmla="*/ 278 h 957"/>
                <a:gd name="T74" fmla="*/ 662 w 1638"/>
                <a:gd name="T75" fmla="*/ 334 h 957"/>
                <a:gd name="T76" fmla="*/ 517 w 1638"/>
                <a:gd name="T77" fmla="*/ 309 h 957"/>
                <a:gd name="T78" fmla="*/ 564 w 1638"/>
                <a:gd name="T79" fmla="*/ 197 h 957"/>
                <a:gd name="T80" fmla="*/ 657 w 1638"/>
                <a:gd name="T81" fmla="*/ 150 h 957"/>
                <a:gd name="T82" fmla="*/ 508 w 1638"/>
                <a:gd name="T83" fmla="*/ 161 h 957"/>
                <a:gd name="T84" fmla="*/ 510 w 1638"/>
                <a:gd name="T85" fmla="*/ 105 h 957"/>
                <a:gd name="T86" fmla="*/ 590 w 1638"/>
                <a:gd name="T87" fmla="*/ 70 h 957"/>
                <a:gd name="T88" fmla="*/ 1283 w 1638"/>
                <a:gd name="T89" fmla="*/ 0 h 957"/>
                <a:gd name="T90" fmla="*/ 1498 w 1638"/>
                <a:gd name="T91" fmla="*/ 84 h 957"/>
                <a:gd name="T92" fmla="*/ 1479 w 1638"/>
                <a:gd name="T93" fmla="*/ 161 h 957"/>
                <a:gd name="T94" fmla="*/ 1514 w 1638"/>
                <a:gd name="T95" fmla="*/ 222 h 957"/>
                <a:gd name="T96" fmla="*/ 1536 w 1638"/>
                <a:gd name="T97" fmla="*/ 349 h 957"/>
                <a:gd name="T98" fmla="*/ 1507 w 1638"/>
                <a:gd name="T99" fmla="*/ 442 h 957"/>
                <a:gd name="T100" fmla="*/ 1477 w 1638"/>
                <a:gd name="T101" fmla="*/ 526 h 957"/>
                <a:gd name="T102" fmla="*/ 1421 w 1638"/>
                <a:gd name="T103" fmla="*/ 581 h 957"/>
                <a:gd name="T104" fmla="*/ 1327 w 1638"/>
                <a:gd name="T105" fmla="*/ 693 h 957"/>
                <a:gd name="T106" fmla="*/ 1210 w 1638"/>
                <a:gd name="T107" fmla="*/ 829 h 957"/>
                <a:gd name="T108" fmla="*/ 1062 w 1638"/>
                <a:gd name="T109" fmla="*/ 852 h 957"/>
                <a:gd name="T110" fmla="*/ 1028 w 1638"/>
                <a:gd name="T111" fmla="*/ 779 h 957"/>
                <a:gd name="T112" fmla="*/ 1032 w 1638"/>
                <a:gd name="T113" fmla="*/ 595 h 957"/>
                <a:gd name="T114" fmla="*/ 889 w 1638"/>
                <a:gd name="T115" fmla="*/ 365 h 957"/>
                <a:gd name="T116" fmla="*/ 744 w 1638"/>
                <a:gd name="T117" fmla="*/ 278 h 957"/>
                <a:gd name="T118" fmla="*/ 966 w 1638"/>
                <a:gd name="T119" fmla="*/ 100 h 957"/>
                <a:gd name="T120" fmla="*/ 1117 w 1638"/>
                <a:gd name="T121" fmla="*/ 103 h 957"/>
                <a:gd name="T122" fmla="*/ 1196 w 1638"/>
                <a:gd name="T123" fmla="*/ 19 h 9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38" h="957">
                  <a:moveTo>
                    <a:pt x="246" y="461"/>
                  </a:moveTo>
                  <a:lnTo>
                    <a:pt x="267" y="475"/>
                  </a:lnTo>
                  <a:lnTo>
                    <a:pt x="280" y="492"/>
                  </a:lnTo>
                  <a:lnTo>
                    <a:pt x="287" y="513"/>
                  </a:lnTo>
                  <a:lnTo>
                    <a:pt x="292" y="540"/>
                  </a:lnTo>
                  <a:lnTo>
                    <a:pt x="297" y="567"/>
                  </a:lnTo>
                  <a:lnTo>
                    <a:pt x="313" y="569"/>
                  </a:lnTo>
                  <a:lnTo>
                    <a:pt x="323" y="571"/>
                  </a:lnTo>
                  <a:lnTo>
                    <a:pt x="332" y="578"/>
                  </a:lnTo>
                  <a:lnTo>
                    <a:pt x="337" y="587"/>
                  </a:lnTo>
                  <a:lnTo>
                    <a:pt x="339" y="602"/>
                  </a:lnTo>
                  <a:lnTo>
                    <a:pt x="336" y="602"/>
                  </a:lnTo>
                  <a:lnTo>
                    <a:pt x="334" y="601"/>
                  </a:lnTo>
                  <a:lnTo>
                    <a:pt x="332" y="599"/>
                  </a:lnTo>
                  <a:lnTo>
                    <a:pt x="330" y="597"/>
                  </a:lnTo>
                  <a:lnTo>
                    <a:pt x="327" y="595"/>
                  </a:lnTo>
                  <a:lnTo>
                    <a:pt x="327" y="602"/>
                  </a:lnTo>
                  <a:lnTo>
                    <a:pt x="330" y="606"/>
                  </a:lnTo>
                  <a:lnTo>
                    <a:pt x="332" y="608"/>
                  </a:lnTo>
                  <a:lnTo>
                    <a:pt x="334" y="608"/>
                  </a:lnTo>
                  <a:lnTo>
                    <a:pt x="334" y="611"/>
                  </a:lnTo>
                  <a:lnTo>
                    <a:pt x="334" y="613"/>
                  </a:lnTo>
                  <a:lnTo>
                    <a:pt x="336" y="618"/>
                  </a:lnTo>
                  <a:lnTo>
                    <a:pt x="327" y="620"/>
                  </a:lnTo>
                  <a:lnTo>
                    <a:pt x="318" y="622"/>
                  </a:lnTo>
                  <a:lnTo>
                    <a:pt x="308" y="622"/>
                  </a:lnTo>
                  <a:lnTo>
                    <a:pt x="290" y="615"/>
                  </a:lnTo>
                  <a:lnTo>
                    <a:pt x="273" y="613"/>
                  </a:lnTo>
                  <a:lnTo>
                    <a:pt x="253" y="616"/>
                  </a:lnTo>
                  <a:lnTo>
                    <a:pt x="234" y="622"/>
                  </a:lnTo>
                  <a:lnTo>
                    <a:pt x="215" y="625"/>
                  </a:lnTo>
                  <a:lnTo>
                    <a:pt x="194" y="625"/>
                  </a:lnTo>
                  <a:lnTo>
                    <a:pt x="170" y="618"/>
                  </a:lnTo>
                  <a:lnTo>
                    <a:pt x="157" y="615"/>
                  </a:lnTo>
                  <a:lnTo>
                    <a:pt x="147" y="613"/>
                  </a:lnTo>
                  <a:lnTo>
                    <a:pt x="138" y="611"/>
                  </a:lnTo>
                  <a:lnTo>
                    <a:pt x="130" y="606"/>
                  </a:lnTo>
                  <a:lnTo>
                    <a:pt x="124" y="595"/>
                  </a:lnTo>
                  <a:lnTo>
                    <a:pt x="128" y="595"/>
                  </a:lnTo>
                  <a:lnTo>
                    <a:pt x="137" y="587"/>
                  </a:lnTo>
                  <a:lnTo>
                    <a:pt x="150" y="583"/>
                  </a:lnTo>
                  <a:lnTo>
                    <a:pt x="166" y="581"/>
                  </a:lnTo>
                  <a:lnTo>
                    <a:pt x="182" y="580"/>
                  </a:lnTo>
                  <a:lnTo>
                    <a:pt x="182" y="576"/>
                  </a:lnTo>
                  <a:lnTo>
                    <a:pt x="175" y="571"/>
                  </a:lnTo>
                  <a:lnTo>
                    <a:pt x="170" y="567"/>
                  </a:lnTo>
                  <a:lnTo>
                    <a:pt x="163" y="566"/>
                  </a:lnTo>
                  <a:lnTo>
                    <a:pt x="150" y="564"/>
                  </a:lnTo>
                  <a:lnTo>
                    <a:pt x="144" y="564"/>
                  </a:lnTo>
                  <a:lnTo>
                    <a:pt x="131" y="564"/>
                  </a:lnTo>
                  <a:lnTo>
                    <a:pt x="116" y="564"/>
                  </a:lnTo>
                  <a:lnTo>
                    <a:pt x="114" y="553"/>
                  </a:lnTo>
                  <a:lnTo>
                    <a:pt x="109" y="543"/>
                  </a:lnTo>
                  <a:lnTo>
                    <a:pt x="105" y="534"/>
                  </a:lnTo>
                  <a:lnTo>
                    <a:pt x="102" y="524"/>
                  </a:lnTo>
                  <a:lnTo>
                    <a:pt x="102" y="506"/>
                  </a:lnTo>
                  <a:lnTo>
                    <a:pt x="109" y="496"/>
                  </a:lnTo>
                  <a:lnTo>
                    <a:pt x="116" y="484"/>
                  </a:lnTo>
                  <a:lnTo>
                    <a:pt x="124" y="473"/>
                  </a:lnTo>
                  <a:lnTo>
                    <a:pt x="135" y="466"/>
                  </a:lnTo>
                  <a:lnTo>
                    <a:pt x="147" y="468"/>
                  </a:lnTo>
                  <a:lnTo>
                    <a:pt x="150" y="468"/>
                  </a:lnTo>
                  <a:lnTo>
                    <a:pt x="150" y="471"/>
                  </a:lnTo>
                  <a:lnTo>
                    <a:pt x="150" y="473"/>
                  </a:lnTo>
                  <a:lnTo>
                    <a:pt x="149" y="473"/>
                  </a:lnTo>
                  <a:lnTo>
                    <a:pt x="149" y="475"/>
                  </a:lnTo>
                  <a:lnTo>
                    <a:pt x="149" y="475"/>
                  </a:lnTo>
                  <a:lnTo>
                    <a:pt x="150" y="477"/>
                  </a:lnTo>
                  <a:lnTo>
                    <a:pt x="150" y="480"/>
                  </a:lnTo>
                  <a:lnTo>
                    <a:pt x="159" y="480"/>
                  </a:lnTo>
                  <a:lnTo>
                    <a:pt x="171" y="480"/>
                  </a:lnTo>
                  <a:lnTo>
                    <a:pt x="182" y="480"/>
                  </a:lnTo>
                  <a:lnTo>
                    <a:pt x="189" y="480"/>
                  </a:lnTo>
                  <a:lnTo>
                    <a:pt x="192" y="482"/>
                  </a:lnTo>
                  <a:lnTo>
                    <a:pt x="194" y="484"/>
                  </a:lnTo>
                  <a:lnTo>
                    <a:pt x="196" y="487"/>
                  </a:lnTo>
                  <a:lnTo>
                    <a:pt x="198" y="491"/>
                  </a:lnTo>
                  <a:lnTo>
                    <a:pt x="201" y="492"/>
                  </a:lnTo>
                  <a:lnTo>
                    <a:pt x="205" y="496"/>
                  </a:lnTo>
                  <a:lnTo>
                    <a:pt x="206" y="491"/>
                  </a:lnTo>
                  <a:lnTo>
                    <a:pt x="208" y="489"/>
                  </a:lnTo>
                  <a:lnTo>
                    <a:pt x="212" y="487"/>
                  </a:lnTo>
                  <a:lnTo>
                    <a:pt x="213" y="485"/>
                  </a:lnTo>
                  <a:lnTo>
                    <a:pt x="219" y="485"/>
                  </a:lnTo>
                  <a:lnTo>
                    <a:pt x="224" y="484"/>
                  </a:lnTo>
                  <a:lnTo>
                    <a:pt x="231" y="498"/>
                  </a:lnTo>
                  <a:lnTo>
                    <a:pt x="238" y="508"/>
                  </a:lnTo>
                  <a:lnTo>
                    <a:pt x="243" y="515"/>
                  </a:lnTo>
                  <a:lnTo>
                    <a:pt x="245" y="510"/>
                  </a:lnTo>
                  <a:lnTo>
                    <a:pt x="246" y="505"/>
                  </a:lnTo>
                  <a:lnTo>
                    <a:pt x="246" y="499"/>
                  </a:lnTo>
                  <a:lnTo>
                    <a:pt x="246" y="492"/>
                  </a:lnTo>
                  <a:lnTo>
                    <a:pt x="240" y="482"/>
                  </a:lnTo>
                  <a:lnTo>
                    <a:pt x="241" y="471"/>
                  </a:lnTo>
                  <a:lnTo>
                    <a:pt x="246" y="461"/>
                  </a:lnTo>
                  <a:close/>
                  <a:moveTo>
                    <a:pt x="266" y="445"/>
                  </a:moveTo>
                  <a:lnTo>
                    <a:pt x="274" y="445"/>
                  </a:lnTo>
                  <a:lnTo>
                    <a:pt x="281" y="447"/>
                  </a:lnTo>
                  <a:lnTo>
                    <a:pt x="288" y="449"/>
                  </a:lnTo>
                  <a:lnTo>
                    <a:pt x="294" y="452"/>
                  </a:lnTo>
                  <a:lnTo>
                    <a:pt x="295" y="457"/>
                  </a:lnTo>
                  <a:lnTo>
                    <a:pt x="295" y="461"/>
                  </a:lnTo>
                  <a:lnTo>
                    <a:pt x="297" y="466"/>
                  </a:lnTo>
                  <a:lnTo>
                    <a:pt x="297" y="473"/>
                  </a:lnTo>
                  <a:lnTo>
                    <a:pt x="292" y="473"/>
                  </a:lnTo>
                  <a:lnTo>
                    <a:pt x="288" y="475"/>
                  </a:lnTo>
                  <a:lnTo>
                    <a:pt x="283" y="475"/>
                  </a:lnTo>
                  <a:lnTo>
                    <a:pt x="278" y="477"/>
                  </a:lnTo>
                  <a:lnTo>
                    <a:pt x="269" y="468"/>
                  </a:lnTo>
                  <a:lnTo>
                    <a:pt x="259" y="461"/>
                  </a:lnTo>
                  <a:lnTo>
                    <a:pt x="266" y="445"/>
                  </a:lnTo>
                  <a:close/>
                  <a:moveTo>
                    <a:pt x="562" y="430"/>
                  </a:moveTo>
                  <a:lnTo>
                    <a:pt x="562" y="433"/>
                  </a:lnTo>
                  <a:lnTo>
                    <a:pt x="566" y="433"/>
                  </a:lnTo>
                  <a:lnTo>
                    <a:pt x="564" y="451"/>
                  </a:lnTo>
                  <a:lnTo>
                    <a:pt x="566" y="466"/>
                  </a:lnTo>
                  <a:lnTo>
                    <a:pt x="573" y="480"/>
                  </a:lnTo>
                  <a:lnTo>
                    <a:pt x="576" y="482"/>
                  </a:lnTo>
                  <a:lnTo>
                    <a:pt x="580" y="482"/>
                  </a:lnTo>
                  <a:lnTo>
                    <a:pt x="583" y="484"/>
                  </a:lnTo>
                  <a:lnTo>
                    <a:pt x="589" y="484"/>
                  </a:lnTo>
                  <a:lnTo>
                    <a:pt x="589" y="442"/>
                  </a:lnTo>
                  <a:lnTo>
                    <a:pt x="615" y="442"/>
                  </a:lnTo>
                  <a:lnTo>
                    <a:pt x="620" y="454"/>
                  </a:lnTo>
                  <a:lnTo>
                    <a:pt x="627" y="466"/>
                  </a:lnTo>
                  <a:lnTo>
                    <a:pt x="634" y="477"/>
                  </a:lnTo>
                  <a:lnTo>
                    <a:pt x="646" y="480"/>
                  </a:lnTo>
                  <a:lnTo>
                    <a:pt x="646" y="485"/>
                  </a:lnTo>
                  <a:lnTo>
                    <a:pt x="648" y="496"/>
                  </a:lnTo>
                  <a:lnTo>
                    <a:pt x="650" y="508"/>
                  </a:lnTo>
                  <a:lnTo>
                    <a:pt x="650" y="515"/>
                  </a:lnTo>
                  <a:lnTo>
                    <a:pt x="653" y="513"/>
                  </a:lnTo>
                  <a:lnTo>
                    <a:pt x="655" y="513"/>
                  </a:lnTo>
                  <a:lnTo>
                    <a:pt x="655" y="513"/>
                  </a:lnTo>
                  <a:lnTo>
                    <a:pt x="657" y="512"/>
                  </a:lnTo>
                  <a:lnTo>
                    <a:pt x="658" y="510"/>
                  </a:lnTo>
                  <a:lnTo>
                    <a:pt x="660" y="506"/>
                  </a:lnTo>
                  <a:lnTo>
                    <a:pt x="662" y="501"/>
                  </a:lnTo>
                  <a:lnTo>
                    <a:pt x="664" y="496"/>
                  </a:lnTo>
                  <a:lnTo>
                    <a:pt x="665" y="492"/>
                  </a:lnTo>
                  <a:lnTo>
                    <a:pt x="669" y="489"/>
                  </a:lnTo>
                  <a:lnTo>
                    <a:pt x="672" y="487"/>
                  </a:lnTo>
                  <a:lnTo>
                    <a:pt x="678" y="485"/>
                  </a:lnTo>
                  <a:lnTo>
                    <a:pt x="681" y="482"/>
                  </a:lnTo>
                  <a:lnTo>
                    <a:pt x="685" y="480"/>
                  </a:lnTo>
                  <a:lnTo>
                    <a:pt x="681" y="480"/>
                  </a:lnTo>
                  <a:lnTo>
                    <a:pt x="681" y="477"/>
                  </a:lnTo>
                  <a:lnTo>
                    <a:pt x="672" y="480"/>
                  </a:lnTo>
                  <a:lnTo>
                    <a:pt x="667" y="484"/>
                  </a:lnTo>
                  <a:lnTo>
                    <a:pt x="660" y="489"/>
                  </a:lnTo>
                  <a:lnTo>
                    <a:pt x="650" y="492"/>
                  </a:lnTo>
                  <a:lnTo>
                    <a:pt x="648" y="477"/>
                  </a:lnTo>
                  <a:lnTo>
                    <a:pt x="646" y="466"/>
                  </a:lnTo>
                  <a:lnTo>
                    <a:pt x="643" y="457"/>
                  </a:lnTo>
                  <a:lnTo>
                    <a:pt x="639" y="445"/>
                  </a:lnTo>
                  <a:lnTo>
                    <a:pt x="643" y="444"/>
                  </a:lnTo>
                  <a:lnTo>
                    <a:pt x="644" y="444"/>
                  </a:lnTo>
                  <a:lnTo>
                    <a:pt x="648" y="442"/>
                  </a:lnTo>
                  <a:lnTo>
                    <a:pt x="653" y="442"/>
                  </a:lnTo>
                  <a:lnTo>
                    <a:pt x="658" y="445"/>
                  </a:lnTo>
                  <a:lnTo>
                    <a:pt x="662" y="447"/>
                  </a:lnTo>
                  <a:lnTo>
                    <a:pt x="667" y="449"/>
                  </a:lnTo>
                  <a:lnTo>
                    <a:pt x="672" y="451"/>
                  </a:lnTo>
                  <a:lnTo>
                    <a:pt x="678" y="452"/>
                  </a:lnTo>
                  <a:lnTo>
                    <a:pt x="685" y="464"/>
                  </a:lnTo>
                  <a:lnTo>
                    <a:pt x="692" y="478"/>
                  </a:lnTo>
                  <a:lnTo>
                    <a:pt x="697" y="491"/>
                  </a:lnTo>
                  <a:lnTo>
                    <a:pt x="704" y="499"/>
                  </a:lnTo>
                  <a:lnTo>
                    <a:pt x="707" y="501"/>
                  </a:lnTo>
                  <a:lnTo>
                    <a:pt x="713" y="501"/>
                  </a:lnTo>
                  <a:lnTo>
                    <a:pt x="718" y="501"/>
                  </a:lnTo>
                  <a:lnTo>
                    <a:pt x="723" y="501"/>
                  </a:lnTo>
                  <a:lnTo>
                    <a:pt x="726" y="501"/>
                  </a:lnTo>
                  <a:lnTo>
                    <a:pt x="730" y="503"/>
                  </a:lnTo>
                  <a:lnTo>
                    <a:pt x="747" y="515"/>
                  </a:lnTo>
                  <a:lnTo>
                    <a:pt x="761" y="531"/>
                  </a:lnTo>
                  <a:lnTo>
                    <a:pt x="777" y="545"/>
                  </a:lnTo>
                  <a:lnTo>
                    <a:pt x="777" y="557"/>
                  </a:lnTo>
                  <a:lnTo>
                    <a:pt x="791" y="562"/>
                  </a:lnTo>
                  <a:lnTo>
                    <a:pt x="803" y="569"/>
                  </a:lnTo>
                  <a:lnTo>
                    <a:pt x="810" y="580"/>
                  </a:lnTo>
                  <a:lnTo>
                    <a:pt x="819" y="592"/>
                  </a:lnTo>
                  <a:lnTo>
                    <a:pt x="826" y="604"/>
                  </a:lnTo>
                  <a:lnTo>
                    <a:pt x="835" y="615"/>
                  </a:lnTo>
                  <a:lnTo>
                    <a:pt x="829" y="622"/>
                  </a:lnTo>
                  <a:lnTo>
                    <a:pt x="826" y="625"/>
                  </a:lnTo>
                  <a:lnTo>
                    <a:pt x="824" y="630"/>
                  </a:lnTo>
                  <a:lnTo>
                    <a:pt x="822" y="634"/>
                  </a:lnTo>
                  <a:lnTo>
                    <a:pt x="829" y="646"/>
                  </a:lnTo>
                  <a:lnTo>
                    <a:pt x="840" y="655"/>
                  </a:lnTo>
                  <a:lnTo>
                    <a:pt x="854" y="660"/>
                  </a:lnTo>
                  <a:lnTo>
                    <a:pt x="854" y="665"/>
                  </a:lnTo>
                  <a:lnTo>
                    <a:pt x="854" y="667"/>
                  </a:lnTo>
                  <a:lnTo>
                    <a:pt x="856" y="669"/>
                  </a:lnTo>
                  <a:lnTo>
                    <a:pt x="856" y="670"/>
                  </a:lnTo>
                  <a:lnTo>
                    <a:pt x="857" y="672"/>
                  </a:lnTo>
                  <a:lnTo>
                    <a:pt x="861" y="674"/>
                  </a:lnTo>
                  <a:lnTo>
                    <a:pt x="864" y="677"/>
                  </a:lnTo>
                  <a:lnTo>
                    <a:pt x="870" y="679"/>
                  </a:lnTo>
                  <a:lnTo>
                    <a:pt x="873" y="681"/>
                  </a:lnTo>
                  <a:lnTo>
                    <a:pt x="877" y="684"/>
                  </a:lnTo>
                  <a:lnTo>
                    <a:pt x="878" y="686"/>
                  </a:lnTo>
                  <a:lnTo>
                    <a:pt x="880" y="690"/>
                  </a:lnTo>
                  <a:lnTo>
                    <a:pt x="878" y="691"/>
                  </a:lnTo>
                  <a:lnTo>
                    <a:pt x="878" y="693"/>
                  </a:lnTo>
                  <a:lnTo>
                    <a:pt x="878" y="693"/>
                  </a:lnTo>
                  <a:lnTo>
                    <a:pt x="878" y="695"/>
                  </a:lnTo>
                  <a:lnTo>
                    <a:pt x="880" y="697"/>
                  </a:lnTo>
                  <a:lnTo>
                    <a:pt x="884" y="698"/>
                  </a:lnTo>
                  <a:lnTo>
                    <a:pt x="889" y="700"/>
                  </a:lnTo>
                  <a:lnTo>
                    <a:pt x="892" y="702"/>
                  </a:lnTo>
                  <a:lnTo>
                    <a:pt x="898" y="702"/>
                  </a:lnTo>
                  <a:lnTo>
                    <a:pt x="903" y="702"/>
                  </a:lnTo>
                  <a:lnTo>
                    <a:pt x="896" y="749"/>
                  </a:lnTo>
                  <a:lnTo>
                    <a:pt x="891" y="751"/>
                  </a:lnTo>
                  <a:lnTo>
                    <a:pt x="885" y="751"/>
                  </a:lnTo>
                  <a:lnTo>
                    <a:pt x="880" y="752"/>
                  </a:lnTo>
                  <a:lnTo>
                    <a:pt x="873" y="752"/>
                  </a:lnTo>
                  <a:lnTo>
                    <a:pt x="866" y="744"/>
                  </a:lnTo>
                  <a:lnTo>
                    <a:pt x="857" y="735"/>
                  </a:lnTo>
                  <a:lnTo>
                    <a:pt x="850" y="726"/>
                  </a:lnTo>
                  <a:lnTo>
                    <a:pt x="845" y="714"/>
                  </a:lnTo>
                  <a:lnTo>
                    <a:pt x="838" y="714"/>
                  </a:lnTo>
                  <a:lnTo>
                    <a:pt x="833" y="716"/>
                  </a:lnTo>
                  <a:lnTo>
                    <a:pt x="828" y="716"/>
                  </a:lnTo>
                  <a:lnTo>
                    <a:pt x="822" y="718"/>
                  </a:lnTo>
                  <a:lnTo>
                    <a:pt x="831" y="745"/>
                  </a:lnTo>
                  <a:lnTo>
                    <a:pt x="838" y="775"/>
                  </a:lnTo>
                  <a:lnTo>
                    <a:pt x="850" y="775"/>
                  </a:lnTo>
                  <a:lnTo>
                    <a:pt x="857" y="789"/>
                  </a:lnTo>
                  <a:lnTo>
                    <a:pt x="863" y="803"/>
                  </a:lnTo>
                  <a:lnTo>
                    <a:pt x="864" y="822"/>
                  </a:lnTo>
                  <a:lnTo>
                    <a:pt x="863" y="824"/>
                  </a:lnTo>
                  <a:lnTo>
                    <a:pt x="861" y="826"/>
                  </a:lnTo>
                  <a:lnTo>
                    <a:pt x="861" y="828"/>
                  </a:lnTo>
                  <a:lnTo>
                    <a:pt x="859" y="829"/>
                  </a:lnTo>
                  <a:lnTo>
                    <a:pt x="857" y="831"/>
                  </a:lnTo>
                  <a:lnTo>
                    <a:pt x="854" y="833"/>
                  </a:lnTo>
                  <a:lnTo>
                    <a:pt x="847" y="829"/>
                  </a:lnTo>
                  <a:lnTo>
                    <a:pt x="838" y="824"/>
                  </a:lnTo>
                  <a:lnTo>
                    <a:pt x="829" y="819"/>
                  </a:lnTo>
                  <a:lnTo>
                    <a:pt x="822" y="815"/>
                  </a:lnTo>
                  <a:lnTo>
                    <a:pt x="819" y="814"/>
                  </a:lnTo>
                  <a:lnTo>
                    <a:pt x="816" y="814"/>
                  </a:lnTo>
                  <a:lnTo>
                    <a:pt x="826" y="828"/>
                  </a:lnTo>
                  <a:lnTo>
                    <a:pt x="835" y="840"/>
                  </a:lnTo>
                  <a:lnTo>
                    <a:pt x="842" y="855"/>
                  </a:lnTo>
                  <a:lnTo>
                    <a:pt x="838" y="855"/>
                  </a:lnTo>
                  <a:lnTo>
                    <a:pt x="826" y="850"/>
                  </a:lnTo>
                  <a:lnTo>
                    <a:pt x="810" y="847"/>
                  </a:lnTo>
                  <a:lnTo>
                    <a:pt x="793" y="843"/>
                  </a:lnTo>
                  <a:lnTo>
                    <a:pt x="781" y="836"/>
                  </a:lnTo>
                  <a:lnTo>
                    <a:pt x="770" y="826"/>
                  </a:lnTo>
                  <a:lnTo>
                    <a:pt x="763" y="810"/>
                  </a:lnTo>
                  <a:lnTo>
                    <a:pt x="756" y="796"/>
                  </a:lnTo>
                  <a:lnTo>
                    <a:pt x="746" y="782"/>
                  </a:lnTo>
                  <a:lnTo>
                    <a:pt x="735" y="772"/>
                  </a:lnTo>
                  <a:lnTo>
                    <a:pt x="720" y="780"/>
                  </a:lnTo>
                  <a:lnTo>
                    <a:pt x="702" y="786"/>
                  </a:lnTo>
                  <a:lnTo>
                    <a:pt x="681" y="787"/>
                  </a:lnTo>
                  <a:lnTo>
                    <a:pt x="679" y="782"/>
                  </a:lnTo>
                  <a:lnTo>
                    <a:pt x="678" y="777"/>
                  </a:lnTo>
                  <a:lnTo>
                    <a:pt x="678" y="772"/>
                  </a:lnTo>
                  <a:lnTo>
                    <a:pt x="678" y="765"/>
                  </a:lnTo>
                  <a:lnTo>
                    <a:pt x="693" y="759"/>
                  </a:lnTo>
                  <a:lnTo>
                    <a:pt x="713" y="754"/>
                  </a:lnTo>
                  <a:lnTo>
                    <a:pt x="730" y="749"/>
                  </a:lnTo>
                  <a:lnTo>
                    <a:pt x="735" y="739"/>
                  </a:lnTo>
                  <a:lnTo>
                    <a:pt x="740" y="725"/>
                  </a:lnTo>
                  <a:lnTo>
                    <a:pt x="746" y="709"/>
                  </a:lnTo>
                  <a:lnTo>
                    <a:pt x="749" y="693"/>
                  </a:lnTo>
                  <a:lnTo>
                    <a:pt x="751" y="681"/>
                  </a:lnTo>
                  <a:lnTo>
                    <a:pt x="749" y="672"/>
                  </a:lnTo>
                  <a:lnTo>
                    <a:pt x="742" y="660"/>
                  </a:lnTo>
                  <a:lnTo>
                    <a:pt x="733" y="653"/>
                  </a:lnTo>
                  <a:lnTo>
                    <a:pt x="723" y="646"/>
                  </a:lnTo>
                  <a:lnTo>
                    <a:pt x="716" y="637"/>
                  </a:lnTo>
                  <a:lnTo>
                    <a:pt x="707" y="595"/>
                  </a:lnTo>
                  <a:lnTo>
                    <a:pt x="693" y="592"/>
                  </a:lnTo>
                  <a:lnTo>
                    <a:pt x="683" y="585"/>
                  </a:lnTo>
                  <a:lnTo>
                    <a:pt x="674" y="578"/>
                  </a:lnTo>
                  <a:lnTo>
                    <a:pt x="665" y="576"/>
                  </a:lnTo>
                  <a:lnTo>
                    <a:pt x="657" y="580"/>
                  </a:lnTo>
                  <a:lnTo>
                    <a:pt x="651" y="585"/>
                  </a:lnTo>
                  <a:lnTo>
                    <a:pt x="646" y="590"/>
                  </a:lnTo>
                  <a:lnTo>
                    <a:pt x="639" y="595"/>
                  </a:lnTo>
                  <a:lnTo>
                    <a:pt x="627" y="599"/>
                  </a:lnTo>
                  <a:lnTo>
                    <a:pt x="615" y="592"/>
                  </a:lnTo>
                  <a:lnTo>
                    <a:pt x="599" y="587"/>
                  </a:lnTo>
                  <a:lnTo>
                    <a:pt x="582" y="583"/>
                  </a:lnTo>
                  <a:lnTo>
                    <a:pt x="566" y="578"/>
                  </a:lnTo>
                  <a:lnTo>
                    <a:pt x="552" y="573"/>
                  </a:lnTo>
                  <a:lnTo>
                    <a:pt x="541" y="564"/>
                  </a:lnTo>
                  <a:lnTo>
                    <a:pt x="534" y="550"/>
                  </a:lnTo>
                  <a:lnTo>
                    <a:pt x="536" y="548"/>
                  </a:lnTo>
                  <a:lnTo>
                    <a:pt x="536" y="547"/>
                  </a:lnTo>
                  <a:lnTo>
                    <a:pt x="538" y="547"/>
                  </a:lnTo>
                  <a:lnTo>
                    <a:pt x="538" y="545"/>
                  </a:lnTo>
                  <a:lnTo>
                    <a:pt x="538" y="541"/>
                  </a:lnTo>
                  <a:lnTo>
                    <a:pt x="531" y="540"/>
                  </a:lnTo>
                  <a:lnTo>
                    <a:pt x="524" y="538"/>
                  </a:lnTo>
                  <a:lnTo>
                    <a:pt x="519" y="534"/>
                  </a:lnTo>
                  <a:lnTo>
                    <a:pt x="515" y="529"/>
                  </a:lnTo>
                  <a:lnTo>
                    <a:pt x="512" y="522"/>
                  </a:lnTo>
                  <a:lnTo>
                    <a:pt x="521" y="505"/>
                  </a:lnTo>
                  <a:lnTo>
                    <a:pt x="528" y="482"/>
                  </a:lnTo>
                  <a:lnTo>
                    <a:pt x="531" y="457"/>
                  </a:lnTo>
                  <a:lnTo>
                    <a:pt x="534" y="433"/>
                  </a:lnTo>
                  <a:lnTo>
                    <a:pt x="562" y="430"/>
                  </a:lnTo>
                  <a:close/>
                  <a:moveTo>
                    <a:pt x="400" y="426"/>
                  </a:moveTo>
                  <a:lnTo>
                    <a:pt x="416" y="426"/>
                  </a:lnTo>
                  <a:lnTo>
                    <a:pt x="425" y="461"/>
                  </a:lnTo>
                  <a:lnTo>
                    <a:pt x="432" y="499"/>
                  </a:lnTo>
                  <a:lnTo>
                    <a:pt x="428" y="499"/>
                  </a:lnTo>
                  <a:lnTo>
                    <a:pt x="423" y="506"/>
                  </a:lnTo>
                  <a:lnTo>
                    <a:pt x="412" y="503"/>
                  </a:lnTo>
                  <a:lnTo>
                    <a:pt x="409" y="506"/>
                  </a:lnTo>
                  <a:lnTo>
                    <a:pt x="409" y="510"/>
                  </a:lnTo>
                  <a:lnTo>
                    <a:pt x="409" y="513"/>
                  </a:lnTo>
                  <a:lnTo>
                    <a:pt x="409" y="515"/>
                  </a:lnTo>
                  <a:lnTo>
                    <a:pt x="407" y="517"/>
                  </a:lnTo>
                  <a:lnTo>
                    <a:pt x="405" y="520"/>
                  </a:lnTo>
                  <a:lnTo>
                    <a:pt x="400" y="522"/>
                  </a:lnTo>
                  <a:lnTo>
                    <a:pt x="395" y="519"/>
                  </a:lnTo>
                  <a:lnTo>
                    <a:pt x="388" y="513"/>
                  </a:lnTo>
                  <a:lnTo>
                    <a:pt x="381" y="510"/>
                  </a:lnTo>
                  <a:lnTo>
                    <a:pt x="381" y="499"/>
                  </a:lnTo>
                  <a:lnTo>
                    <a:pt x="358" y="496"/>
                  </a:lnTo>
                  <a:lnTo>
                    <a:pt x="362" y="464"/>
                  </a:lnTo>
                  <a:lnTo>
                    <a:pt x="369" y="461"/>
                  </a:lnTo>
                  <a:lnTo>
                    <a:pt x="376" y="456"/>
                  </a:lnTo>
                  <a:lnTo>
                    <a:pt x="381" y="449"/>
                  </a:lnTo>
                  <a:lnTo>
                    <a:pt x="376" y="447"/>
                  </a:lnTo>
                  <a:lnTo>
                    <a:pt x="372" y="445"/>
                  </a:lnTo>
                  <a:lnTo>
                    <a:pt x="369" y="444"/>
                  </a:lnTo>
                  <a:lnTo>
                    <a:pt x="365" y="440"/>
                  </a:lnTo>
                  <a:lnTo>
                    <a:pt x="363" y="437"/>
                  </a:lnTo>
                  <a:lnTo>
                    <a:pt x="362" y="430"/>
                  </a:lnTo>
                  <a:lnTo>
                    <a:pt x="381" y="428"/>
                  </a:lnTo>
                  <a:lnTo>
                    <a:pt x="400" y="426"/>
                  </a:lnTo>
                  <a:close/>
                  <a:moveTo>
                    <a:pt x="438" y="410"/>
                  </a:moveTo>
                  <a:lnTo>
                    <a:pt x="451" y="412"/>
                  </a:lnTo>
                  <a:lnTo>
                    <a:pt x="465" y="414"/>
                  </a:lnTo>
                  <a:lnTo>
                    <a:pt x="477" y="416"/>
                  </a:lnTo>
                  <a:lnTo>
                    <a:pt x="486" y="419"/>
                  </a:lnTo>
                  <a:lnTo>
                    <a:pt x="487" y="423"/>
                  </a:lnTo>
                  <a:lnTo>
                    <a:pt x="487" y="428"/>
                  </a:lnTo>
                  <a:lnTo>
                    <a:pt x="489" y="435"/>
                  </a:lnTo>
                  <a:lnTo>
                    <a:pt x="489" y="442"/>
                  </a:lnTo>
                  <a:lnTo>
                    <a:pt x="487" y="445"/>
                  </a:lnTo>
                  <a:lnTo>
                    <a:pt x="486" y="449"/>
                  </a:lnTo>
                  <a:lnTo>
                    <a:pt x="484" y="454"/>
                  </a:lnTo>
                  <a:lnTo>
                    <a:pt x="480" y="457"/>
                  </a:lnTo>
                  <a:lnTo>
                    <a:pt x="477" y="459"/>
                  </a:lnTo>
                  <a:lnTo>
                    <a:pt x="473" y="461"/>
                  </a:lnTo>
                  <a:lnTo>
                    <a:pt x="472" y="463"/>
                  </a:lnTo>
                  <a:lnTo>
                    <a:pt x="468" y="464"/>
                  </a:lnTo>
                  <a:lnTo>
                    <a:pt x="466" y="468"/>
                  </a:lnTo>
                  <a:lnTo>
                    <a:pt x="468" y="477"/>
                  </a:lnTo>
                  <a:lnTo>
                    <a:pt x="466" y="487"/>
                  </a:lnTo>
                  <a:lnTo>
                    <a:pt x="465" y="494"/>
                  </a:lnTo>
                  <a:lnTo>
                    <a:pt x="461" y="499"/>
                  </a:lnTo>
                  <a:lnTo>
                    <a:pt x="458" y="501"/>
                  </a:lnTo>
                  <a:lnTo>
                    <a:pt x="454" y="503"/>
                  </a:lnTo>
                  <a:lnTo>
                    <a:pt x="449" y="503"/>
                  </a:lnTo>
                  <a:lnTo>
                    <a:pt x="442" y="503"/>
                  </a:lnTo>
                  <a:lnTo>
                    <a:pt x="438" y="492"/>
                  </a:lnTo>
                  <a:lnTo>
                    <a:pt x="442" y="482"/>
                  </a:lnTo>
                  <a:lnTo>
                    <a:pt x="442" y="470"/>
                  </a:lnTo>
                  <a:lnTo>
                    <a:pt x="438" y="456"/>
                  </a:lnTo>
                  <a:lnTo>
                    <a:pt x="437" y="440"/>
                  </a:lnTo>
                  <a:lnTo>
                    <a:pt x="435" y="426"/>
                  </a:lnTo>
                  <a:lnTo>
                    <a:pt x="438" y="410"/>
                  </a:lnTo>
                  <a:close/>
                  <a:moveTo>
                    <a:pt x="60" y="409"/>
                  </a:moveTo>
                  <a:lnTo>
                    <a:pt x="74" y="410"/>
                  </a:lnTo>
                  <a:lnTo>
                    <a:pt x="74" y="423"/>
                  </a:lnTo>
                  <a:lnTo>
                    <a:pt x="91" y="423"/>
                  </a:lnTo>
                  <a:lnTo>
                    <a:pt x="105" y="423"/>
                  </a:lnTo>
                  <a:lnTo>
                    <a:pt x="121" y="423"/>
                  </a:lnTo>
                  <a:lnTo>
                    <a:pt x="124" y="430"/>
                  </a:lnTo>
                  <a:lnTo>
                    <a:pt x="128" y="438"/>
                  </a:lnTo>
                  <a:lnTo>
                    <a:pt x="131" y="447"/>
                  </a:lnTo>
                  <a:lnTo>
                    <a:pt x="135" y="454"/>
                  </a:lnTo>
                  <a:lnTo>
                    <a:pt x="135" y="457"/>
                  </a:lnTo>
                  <a:lnTo>
                    <a:pt x="124" y="470"/>
                  </a:lnTo>
                  <a:lnTo>
                    <a:pt x="110" y="475"/>
                  </a:lnTo>
                  <a:lnTo>
                    <a:pt x="96" y="480"/>
                  </a:lnTo>
                  <a:lnTo>
                    <a:pt x="88" y="496"/>
                  </a:lnTo>
                  <a:lnTo>
                    <a:pt x="81" y="510"/>
                  </a:lnTo>
                  <a:lnTo>
                    <a:pt x="79" y="526"/>
                  </a:lnTo>
                  <a:lnTo>
                    <a:pt x="82" y="541"/>
                  </a:lnTo>
                  <a:lnTo>
                    <a:pt x="67" y="543"/>
                  </a:lnTo>
                  <a:lnTo>
                    <a:pt x="53" y="548"/>
                  </a:lnTo>
                  <a:lnTo>
                    <a:pt x="35" y="553"/>
                  </a:lnTo>
                  <a:lnTo>
                    <a:pt x="34" y="550"/>
                  </a:lnTo>
                  <a:lnTo>
                    <a:pt x="32" y="547"/>
                  </a:lnTo>
                  <a:lnTo>
                    <a:pt x="30" y="545"/>
                  </a:lnTo>
                  <a:lnTo>
                    <a:pt x="30" y="541"/>
                  </a:lnTo>
                  <a:lnTo>
                    <a:pt x="28" y="538"/>
                  </a:lnTo>
                  <a:lnTo>
                    <a:pt x="30" y="536"/>
                  </a:lnTo>
                  <a:lnTo>
                    <a:pt x="30" y="534"/>
                  </a:lnTo>
                  <a:lnTo>
                    <a:pt x="30" y="533"/>
                  </a:lnTo>
                  <a:lnTo>
                    <a:pt x="32" y="529"/>
                  </a:lnTo>
                  <a:lnTo>
                    <a:pt x="32" y="526"/>
                  </a:lnTo>
                  <a:lnTo>
                    <a:pt x="20" y="526"/>
                  </a:lnTo>
                  <a:lnTo>
                    <a:pt x="20" y="520"/>
                  </a:lnTo>
                  <a:lnTo>
                    <a:pt x="20" y="519"/>
                  </a:lnTo>
                  <a:lnTo>
                    <a:pt x="18" y="517"/>
                  </a:lnTo>
                  <a:lnTo>
                    <a:pt x="18" y="515"/>
                  </a:lnTo>
                  <a:lnTo>
                    <a:pt x="16" y="513"/>
                  </a:lnTo>
                  <a:lnTo>
                    <a:pt x="13" y="510"/>
                  </a:lnTo>
                  <a:lnTo>
                    <a:pt x="11" y="510"/>
                  </a:lnTo>
                  <a:lnTo>
                    <a:pt x="9" y="510"/>
                  </a:lnTo>
                  <a:lnTo>
                    <a:pt x="9" y="510"/>
                  </a:lnTo>
                  <a:lnTo>
                    <a:pt x="7" y="510"/>
                  </a:lnTo>
                  <a:lnTo>
                    <a:pt x="6" y="510"/>
                  </a:lnTo>
                  <a:lnTo>
                    <a:pt x="0" y="510"/>
                  </a:lnTo>
                  <a:lnTo>
                    <a:pt x="0" y="499"/>
                  </a:lnTo>
                  <a:lnTo>
                    <a:pt x="13" y="485"/>
                  </a:lnTo>
                  <a:lnTo>
                    <a:pt x="21" y="466"/>
                  </a:lnTo>
                  <a:lnTo>
                    <a:pt x="28" y="445"/>
                  </a:lnTo>
                  <a:lnTo>
                    <a:pt x="23" y="442"/>
                  </a:lnTo>
                  <a:lnTo>
                    <a:pt x="21" y="437"/>
                  </a:lnTo>
                  <a:lnTo>
                    <a:pt x="20" y="433"/>
                  </a:lnTo>
                  <a:lnTo>
                    <a:pt x="18" y="426"/>
                  </a:lnTo>
                  <a:lnTo>
                    <a:pt x="16" y="419"/>
                  </a:lnTo>
                  <a:lnTo>
                    <a:pt x="30" y="416"/>
                  </a:lnTo>
                  <a:lnTo>
                    <a:pt x="41" y="414"/>
                  </a:lnTo>
                  <a:lnTo>
                    <a:pt x="49" y="410"/>
                  </a:lnTo>
                  <a:lnTo>
                    <a:pt x="60" y="409"/>
                  </a:lnTo>
                  <a:close/>
                  <a:moveTo>
                    <a:pt x="1556" y="368"/>
                  </a:moveTo>
                  <a:lnTo>
                    <a:pt x="1571" y="368"/>
                  </a:lnTo>
                  <a:lnTo>
                    <a:pt x="1571" y="372"/>
                  </a:lnTo>
                  <a:lnTo>
                    <a:pt x="1568" y="372"/>
                  </a:lnTo>
                  <a:lnTo>
                    <a:pt x="1564" y="374"/>
                  </a:lnTo>
                  <a:lnTo>
                    <a:pt x="1563" y="374"/>
                  </a:lnTo>
                  <a:lnTo>
                    <a:pt x="1563" y="374"/>
                  </a:lnTo>
                  <a:lnTo>
                    <a:pt x="1561" y="374"/>
                  </a:lnTo>
                  <a:lnTo>
                    <a:pt x="1561" y="374"/>
                  </a:lnTo>
                  <a:lnTo>
                    <a:pt x="1559" y="372"/>
                  </a:lnTo>
                  <a:lnTo>
                    <a:pt x="1556" y="368"/>
                  </a:lnTo>
                  <a:close/>
                  <a:moveTo>
                    <a:pt x="454" y="368"/>
                  </a:moveTo>
                  <a:lnTo>
                    <a:pt x="458" y="391"/>
                  </a:lnTo>
                  <a:lnTo>
                    <a:pt x="452" y="395"/>
                  </a:lnTo>
                  <a:lnTo>
                    <a:pt x="449" y="396"/>
                  </a:lnTo>
                  <a:lnTo>
                    <a:pt x="445" y="398"/>
                  </a:lnTo>
                  <a:lnTo>
                    <a:pt x="440" y="402"/>
                  </a:lnTo>
                  <a:lnTo>
                    <a:pt x="435" y="403"/>
                  </a:lnTo>
                  <a:lnTo>
                    <a:pt x="433" y="402"/>
                  </a:lnTo>
                  <a:lnTo>
                    <a:pt x="432" y="402"/>
                  </a:lnTo>
                  <a:lnTo>
                    <a:pt x="430" y="400"/>
                  </a:lnTo>
                  <a:lnTo>
                    <a:pt x="428" y="400"/>
                  </a:lnTo>
                  <a:lnTo>
                    <a:pt x="423" y="400"/>
                  </a:lnTo>
                  <a:lnTo>
                    <a:pt x="423" y="396"/>
                  </a:lnTo>
                  <a:lnTo>
                    <a:pt x="423" y="395"/>
                  </a:lnTo>
                  <a:lnTo>
                    <a:pt x="421" y="395"/>
                  </a:lnTo>
                  <a:lnTo>
                    <a:pt x="421" y="393"/>
                  </a:lnTo>
                  <a:lnTo>
                    <a:pt x="419" y="391"/>
                  </a:lnTo>
                  <a:lnTo>
                    <a:pt x="419" y="384"/>
                  </a:lnTo>
                  <a:lnTo>
                    <a:pt x="428" y="379"/>
                  </a:lnTo>
                  <a:lnTo>
                    <a:pt x="435" y="374"/>
                  </a:lnTo>
                  <a:lnTo>
                    <a:pt x="442" y="370"/>
                  </a:lnTo>
                  <a:lnTo>
                    <a:pt x="454" y="368"/>
                  </a:lnTo>
                  <a:close/>
                  <a:moveTo>
                    <a:pt x="109" y="365"/>
                  </a:moveTo>
                  <a:lnTo>
                    <a:pt x="112" y="365"/>
                  </a:lnTo>
                  <a:lnTo>
                    <a:pt x="116" y="367"/>
                  </a:lnTo>
                  <a:lnTo>
                    <a:pt x="117" y="367"/>
                  </a:lnTo>
                  <a:lnTo>
                    <a:pt x="117" y="367"/>
                  </a:lnTo>
                  <a:lnTo>
                    <a:pt x="117" y="367"/>
                  </a:lnTo>
                  <a:lnTo>
                    <a:pt x="119" y="368"/>
                  </a:lnTo>
                  <a:lnTo>
                    <a:pt x="121" y="372"/>
                  </a:lnTo>
                  <a:lnTo>
                    <a:pt x="109" y="372"/>
                  </a:lnTo>
                  <a:lnTo>
                    <a:pt x="109" y="365"/>
                  </a:lnTo>
                  <a:close/>
                  <a:moveTo>
                    <a:pt x="384" y="342"/>
                  </a:moveTo>
                  <a:lnTo>
                    <a:pt x="390" y="342"/>
                  </a:lnTo>
                  <a:lnTo>
                    <a:pt x="391" y="342"/>
                  </a:lnTo>
                  <a:lnTo>
                    <a:pt x="393" y="344"/>
                  </a:lnTo>
                  <a:lnTo>
                    <a:pt x="395" y="344"/>
                  </a:lnTo>
                  <a:lnTo>
                    <a:pt x="397" y="346"/>
                  </a:lnTo>
                  <a:lnTo>
                    <a:pt x="398" y="349"/>
                  </a:lnTo>
                  <a:lnTo>
                    <a:pt x="400" y="351"/>
                  </a:lnTo>
                  <a:lnTo>
                    <a:pt x="400" y="356"/>
                  </a:lnTo>
                  <a:lnTo>
                    <a:pt x="400" y="361"/>
                  </a:lnTo>
                  <a:lnTo>
                    <a:pt x="397" y="372"/>
                  </a:lnTo>
                  <a:lnTo>
                    <a:pt x="395" y="388"/>
                  </a:lnTo>
                  <a:lnTo>
                    <a:pt x="393" y="400"/>
                  </a:lnTo>
                  <a:lnTo>
                    <a:pt x="388" y="402"/>
                  </a:lnTo>
                  <a:lnTo>
                    <a:pt x="384" y="403"/>
                  </a:lnTo>
                  <a:lnTo>
                    <a:pt x="381" y="407"/>
                  </a:lnTo>
                  <a:lnTo>
                    <a:pt x="377" y="407"/>
                  </a:lnTo>
                  <a:lnTo>
                    <a:pt x="377" y="405"/>
                  </a:lnTo>
                  <a:lnTo>
                    <a:pt x="376" y="405"/>
                  </a:lnTo>
                  <a:lnTo>
                    <a:pt x="376" y="405"/>
                  </a:lnTo>
                  <a:lnTo>
                    <a:pt x="374" y="403"/>
                  </a:lnTo>
                  <a:lnTo>
                    <a:pt x="370" y="400"/>
                  </a:lnTo>
                  <a:lnTo>
                    <a:pt x="369" y="396"/>
                  </a:lnTo>
                  <a:lnTo>
                    <a:pt x="369" y="391"/>
                  </a:lnTo>
                  <a:lnTo>
                    <a:pt x="369" y="388"/>
                  </a:lnTo>
                  <a:lnTo>
                    <a:pt x="365" y="384"/>
                  </a:lnTo>
                  <a:lnTo>
                    <a:pt x="358" y="379"/>
                  </a:lnTo>
                  <a:lnTo>
                    <a:pt x="349" y="377"/>
                  </a:lnTo>
                  <a:lnTo>
                    <a:pt x="341" y="379"/>
                  </a:lnTo>
                  <a:lnTo>
                    <a:pt x="332" y="377"/>
                  </a:lnTo>
                  <a:lnTo>
                    <a:pt x="323" y="372"/>
                  </a:lnTo>
                  <a:lnTo>
                    <a:pt x="316" y="361"/>
                  </a:lnTo>
                  <a:lnTo>
                    <a:pt x="320" y="361"/>
                  </a:lnTo>
                  <a:lnTo>
                    <a:pt x="322" y="358"/>
                  </a:lnTo>
                  <a:lnTo>
                    <a:pt x="323" y="356"/>
                  </a:lnTo>
                  <a:lnTo>
                    <a:pt x="323" y="355"/>
                  </a:lnTo>
                  <a:lnTo>
                    <a:pt x="325" y="355"/>
                  </a:lnTo>
                  <a:lnTo>
                    <a:pt x="327" y="355"/>
                  </a:lnTo>
                  <a:lnTo>
                    <a:pt x="330" y="355"/>
                  </a:lnTo>
                  <a:lnTo>
                    <a:pt x="336" y="353"/>
                  </a:lnTo>
                  <a:lnTo>
                    <a:pt x="346" y="356"/>
                  </a:lnTo>
                  <a:lnTo>
                    <a:pt x="358" y="355"/>
                  </a:lnTo>
                  <a:lnTo>
                    <a:pt x="372" y="353"/>
                  </a:lnTo>
                  <a:lnTo>
                    <a:pt x="384" y="353"/>
                  </a:lnTo>
                  <a:lnTo>
                    <a:pt x="384" y="342"/>
                  </a:lnTo>
                  <a:close/>
                  <a:moveTo>
                    <a:pt x="255" y="339"/>
                  </a:moveTo>
                  <a:lnTo>
                    <a:pt x="257" y="342"/>
                  </a:lnTo>
                  <a:lnTo>
                    <a:pt x="259" y="344"/>
                  </a:lnTo>
                  <a:lnTo>
                    <a:pt x="260" y="348"/>
                  </a:lnTo>
                  <a:lnTo>
                    <a:pt x="260" y="351"/>
                  </a:lnTo>
                  <a:lnTo>
                    <a:pt x="262" y="355"/>
                  </a:lnTo>
                  <a:lnTo>
                    <a:pt x="262" y="361"/>
                  </a:lnTo>
                  <a:lnTo>
                    <a:pt x="259" y="361"/>
                  </a:lnTo>
                  <a:lnTo>
                    <a:pt x="259" y="365"/>
                  </a:lnTo>
                  <a:lnTo>
                    <a:pt x="262" y="365"/>
                  </a:lnTo>
                  <a:lnTo>
                    <a:pt x="267" y="367"/>
                  </a:lnTo>
                  <a:lnTo>
                    <a:pt x="273" y="368"/>
                  </a:lnTo>
                  <a:lnTo>
                    <a:pt x="278" y="368"/>
                  </a:lnTo>
                  <a:lnTo>
                    <a:pt x="285" y="368"/>
                  </a:lnTo>
                  <a:lnTo>
                    <a:pt x="288" y="365"/>
                  </a:lnTo>
                  <a:lnTo>
                    <a:pt x="290" y="363"/>
                  </a:lnTo>
                  <a:lnTo>
                    <a:pt x="290" y="363"/>
                  </a:lnTo>
                  <a:lnTo>
                    <a:pt x="292" y="363"/>
                  </a:lnTo>
                  <a:lnTo>
                    <a:pt x="294" y="363"/>
                  </a:lnTo>
                  <a:lnTo>
                    <a:pt x="297" y="365"/>
                  </a:lnTo>
                  <a:lnTo>
                    <a:pt x="299" y="367"/>
                  </a:lnTo>
                  <a:lnTo>
                    <a:pt x="299" y="368"/>
                  </a:lnTo>
                  <a:lnTo>
                    <a:pt x="299" y="370"/>
                  </a:lnTo>
                  <a:lnTo>
                    <a:pt x="301" y="372"/>
                  </a:lnTo>
                  <a:lnTo>
                    <a:pt x="301" y="375"/>
                  </a:lnTo>
                  <a:lnTo>
                    <a:pt x="299" y="379"/>
                  </a:lnTo>
                  <a:lnTo>
                    <a:pt x="299" y="381"/>
                  </a:lnTo>
                  <a:lnTo>
                    <a:pt x="299" y="381"/>
                  </a:lnTo>
                  <a:lnTo>
                    <a:pt x="299" y="382"/>
                  </a:lnTo>
                  <a:lnTo>
                    <a:pt x="299" y="384"/>
                  </a:lnTo>
                  <a:lnTo>
                    <a:pt x="297" y="388"/>
                  </a:lnTo>
                  <a:lnTo>
                    <a:pt x="287" y="393"/>
                  </a:lnTo>
                  <a:lnTo>
                    <a:pt x="274" y="393"/>
                  </a:lnTo>
                  <a:lnTo>
                    <a:pt x="260" y="393"/>
                  </a:lnTo>
                  <a:lnTo>
                    <a:pt x="246" y="396"/>
                  </a:lnTo>
                  <a:lnTo>
                    <a:pt x="236" y="403"/>
                  </a:lnTo>
                  <a:lnTo>
                    <a:pt x="224" y="412"/>
                  </a:lnTo>
                  <a:lnTo>
                    <a:pt x="213" y="421"/>
                  </a:lnTo>
                  <a:lnTo>
                    <a:pt x="198" y="426"/>
                  </a:lnTo>
                  <a:lnTo>
                    <a:pt x="196" y="423"/>
                  </a:lnTo>
                  <a:lnTo>
                    <a:pt x="194" y="419"/>
                  </a:lnTo>
                  <a:lnTo>
                    <a:pt x="194" y="416"/>
                  </a:lnTo>
                  <a:lnTo>
                    <a:pt x="192" y="410"/>
                  </a:lnTo>
                  <a:lnTo>
                    <a:pt x="198" y="407"/>
                  </a:lnTo>
                  <a:lnTo>
                    <a:pt x="203" y="403"/>
                  </a:lnTo>
                  <a:lnTo>
                    <a:pt x="206" y="398"/>
                  </a:lnTo>
                  <a:lnTo>
                    <a:pt x="210" y="393"/>
                  </a:lnTo>
                  <a:lnTo>
                    <a:pt x="212" y="388"/>
                  </a:lnTo>
                  <a:lnTo>
                    <a:pt x="192" y="388"/>
                  </a:lnTo>
                  <a:lnTo>
                    <a:pt x="180" y="393"/>
                  </a:lnTo>
                  <a:lnTo>
                    <a:pt x="166" y="395"/>
                  </a:lnTo>
                  <a:lnTo>
                    <a:pt x="150" y="393"/>
                  </a:lnTo>
                  <a:lnTo>
                    <a:pt x="140" y="388"/>
                  </a:lnTo>
                  <a:lnTo>
                    <a:pt x="135" y="388"/>
                  </a:lnTo>
                  <a:lnTo>
                    <a:pt x="135" y="384"/>
                  </a:lnTo>
                  <a:lnTo>
                    <a:pt x="140" y="382"/>
                  </a:lnTo>
                  <a:lnTo>
                    <a:pt x="144" y="381"/>
                  </a:lnTo>
                  <a:lnTo>
                    <a:pt x="145" y="379"/>
                  </a:lnTo>
                  <a:lnTo>
                    <a:pt x="149" y="377"/>
                  </a:lnTo>
                  <a:lnTo>
                    <a:pt x="150" y="372"/>
                  </a:lnTo>
                  <a:lnTo>
                    <a:pt x="147" y="372"/>
                  </a:lnTo>
                  <a:lnTo>
                    <a:pt x="147" y="368"/>
                  </a:lnTo>
                  <a:lnTo>
                    <a:pt x="152" y="368"/>
                  </a:lnTo>
                  <a:lnTo>
                    <a:pt x="156" y="367"/>
                  </a:lnTo>
                  <a:lnTo>
                    <a:pt x="159" y="367"/>
                  </a:lnTo>
                  <a:lnTo>
                    <a:pt x="163" y="365"/>
                  </a:lnTo>
                  <a:lnTo>
                    <a:pt x="161" y="363"/>
                  </a:lnTo>
                  <a:lnTo>
                    <a:pt x="159" y="361"/>
                  </a:lnTo>
                  <a:lnTo>
                    <a:pt x="157" y="360"/>
                  </a:lnTo>
                  <a:lnTo>
                    <a:pt x="157" y="358"/>
                  </a:lnTo>
                  <a:lnTo>
                    <a:pt x="156" y="356"/>
                  </a:lnTo>
                  <a:lnTo>
                    <a:pt x="154" y="353"/>
                  </a:lnTo>
                  <a:lnTo>
                    <a:pt x="157" y="353"/>
                  </a:lnTo>
                  <a:lnTo>
                    <a:pt x="159" y="351"/>
                  </a:lnTo>
                  <a:lnTo>
                    <a:pt x="159" y="351"/>
                  </a:lnTo>
                  <a:lnTo>
                    <a:pt x="161" y="351"/>
                  </a:lnTo>
                  <a:lnTo>
                    <a:pt x="163" y="349"/>
                  </a:lnTo>
                  <a:lnTo>
                    <a:pt x="182" y="355"/>
                  </a:lnTo>
                  <a:lnTo>
                    <a:pt x="198" y="361"/>
                  </a:lnTo>
                  <a:lnTo>
                    <a:pt x="212" y="368"/>
                  </a:lnTo>
                  <a:lnTo>
                    <a:pt x="227" y="374"/>
                  </a:lnTo>
                  <a:lnTo>
                    <a:pt x="246" y="375"/>
                  </a:lnTo>
                  <a:lnTo>
                    <a:pt x="243" y="367"/>
                  </a:lnTo>
                  <a:lnTo>
                    <a:pt x="240" y="360"/>
                  </a:lnTo>
                  <a:lnTo>
                    <a:pt x="238" y="355"/>
                  </a:lnTo>
                  <a:lnTo>
                    <a:pt x="236" y="342"/>
                  </a:lnTo>
                  <a:lnTo>
                    <a:pt x="240" y="341"/>
                  </a:lnTo>
                  <a:lnTo>
                    <a:pt x="243" y="339"/>
                  </a:lnTo>
                  <a:lnTo>
                    <a:pt x="248" y="339"/>
                  </a:lnTo>
                  <a:lnTo>
                    <a:pt x="255" y="339"/>
                  </a:lnTo>
                  <a:close/>
                  <a:moveTo>
                    <a:pt x="742" y="318"/>
                  </a:moveTo>
                  <a:lnTo>
                    <a:pt x="754" y="323"/>
                  </a:lnTo>
                  <a:lnTo>
                    <a:pt x="754" y="327"/>
                  </a:lnTo>
                  <a:lnTo>
                    <a:pt x="749" y="327"/>
                  </a:lnTo>
                  <a:lnTo>
                    <a:pt x="746" y="327"/>
                  </a:lnTo>
                  <a:lnTo>
                    <a:pt x="744" y="327"/>
                  </a:lnTo>
                  <a:lnTo>
                    <a:pt x="742" y="325"/>
                  </a:lnTo>
                  <a:lnTo>
                    <a:pt x="742" y="325"/>
                  </a:lnTo>
                  <a:lnTo>
                    <a:pt x="742" y="323"/>
                  </a:lnTo>
                  <a:lnTo>
                    <a:pt x="742" y="318"/>
                  </a:lnTo>
                  <a:close/>
                  <a:moveTo>
                    <a:pt x="140" y="318"/>
                  </a:moveTo>
                  <a:lnTo>
                    <a:pt x="140" y="325"/>
                  </a:lnTo>
                  <a:lnTo>
                    <a:pt x="140" y="330"/>
                  </a:lnTo>
                  <a:lnTo>
                    <a:pt x="142" y="335"/>
                  </a:lnTo>
                  <a:lnTo>
                    <a:pt x="140" y="339"/>
                  </a:lnTo>
                  <a:lnTo>
                    <a:pt x="140" y="342"/>
                  </a:lnTo>
                  <a:lnTo>
                    <a:pt x="135" y="346"/>
                  </a:lnTo>
                  <a:lnTo>
                    <a:pt x="130" y="349"/>
                  </a:lnTo>
                  <a:lnTo>
                    <a:pt x="124" y="353"/>
                  </a:lnTo>
                  <a:lnTo>
                    <a:pt x="121" y="358"/>
                  </a:lnTo>
                  <a:lnTo>
                    <a:pt x="114" y="355"/>
                  </a:lnTo>
                  <a:lnTo>
                    <a:pt x="110" y="353"/>
                  </a:lnTo>
                  <a:lnTo>
                    <a:pt x="107" y="351"/>
                  </a:lnTo>
                  <a:lnTo>
                    <a:pt x="105" y="349"/>
                  </a:lnTo>
                  <a:lnTo>
                    <a:pt x="102" y="346"/>
                  </a:lnTo>
                  <a:lnTo>
                    <a:pt x="100" y="363"/>
                  </a:lnTo>
                  <a:lnTo>
                    <a:pt x="95" y="372"/>
                  </a:lnTo>
                  <a:lnTo>
                    <a:pt x="82" y="375"/>
                  </a:lnTo>
                  <a:lnTo>
                    <a:pt x="72" y="375"/>
                  </a:lnTo>
                  <a:lnTo>
                    <a:pt x="61" y="375"/>
                  </a:lnTo>
                  <a:lnTo>
                    <a:pt x="48" y="375"/>
                  </a:lnTo>
                  <a:lnTo>
                    <a:pt x="48" y="361"/>
                  </a:lnTo>
                  <a:lnTo>
                    <a:pt x="67" y="348"/>
                  </a:lnTo>
                  <a:lnTo>
                    <a:pt x="88" y="335"/>
                  </a:lnTo>
                  <a:lnTo>
                    <a:pt x="112" y="325"/>
                  </a:lnTo>
                  <a:lnTo>
                    <a:pt x="140" y="318"/>
                  </a:lnTo>
                  <a:close/>
                  <a:moveTo>
                    <a:pt x="458" y="311"/>
                  </a:moveTo>
                  <a:lnTo>
                    <a:pt x="461" y="321"/>
                  </a:lnTo>
                  <a:lnTo>
                    <a:pt x="468" y="325"/>
                  </a:lnTo>
                  <a:lnTo>
                    <a:pt x="479" y="325"/>
                  </a:lnTo>
                  <a:lnTo>
                    <a:pt x="496" y="323"/>
                  </a:lnTo>
                  <a:lnTo>
                    <a:pt x="496" y="327"/>
                  </a:lnTo>
                  <a:lnTo>
                    <a:pt x="498" y="332"/>
                  </a:lnTo>
                  <a:lnTo>
                    <a:pt x="500" y="337"/>
                  </a:lnTo>
                  <a:lnTo>
                    <a:pt x="500" y="341"/>
                  </a:lnTo>
                  <a:lnTo>
                    <a:pt x="500" y="346"/>
                  </a:lnTo>
                  <a:lnTo>
                    <a:pt x="500" y="349"/>
                  </a:lnTo>
                  <a:lnTo>
                    <a:pt x="519" y="360"/>
                  </a:lnTo>
                  <a:lnTo>
                    <a:pt x="541" y="365"/>
                  </a:lnTo>
                  <a:lnTo>
                    <a:pt x="566" y="365"/>
                  </a:lnTo>
                  <a:lnTo>
                    <a:pt x="590" y="365"/>
                  </a:lnTo>
                  <a:lnTo>
                    <a:pt x="617" y="363"/>
                  </a:lnTo>
                  <a:lnTo>
                    <a:pt x="639" y="365"/>
                  </a:lnTo>
                  <a:lnTo>
                    <a:pt x="639" y="370"/>
                  </a:lnTo>
                  <a:lnTo>
                    <a:pt x="641" y="375"/>
                  </a:lnTo>
                  <a:lnTo>
                    <a:pt x="643" y="379"/>
                  </a:lnTo>
                  <a:lnTo>
                    <a:pt x="643" y="381"/>
                  </a:lnTo>
                  <a:lnTo>
                    <a:pt x="643" y="384"/>
                  </a:lnTo>
                  <a:lnTo>
                    <a:pt x="643" y="388"/>
                  </a:lnTo>
                  <a:lnTo>
                    <a:pt x="639" y="400"/>
                  </a:lnTo>
                  <a:lnTo>
                    <a:pt x="629" y="400"/>
                  </a:lnTo>
                  <a:lnTo>
                    <a:pt x="617" y="398"/>
                  </a:lnTo>
                  <a:lnTo>
                    <a:pt x="608" y="396"/>
                  </a:lnTo>
                  <a:lnTo>
                    <a:pt x="604" y="396"/>
                  </a:lnTo>
                  <a:lnTo>
                    <a:pt x="601" y="398"/>
                  </a:lnTo>
                  <a:lnTo>
                    <a:pt x="599" y="402"/>
                  </a:lnTo>
                  <a:lnTo>
                    <a:pt x="597" y="403"/>
                  </a:lnTo>
                  <a:lnTo>
                    <a:pt x="594" y="403"/>
                  </a:lnTo>
                  <a:lnTo>
                    <a:pt x="592" y="405"/>
                  </a:lnTo>
                  <a:lnTo>
                    <a:pt x="587" y="407"/>
                  </a:lnTo>
                  <a:lnTo>
                    <a:pt x="582" y="407"/>
                  </a:lnTo>
                  <a:lnTo>
                    <a:pt x="576" y="409"/>
                  </a:lnTo>
                  <a:lnTo>
                    <a:pt x="573" y="410"/>
                  </a:lnTo>
                  <a:lnTo>
                    <a:pt x="568" y="410"/>
                  </a:lnTo>
                  <a:lnTo>
                    <a:pt x="562" y="410"/>
                  </a:lnTo>
                  <a:lnTo>
                    <a:pt x="559" y="405"/>
                  </a:lnTo>
                  <a:lnTo>
                    <a:pt x="557" y="400"/>
                  </a:lnTo>
                  <a:lnTo>
                    <a:pt x="554" y="396"/>
                  </a:lnTo>
                  <a:lnTo>
                    <a:pt x="554" y="400"/>
                  </a:lnTo>
                  <a:lnTo>
                    <a:pt x="550" y="403"/>
                  </a:lnTo>
                  <a:lnTo>
                    <a:pt x="548" y="407"/>
                  </a:lnTo>
                  <a:lnTo>
                    <a:pt x="547" y="410"/>
                  </a:lnTo>
                  <a:lnTo>
                    <a:pt x="538" y="410"/>
                  </a:lnTo>
                  <a:lnTo>
                    <a:pt x="534" y="405"/>
                  </a:lnTo>
                  <a:lnTo>
                    <a:pt x="531" y="398"/>
                  </a:lnTo>
                  <a:lnTo>
                    <a:pt x="528" y="391"/>
                  </a:lnTo>
                  <a:lnTo>
                    <a:pt x="526" y="396"/>
                  </a:lnTo>
                  <a:lnTo>
                    <a:pt x="524" y="400"/>
                  </a:lnTo>
                  <a:lnTo>
                    <a:pt x="522" y="402"/>
                  </a:lnTo>
                  <a:lnTo>
                    <a:pt x="522" y="402"/>
                  </a:lnTo>
                  <a:lnTo>
                    <a:pt x="519" y="402"/>
                  </a:lnTo>
                  <a:lnTo>
                    <a:pt x="515" y="400"/>
                  </a:lnTo>
                  <a:lnTo>
                    <a:pt x="512" y="398"/>
                  </a:lnTo>
                  <a:lnTo>
                    <a:pt x="510" y="396"/>
                  </a:lnTo>
                  <a:lnTo>
                    <a:pt x="510" y="395"/>
                  </a:lnTo>
                  <a:lnTo>
                    <a:pt x="510" y="393"/>
                  </a:lnTo>
                  <a:lnTo>
                    <a:pt x="510" y="391"/>
                  </a:lnTo>
                  <a:lnTo>
                    <a:pt x="510" y="389"/>
                  </a:lnTo>
                  <a:lnTo>
                    <a:pt x="508" y="388"/>
                  </a:lnTo>
                  <a:lnTo>
                    <a:pt x="507" y="388"/>
                  </a:lnTo>
                  <a:lnTo>
                    <a:pt x="505" y="389"/>
                  </a:lnTo>
                  <a:lnTo>
                    <a:pt x="501" y="389"/>
                  </a:lnTo>
                  <a:lnTo>
                    <a:pt x="496" y="391"/>
                  </a:lnTo>
                  <a:lnTo>
                    <a:pt x="493" y="391"/>
                  </a:lnTo>
                  <a:lnTo>
                    <a:pt x="487" y="393"/>
                  </a:lnTo>
                  <a:lnTo>
                    <a:pt x="486" y="391"/>
                  </a:lnTo>
                  <a:lnTo>
                    <a:pt x="484" y="391"/>
                  </a:lnTo>
                  <a:lnTo>
                    <a:pt x="480" y="389"/>
                  </a:lnTo>
                  <a:lnTo>
                    <a:pt x="479" y="388"/>
                  </a:lnTo>
                  <a:lnTo>
                    <a:pt x="475" y="386"/>
                  </a:lnTo>
                  <a:lnTo>
                    <a:pt x="473" y="384"/>
                  </a:lnTo>
                  <a:lnTo>
                    <a:pt x="475" y="374"/>
                  </a:lnTo>
                  <a:lnTo>
                    <a:pt x="473" y="367"/>
                  </a:lnTo>
                  <a:lnTo>
                    <a:pt x="470" y="361"/>
                  </a:lnTo>
                  <a:lnTo>
                    <a:pt x="466" y="353"/>
                  </a:lnTo>
                  <a:lnTo>
                    <a:pt x="466" y="342"/>
                  </a:lnTo>
                  <a:lnTo>
                    <a:pt x="449" y="341"/>
                  </a:lnTo>
                  <a:lnTo>
                    <a:pt x="433" y="335"/>
                  </a:lnTo>
                  <a:lnTo>
                    <a:pt x="419" y="330"/>
                  </a:lnTo>
                  <a:lnTo>
                    <a:pt x="418" y="328"/>
                  </a:lnTo>
                  <a:lnTo>
                    <a:pt x="418" y="327"/>
                  </a:lnTo>
                  <a:lnTo>
                    <a:pt x="418" y="325"/>
                  </a:lnTo>
                  <a:lnTo>
                    <a:pt x="416" y="323"/>
                  </a:lnTo>
                  <a:lnTo>
                    <a:pt x="416" y="318"/>
                  </a:lnTo>
                  <a:lnTo>
                    <a:pt x="423" y="316"/>
                  </a:lnTo>
                  <a:lnTo>
                    <a:pt x="432" y="316"/>
                  </a:lnTo>
                  <a:lnTo>
                    <a:pt x="442" y="314"/>
                  </a:lnTo>
                  <a:lnTo>
                    <a:pt x="445" y="313"/>
                  </a:lnTo>
                  <a:lnTo>
                    <a:pt x="449" y="313"/>
                  </a:lnTo>
                  <a:lnTo>
                    <a:pt x="452" y="311"/>
                  </a:lnTo>
                  <a:lnTo>
                    <a:pt x="458" y="311"/>
                  </a:lnTo>
                  <a:close/>
                  <a:moveTo>
                    <a:pt x="377" y="311"/>
                  </a:moveTo>
                  <a:lnTo>
                    <a:pt x="409" y="311"/>
                  </a:lnTo>
                  <a:lnTo>
                    <a:pt x="409" y="314"/>
                  </a:lnTo>
                  <a:lnTo>
                    <a:pt x="411" y="318"/>
                  </a:lnTo>
                  <a:lnTo>
                    <a:pt x="411" y="321"/>
                  </a:lnTo>
                  <a:lnTo>
                    <a:pt x="412" y="327"/>
                  </a:lnTo>
                  <a:lnTo>
                    <a:pt x="404" y="327"/>
                  </a:lnTo>
                  <a:lnTo>
                    <a:pt x="400" y="327"/>
                  </a:lnTo>
                  <a:lnTo>
                    <a:pt x="397" y="327"/>
                  </a:lnTo>
                  <a:lnTo>
                    <a:pt x="390" y="325"/>
                  </a:lnTo>
                  <a:lnTo>
                    <a:pt x="384" y="325"/>
                  </a:lnTo>
                  <a:lnTo>
                    <a:pt x="377" y="323"/>
                  </a:lnTo>
                  <a:lnTo>
                    <a:pt x="377" y="311"/>
                  </a:lnTo>
                  <a:close/>
                  <a:moveTo>
                    <a:pt x="301" y="307"/>
                  </a:moveTo>
                  <a:lnTo>
                    <a:pt x="308" y="311"/>
                  </a:lnTo>
                  <a:lnTo>
                    <a:pt x="315" y="314"/>
                  </a:lnTo>
                  <a:lnTo>
                    <a:pt x="318" y="320"/>
                  </a:lnTo>
                  <a:lnTo>
                    <a:pt x="322" y="327"/>
                  </a:lnTo>
                  <a:lnTo>
                    <a:pt x="323" y="334"/>
                  </a:lnTo>
                  <a:lnTo>
                    <a:pt x="313" y="334"/>
                  </a:lnTo>
                  <a:lnTo>
                    <a:pt x="313" y="330"/>
                  </a:lnTo>
                  <a:lnTo>
                    <a:pt x="308" y="327"/>
                  </a:lnTo>
                  <a:lnTo>
                    <a:pt x="306" y="323"/>
                  </a:lnTo>
                  <a:lnTo>
                    <a:pt x="304" y="320"/>
                  </a:lnTo>
                  <a:lnTo>
                    <a:pt x="302" y="314"/>
                  </a:lnTo>
                  <a:lnTo>
                    <a:pt x="301" y="307"/>
                  </a:lnTo>
                  <a:close/>
                  <a:moveTo>
                    <a:pt x="489" y="299"/>
                  </a:moveTo>
                  <a:lnTo>
                    <a:pt x="505" y="299"/>
                  </a:lnTo>
                  <a:lnTo>
                    <a:pt x="505" y="307"/>
                  </a:lnTo>
                  <a:lnTo>
                    <a:pt x="489" y="307"/>
                  </a:lnTo>
                  <a:lnTo>
                    <a:pt x="489" y="299"/>
                  </a:lnTo>
                  <a:close/>
                  <a:moveTo>
                    <a:pt x="192" y="299"/>
                  </a:moveTo>
                  <a:lnTo>
                    <a:pt x="201" y="300"/>
                  </a:lnTo>
                  <a:lnTo>
                    <a:pt x="208" y="300"/>
                  </a:lnTo>
                  <a:lnTo>
                    <a:pt x="215" y="302"/>
                  </a:lnTo>
                  <a:lnTo>
                    <a:pt x="220" y="304"/>
                  </a:lnTo>
                  <a:lnTo>
                    <a:pt x="217" y="309"/>
                  </a:lnTo>
                  <a:lnTo>
                    <a:pt x="213" y="314"/>
                  </a:lnTo>
                  <a:lnTo>
                    <a:pt x="210" y="318"/>
                  </a:lnTo>
                  <a:lnTo>
                    <a:pt x="205" y="323"/>
                  </a:lnTo>
                  <a:lnTo>
                    <a:pt x="199" y="327"/>
                  </a:lnTo>
                  <a:lnTo>
                    <a:pt x="194" y="328"/>
                  </a:lnTo>
                  <a:lnTo>
                    <a:pt x="191" y="328"/>
                  </a:lnTo>
                  <a:lnTo>
                    <a:pt x="185" y="327"/>
                  </a:lnTo>
                  <a:lnTo>
                    <a:pt x="182" y="323"/>
                  </a:lnTo>
                  <a:lnTo>
                    <a:pt x="180" y="320"/>
                  </a:lnTo>
                  <a:lnTo>
                    <a:pt x="178" y="316"/>
                  </a:lnTo>
                  <a:lnTo>
                    <a:pt x="178" y="311"/>
                  </a:lnTo>
                  <a:lnTo>
                    <a:pt x="185" y="306"/>
                  </a:lnTo>
                  <a:lnTo>
                    <a:pt x="192" y="299"/>
                  </a:lnTo>
                  <a:close/>
                  <a:moveTo>
                    <a:pt x="435" y="292"/>
                  </a:moveTo>
                  <a:lnTo>
                    <a:pt x="440" y="292"/>
                  </a:lnTo>
                  <a:lnTo>
                    <a:pt x="444" y="292"/>
                  </a:lnTo>
                  <a:lnTo>
                    <a:pt x="447" y="292"/>
                  </a:lnTo>
                  <a:lnTo>
                    <a:pt x="449" y="292"/>
                  </a:lnTo>
                  <a:lnTo>
                    <a:pt x="452" y="292"/>
                  </a:lnTo>
                  <a:lnTo>
                    <a:pt x="456" y="292"/>
                  </a:lnTo>
                  <a:lnTo>
                    <a:pt x="461" y="292"/>
                  </a:lnTo>
                  <a:lnTo>
                    <a:pt x="461" y="299"/>
                  </a:lnTo>
                  <a:lnTo>
                    <a:pt x="438" y="304"/>
                  </a:lnTo>
                  <a:lnTo>
                    <a:pt x="435" y="292"/>
                  </a:lnTo>
                  <a:close/>
                  <a:moveTo>
                    <a:pt x="220" y="281"/>
                  </a:moveTo>
                  <a:lnTo>
                    <a:pt x="227" y="283"/>
                  </a:lnTo>
                  <a:lnTo>
                    <a:pt x="234" y="285"/>
                  </a:lnTo>
                  <a:lnTo>
                    <a:pt x="240" y="288"/>
                  </a:lnTo>
                  <a:lnTo>
                    <a:pt x="236" y="288"/>
                  </a:lnTo>
                  <a:lnTo>
                    <a:pt x="227" y="292"/>
                  </a:lnTo>
                  <a:lnTo>
                    <a:pt x="217" y="292"/>
                  </a:lnTo>
                  <a:lnTo>
                    <a:pt x="205" y="292"/>
                  </a:lnTo>
                  <a:lnTo>
                    <a:pt x="205" y="288"/>
                  </a:lnTo>
                  <a:lnTo>
                    <a:pt x="208" y="288"/>
                  </a:lnTo>
                  <a:lnTo>
                    <a:pt x="212" y="285"/>
                  </a:lnTo>
                  <a:lnTo>
                    <a:pt x="217" y="283"/>
                  </a:lnTo>
                  <a:lnTo>
                    <a:pt x="220" y="281"/>
                  </a:lnTo>
                  <a:close/>
                  <a:moveTo>
                    <a:pt x="400" y="253"/>
                  </a:moveTo>
                  <a:lnTo>
                    <a:pt x="416" y="253"/>
                  </a:lnTo>
                  <a:lnTo>
                    <a:pt x="421" y="260"/>
                  </a:lnTo>
                  <a:lnTo>
                    <a:pt x="428" y="267"/>
                  </a:lnTo>
                  <a:lnTo>
                    <a:pt x="435" y="272"/>
                  </a:lnTo>
                  <a:lnTo>
                    <a:pt x="432" y="276"/>
                  </a:lnTo>
                  <a:lnTo>
                    <a:pt x="430" y="278"/>
                  </a:lnTo>
                  <a:lnTo>
                    <a:pt x="428" y="279"/>
                  </a:lnTo>
                  <a:lnTo>
                    <a:pt x="426" y="283"/>
                  </a:lnTo>
                  <a:lnTo>
                    <a:pt x="425" y="286"/>
                  </a:lnTo>
                  <a:lnTo>
                    <a:pt x="423" y="292"/>
                  </a:lnTo>
                  <a:lnTo>
                    <a:pt x="418" y="292"/>
                  </a:lnTo>
                  <a:lnTo>
                    <a:pt x="411" y="292"/>
                  </a:lnTo>
                  <a:lnTo>
                    <a:pt x="407" y="290"/>
                  </a:lnTo>
                  <a:lnTo>
                    <a:pt x="402" y="290"/>
                  </a:lnTo>
                  <a:lnTo>
                    <a:pt x="397" y="288"/>
                  </a:lnTo>
                  <a:lnTo>
                    <a:pt x="397" y="281"/>
                  </a:lnTo>
                  <a:lnTo>
                    <a:pt x="398" y="276"/>
                  </a:lnTo>
                  <a:lnTo>
                    <a:pt x="400" y="269"/>
                  </a:lnTo>
                  <a:lnTo>
                    <a:pt x="400" y="262"/>
                  </a:lnTo>
                  <a:lnTo>
                    <a:pt x="400" y="253"/>
                  </a:lnTo>
                  <a:close/>
                  <a:moveTo>
                    <a:pt x="323" y="224"/>
                  </a:moveTo>
                  <a:lnTo>
                    <a:pt x="341" y="229"/>
                  </a:lnTo>
                  <a:lnTo>
                    <a:pt x="353" y="238"/>
                  </a:lnTo>
                  <a:lnTo>
                    <a:pt x="363" y="246"/>
                  </a:lnTo>
                  <a:lnTo>
                    <a:pt x="374" y="257"/>
                  </a:lnTo>
                  <a:lnTo>
                    <a:pt x="384" y="265"/>
                  </a:lnTo>
                  <a:lnTo>
                    <a:pt x="384" y="262"/>
                  </a:lnTo>
                  <a:lnTo>
                    <a:pt x="390" y="262"/>
                  </a:lnTo>
                  <a:lnTo>
                    <a:pt x="390" y="265"/>
                  </a:lnTo>
                  <a:lnTo>
                    <a:pt x="391" y="269"/>
                  </a:lnTo>
                  <a:lnTo>
                    <a:pt x="395" y="274"/>
                  </a:lnTo>
                  <a:lnTo>
                    <a:pt x="397" y="281"/>
                  </a:lnTo>
                  <a:lnTo>
                    <a:pt x="390" y="281"/>
                  </a:lnTo>
                  <a:lnTo>
                    <a:pt x="386" y="281"/>
                  </a:lnTo>
                  <a:lnTo>
                    <a:pt x="386" y="283"/>
                  </a:lnTo>
                  <a:lnTo>
                    <a:pt x="384" y="283"/>
                  </a:lnTo>
                  <a:lnTo>
                    <a:pt x="381" y="283"/>
                  </a:lnTo>
                  <a:lnTo>
                    <a:pt x="377" y="285"/>
                  </a:lnTo>
                  <a:lnTo>
                    <a:pt x="363" y="274"/>
                  </a:lnTo>
                  <a:lnTo>
                    <a:pt x="349" y="269"/>
                  </a:lnTo>
                  <a:lnTo>
                    <a:pt x="332" y="265"/>
                  </a:lnTo>
                  <a:lnTo>
                    <a:pt x="316" y="257"/>
                  </a:lnTo>
                  <a:lnTo>
                    <a:pt x="322" y="252"/>
                  </a:lnTo>
                  <a:lnTo>
                    <a:pt x="323" y="246"/>
                  </a:lnTo>
                  <a:lnTo>
                    <a:pt x="322" y="241"/>
                  </a:lnTo>
                  <a:lnTo>
                    <a:pt x="322" y="234"/>
                  </a:lnTo>
                  <a:lnTo>
                    <a:pt x="323" y="224"/>
                  </a:lnTo>
                  <a:close/>
                  <a:moveTo>
                    <a:pt x="1538" y="217"/>
                  </a:moveTo>
                  <a:lnTo>
                    <a:pt x="1542" y="217"/>
                  </a:lnTo>
                  <a:lnTo>
                    <a:pt x="1545" y="218"/>
                  </a:lnTo>
                  <a:lnTo>
                    <a:pt x="1547" y="220"/>
                  </a:lnTo>
                  <a:lnTo>
                    <a:pt x="1549" y="222"/>
                  </a:lnTo>
                  <a:lnTo>
                    <a:pt x="1550" y="224"/>
                  </a:lnTo>
                  <a:lnTo>
                    <a:pt x="1550" y="225"/>
                  </a:lnTo>
                  <a:lnTo>
                    <a:pt x="1550" y="227"/>
                  </a:lnTo>
                  <a:lnTo>
                    <a:pt x="1552" y="231"/>
                  </a:lnTo>
                  <a:lnTo>
                    <a:pt x="1545" y="231"/>
                  </a:lnTo>
                  <a:lnTo>
                    <a:pt x="1542" y="232"/>
                  </a:lnTo>
                  <a:lnTo>
                    <a:pt x="1538" y="232"/>
                  </a:lnTo>
                  <a:lnTo>
                    <a:pt x="1535" y="234"/>
                  </a:lnTo>
                  <a:lnTo>
                    <a:pt x="1529" y="234"/>
                  </a:lnTo>
                  <a:lnTo>
                    <a:pt x="1529" y="231"/>
                  </a:lnTo>
                  <a:lnTo>
                    <a:pt x="1526" y="231"/>
                  </a:lnTo>
                  <a:lnTo>
                    <a:pt x="1526" y="218"/>
                  </a:lnTo>
                  <a:lnTo>
                    <a:pt x="1531" y="218"/>
                  </a:lnTo>
                  <a:lnTo>
                    <a:pt x="1536" y="217"/>
                  </a:lnTo>
                  <a:lnTo>
                    <a:pt x="1538" y="217"/>
                  </a:lnTo>
                  <a:close/>
                  <a:moveTo>
                    <a:pt x="377" y="208"/>
                  </a:moveTo>
                  <a:lnTo>
                    <a:pt x="393" y="208"/>
                  </a:lnTo>
                  <a:lnTo>
                    <a:pt x="393" y="211"/>
                  </a:lnTo>
                  <a:lnTo>
                    <a:pt x="390" y="211"/>
                  </a:lnTo>
                  <a:lnTo>
                    <a:pt x="386" y="211"/>
                  </a:lnTo>
                  <a:lnTo>
                    <a:pt x="384" y="213"/>
                  </a:lnTo>
                  <a:lnTo>
                    <a:pt x="383" y="213"/>
                  </a:lnTo>
                  <a:lnTo>
                    <a:pt x="383" y="213"/>
                  </a:lnTo>
                  <a:lnTo>
                    <a:pt x="381" y="213"/>
                  </a:lnTo>
                  <a:lnTo>
                    <a:pt x="379" y="211"/>
                  </a:lnTo>
                  <a:lnTo>
                    <a:pt x="377" y="208"/>
                  </a:lnTo>
                  <a:close/>
                  <a:moveTo>
                    <a:pt x="458" y="131"/>
                  </a:moveTo>
                  <a:lnTo>
                    <a:pt x="477" y="152"/>
                  </a:lnTo>
                  <a:lnTo>
                    <a:pt x="501" y="168"/>
                  </a:lnTo>
                  <a:lnTo>
                    <a:pt x="531" y="180"/>
                  </a:lnTo>
                  <a:lnTo>
                    <a:pt x="533" y="197"/>
                  </a:lnTo>
                  <a:lnTo>
                    <a:pt x="538" y="210"/>
                  </a:lnTo>
                  <a:lnTo>
                    <a:pt x="543" y="217"/>
                  </a:lnTo>
                  <a:lnTo>
                    <a:pt x="550" y="224"/>
                  </a:lnTo>
                  <a:lnTo>
                    <a:pt x="557" y="234"/>
                  </a:lnTo>
                  <a:lnTo>
                    <a:pt x="545" y="236"/>
                  </a:lnTo>
                  <a:lnTo>
                    <a:pt x="533" y="238"/>
                  </a:lnTo>
                  <a:lnTo>
                    <a:pt x="522" y="243"/>
                  </a:lnTo>
                  <a:lnTo>
                    <a:pt x="515" y="250"/>
                  </a:lnTo>
                  <a:lnTo>
                    <a:pt x="514" y="253"/>
                  </a:lnTo>
                  <a:lnTo>
                    <a:pt x="512" y="257"/>
                  </a:lnTo>
                  <a:lnTo>
                    <a:pt x="510" y="260"/>
                  </a:lnTo>
                  <a:lnTo>
                    <a:pt x="508" y="262"/>
                  </a:lnTo>
                  <a:lnTo>
                    <a:pt x="505" y="265"/>
                  </a:lnTo>
                  <a:lnTo>
                    <a:pt x="494" y="267"/>
                  </a:lnTo>
                  <a:lnTo>
                    <a:pt x="479" y="269"/>
                  </a:lnTo>
                  <a:lnTo>
                    <a:pt x="461" y="267"/>
                  </a:lnTo>
                  <a:lnTo>
                    <a:pt x="447" y="265"/>
                  </a:lnTo>
                  <a:lnTo>
                    <a:pt x="444" y="255"/>
                  </a:lnTo>
                  <a:lnTo>
                    <a:pt x="442" y="248"/>
                  </a:lnTo>
                  <a:lnTo>
                    <a:pt x="440" y="243"/>
                  </a:lnTo>
                  <a:lnTo>
                    <a:pt x="435" y="234"/>
                  </a:lnTo>
                  <a:lnTo>
                    <a:pt x="458" y="227"/>
                  </a:lnTo>
                  <a:lnTo>
                    <a:pt x="458" y="224"/>
                  </a:lnTo>
                  <a:lnTo>
                    <a:pt x="440" y="222"/>
                  </a:lnTo>
                  <a:lnTo>
                    <a:pt x="428" y="218"/>
                  </a:lnTo>
                  <a:lnTo>
                    <a:pt x="419" y="211"/>
                  </a:lnTo>
                  <a:lnTo>
                    <a:pt x="418" y="206"/>
                  </a:lnTo>
                  <a:lnTo>
                    <a:pt x="414" y="201"/>
                  </a:lnTo>
                  <a:lnTo>
                    <a:pt x="412" y="196"/>
                  </a:lnTo>
                  <a:lnTo>
                    <a:pt x="412" y="190"/>
                  </a:lnTo>
                  <a:lnTo>
                    <a:pt x="412" y="187"/>
                  </a:lnTo>
                  <a:lnTo>
                    <a:pt x="412" y="183"/>
                  </a:lnTo>
                  <a:lnTo>
                    <a:pt x="414" y="183"/>
                  </a:lnTo>
                  <a:lnTo>
                    <a:pt x="416" y="182"/>
                  </a:lnTo>
                  <a:lnTo>
                    <a:pt x="418" y="182"/>
                  </a:lnTo>
                  <a:lnTo>
                    <a:pt x="419" y="182"/>
                  </a:lnTo>
                  <a:lnTo>
                    <a:pt x="423" y="180"/>
                  </a:lnTo>
                  <a:lnTo>
                    <a:pt x="425" y="175"/>
                  </a:lnTo>
                  <a:lnTo>
                    <a:pt x="425" y="169"/>
                  </a:lnTo>
                  <a:lnTo>
                    <a:pt x="425" y="166"/>
                  </a:lnTo>
                  <a:lnTo>
                    <a:pt x="426" y="164"/>
                  </a:lnTo>
                  <a:lnTo>
                    <a:pt x="428" y="161"/>
                  </a:lnTo>
                  <a:lnTo>
                    <a:pt x="430" y="161"/>
                  </a:lnTo>
                  <a:lnTo>
                    <a:pt x="432" y="159"/>
                  </a:lnTo>
                  <a:lnTo>
                    <a:pt x="433" y="159"/>
                  </a:lnTo>
                  <a:lnTo>
                    <a:pt x="435" y="159"/>
                  </a:lnTo>
                  <a:lnTo>
                    <a:pt x="438" y="157"/>
                  </a:lnTo>
                  <a:lnTo>
                    <a:pt x="440" y="150"/>
                  </a:lnTo>
                  <a:lnTo>
                    <a:pt x="442" y="145"/>
                  </a:lnTo>
                  <a:lnTo>
                    <a:pt x="444" y="140"/>
                  </a:lnTo>
                  <a:lnTo>
                    <a:pt x="447" y="135"/>
                  </a:lnTo>
                  <a:lnTo>
                    <a:pt x="449" y="133"/>
                  </a:lnTo>
                  <a:lnTo>
                    <a:pt x="451" y="133"/>
                  </a:lnTo>
                  <a:lnTo>
                    <a:pt x="452" y="131"/>
                  </a:lnTo>
                  <a:lnTo>
                    <a:pt x="454" y="131"/>
                  </a:lnTo>
                  <a:lnTo>
                    <a:pt x="458" y="131"/>
                  </a:lnTo>
                  <a:close/>
                  <a:moveTo>
                    <a:pt x="1488" y="112"/>
                  </a:moveTo>
                  <a:lnTo>
                    <a:pt x="1493" y="114"/>
                  </a:lnTo>
                  <a:lnTo>
                    <a:pt x="1498" y="115"/>
                  </a:lnTo>
                  <a:lnTo>
                    <a:pt x="1501" y="117"/>
                  </a:lnTo>
                  <a:lnTo>
                    <a:pt x="1507" y="119"/>
                  </a:lnTo>
                  <a:lnTo>
                    <a:pt x="1507" y="124"/>
                  </a:lnTo>
                  <a:lnTo>
                    <a:pt x="1508" y="128"/>
                  </a:lnTo>
                  <a:lnTo>
                    <a:pt x="1508" y="131"/>
                  </a:lnTo>
                  <a:lnTo>
                    <a:pt x="1510" y="135"/>
                  </a:lnTo>
                  <a:lnTo>
                    <a:pt x="1498" y="135"/>
                  </a:lnTo>
                  <a:lnTo>
                    <a:pt x="1496" y="131"/>
                  </a:lnTo>
                  <a:lnTo>
                    <a:pt x="1494" y="128"/>
                  </a:lnTo>
                  <a:lnTo>
                    <a:pt x="1491" y="124"/>
                  </a:lnTo>
                  <a:lnTo>
                    <a:pt x="1489" y="122"/>
                  </a:lnTo>
                  <a:lnTo>
                    <a:pt x="1489" y="117"/>
                  </a:lnTo>
                  <a:lnTo>
                    <a:pt x="1488" y="112"/>
                  </a:lnTo>
                  <a:close/>
                  <a:moveTo>
                    <a:pt x="1081" y="80"/>
                  </a:moveTo>
                  <a:lnTo>
                    <a:pt x="1095" y="80"/>
                  </a:lnTo>
                  <a:lnTo>
                    <a:pt x="1098" y="89"/>
                  </a:lnTo>
                  <a:lnTo>
                    <a:pt x="1102" y="94"/>
                  </a:lnTo>
                  <a:lnTo>
                    <a:pt x="1105" y="101"/>
                  </a:lnTo>
                  <a:lnTo>
                    <a:pt x="1107" y="112"/>
                  </a:lnTo>
                  <a:lnTo>
                    <a:pt x="1104" y="112"/>
                  </a:lnTo>
                  <a:lnTo>
                    <a:pt x="1093" y="105"/>
                  </a:lnTo>
                  <a:lnTo>
                    <a:pt x="1086" y="98"/>
                  </a:lnTo>
                  <a:lnTo>
                    <a:pt x="1081" y="91"/>
                  </a:lnTo>
                  <a:lnTo>
                    <a:pt x="1081" y="80"/>
                  </a:lnTo>
                  <a:close/>
                  <a:moveTo>
                    <a:pt x="737" y="26"/>
                  </a:moveTo>
                  <a:lnTo>
                    <a:pt x="749" y="26"/>
                  </a:lnTo>
                  <a:lnTo>
                    <a:pt x="754" y="30"/>
                  </a:lnTo>
                  <a:lnTo>
                    <a:pt x="758" y="33"/>
                  </a:lnTo>
                  <a:lnTo>
                    <a:pt x="760" y="37"/>
                  </a:lnTo>
                  <a:lnTo>
                    <a:pt x="763" y="42"/>
                  </a:lnTo>
                  <a:lnTo>
                    <a:pt x="765" y="46"/>
                  </a:lnTo>
                  <a:lnTo>
                    <a:pt x="774" y="37"/>
                  </a:lnTo>
                  <a:lnTo>
                    <a:pt x="784" y="33"/>
                  </a:lnTo>
                  <a:lnTo>
                    <a:pt x="800" y="35"/>
                  </a:lnTo>
                  <a:lnTo>
                    <a:pt x="800" y="49"/>
                  </a:lnTo>
                  <a:lnTo>
                    <a:pt x="822" y="51"/>
                  </a:lnTo>
                  <a:lnTo>
                    <a:pt x="842" y="54"/>
                  </a:lnTo>
                  <a:lnTo>
                    <a:pt x="859" y="58"/>
                  </a:lnTo>
                  <a:lnTo>
                    <a:pt x="878" y="60"/>
                  </a:lnTo>
                  <a:lnTo>
                    <a:pt x="899" y="58"/>
                  </a:lnTo>
                  <a:lnTo>
                    <a:pt x="899" y="70"/>
                  </a:lnTo>
                  <a:lnTo>
                    <a:pt x="903" y="70"/>
                  </a:lnTo>
                  <a:lnTo>
                    <a:pt x="906" y="70"/>
                  </a:lnTo>
                  <a:lnTo>
                    <a:pt x="908" y="70"/>
                  </a:lnTo>
                  <a:lnTo>
                    <a:pt x="910" y="72"/>
                  </a:lnTo>
                  <a:lnTo>
                    <a:pt x="912" y="73"/>
                  </a:lnTo>
                  <a:lnTo>
                    <a:pt x="908" y="73"/>
                  </a:lnTo>
                  <a:lnTo>
                    <a:pt x="892" y="84"/>
                  </a:lnTo>
                  <a:lnTo>
                    <a:pt x="873" y="96"/>
                  </a:lnTo>
                  <a:lnTo>
                    <a:pt x="850" y="107"/>
                  </a:lnTo>
                  <a:lnTo>
                    <a:pt x="829" y="119"/>
                  </a:lnTo>
                  <a:lnTo>
                    <a:pt x="814" y="129"/>
                  </a:lnTo>
                  <a:lnTo>
                    <a:pt x="803" y="138"/>
                  </a:lnTo>
                  <a:lnTo>
                    <a:pt x="819" y="138"/>
                  </a:lnTo>
                  <a:lnTo>
                    <a:pt x="824" y="135"/>
                  </a:lnTo>
                  <a:lnTo>
                    <a:pt x="829" y="133"/>
                  </a:lnTo>
                  <a:lnTo>
                    <a:pt x="835" y="131"/>
                  </a:lnTo>
                  <a:lnTo>
                    <a:pt x="842" y="131"/>
                  </a:lnTo>
                  <a:lnTo>
                    <a:pt x="842" y="135"/>
                  </a:lnTo>
                  <a:lnTo>
                    <a:pt x="821" y="150"/>
                  </a:lnTo>
                  <a:lnTo>
                    <a:pt x="803" y="166"/>
                  </a:lnTo>
                  <a:lnTo>
                    <a:pt x="788" y="182"/>
                  </a:lnTo>
                  <a:lnTo>
                    <a:pt x="770" y="196"/>
                  </a:lnTo>
                  <a:lnTo>
                    <a:pt x="751" y="208"/>
                  </a:lnTo>
                  <a:lnTo>
                    <a:pt x="726" y="215"/>
                  </a:lnTo>
                  <a:lnTo>
                    <a:pt x="726" y="227"/>
                  </a:lnTo>
                  <a:lnTo>
                    <a:pt x="714" y="229"/>
                  </a:lnTo>
                  <a:lnTo>
                    <a:pt x="700" y="234"/>
                  </a:lnTo>
                  <a:lnTo>
                    <a:pt x="692" y="241"/>
                  </a:lnTo>
                  <a:lnTo>
                    <a:pt x="697" y="245"/>
                  </a:lnTo>
                  <a:lnTo>
                    <a:pt x="700" y="248"/>
                  </a:lnTo>
                  <a:lnTo>
                    <a:pt x="702" y="250"/>
                  </a:lnTo>
                  <a:lnTo>
                    <a:pt x="702" y="253"/>
                  </a:lnTo>
                  <a:lnTo>
                    <a:pt x="702" y="257"/>
                  </a:lnTo>
                  <a:lnTo>
                    <a:pt x="700" y="262"/>
                  </a:lnTo>
                  <a:lnTo>
                    <a:pt x="700" y="269"/>
                  </a:lnTo>
                  <a:lnTo>
                    <a:pt x="662" y="272"/>
                  </a:lnTo>
                  <a:lnTo>
                    <a:pt x="662" y="276"/>
                  </a:lnTo>
                  <a:lnTo>
                    <a:pt x="667" y="278"/>
                  </a:lnTo>
                  <a:lnTo>
                    <a:pt x="669" y="278"/>
                  </a:lnTo>
                  <a:lnTo>
                    <a:pt x="672" y="278"/>
                  </a:lnTo>
                  <a:lnTo>
                    <a:pt x="672" y="278"/>
                  </a:lnTo>
                  <a:lnTo>
                    <a:pt x="674" y="279"/>
                  </a:lnTo>
                  <a:lnTo>
                    <a:pt x="674" y="281"/>
                  </a:lnTo>
                  <a:lnTo>
                    <a:pt x="678" y="285"/>
                  </a:lnTo>
                  <a:lnTo>
                    <a:pt x="672" y="285"/>
                  </a:lnTo>
                  <a:lnTo>
                    <a:pt x="664" y="288"/>
                  </a:lnTo>
                  <a:lnTo>
                    <a:pt x="653" y="292"/>
                  </a:lnTo>
                  <a:lnTo>
                    <a:pt x="643" y="295"/>
                  </a:lnTo>
                  <a:lnTo>
                    <a:pt x="646" y="297"/>
                  </a:lnTo>
                  <a:lnTo>
                    <a:pt x="648" y="297"/>
                  </a:lnTo>
                  <a:lnTo>
                    <a:pt x="650" y="297"/>
                  </a:lnTo>
                  <a:lnTo>
                    <a:pt x="651" y="299"/>
                  </a:lnTo>
                  <a:lnTo>
                    <a:pt x="653" y="299"/>
                  </a:lnTo>
                  <a:lnTo>
                    <a:pt x="651" y="302"/>
                  </a:lnTo>
                  <a:lnTo>
                    <a:pt x="650" y="306"/>
                  </a:lnTo>
                  <a:lnTo>
                    <a:pt x="648" y="307"/>
                  </a:lnTo>
                  <a:lnTo>
                    <a:pt x="650" y="309"/>
                  </a:lnTo>
                  <a:lnTo>
                    <a:pt x="650" y="311"/>
                  </a:lnTo>
                  <a:lnTo>
                    <a:pt x="651" y="314"/>
                  </a:lnTo>
                  <a:lnTo>
                    <a:pt x="653" y="318"/>
                  </a:lnTo>
                  <a:lnTo>
                    <a:pt x="646" y="320"/>
                  </a:lnTo>
                  <a:lnTo>
                    <a:pt x="641" y="320"/>
                  </a:lnTo>
                  <a:lnTo>
                    <a:pt x="636" y="320"/>
                  </a:lnTo>
                  <a:lnTo>
                    <a:pt x="630" y="323"/>
                  </a:lnTo>
                  <a:lnTo>
                    <a:pt x="648" y="323"/>
                  </a:lnTo>
                  <a:lnTo>
                    <a:pt x="662" y="327"/>
                  </a:lnTo>
                  <a:lnTo>
                    <a:pt x="662" y="334"/>
                  </a:lnTo>
                  <a:lnTo>
                    <a:pt x="639" y="334"/>
                  </a:lnTo>
                  <a:lnTo>
                    <a:pt x="637" y="339"/>
                  </a:lnTo>
                  <a:lnTo>
                    <a:pt x="637" y="341"/>
                  </a:lnTo>
                  <a:lnTo>
                    <a:pt x="637" y="342"/>
                  </a:lnTo>
                  <a:lnTo>
                    <a:pt x="636" y="344"/>
                  </a:lnTo>
                  <a:lnTo>
                    <a:pt x="634" y="346"/>
                  </a:lnTo>
                  <a:lnTo>
                    <a:pt x="625" y="349"/>
                  </a:lnTo>
                  <a:lnTo>
                    <a:pt x="613" y="349"/>
                  </a:lnTo>
                  <a:lnTo>
                    <a:pt x="601" y="349"/>
                  </a:lnTo>
                  <a:lnTo>
                    <a:pt x="589" y="342"/>
                  </a:lnTo>
                  <a:lnTo>
                    <a:pt x="573" y="342"/>
                  </a:lnTo>
                  <a:lnTo>
                    <a:pt x="557" y="344"/>
                  </a:lnTo>
                  <a:lnTo>
                    <a:pt x="540" y="346"/>
                  </a:lnTo>
                  <a:lnTo>
                    <a:pt x="524" y="344"/>
                  </a:lnTo>
                  <a:lnTo>
                    <a:pt x="508" y="339"/>
                  </a:lnTo>
                  <a:lnTo>
                    <a:pt x="507" y="337"/>
                  </a:lnTo>
                  <a:lnTo>
                    <a:pt x="507" y="335"/>
                  </a:lnTo>
                  <a:lnTo>
                    <a:pt x="505" y="335"/>
                  </a:lnTo>
                  <a:lnTo>
                    <a:pt x="505" y="334"/>
                  </a:lnTo>
                  <a:lnTo>
                    <a:pt x="505" y="330"/>
                  </a:lnTo>
                  <a:lnTo>
                    <a:pt x="508" y="330"/>
                  </a:lnTo>
                  <a:lnTo>
                    <a:pt x="510" y="327"/>
                  </a:lnTo>
                  <a:lnTo>
                    <a:pt x="514" y="323"/>
                  </a:lnTo>
                  <a:lnTo>
                    <a:pt x="515" y="321"/>
                  </a:lnTo>
                  <a:lnTo>
                    <a:pt x="519" y="320"/>
                  </a:lnTo>
                  <a:lnTo>
                    <a:pt x="521" y="316"/>
                  </a:lnTo>
                  <a:lnTo>
                    <a:pt x="524" y="311"/>
                  </a:lnTo>
                  <a:lnTo>
                    <a:pt x="517" y="309"/>
                  </a:lnTo>
                  <a:lnTo>
                    <a:pt x="512" y="306"/>
                  </a:lnTo>
                  <a:lnTo>
                    <a:pt x="508" y="300"/>
                  </a:lnTo>
                  <a:lnTo>
                    <a:pt x="507" y="295"/>
                  </a:lnTo>
                  <a:lnTo>
                    <a:pt x="505" y="288"/>
                  </a:lnTo>
                  <a:lnTo>
                    <a:pt x="512" y="288"/>
                  </a:lnTo>
                  <a:lnTo>
                    <a:pt x="524" y="285"/>
                  </a:lnTo>
                  <a:lnTo>
                    <a:pt x="538" y="288"/>
                  </a:lnTo>
                  <a:lnTo>
                    <a:pt x="550" y="293"/>
                  </a:lnTo>
                  <a:lnTo>
                    <a:pt x="562" y="299"/>
                  </a:lnTo>
                  <a:lnTo>
                    <a:pt x="562" y="292"/>
                  </a:lnTo>
                  <a:lnTo>
                    <a:pt x="550" y="286"/>
                  </a:lnTo>
                  <a:lnTo>
                    <a:pt x="540" y="281"/>
                  </a:lnTo>
                  <a:lnTo>
                    <a:pt x="531" y="272"/>
                  </a:lnTo>
                  <a:lnTo>
                    <a:pt x="534" y="272"/>
                  </a:lnTo>
                  <a:lnTo>
                    <a:pt x="543" y="259"/>
                  </a:lnTo>
                  <a:lnTo>
                    <a:pt x="554" y="250"/>
                  </a:lnTo>
                  <a:lnTo>
                    <a:pt x="568" y="243"/>
                  </a:lnTo>
                  <a:lnTo>
                    <a:pt x="585" y="238"/>
                  </a:lnTo>
                  <a:lnTo>
                    <a:pt x="585" y="234"/>
                  </a:lnTo>
                  <a:lnTo>
                    <a:pt x="569" y="229"/>
                  </a:lnTo>
                  <a:lnTo>
                    <a:pt x="557" y="220"/>
                  </a:lnTo>
                  <a:lnTo>
                    <a:pt x="547" y="208"/>
                  </a:lnTo>
                  <a:lnTo>
                    <a:pt x="538" y="196"/>
                  </a:lnTo>
                  <a:lnTo>
                    <a:pt x="543" y="194"/>
                  </a:lnTo>
                  <a:lnTo>
                    <a:pt x="547" y="194"/>
                  </a:lnTo>
                  <a:lnTo>
                    <a:pt x="552" y="192"/>
                  </a:lnTo>
                  <a:lnTo>
                    <a:pt x="557" y="192"/>
                  </a:lnTo>
                  <a:lnTo>
                    <a:pt x="564" y="197"/>
                  </a:lnTo>
                  <a:lnTo>
                    <a:pt x="569" y="203"/>
                  </a:lnTo>
                  <a:lnTo>
                    <a:pt x="576" y="208"/>
                  </a:lnTo>
                  <a:lnTo>
                    <a:pt x="576" y="204"/>
                  </a:lnTo>
                  <a:lnTo>
                    <a:pt x="575" y="201"/>
                  </a:lnTo>
                  <a:lnTo>
                    <a:pt x="573" y="201"/>
                  </a:lnTo>
                  <a:lnTo>
                    <a:pt x="573" y="199"/>
                  </a:lnTo>
                  <a:lnTo>
                    <a:pt x="571" y="197"/>
                  </a:lnTo>
                  <a:lnTo>
                    <a:pt x="571" y="196"/>
                  </a:lnTo>
                  <a:lnTo>
                    <a:pt x="569" y="192"/>
                  </a:lnTo>
                  <a:lnTo>
                    <a:pt x="573" y="192"/>
                  </a:lnTo>
                  <a:lnTo>
                    <a:pt x="573" y="189"/>
                  </a:lnTo>
                  <a:lnTo>
                    <a:pt x="589" y="183"/>
                  </a:lnTo>
                  <a:lnTo>
                    <a:pt x="604" y="180"/>
                  </a:lnTo>
                  <a:lnTo>
                    <a:pt x="620" y="178"/>
                  </a:lnTo>
                  <a:lnTo>
                    <a:pt x="639" y="180"/>
                  </a:lnTo>
                  <a:lnTo>
                    <a:pt x="630" y="169"/>
                  </a:lnTo>
                  <a:lnTo>
                    <a:pt x="641" y="166"/>
                  </a:lnTo>
                  <a:lnTo>
                    <a:pt x="653" y="161"/>
                  </a:lnTo>
                  <a:lnTo>
                    <a:pt x="665" y="156"/>
                  </a:lnTo>
                  <a:lnTo>
                    <a:pt x="672" y="150"/>
                  </a:lnTo>
                  <a:lnTo>
                    <a:pt x="678" y="150"/>
                  </a:lnTo>
                  <a:lnTo>
                    <a:pt x="678" y="147"/>
                  </a:lnTo>
                  <a:lnTo>
                    <a:pt x="669" y="147"/>
                  </a:lnTo>
                  <a:lnTo>
                    <a:pt x="665" y="149"/>
                  </a:lnTo>
                  <a:lnTo>
                    <a:pt x="662" y="150"/>
                  </a:lnTo>
                  <a:lnTo>
                    <a:pt x="660" y="150"/>
                  </a:lnTo>
                  <a:lnTo>
                    <a:pt x="658" y="150"/>
                  </a:lnTo>
                  <a:lnTo>
                    <a:pt x="657" y="150"/>
                  </a:lnTo>
                  <a:lnTo>
                    <a:pt x="655" y="149"/>
                  </a:lnTo>
                  <a:lnTo>
                    <a:pt x="653" y="147"/>
                  </a:lnTo>
                  <a:lnTo>
                    <a:pt x="650" y="147"/>
                  </a:lnTo>
                  <a:lnTo>
                    <a:pt x="646" y="150"/>
                  </a:lnTo>
                  <a:lnTo>
                    <a:pt x="641" y="156"/>
                  </a:lnTo>
                  <a:lnTo>
                    <a:pt x="636" y="161"/>
                  </a:lnTo>
                  <a:lnTo>
                    <a:pt x="632" y="166"/>
                  </a:lnTo>
                  <a:lnTo>
                    <a:pt x="627" y="169"/>
                  </a:lnTo>
                  <a:lnTo>
                    <a:pt x="608" y="175"/>
                  </a:lnTo>
                  <a:lnTo>
                    <a:pt x="590" y="175"/>
                  </a:lnTo>
                  <a:lnTo>
                    <a:pt x="573" y="171"/>
                  </a:lnTo>
                  <a:lnTo>
                    <a:pt x="557" y="164"/>
                  </a:lnTo>
                  <a:lnTo>
                    <a:pt x="555" y="164"/>
                  </a:lnTo>
                  <a:lnTo>
                    <a:pt x="552" y="166"/>
                  </a:lnTo>
                  <a:lnTo>
                    <a:pt x="547" y="168"/>
                  </a:lnTo>
                  <a:lnTo>
                    <a:pt x="543" y="169"/>
                  </a:lnTo>
                  <a:lnTo>
                    <a:pt x="540" y="171"/>
                  </a:lnTo>
                  <a:lnTo>
                    <a:pt x="534" y="173"/>
                  </a:lnTo>
                  <a:lnTo>
                    <a:pt x="531" y="164"/>
                  </a:lnTo>
                  <a:lnTo>
                    <a:pt x="534" y="163"/>
                  </a:lnTo>
                  <a:lnTo>
                    <a:pt x="534" y="163"/>
                  </a:lnTo>
                  <a:lnTo>
                    <a:pt x="536" y="161"/>
                  </a:lnTo>
                  <a:lnTo>
                    <a:pt x="538" y="157"/>
                  </a:lnTo>
                  <a:lnTo>
                    <a:pt x="528" y="157"/>
                  </a:lnTo>
                  <a:lnTo>
                    <a:pt x="524" y="159"/>
                  </a:lnTo>
                  <a:lnTo>
                    <a:pt x="519" y="161"/>
                  </a:lnTo>
                  <a:lnTo>
                    <a:pt x="514" y="161"/>
                  </a:lnTo>
                  <a:lnTo>
                    <a:pt x="508" y="161"/>
                  </a:lnTo>
                  <a:lnTo>
                    <a:pt x="505" y="150"/>
                  </a:lnTo>
                  <a:lnTo>
                    <a:pt x="508" y="149"/>
                  </a:lnTo>
                  <a:lnTo>
                    <a:pt x="510" y="149"/>
                  </a:lnTo>
                  <a:lnTo>
                    <a:pt x="512" y="149"/>
                  </a:lnTo>
                  <a:lnTo>
                    <a:pt x="514" y="147"/>
                  </a:lnTo>
                  <a:lnTo>
                    <a:pt x="515" y="147"/>
                  </a:lnTo>
                  <a:lnTo>
                    <a:pt x="493" y="150"/>
                  </a:lnTo>
                  <a:lnTo>
                    <a:pt x="491" y="145"/>
                  </a:lnTo>
                  <a:lnTo>
                    <a:pt x="487" y="142"/>
                  </a:lnTo>
                  <a:lnTo>
                    <a:pt x="486" y="140"/>
                  </a:lnTo>
                  <a:lnTo>
                    <a:pt x="484" y="136"/>
                  </a:lnTo>
                  <a:lnTo>
                    <a:pt x="480" y="131"/>
                  </a:lnTo>
                  <a:lnTo>
                    <a:pt x="486" y="129"/>
                  </a:lnTo>
                  <a:lnTo>
                    <a:pt x="489" y="129"/>
                  </a:lnTo>
                  <a:lnTo>
                    <a:pt x="491" y="129"/>
                  </a:lnTo>
                  <a:lnTo>
                    <a:pt x="493" y="129"/>
                  </a:lnTo>
                  <a:lnTo>
                    <a:pt x="493" y="128"/>
                  </a:lnTo>
                  <a:lnTo>
                    <a:pt x="494" y="126"/>
                  </a:lnTo>
                  <a:lnTo>
                    <a:pt x="496" y="122"/>
                  </a:lnTo>
                  <a:lnTo>
                    <a:pt x="489" y="121"/>
                  </a:lnTo>
                  <a:lnTo>
                    <a:pt x="482" y="119"/>
                  </a:lnTo>
                  <a:lnTo>
                    <a:pt x="479" y="115"/>
                  </a:lnTo>
                  <a:lnTo>
                    <a:pt x="473" y="112"/>
                  </a:lnTo>
                  <a:lnTo>
                    <a:pt x="477" y="112"/>
                  </a:lnTo>
                  <a:lnTo>
                    <a:pt x="477" y="107"/>
                  </a:lnTo>
                  <a:lnTo>
                    <a:pt x="494" y="110"/>
                  </a:lnTo>
                  <a:lnTo>
                    <a:pt x="503" y="108"/>
                  </a:lnTo>
                  <a:lnTo>
                    <a:pt x="510" y="105"/>
                  </a:lnTo>
                  <a:lnTo>
                    <a:pt x="514" y="100"/>
                  </a:lnTo>
                  <a:lnTo>
                    <a:pt x="519" y="93"/>
                  </a:lnTo>
                  <a:lnTo>
                    <a:pt x="528" y="89"/>
                  </a:lnTo>
                  <a:lnTo>
                    <a:pt x="538" y="86"/>
                  </a:lnTo>
                  <a:lnTo>
                    <a:pt x="545" y="89"/>
                  </a:lnTo>
                  <a:lnTo>
                    <a:pt x="554" y="93"/>
                  </a:lnTo>
                  <a:lnTo>
                    <a:pt x="561" y="94"/>
                  </a:lnTo>
                  <a:lnTo>
                    <a:pt x="569" y="93"/>
                  </a:lnTo>
                  <a:lnTo>
                    <a:pt x="566" y="91"/>
                  </a:lnTo>
                  <a:lnTo>
                    <a:pt x="562" y="89"/>
                  </a:lnTo>
                  <a:lnTo>
                    <a:pt x="561" y="89"/>
                  </a:lnTo>
                  <a:lnTo>
                    <a:pt x="561" y="87"/>
                  </a:lnTo>
                  <a:lnTo>
                    <a:pt x="559" y="86"/>
                  </a:lnTo>
                  <a:lnTo>
                    <a:pt x="559" y="82"/>
                  </a:lnTo>
                  <a:lnTo>
                    <a:pt x="557" y="77"/>
                  </a:lnTo>
                  <a:lnTo>
                    <a:pt x="562" y="75"/>
                  </a:lnTo>
                  <a:lnTo>
                    <a:pt x="566" y="73"/>
                  </a:lnTo>
                  <a:lnTo>
                    <a:pt x="569" y="73"/>
                  </a:lnTo>
                  <a:lnTo>
                    <a:pt x="571" y="72"/>
                  </a:lnTo>
                  <a:lnTo>
                    <a:pt x="575" y="70"/>
                  </a:lnTo>
                  <a:lnTo>
                    <a:pt x="582" y="70"/>
                  </a:lnTo>
                  <a:lnTo>
                    <a:pt x="585" y="72"/>
                  </a:lnTo>
                  <a:lnTo>
                    <a:pt x="589" y="75"/>
                  </a:lnTo>
                  <a:lnTo>
                    <a:pt x="592" y="77"/>
                  </a:lnTo>
                  <a:lnTo>
                    <a:pt x="592" y="73"/>
                  </a:lnTo>
                  <a:lnTo>
                    <a:pt x="590" y="72"/>
                  </a:lnTo>
                  <a:lnTo>
                    <a:pt x="590" y="70"/>
                  </a:lnTo>
                  <a:lnTo>
                    <a:pt x="590" y="70"/>
                  </a:lnTo>
                  <a:lnTo>
                    <a:pt x="590" y="68"/>
                  </a:lnTo>
                  <a:lnTo>
                    <a:pt x="589" y="65"/>
                  </a:lnTo>
                  <a:lnTo>
                    <a:pt x="594" y="63"/>
                  </a:lnTo>
                  <a:lnTo>
                    <a:pt x="597" y="61"/>
                  </a:lnTo>
                  <a:lnTo>
                    <a:pt x="603" y="58"/>
                  </a:lnTo>
                  <a:lnTo>
                    <a:pt x="606" y="54"/>
                  </a:lnTo>
                  <a:lnTo>
                    <a:pt x="608" y="54"/>
                  </a:lnTo>
                  <a:lnTo>
                    <a:pt x="615" y="54"/>
                  </a:lnTo>
                  <a:lnTo>
                    <a:pt x="620" y="56"/>
                  </a:lnTo>
                  <a:lnTo>
                    <a:pt x="624" y="60"/>
                  </a:lnTo>
                  <a:lnTo>
                    <a:pt x="630" y="60"/>
                  </a:lnTo>
                  <a:lnTo>
                    <a:pt x="639" y="58"/>
                  </a:lnTo>
                  <a:lnTo>
                    <a:pt x="643" y="46"/>
                  </a:lnTo>
                  <a:lnTo>
                    <a:pt x="648" y="44"/>
                  </a:lnTo>
                  <a:lnTo>
                    <a:pt x="653" y="44"/>
                  </a:lnTo>
                  <a:lnTo>
                    <a:pt x="658" y="44"/>
                  </a:lnTo>
                  <a:lnTo>
                    <a:pt x="662" y="46"/>
                  </a:lnTo>
                  <a:lnTo>
                    <a:pt x="665" y="46"/>
                  </a:lnTo>
                  <a:lnTo>
                    <a:pt x="672" y="35"/>
                  </a:lnTo>
                  <a:lnTo>
                    <a:pt x="683" y="33"/>
                  </a:lnTo>
                  <a:lnTo>
                    <a:pt x="690" y="37"/>
                  </a:lnTo>
                  <a:lnTo>
                    <a:pt x="697" y="40"/>
                  </a:lnTo>
                  <a:lnTo>
                    <a:pt x="704" y="42"/>
                  </a:lnTo>
                  <a:lnTo>
                    <a:pt x="713" y="39"/>
                  </a:lnTo>
                  <a:lnTo>
                    <a:pt x="725" y="32"/>
                  </a:lnTo>
                  <a:lnTo>
                    <a:pt x="737" y="26"/>
                  </a:lnTo>
                  <a:close/>
                  <a:moveTo>
                    <a:pt x="1259" y="0"/>
                  </a:moveTo>
                  <a:lnTo>
                    <a:pt x="1283" y="0"/>
                  </a:lnTo>
                  <a:lnTo>
                    <a:pt x="1308" y="4"/>
                  </a:lnTo>
                  <a:lnTo>
                    <a:pt x="1330" y="7"/>
                  </a:lnTo>
                  <a:lnTo>
                    <a:pt x="1350" y="12"/>
                  </a:lnTo>
                  <a:lnTo>
                    <a:pt x="1379" y="7"/>
                  </a:lnTo>
                  <a:lnTo>
                    <a:pt x="1383" y="11"/>
                  </a:lnTo>
                  <a:lnTo>
                    <a:pt x="1386" y="12"/>
                  </a:lnTo>
                  <a:lnTo>
                    <a:pt x="1390" y="18"/>
                  </a:lnTo>
                  <a:lnTo>
                    <a:pt x="1392" y="21"/>
                  </a:lnTo>
                  <a:lnTo>
                    <a:pt x="1395" y="23"/>
                  </a:lnTo>
                  <a:lnTo>
                    <a:pt x="1412" y="30"/>
                  </a:lnTo>
                  <a:lnTo>
                    <a:pt x="1432" y="35"/>
                  </a:lnTo>
                  <a:lnTo>
                    <a:pt x="1449" y="39"/>
                  </a:lnTo>
                  <a:lnTo>
                    <a:pt x="1449" y="46"/>
                  </a:lnTo>
                  <a:lnTo>
                    <a:pt x="1421" y="46"/>
                  </a:lnTo>
                  <a:lnTo>
                    <a:pt x="1409" y="40"/>
                  </a:lnTo>
                  <a:lnTo>
                    <a:pt x="1395" y="40"/>
                  </a:lnTo>
                  <a:lnTo>
                    <a:pt x="1379" y="42"/>
                  </a:lnTo>
                  <a:lnTo>
                    <a:pt x="1364" y="46"/>
                  </a:lnTo>
                  <a:lnTo>
                    <a:pt x="1364" y="54"/>
                  </a:lnTo>
                  <a:lnTo>
                    <a:pt x="1383" y="54"/>
                  </a:lnTo>
                  <a:lnTo>
                    <a:pt x="1397" y="51"/>
                  </a:lnTo>
                  <a:lnTo>
                    <a:pt x="1414" y="49"/>
                  </a:lnTo>
                  <a:lnTo>
                    <a:pt x="1435" y="49"/>
                  </a:lnTo>
                  <a:lnTo>
                    <a:pt x="1456" y="49"/>
                  </a:lnTo>
                  <a:lnTo>
                    <a:pt x="1472" y="49"/>
                  </a:lnTo>
                  <a:lnTo>
                    <a:pt x="1486" y="63"/>
                  </a:lnTo>
                  <a:lnTo>
                    <a:pt x="1503" y="73"/>
                  </a:lnTo>
                  <a:lnTo>
                    <a:pt x="1498" y="84"/>
                  </a:lnTo>
                  <a:lnTo>
                    <a:pt x="1488" y="91"/>
                  </a:lnTo>
                  <a:lnTo>
                    <a:pt x="1479" y="96"/>
                  </a:lnTo>
                  <a:lnTo>
                    <a:pt x="1467" y="100"/>
                  </a:lnTo>
                  <a:lnTo>
                    <a:pt x="1449" y="100"/>
                  </a:lnTo>
                  <a:lnTo>
                    <a:pt x="1433" y="105"/>
                  </a:lnTo>
                  <a:lnTo>
                    <a:pt x="1416" y="105"/>
                  </a:lnTo>
                  <a:lnTo>
                    <a:pt x="1397" y="103"/>
                  </a:lnTo>
                  <a:lnTo>
                    <a:pt x="1379" y="101"/>
                  </a:lnTo>
                  <a:lnTo>
                    <a:pt x="1362" y="101"/>
                  </a:lnTo>
                  <a:lnTo>
                    <a:pt x="1348" y="105"/>
                  </a:lnTo>
                  <a:lnTo>
                    <a:pt x="1337" y="115"/>
                  </a:lnTo>
                  <a:lnTo>
                    <a:pt x="1379" y="115"/>
                  </a:lnTo>
                  <a:lnTo>
                    <a:pt x="1392" y="112"/>
                  </a:lnTo>
                  <a:lnTo>
                    <a:pt x="1407" y="110"/>
                  </a:lnTo>
                  <a:lnTo>
                    <a:pt x="1425" y="112"/>
                  </a:lnTo>
                  <a:lnTo>
                    <a:pt x="1437" y="115"/>
                  </a:lnTo>
                  <a:lnTo>
                    <a:pt x="1440" y="128"/>
                  </a:lnTo>
                  <a:lnTo>
                    <a:pt x="1446" y="126"/>
                  </a:lnTo>
                  <a:lnTo>
                    <a:pt x="1454" y="121"/>
                  </a:lnTo>
                  <a:lnTo>
                    <a:pt x="1465" y="117"/>
                  </a:lnTo>
                  <a:lnTo>
                    <a:pt x="1475" y="115"/>
                  </a:lnTo>
                  <a:lnTo>
                    <a:pt x="1477" y="121"/>
                  </a:lnTo>
                  <a:lnTo>
                    <a:pt x="1479" y="124"/>
                  </a:lnTo>
                  <a:lnTo>
                    <a:pt x="1481" y="126"/>
                  </a:lnTo>
                  <a:lnTo>
                    <a:pt x="1484" y="128"/>
                  </a:lnTo>
                  <a:lnTo>
                    <a:pt x="1488" y="131"/>
                  </a:lnTo>
                  <a:lnTo>
                    <a:pt x="1472" y="161"/>
                  </a:lnTo>
                  <a:lnTo>
                    <a:pt x="1479" y="161"/>
                  </a:lnTo>
                  <a:lnTo>
                    <a:pt x="1491" y="154"/>
                  </a:lnTo>
                  <a:lnTo>
                    <a:pt x="1507" y="145"/>
                  </a:lnTo>
                  <a:lnTo>
                    <a:pt x="1526" y="138"/>
                  </a:lnTo>
                  <a:lnTo>
                    <a:pt x="1547" y="131"/>
                  </a:lnTo>
                  <a:lnTo>
                    <a:pt x="1570" y="126"/>
                  </a:lnTo>
                  <a:lnTo>
                    <a:pt x="1590" y="126"/>
                  </a:lnTo>
                  <a:lnTo>
                    <a:pt x="1610" y="128"/>
                  </a:lnTo>
                  <a:lnTo>
                    <a:pt x="1624" y="136"/>
                  </a:lnTo>
                  <a:lnTo>
                    <a:pt x="1632" y="150"/>
                  </a:lnTo>
                  <a:lnTo>
                    <a:pt x="1638" y="150"/>
                  </a:lnTo>
                  <a:lnTo>
                    <a:pt x="1638" y="152"/>
                  </a:lnTo>
                  <a:lnTo>
                    <a:pt x="1638" y="152"/>
                  </a:lnTo>
                  <a:lnTo>
                    <a:pt x="1636" y="154"/>
                  </a:lnTo>
                  <a:lnTo>
                    <a:pt x="1634" y="154"/>
                  </a:lnTo>
                  <a:lnTo>
                    <a:pt x="1634" y="154"/>
                  </a:lnTo>
                  <a:lnTo>
                    <a:pt x="1632" y="154"/>
                  </a:lnTo>
                  <a:lnTo>
                    <a:pt x="1629" y="157"/>
                  </a:lnTo>
                  <a:lnTo>
                    <a:pt x="1624" y="159"/>
                  </a:lnTo>
                  <a:lnTo>
                    <a:pt x="1618" y="161"/>
                  </a:lnTo>
                  <a:lnTo>
                    <a:pt x="1611" y="163"/>
                  </a:lnTo>
                  <a:lnTo>
                    <a:pt x="1606" y="164"/>
                  </a:lnTo>
                  <a:lnTo>
                    <a:pt x="1594" y="183"/>
                  </a:lnTo>
                  <a:lnTo>
                    <a:pt x="1571" y="197"/>
                  </a:lnTo>
                  <a:lnTo>
                    <a:pt x="1545" y="206"/>
                  </a:lnTo>
                  <a:lnTo>
                    <a:pt x="1514" y="211"/>
                  </a:lnTo>
                  <a:lnTo>
                    <a:pt x="1514" y="217"/>
                  </a:lnTo>
                  <a:lnTo>
                    <a:pt x="1514" y="220"/>
                  </a:lnTo>
                  <a:lnTo>
                    <a:pt x="1514" y="222"/>
                  </a:lnTo>
                  <a:lnTo>
                    <a:pt x="1512" y="224"/>
                  </a:lnTo>
                  <a:lnTo>
                    <a:pt x="1514" y="225"/>
                  </a:lnTo>
                  <a:lnTo>
                    <a:pt x="1514" y="227"/>
                  </a:lnTo>
                  <a:lnTo>
                    <a:pt x="1517" y="231"/>
                  </a:lnTo>
                  <a:lnTo>
                    <a:pt x="1522" y="234"/>
                  </a:lnTo>
                  <a:lnTo>
                    <a:pt x="1526" y="236"/>
                  </a:lnTo>
                  <a:lnTo>
                    <a:pt x="1529" y="239"/>
                  </a:lnTo>
                  <a:lnTo>
                    <a:pt x="1533" y="241"/>
                  </a:lnTo>
                  <a:lnTo>
                    <a:pt x="1536" y="246"/>
                  </a:lnTo>
                  <a:lnTo>
                    <a:pt x="1533" y="253"/>
                  </a:lnTo>
                  <a:lnTo>
                    <a:pt x="1529" y="269"/>
                  </a:lnTo>
                  <a:lnTo>
                    <a:pt x="1526" y="288"/>
                  </a:lnTo>
                  <a:lnTo>
                    <a:pt x="1522" y="307"/>
                  </a:lnTo>
                  <a:lnTo>
                    <a:pt x="1522" y="323"/>
                  </a:lnTo>
                  <a:lnTo>
                    <a:pt x="1526" y="321"/>
                  </a:lnTo>
                  <a:lnTo>
                    <a:pt x="1529" y="321"/>
                  </a:lnTo>
                  <a:lnTo>
                    <a:pt x="1531" y="321"/>
                  </a:lnTo>
                  <a:lnTo>
                    <a:pt x="1535" y="321"/>
                  </a:lnTo>
                  <a:lnTo>
                    <a:pt x="1536" y="321"/>
                  </a:lnTo>
                  <a:lnTo>
                    <a:pt x="1542" y="323"/>
                  </a:lnTo>
                  <a:lnTo>
                    <a:pt x="1540" y="328"/>
                  </a:lnTo>
                  <a:lnTo>
                    <a:pt x="1540" y="330"/>
                  </a:lnTo>
                  <a:lnTo>
                    <a:pt x="1540" y="334"/>
                  </a:lnTo>
                  <a:lnTo>
                    <a:pt x="1540" y="335"/>
                  </a:lnTo>
                  <a:lnTo>
                    <a:pt x="1540" y="339"/>
                  </a:lnTo>
                  <a:lnTo>
                    <a:pt x="1542" y="346"/>
                  </a:lnTo>
                  <a:lnTo>
                    <a:pt x="1536" y="346"/>
                  </a:lnTo>
                  <a:lnTo>
                    <a:pt x="1536" y="349"/>
                  </a:lnTo>
                  <a:lnTo>
                    <a:pt x="1533" y="348"/>
                  </a:lnTo>
                  <a:lnTo>
                    <a:pt x="1529" y="344"/>
                  </a:lnTo>
                  <a:lnTo>
                    <a:pt x="1528" y="342"/>
                  </a:lnTo>
                  <a:lnTo>
                    <a:pt x="1524" y="341"/>
                  </a:lnTo>
                  <a:lnTo>
                    <a:pt x="1521" y="339"/>
                  </a:lnTo>
                  <a:lnTo>
                    <a:pt x="1514" y="339"/>
                  </a:lnTo>
                  <a:lnTo>
                    <a:pt x="1510" y="341"/>
                  </a:lnTo>
                  <a:lnTo>
                    <a:pt x="1507" y="342"/>
                  </a:lnTo>
                  <a:lnTo>
                    <a:pt x="1503" y="344"/>
                  </a:lnTo>
                  <a:lnTo>
                    <a:pt x="1501" y="346"/>
                  </a:lnTo>
                  <a:lnTo>
                    <a:pt x="1498" y="348"/>
                  </a:lnTo>
                  <a:lnTo>
                    <a:pt x="1496" y="351"/>
                  </a:lnTo>
                  <a:lnTo>
                    <a:pt x="1494" y="358"/>
                  </a:lnTo>
                  <a:lnTo>
                    <a:pt x="1517" y="365"/>
                  </a:lnTo>
                  <a:lnTo>
                    <a:pt x="1522" y="396"/>
                  </a:lnTo>
                  <a:lnTo>
                    <a:pt x="1517" y="396"/>
                  </a:lnTo>
                  <a:lnTo>
                    <a:pt x="1514" y="396"/>
                  </a:lnTo>
                  <a:lnTo>
                    <a:pt x="1510" y="398"/>
                  </a:lnTo>
                  <a:lnTo>
                    <a:pt x="1507" y="400"/>
                  </a:lnTo>
                  <a:lnTo>
                    <a:pt x="1507" y="407"/>
                  </a:lnTo>
                  <a:lnTo>
                    <a:pt x="1515" y="412"/>
                  </a:lnTo>
                  <a:lnTo>
                    <a:pt x="1521" y="419"/>
                  </a:lnTo>
                  <a:lnTo>
                    <a:pt x="1524" y="428"/>
                  </a:lnTo>
                  <a:lnTo>
                    <a:pt x="1526" y="442"/>
                  </a:lnTo>
                  <a:lnTo>
                    <a:pt x="1517" y="442"/>
                  </a:lnTo>
                  <a:lnTo>
                    <a:pt x="1515" y="442"/>
                  </a:lnTo>
                  <a:lnTo>
                    <a:pt x="1510" y="440"/>
                  </a:lnTo>
                  <a:lnTo>
                    <a:pt x="1507" y="442"/>
                  </a:lnTo>
                  <a:lnTo>
                    <a:pt x="1501" y="442"/>
                  </a:lnTo>
                  <a:lnTo>
                    <a:pt x="1498" y="445"/>
                  </a:lnTo>
                  <a:lnTo>
                    <a:pt x="1494" y="449"/>
                  </a:lnTo>
                  <a:lnTo>
                    <a:pt x="1500" y="452"/>
                  </a:lnTo>
                  <a:lnTo>
                    <a:pt x="1503" y="454"/>
                  </a:lnTo>
                  <a:lnTo>
                    <a:pt x="1505" y="456"/>
                  </a:lnTo>
                  <a:lnTo>
                    <a:pt x="1507" y="457"/>
                  </a:lnTo>
                  <a:lnTo>
                    <a:pt x="1508" y="463"/>
                  </a:lnTo>
                  <a:lnTo>
                    <a:pt x="1510" y="468"/>
                  </a:lnTo>
                  <a:lnTo>
                    <a:pt x="1508" y="470"/>
                  </a:lnTo>
                  <a:lnTo>
                    <a:pt x="1508" y="471"/>
                  </a:lnTo>
                  <a:lnTo>
                    <a:pt x="1508" y="471"/>
                  </a:lnTo>
                  <a:lnTo>
                    <a:pt x="1507" y="473"/>
                  </a:lnTo>
                  <a:lnTo>
                    <a:pt x="1507" y="477"/>
                  </a:lnTo>
                  <a:lnTo>
                    <a:pt x="1493" y="477"/>
                  </a:lnTo>
                  <a:lnTo>
                    <a:pt x="1479" y="480"/>
                  </a:lnTo>
                  <a:lnTo>
                    <a:pt x="1468" y="484"/>
                  </a:lnTo>
                  <a:lnTo>
                    <a:pt x="1472" y="484"/>
                  </a:lnTo>
                  <a:lnTo>
                    <a:pt x="1477" y="487"/>
                  </a:lnTo>
                  <a:lnTo>
                    <a:pt x="1481" y="489"/>
                  </a:lnTo>
                  <a:lnTo>
                    <a:pt x="1484" y="489"/>
                  </a:lnTo>
                  <a:lnTo>
                    <a:pt x="1488" y="491"/>
                  </a:lnTo>
                  <a:lnTo>
                    <a:pt x="1491" y="494"/>
                  </a:lnTo>
                  <a:lnTo>
                    <a:pt x="1494" y="499"/>
                  </a:lnTo>
                  <a:lnTo>
                    <a:pt x="1488" y="508"/>
                  </a:lnTo>
                  <a:lnTo>
                    <a:pt x="1484" y="519"/>
                  </a:lnTo>
                  <a:lnTo>
                    <a:pt x="1479" y="531"/>
                  </a:lnTo>
                  <a:lnTo>
                    <a:pt x="1477" y="526"/>
                  </a:lnTo>
                  <a:lnTo>
                    <a:pt x="1474" y="522"/>
                  </a:lnTo>
                  <a:lnTo>
                    <a:pt x="1472" y="520"/>
                  </a:lnTo>
                  <a:lnTo>
                    <a:pt x="1468" y="520"/>
                  </a:lnTo>
                  <a:lnTo>
                    <a:pt x="1463" y="519"/>
                  </a:lnTo>
                  <a:lnTo>
                    <a:pt x="1456" y="519"/>
                  </a:lnTo>
                  <a:lnTo>
                    <a:pt x="1456" y="522"/>
                  </a:lnTo>
                  <a:lnTo>
                    <a:pt x="1460" y="522"/>
                  </a:lnTo>
                  <a:lnTo>
                    <a:pt x="1472" y="534"/>
                  </a:lnTo>
                  <a:lnTo>
                    <a:pt x="1482" y="548"/>
                  </a:lnTo>
                  <a:lnTo>
                    <a:pt x="1488" y="566"/>
                  </a:lnTo>
                  <a:lnTo>
                    <a:pt x="1491" y="587"/>
                  </a:lnTo>
                  <a:lnTo>
                    <a:pt x="1488" y="587"/>
                  </a:lnTo>
                  <a:lnTo>
                    <a:pt x="1488" y="592"/>
                  </a:lnTo>
                  <a:lnTo>
                    <a:pt x="1460" y="595"/>
                  </a:lnTo>
                  <a:lnTo>
                    <a:pt x="1460" y="576"/>
                  </a:lnTo>
                  <a:lnTo>
                    <a:pt x="1456" y="573"/>
                  </a:lnTo>
                  <a:lnTo>
                    <a:pt x="1453" y="571"/>
                  </a:lnTo>
                  <a:lnTo>
                    <a:pt x="1451" y="569"/>
                  </a:lnTo>
                  <a:lnTo>
                    <a:pt x="1446" y="566"/>
                  </a:lnTo>
                  <a:lnTo>
                    <a:pt x="1440" y="564"/>
                  </a:lnTo>
                  <a:lnTo>
                    <a:pt x="1432" y="569"/>
                  </a:lnTo>
                  <a:lnTo>
                    <a:pt x="1421" y="573"/>
                  </a:lnTo>
                  <a:lnTo>
                    <a:pt x="1409" y="574"/>
                  </a:lnTo>
                  <a:lnTo>
                    <a:pt x="1398" y="578"/>
                  </a:lnTo>
                  <a:lnTo>
                    <a:pt x="1392" y="583"/>
                  </a:lnTo>
                  <a:lnTo>
                    <a:pt x="1398" y="583"/>
                  </a:lnTo>
                  <a:lnTo>
                    <a:pt x="1407" y="583"/>
                  </a:lnTo>
                  <a:lnTo>
                    <a:pt x="1421" y="581"/>
                  </a:lnTo>
                  <a:lnTo>
                    <a:pt x="1437" y="580"/>
                  </a:lnTo>
                  <a:lnTo>
                    <a:pt x="1437" y="587"/>
                  </a:lnTo>
                  <a:lnTo>
                    <a:pt x="1402" y="599"/>
                  </a:lnTo>
                  <a:lnTo>
                    <a:pt x="1402" y="602"/>
                  </a:lnTo>
                  <a:lnTo>
                    <a:pt x="1411" y="602"/>
                  </a:lnTo>
                  <a:lnTo>
                    <a:pt x="1416" y="601"/>
                  </a:lnTo>
                  <a:lnTo>
                    <a:pt x="1423" y="599"/>
                  </a:lnTo>
                  <a:lnTo>
                    <a:pt x="1430" y="597"/>
                  </a:lnTo>
                  <a:lnTo>
                    <a:pt x="1437" y="595"/>
                  </a:lnTo>
                  <a:lnTo>
                    <a:pt x="1439" y="604"/>
                  </a:lnTo>
                  <a:lnTo>
                    <a:pt x="1446" y="608"/>
                  </a:lnTo>
                  <a:lnTo>
                    <a:pt x="1453" y="609"/>
                  </a:lnTo>
                  <a:lnTo>
                    <a:pt x="1465" y="608"/>
                  </a:lnTo>
                  <a:lnTo>
                    <a:pt x="1479" y="608"/>
                  </a:lnTo>
                  <a:lnTo>
                    <a:pt x="1479" y="611"/>
                  </a:lnTo>
                  <a:lnTo>
                    <a:pt x="1475" y="611"/>
                  </a:lnTo>
                  <a:lnTo>
                    <a:pt x="1456" y="629"/>
                  </a:lnTo>
                  <a:lnTo>
                    <a:pt x="1435" y="646"/>
                  </a:lnTo>
                  <a:lnTo>
                    <a:pt x="1414" y="660"/>
                  </a:lnTo>
                  <a:lnTo>
                    <a:pt x="1390" y="672"/>
                  </a:lnTo>
                  <a:lnTo>
                    <a:pt x="1364" y="677"/>
                  </a:lnTo>
                  <a:lnTo>
                    <a:pt x="1334" y="676"/>
                  </a:lnTo>
                  <a:lnTo>
                    <a:pt x="1334" y="681"/>
                  </a:lnTo>
                  <a:lnTo>
                    <a:pt x="1334" y="686"/>
                  </a:lnTo>
                  <a:lnTo>
                    <a:pt x="1332" y="690"/>
                  </a:lnTo>
                  <a:lnTo>
                    <a:pt x="1330" y="691"/>
                  </a:lnTo>
                  <a:lnTo>
                    <a:pt x="1329" y="691"/>
                  </a:lnTo>
                  <a:lnTo>
                    <a:pt x="1327" y="693"/>
                  </a:lnTo>
                  <a:lnTo>
                    <a:pt x="1323" y="695"/>
                  </a:lnTo>
                  <a:lnTo>
                    <a:pt x="1320" y="697"/>
                  </a:lnTo>
                  <a:lnTo>
                    <a:pt x="1318" y="698"/>
                  </a:lnTo>
                  <a:lnTo>
                    <a:pt x="1315" y="702"/>
                  </a:lnTo>
                  <a:lnTo>
                    <a:pt x="1311" y="712"/>
                  </a:lnTo>
                  <a:lnTo>
                    <a:pt x="1309" y="725"/>
                  </a:lnTo>
                  <a:lnTo>
                    <a:pt x="1306" y="733"/>
                  </a:lnTo>
                  <a:lnTo>
                    <a:pt x="1297" y="742"/>
                  </a:lnTo>
                  <a:lnTo>
                    <a:pt x="1282" y="752"/>
                  </a:lnTo>
                  <a:lnTo>
                    <a:pt x="1262" y="761"/>
                  </a:lnTo>
                  <a:lnTo>
                    <a:pt x="1245" y="768"/>
                  </a:lnTo>
                  <a:lnTo>
                    <a:pt x="1229" y="772"/>
                  </a:lnTo>
                  <a:lnTo>
                    <a:pt x="1229" y="768"/>
                  </a:lnTo>
                  <a:lnTo>
                    <a:pt x="1229" y="765"/>
                  </a:lnTo>
                  <a:lnTo>
                    <a:pt x="1227" y="765"/>
                  </a:lnTo>
                  <a:lnTo>
                    <a:pt x="1227" y="763"/>
                  </a:lnTo>
                  <a:lnTo>
                    <a:pt x="1226" y="761"/>
                  </a:lnTo>
                  <a:lnTo>
                    <a:pt x="1224" y="775"/>
                  </a:lnTo>
                  <a:lnTo>
                    <a:pt x="1219" y="787"/>
                  </a:lnTo>
                  <a:lnTo>
                    <a:pt x="1215" y="798"/>
                  </a:lnTo>
                  <a:lnTo>
                    <a:pt x="1210" y="808"/>
                  </a:lnTo>
                  <a:lnTo>
                    <a:pt x="1206" y="822"/>
                  </a:lnTo>
                  <a:lnTo>
                    <a:pt x="1210" y="824"/>
                  </a:lnTo>
                  <a:lnTo>
                    <a:pt x="1210" y="826"/>
                  </a:lnTo>
                  <a:lnTo>
                    <a:pt x="1212" y="826"/>
                  </a:lnTo>
                  <a:lnTo>
                    <a:pt x="1212" y="826"/>
                  </a:lnTo>
                  <a:lnTo>
                    <a:pt x="1212" y="828"/>
                  </a:lnTo>
                  <a:lnTo>
                    <a:pt x="1210" y="829"/>
                  </a:lnTo>
                  <a:lnTo>
                    <a:pt x="1206" y="833"/>
                  </a:lnTo>
                  <a:lnTo>
                    <a:pt x="1203" y="835"/>
                  </a:lnTo>
                  <a:lnTo>
                    <a:pt x="1200" y="838"/>
                  </a:lnTo>
                  <a:lnTo>
                    <a:pt x="1196" y="840"/>
                  </a:lnTo>
                  <a:lnTo>
                    <a:pt x="1194" y="843"/>
                  </a:lnTo>
                  <a:lnTo>
                    <a:pt x="1191" y="848"/>
                  </a:lnTo>
                  <a:lnTo>
                    <a:pt x="1184" y="868"/>
                  </a:lnTo>
                  <a:lnTo>
                    <a:pt x="1179" y="889"/>
                  </a:lnTo>
                  <a:lnTo>
                    <a:pt x="1177" y="913"/>
                  </a:lnTo>
                  <a:lnTo>
                    <a:pt x="1173" y="936"/>
                  </a:lnTo>
                  <a:lnTo>
                    <a:pt x="1168" y="957"/>
                  </a:lnTo>
                  <a:lnTo>
                    <a:pt x="1165" y="955"/>
                  </a:lnTo>
                  <a:lnTo>
                    <a:pt x="1165" y="955"/>
                  </a:lnTo>
                  <a:lnTo>
                    <a:pt x="1163" y="955"/>
                  </a:lnTo>
                  <a:lnTo>
                    <a:pt x="1163" y="953"/>
                  </a:lnTo>
                  <a:lnTo>
                    <a:pt x="1161" y="953"/>
                  </a:lnTo>
                  <a:lnTo>
                    <a:pt x="1156" y="950"/>
                  </a:lnTo>
                  <a:lnTo>
                    <a:pt x="1147" y="943"/>
                  </a:lnTo>
                  <a:lnTo>
                    <a:pt x="1133" y="934"/>
                  </a:lnTo>
                  <a:lnTo>
                    <a:pt x="1117" y="925"/>
                  </a:lnTo>
                  <a:lnTo>
                    <a:pt x="1102" y="915"/>
                  </a:lnTo>
                  <a:lnTo>
                    <a:pt x="1090" y="906"/>
                  </a:lnTo>
                  <a:lnTo>
                    <a:pt x="1079" y="901"/>
                  </a:lnTo>
                  <a:lnTo>
                    <a:pt x="1076" y="899"/>
                  </a:lnTo>
                  <a:lnTo>
                    <a:pt x="1072" y="861"/>
                  </a:lnTo>
                  <a:lnTo>
                    <a:pt x="1070" y="857"/>
                  </a:lnTo>
                  <a:lnTo>
                    <a:pt x="1065" y="854"/>
                  </a:lnTo>
                  <a:lnTo>
                    <a:pt x="1062" y="852"/>
                  </a:lnTo>
                  <a:lnTo>
                    <a:pt x="1056" y="848"/>
                  </a:lnTo>
                  <a:lnTo>
                    <a:pt x="1053" y="845"/>
                  </a:lnTo>
                  <a:lnTo>
                    <a:pt x="1056" y="843"/>
                  </a:lnTo>
                  <a:lnTo>
                    <a:pt x="1056" y="841"/>
                  </a:lnTo>
                  <a:lnTo>
                    <a:pt x="1058" y="840"/>
                  </a:lnTo>
                  <a:lnTo>
                    <a:pt x="1058" y="840"/>
                  </a:lnTo>
                  <a:lnTo>
                    <a:pt x="1060" y="836"/>
                  </a:lnTo>
                  <a:lnTo>
                    <a:pt x="1062" y="833"/>
                  </a:lnTo>
                  <a:lnTo>
                    <a:pt x="1053" y="833"/>
                  </a:lnTo>
                  <a:lnTo>
                    <a:pt x="1048" y="833"/>
                  </a:lnTo>
                  <a:lnTo>
                    <a:pt x="1044" y="833"/>
                  </a:lnTo>
                  <a:lnTo>
                    <a:pt x="1042" y="831"/>
                  </a:lnTo>
                  <a:lnTo>
                    <a:pt x="1041" y="828"/>
                  </a:lnTo>
                  <a:lnTo>
                    <a:pt x="1037" y="822"/>
                  </a:lnTo>
                  <a:lnTo>
                    <a:pt x="1035" y="819"/>
                  </a:lnTo>
                  <a:lnTo>
                    <a:pt x="1035" y="815"/>
                  </a:lnTo>
                  <a:lnTo>
                    <a:pt x="1035" y="814"/>
                  </a:lnTo>
                  <a:lnTo>
                    <a:pt x="1035" y="810"/>
                  </a:lnTo>
                  <a:lnTo>
                    <a:pt x="1037" y="807"/>
                  </a:lnTo>
                  <a:lnTo>
                    <a:pt x="1037" y="803"/>
                  </a:lnTo>
                  <a:lnTo>
                    <a:pt x="1027" y="803"/>
                  </a:lnTo>
                  <a:lnTo>
                    <a:pt x="1027" y="798"/>
                  </a:lnTo>
                  <a:lnTo>
                    <a:pt x="1028" y="793"/>
                  </a:lnTo>
                  <a:lnTo>
                    <a:pt x="1030" y="791"/>
                  </a:lnTo>
                  <a:lnTo>
                    <a:pt x="1030" y="787"/>
                  </a:lnTo>
                  <a:lnTo>
                    <a:pt x="1032" y="784"/>
                  </a:lnTo>
                  <a:lnTo>
                    <a:pt x="1034" y="779"/>
                  </a:lnTo>
                  <a:lnTo>
                    <a:pt x="1028" y="779"/>
                  </a:lnTo>
                  <a:lnTo>
                    <a:pt x="1023" y="779"/>
                  </a:lnTo>
                  <a:lnTo>
                    <a:pt x="1020" y="777"/>
                  </a:lnTo>
                  <a:lnTo>
                    <a:pt x="1014" y="775"/>
                  </a:lnTo>
                  <a:lnTo>
                    <a:pt x="1013" y="749"/>
                  </a:lnTo>
                  <a:lnTo>
                    <a:pt x="1011" y="725"/>
                  </a:lnTo>
                  <a:lnTo>
                    <a:pt x="1011" y="702"/>
                  </a:lnTo>
                  <a:lnTo>
                    <a:pt x="1018" y="679"/>
                  </a:lnTo>
                  <a:lnTo>
                    <a:pt x="1025" y="669"/>
                  </a:lnTo>
                  <a:lnTo>
                    <a:pt x="1034" y="662"/>
                  </a:lnTo>
                  <a:lnTo>
                    <a:pt x="1041" y="656"/>
                  </a:lnTo>
                  <a:lnTo>
                    <a:pt x="1046" y="648"/>
                  </a:lnTo>
                  <a:lnTo>
                    <a:pt x="1051" y="637"/>
                  </a:lnTo>
                  <a:lnTo>
                    <a:pt x="1053" y="618"/>
                  </a:lnTo>
                  <a:lnTo>
                    <a:pt x="1049" y="618"/>
                  </a:lnTo>
                  <a:lnTo>
                    <a:pt x="1046" y="622"/>
                  </a:lnTo>
                  <a:lnTo>
                    <a:pt x="1042" y="623"/>
                  </a:lnTo>
                  <a:lnTo>
                    <a:pt x="1041" y="623"/>
                  </a:lnTo>
                  <a:lnTo>
                    <a:pt x="1037" y="623"/>
                  </a:lnTo>
                  <a:lnTo>
                    <a:pt x="1034" y="622"/>
                  </a:lnTo>
                  <a:lnTo>
                    <a:pt x="1020" y="618"/>
                  </a:lnTo>
                  <a:lnTo>
                    <a:pt x="1009" y="611"/>
                  </a:lnTo>
                  <a:lnTo>
                    <a:pt x="1002" y="601"/>
                  </a:lnTo>
                  <a:lnTo>
                    <a:pt x="999" y="583"/>
                  </a:lnTo>
                  <a:lnTo>
                    <a:pt x="1004" y="583"/>
                  </a:lnTo>
                  <a:lnTo>
                    <a:pt x="1004" y="580"/>
                  </a:lnTo>
                  <a:lnTo>
                    <a:pt x="1013" y="585"/>
                  </a:lnTo>
                  <a:lnTo>
                    <a:pt x="1023" y="592"/>
                  </a:lnTo>
                  <a:lnTo>
                    <a:pt x="1032" y="595"/>
                  </a:lnTo>
                  <a:lnTo>
                    <a:pt x="1042" y="595"/>
                  </a:lnTo>
                  <a:lnTo>
                    <a:pt x="1042" y="594"/>
                  </a:lnTo>
                  <a:lnTo>
                    <a:pt x="1044" y="592"/>
                  </a:lnTo>
                  <a:lnTo>
                    <a:pt x="1044" y="592"/>
                  </a:lnTo>
                  <a:lnTo>
                    <a:pt x="1044" y="590"/>
                  </a:lnTo>
                  <a:lnTo>
                    <a:pt x="1046" y="587"/>
                  </a:lnTo>
                  <a:lnTo>
                    <a:pt x="1027" y="573"/>
                  </a:lnTo>
                  <a:lnTo>
                    <a:pt x="1011" y="553"/>
                  </a:lnTo>
                  <a:lnTo>
                    <a:pt x="1006" y="555"/>
                  </a:lnTo>
                  <a:lnTo>
                    <a:pt x="1002" y="557"/>
                  </a:lnTo>
                  <a:lnTo>
                    <a:pt x="997" y="559"/>
                  </a:lnTo>
                  <a:lnTo>
                    <a:pt x="992" y="560"/>
                  </a:lnTo>
                  <a:lnTo>
                    <a:pt x="988" y="557"/>
                  </a:lnTo>
                  <a:lnTo>
                    <a:pt x="987" y="555"/>
                  </a:lnTo>
                  <a:lnTo>
                    <a:pt x="985" y="552"/>
                  </a:lnTo>
                  <a:lnTo>
                    <a:pt x="983" y="550"/>
                  </a:lnTo>
                  <a:lnTo>
                    <a:pt x="980" y="545"/>
                  </a:lnTo>
                  <a:lnTo>
                    <a:pt x="990" y="534"/>
                  </a:lnTo>
                  <a:lnTo>
                    <a:pt x="992" y="519"/>
                  </a:lnTo>
                  <a:lnTo>
                    <a:pt x="990" y="499"/>
                  </a:lnTo>
                  <a:lnTo>
                    <a:pt x="985" y="478"/>
                  </a:lnTo>
                  <a:lnTo>
                    <a:pt x="976" y="456"/>
                  </a:lnTo>
                  <a:lnTo>
                    <a:pt x="966" y="435"/>
                  </a:lnTo>
                  <a:lnTo>
                    <a:pt x="953" y="416"/>
                  </a:lnTo>
                  <a:lnTo>
                    <a:pt x="943" y="398"/>
                  </a:lnTo>
                  <a:lnTo>
                    <a:pt x="934" y="384"/>
                  </a:lnTo>
                  <a:lnTo>
                    <a:pt x="913" y="370"/>
                  </a:lnTo>
                  <a:lnTo>
                    <a:pt x="889" y="365"/>
                  </a:lnTo>
                  <a:lnTo>
                    <a:pt x="864" y="365"/>
                  </a:lnTo>
                  <a:lnTo>
                    <a:pt x="836" y="365"/>
                  </a:lnTo>
                  <a:lnTo>
                    <a:pt x="809" y="367"/>
                  </a:lnTo>
                  <a:lnTo>
                    <a:pt x="781" y="365"/>
                  </a:lnTo>
                  <a:lnTo>
                    <a:pt x="781" y="360"/>
                  </a:lnTo>
                  <a:lnTo>
                    <a:pt x="781" y="356"/>
                  </a:lnTo>
                  <a:lnTo>
                    <a:pt x="782" y="355"/>
                  </a:lnTo>
                  <a:lnTo>
                    <a:pt x="782" y="353"/>
                  </a:lnTo>
                  <a:lnTo>
                    <a:pt x="782" y="351"/>
                  </a:lnTo>
                  <a:lnTo>
                    <a:pt x="781" y="349"/>
                  </a:lnTo>
                  <a:lnTo>
                    <a:pt x="770" y="344"/>
                  </a:lnTo>
                  <a:lnTo>
                    <a:pt x="760" y="341"/>
                  </a:lnTo>
                  <a:lnTo>
                    <a:pt x="749" y="334"/>
                  </a:lnTo>
                  <a:lnTo>
                    <a:pt x="758" y="334"/>
                  </a:lnTo>
                  <a:lnTo>
                    <a:pt x="768" y="330"/>
                  </a:lnTo>
                  <a:lnTo>
                    <a:pt x="782" y="327"/>
                  </a:lnTo>
                  <a:lnTo>
                    <a:pt x="798" y="325"/>
                  </a:lnTo>
                  <a:lnTo>
                    <a:pt x="810" y="321"/>
                  </a:lnTo>
                  <a:lnTo>
                    <a:pt x="819" y="314"/>
                  </a:lnTo>
                  <a:lnTo>
                    <a:pt x="777" y="314"/>
                  </a:lnTo>
                  <a:lnTo>
                    <a:pt x="767" y="311"/>
                  </a:lnTo>
                  <a:lnTo>
                    <a:pt x="758" y="311"/>
                  </a:lnTo>
                  <a:lnTo>
                    <a:pt x="747" y="309"/>
                  </a:lnTo>
                  <a:lnTo>
                    <a:pt x="739" y="307"/>
                  </a:lnTo>
                  <a:lnTo>
                    <a:pt x="730" y="304"/>
                  </a:lnTo>
                  <a:lnTo>
                    <a:pt x="725" y="295"/>
                  </a:lnTo>
                  <a:lnTo>
                    <a:pt x="723" y="281"/>
                  </a:lnTo>
                  <a:lnTo>
                    <a:pt x="744" y="278"/>
                  </a:lnTo>
                  <a:lnTo>
                    <a:pt x="763" y="271"/>
                  </a:lnTo>
                  <a:lnTo>
                    <a:pt x="779" y="264"/>
                  </a:lnTo>
                  <a:lnTo>
                    <a:pt x="796" y="257"/>
                  </a:lnTo>
                  <a:lnTo>
                    <a:pt x="831" y="257"/>
                  </a:lnTo>
                  <a:lnTo>
                    <a:pt x="845" y="211"/>
                  </a:lnTo>
                  <a:lnTo>
                    <a:pt x="812" y="211"/>
                  </a:lnTo>
                  <a:lnTo>
                    <a:pt x="803" y="199"/>
                  </a:lnTo>
                  <a:lnTo>
                    <a:pt x="814" y="192"/>
                  </a:lnTo>
                  <a:lnTo>
                    <a:pt x="822" y="185"/>
                  </a:lnTo>
                  <a:lnTo>
                    <a:pt x="833" y="180"/>
                  </a:lnTo>
                  <a:lnTo>
                    <a:pt x="845" y="176"/>
                  </a:lnTo>
                  <a:lnTo>
                    <a:pt x="845" y="164"/>
                  </a:lnTo>
                  <a:lnTo>
                    <a:pt x="859" y="157"/>
                  </a:lnTo>
                  <a:lnTo>
                    <a:pt x="866" y="149"/>
                  </a:lnTo>
                  <a:lnTo>
                    <a:pt x="873" y="138"/>
                  </a:lnTo>
                  <a:lnTo>
                    <a:pt x="884" y="131"/>
                  </a:lnTo>
                  <a:lnTo>
                    <a:pt x="896" y="126"/>
                  </a:lnTo>
                  <a:lnTo>
                    <a:pt x="906" y="126"/>
                  </a:lnTo>
                  <a:lnTo>
                    <a:pt x="915" y="129"/>
                  </a:lnTo>
                  <a:lnTo>
                    <a:pt x="927" y="128"/>
                  </a:lnTo>
                  <a:lnTo>
                    <a:pt x="918" y="124"/>
                  </a:lnTo>
                  <a:lnTo>
                    <a:pt x="913" y="122"/>
                  </a:lnTo>
                  <a:lnTo>
                    <a:pt x="908" y="121"/>
                  </a:lnTo>
                  <a:lnTo>
                    <a:pt x="903" y="115"/>
                  </a:lnTo>
                  <a:lnTo>
                    <a:pt x="920" y="112"/>
                  </a:lnTo>
                  <a:lnTo>
                    <a:pt x="936" y="107"/>
                  </a:lnTo>
                  <a:lnTo>
                    <a:pt x="950" y="103"/>
                  </a:lnTo>
                  <a:lnTo>
                    <a:pt x="966" y="100"/>
                  </a:lnTo>
                  <a:lnTo>
                    <a:pt x="967" y="107"/>
                  </a:lnTo>
                  <a:lnTo>
                    <a:pt x="969" y="110"/>
                  </a:lnTo>
                  <a:lnTo>
                    <a:pt x="971" y="115"/>
                  </a:lnTo>
                  <a:lnTo>
                    <a:pt x="973" y="119"/>
                  </a:lnTo>
                  <a:lnTo>
                    <a:pt x="978" y="121"/>
                  </a:lnTo>
                  <a:lnTo>
                    <a:pt x="985" y="122"/>
                  </a:lnTo>
                  <a:lnTo>
                    <a:pt x="985" y="117"/>
                  </a:lnTo>
                  <a:lnTo>
                    <a:pt x="988" y="112"/>
                  </a:lnTo>
                  <a:lnTo>
                    <a:pt x="990" y="105"/>
                  </a:lnTo>
                  <a:lnTo>
                    <a:pt x="992" y="100"/>
                  </a:lnTo>
                  <a:lnTo>
                    <a:pt x="995" y="105"/>
                  </a:lnTo>
                  <a:lnTo>
                    <a:pt x="1001" y="110"/>
                  </a:lnTo>
                  <a:lnTo>
                    <a:pt x="1004" y="114"/>
                  </a:lnTo>
                  <a:lnTo>
                    <a:pt x="1011" y="117"/>
                  </a:lnTo>
                  <a:lnTo>
                    <a:pt x="1018" y="119"/>
                  </a:lnTo>
                  <a:lnTo>
                    <a:pt x="1014" y="96"/>
                  </a:lnTo>
                  <a:lnTo>
                    <a:pt x="1027" y="93"/>
                  </a:lnTo>
                  <a:lnTo>
                    <a:pt x="1037" y="89"/>
                  </a:lnTo>
                  <a:lnTo>
                    <a:pt x="1053" y="93"/>
                  </a:lnTo>
                  <a:lnTo>
                    <a:pt x="1070" y="100"/>
                  </a:lnTo>
                  <a:lnTo>
                    <a:pt x="1088" y="110"/>
                  </a:lnTo>
                  <a:lnTo>
                    <a:pt x="1107" y="119"/>
                  </a:lnTo>
                  <a:lnTo>
                    <a:pt x="1123" y="126"/>
                  </a:lnTo>
                  <a:lnTo>
                    <a:pt x="1138" y="131"/>
                  </a:lnTo>
                  <a:lnTo>
                    <a:pt x="1138" y="128"/>
                  </a:lnTo>
                  <a:lnTo>
                    <a:pt x="1128" y="119"/>
                  </a:lnTo>
                  <a:lnTo>
                    <a:pt x="1121" y="112"/>
                  </a:lnTo>
                  <a:lnTo>
                    <a:pt x="1117" y="103"/>
                  </a:lnTo>
                  <a:lnTo>
                    <a:pt x="1123" y="93"/>
                  </a:lnTo>
                  <a:lnTo>
                    <a:pt x="1119" y="89"/>
                  </a:lnTo>
                  <a:lnTo>
                    <a:pt x="1114" y="84"/>
                  </a:lnTo>
                  <a:lnTo>
                    <a:pt x="1109" y="80"/>
                  </a:lnTo>
                  <a:lnTo>
                    <a:pt x="1104" y="77"/>
                  </a:lnTo>
                  <a:lnTo>
                    <a:pt x="1100" y="73"/>
                  </a:lnTo>
                  <a:lnTo>
                    <a:pt x="1104" y="65"/>
                  </a:lnTo>
                  <a:lnTo>
                    <a:pt x="1114" y="68"/>
                  </a:lnTo>
                  <a:lnTo>
                    <a:pt x="1128" y="70"/>
                  </a:lnTo>
                  <a:lnTo>
                    <a:pt x="1140" y="68"/>
                  </a:lnTo>
                  <a:lnTo>
                    <a:pt x="1149" y="61"/>
                  </a:lnTo>
                  <a:lnTo>
                    <a:pt x="1107" y="61"/>
                  </a:lnTo>
                  <a:lnTo>
                    <a:pt x="1107" y="58"/>
                  </a:lnTo>
                  <a:lnTo>
                    <a:pt x="1104" y="58"/>
                  </a:lnTo>
                  <a:lnTo>
                    <a:pt x="1104" y="54"/>
                  </a:lnTo>
                  <a:lnTo>
                    <a:pt x="1109" y="51"/>
                  </a:lnTo>
                  <a:lnTo>
                    <a:pt x="1114" y="47"/>
                  </a:lnTo>
                  <a:lnTo>
                    <a:pt x="1119" y="44"/>
                  </a:lnTo>
                  <a:lnTo>
                    <a:pt x="1124" y="40"/>
                  </a:lnTo>
                  <a:lnTo>
                    <a:pt x="1130" y="39"/>
                  </a:lnTo>
                  <a:lnTo>
                    <a:pt x="1152" y="42"/>
                  </a:lnTo>
                  <a:lnTo>
                    <a:pt x="1158" y="26"/>
                  </a:lnTo>
                  <a:lnTo>
                    <a:pt x="1184" y="30"/>
                  </a:lnTo>
                  <a:lnTo>
                    <a:pt x="1186" y="30"/>
                  </a:lnTo>
                  <a:lnTo>
                    <a:pt x="1187" y="26"/>
                  </a:lnTo>
                  <a:lnTo>
                    <a:pt x="1189" y="25"/>
                  </a:lnTo>
                  <a:lnTo>
                    <a:pt x="1191" y="21"/>
                  </a:lnTo>
                  <a:lnTo>
                    <a:pt x="1196" y="19"/>
                  </a:lnTo>
                  <a:lnTo>
                    <a:pt x="1200" y="25"/>
                  </a:lnTo>
                  <a:lnTo>
                    <a:pt x="1205" y="30"/>
                  </a:lnTo>
                  <a:lnTo>
                    <a:pt x="1210" y="35"/>
                  </a:lnTo>
                  <a:lnTo>
                    <a:pt x="1210" y="26"/>
                  </a:lnTo>
                  <a:lnTo>
                    <a:pt x="1212" y="25"/>
                  </a:lnTo>
                  <a:lnTo>
                    <a:pt x="1212" y="23"/>
                  </a:lnTo>
                  <a:lnTo>
                    <a:pt x="1212" y="21"/>
                  </a:lnTo>
                  <a:lnTo>
                    <a:pt x="1212" y="19"/>
                  </a:lnTo>
                  <a:lnTo>
                    <a:pt x="1213" y="16"/>
                  </a:lnTo>
                  <a:lnTo>
                    <a:pt x="1215" y="14"/>
                  </a:lnTo>
                  <a:lnTo>
                    <a:pt x="1219" y="12"/>
                  </a:lnTo>
                  <a:lnTo>
                    <a:pt x="1236" y="4"/>
                  </a:lnTo>
                  <a:lnTo>
                    <a:pt x="125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08" name="Freeform 15">
              <a:extLst>
                <a:ext uri="{FF2B5EF4-FFF2-40B4-BE49-F238E27FC236}">
                  <a16:creationId xmlns:a16="http://schemas.microsoft.com/office/drawing/2014/main" id="{05C31BB8-A0DB-43DB-B70D-3BF8D9D08C98}"/>
                </a:ext>
              </a:extLst>
            </p:cNvPr>
            <p:cNvSpPr>
              <a:spLocks noEditPoints="1"/>
            </p:cNvSpPr>
            <p:nvPr/>
          </p:nvSpPr>
          <p:spPr bwMode="auto">
            <a:xfrm>
              <a:off x="3975894" y="1550987"/>
              <a:ext cx="4530725" cy="3509963"/>
            </a:xfrm>
            <a:custGeom>
              <a:avLst/>
              <a:gdLst>
                <a:gd name="T0" fmla="*/ 1971 w 2854"/>
                <a:gd name="T1" fmla="*/ 1813 h 2211"/>
                <a:gd name="T2" fmla="*/ 1855 w 2854"/>
                <a:gd name="T3" fmla="*/ 1811 h 2211"/>
                <a:gd name="T4" fmla="*/ 1992 w 2854"/>
                <a:gd name="T5" fmla="*/ 1742 h 2211"/>
                <a:gd name="T6" fmla="*/ 2278 w 2854"/>
                <a:gd name="T7" fmla="*/ 1785 h 2211"/>
                <a:gd name="T8" fmla="*/ 2068 w 2854"/>
                <a:gd name="T9" fmla="*/ 1731 h 2211"/>
                <a:gd name="T10" fmla="*/ 1906 w 2854"/>
                <a:gd name="T11" fmla="*/ 1752 h 2211"/>
                <a:gd name="T12" fmla="*/ 1637 w 2854"/>
                <a:gd name="T13" fmla="*/ 1670 h 2211"/>
                <a:gd name="T14" fmla="*/ 1840 w 2854"/>
                <a:gd name="T15" fmla="*/ 1602 h 2211"/>
                <a:gd name="T16" fmla="*/ 1824 w 2854"/>
                <a:gd name="T17" fmla="*/ 1628 h 2211"/>
                <a:gd name="T18" fmla="*/ 1965 w 2854"/>
                <a:gd name="T19" fmla="*/ 1604 h 2211"/>
                <a:gd name="T20" fmla="*/ 1918 w 2854"/>
                <a:gd name="T21" fmla="*/ 1466 h 2211"/>
                <a:gd name="T22" fmla="*/ 1920 w 2854"/>
                <a:gd name="T23" fmla="*/ 1534 h 2211"/>
                <a:gd name="T24" fmla="*/ 2030 w 2854"/>
                <a:gd name="T25" fmla="*/ 1272 h 2211"/>
                <a:gd name="T26" fmla="*/ 274 w 2854"/>
                <a:gd name="T27" fmla="*/ 1106 h 2211"/>
                <a:gd name="T28" fmla="*/ 2229 w 2854"/>
                <a:gd name="T29" fmla="*/ 1024 h 2211"/>
                <a:gd name="T30" fmla="*/ 2054 w 2854"/>
                <a:gd name="T31" fmla="*/ 1218 h 2211"/>
                <a:gd name="T32" fmla="*/ 2177 w 2854"/>
                <a:gd name="T33" fmla="*/ 1043 h 2211"/>
                <a:gd name="T34" fmla="*/ 408 w 2854"/>
                <a:gd name="T35" fmla="*/ 1136 h 2211"/>
                <a:gd name="T36" fmla="*/ 230 w 2854"/>
                <a:gd name="T37" fmla="*/ 1145 h 2211"/>
                <a:gd name="T38" fmla="*/ 539 w 2854"/>
                <a:gd name="T39" fmla="*/ 1225 h 2211"/>
                <a:gd name="T40" fmla="*/ 600 w 2854"/>
                <a:gd name="T41" fmla="*/ 1111 h 2211"/>
                <a:gd name="T42" fmla="*/ 503 w 2854"/>
                <a:gd name="T43" fmla="*/ 1103 h 2211"/>
                <a:gd name="T44" fmla="*/ 721 w 2854"/>
                <a:gd name="T45" fmla="*/ 1017 h 2211"/>
                <a:gd name="T46" fmla="*/ 965 w 2854"/>
                <a:gd name="T47" fmla="*/ 1080 h 2211"/>
                <a:gd name="T48" fmla="*/ 2211 w 2854"/>
                <a:gd name="T49" fmla="*/ 958 h 2211"/>
                <a:gd name="T50" fmla="*/ 400 w 2854"/>
                <a:gd name="T51" fmla="*/ 801 h 2211"/>
                <a:gd name="T52" fmla="*/ 201 w 2854"/>
                <a:gd name="T53" fmla="*/ 699 h 2211"/>
                <a:gd name="T54" fmla="*/ 199 w 2854"/>
                <a:gd name="T55" fmla="*/ 811 h 2211"/>
                <a:gd name="T56" fmla="*/ 860 w 2854"/>
                <a:gd name="T57" fmla="*/ 371 h 2211"/>
                <a:gd name="T58" fmla="*/ 2278 w 2854"/>
                <a:gd name="T59" fmla="*/ 120 h 2211"/>
                <a:gd name="T60" fmla="*/ 1199 w 2854"/>
                <a:gd name="T61" fmla="*/ 54 h 2211"/>
                <a:gd name="T62" fmla="*/ 998 w 2854"/>
                <a:gd name="T63" fmla="*/ 165 h 2211"/>
                <a:gd name="T64" fmla="*/ 1805 w 2854"/>
                <a:gd name="T65" fmla="*/ 117 h 2211"/>
                <a:gd name="T66" fmla="*/ 1929 w 2854"/>
                <a:gd name="T67" fmla="*/ 206 h 2211"/>
                <a:gd name="T68" fmla="*/ 2140 w 2854"/>
                <a:gd name="T69" fmla="*/ 286 h 2211"/>
                <a:gd name="T70" fmla="*/ 2576 w 2854"/>
                <a:gd name="T71" fmla="*/ 378 h 2211"/>
                <a:gd name="T72" fmla="*/ 2815 w 2854"/>
                <a:gd name="T73" fmla="*/ 537 h 2211"/>
                <a:gd name="T74" fmla="*/ 2637 w 2854"/>
                <a:gd name="T75" fmla="*/ 621 h 2211"/>
                <a:gd name="T76" fmla="*/ 2390 w 2854"/>
                <a:gd name="T77" fmla="*/ 886 h 2211"/>
                <a:gd name="T78" fmla="*/ 2421 w 2854"/>
                <a:gd name="T79" fmla="*/ 624 h 2211"/>
                <a:gd name="T80" fmla="*/ 2175 w 2854"/>
                <a:gd name="T81" fmla="*/ 830 h 2211"/>
                <a:gd name="T82" fmla="*/ 1974 w 2854"/>
                <a:gd name="T83" fmla="*/ 1141 h 2211"/>
                <a:gd name="T84" fmla="*/ 1916 w 2854"/>
                <a:gd name="T85" fmla="*/ 1277 h 2211"/>
                <a:gd name="T86" fmla="*/ 1737 w 2854"/>
                <a:gd name="T87" fmla="*/ 1488 h 2211"/>
                <a:gd name="T88" fmla="*/ 1539 w 2854"/>
                <a:gd name="T89" fmla="*/ 1480 h 2211"/>
                <a:gd name="T90" fmla="*/ 1222 w 2854"/>
                <a:gd name="T91" fmla="*/ 1406 h 2211"/>
                <a:gd name="T92" fmla="*/ 969 w 2854"/>
                <a:gd name="T93" fmla="*/ 1356 h 2211"/>
                <a:gd name="T94" fmla="*/ 710 w 2854"/>
                <a:gd name="T95" fmla="*/ 1300 h 2211"/>
                <a:gd name="T96" fmla="*/ 876 w 2854"/>
                <a:gd name="T97" fmla="*/ 1659 h 2211"/>
                <a:gd name="T98" fmla="*/ 475 w 2854"/>
                <a:gd name="T99" fmla="*/ 2133 h 2211"/>
                <a:gd name="T100" fmla="*/ 335 w 2854"/>
                <a:gd name="T101" fmla="*/ 1651 h 2211"/>
                <a:gd name="T102" fmla="*/ 92 w 2854"/>
                <a:gd name="T103" fmla="*/ 1263 h 2211"/>
                <a:gd name="T104" fmla="*/ 199 w 2854"/>
                <a:gd name="T105" fmla="*/ 960 h 2211"/>
                <a:gd name="T106" fmla="*/ 384 w 2854"/>
                <a:gd name="T107" fmla="*/ 733 h 2211"/>
                <a:gd name="T108" fmla="*/ 578 w 2854"/>
                <a:gd name="T109" fmla="*/ 679 h 2211"/>
                <a:gd name="T110" fmla="*/ 497 w 2854"/>
                <a:gd name="T111" fmla="*/ 693 h 2211"/>
                <a:gd name="T112" fmla="*/ 386 w 2854"/>
                <a:gd name="T113" fmla="*/ 539 h 2211"/>
                <a:gd name="T114" fmla="*/ 662 w 2854"/>
                <a:gd name="T115" fmla="*/ 352 h 2211"/>
                <a:gd name="T116" fmla="*/ 780 w 2854"/>
                <a:gd name="T117" fmla="*/ 499 h 2211"/>
                <a:gd name="T118" fmla="*/ 967 w 2854"/>
                <a:gd name="T119" fmla="*/ 389 h 2211"/>
                <a:gd name="T120" fmla="*/ 1182 w 2854"/>
                <a:gd name="T121" fmla="*/ 399 h 2211"/>
                <a:gd name="T122" fmla="*/ 1218 w 2854"/>
                <a:gd name="T123" fmla="*/ 469 h 2211"/>
                <a:gd name="T124" fmla="*/ 1402 w 2854"/>
                <a:gd name="T125" fmla="*/ 188 h 2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54" h="2211">
                  <a:moveTo>
                    <a:pt x="915" y="1897"/>
                  </a:moveTo>
                  <a:lnTo>
                    <a:pt x="915" y="1904"/>
                  </a:lnTo>
                  <a:lnTo>
                    <a:pt x="923" y="1923"/>
                  </a:lnTo>
                  <a:lnTo>
                    <a:pt x="923" y="1944"/>
                  </a:lnTo>
                  <a:lnTo>
                    <a:pt x="918" y="1963"/>
                  </a:lnTo>
                  <a:lnTo>
                    <a:pt x="909" y="1982"/>
                  </a:lnTo>
                  <a:lnTo>
                    <a:pt x="899" y="2000"/>
                  </a:lnTo>
                  <a:lnTo>
                    <a:pt x="890" y="2017"/>
                  </a:lnTo>
                  <a:lnTo>
                    <a:pt x="883" y="2031"/>
                  </a:lnTo>
                  <a:lnTo>
                    <a:pt x="880" y="2049"/>
                  </a:lnTo>
                  <a:lnTo>
                    <a:pt x="878" y="2064"/>
                  </a:lnTo>
                  <a:lnTo>
                    <a:pt x="876" y="2077"/>
                  </a:lnTo>
                  <a:lnTo>
                    <a:pt x="869" y="2087"/>
                  </a:lnTo>
                  <a:lnTo>
                    <a:pt x="857" y="2096"/>
                  </a:lnTo>
                  <a:lnTo>
                    <a:pt x="857" y="2092"/>
                  </a:lnTo>
                  <a:lnTo>
                    <a:pt x="850" y="2091"/>
                  </a:lnTo>
                  <a:lnTo>
                    <a:pt x="845" y="2089"/>
                  </a:lnTo>
                  <a:lnTo>
                    <a:pt x="840" y="2085"/>
                  </a:lnTo>
                  <a:lnTo>
                    <a:pt x="836" y="2080"/>
                  </a:lnTo>
                  <a:lnTo>
                    <a:pt x="834" y="2073"/>
                  </a:lnTo>
                  <a:lnTo>
                    <a:pt x="827" y="2059"/>
                  </a:lnTo>
                  <a:lnTo>
                    <a:pt x="826" y="2045"/>
                  </a:lnTo>
                  <a:lnTo>
                    <a:pt x="831" y="2033"/>
                  </a:lnTo>
                  <a:lnTo>
                    <a:pt x="836" y="2019"/>
                  </a:lnTo>
                  <a:lnTo>
                    <a:pt x="841" y="2005"/>
                  </a:lnTo>
                  <a:lnTo>
                    <a:pt x="841" y="1996"/>
                  </a:lnTo>
                  <a:lnTo>
                    <a:pt x="840" y="1982"/>
                  </a:lnTo>
                  <a:lnTo>
                    <a:pt x="838" y="1968"/>
                  </a:lnTo>
                  <a:lnTo>
                    <a:pt x="838" y="1954"/>
                  </a:lnTo>
                  <a:lnTo>
                    <a:pt x="857" y="1954"/>
                  </a:lnTo>
                  <a:lnTo>
                    <a:pt x="862" y="1946"/>
                  </a:lnTo>
                  <a:lnTo>
                    <a:pt x="873" y="1935"/>
                  </a:lnTo>
                  <a:lnTo>
                    <a:pt x="883" y="1923"/>
                  </a:lnTo>
                  <a:lnTo>
                    <a:pt x="895" y="1911"/>
                  </a:lnTo>
                  <a:lnTo>
                    <a:pt x="906" y="1902"/>
                  </a:lnTo>
                  <a:lnTo>
                    <a:pt x="915" y="1897"/>
                  </a:lnTo>
                  <a:close/>
                  <a:moveTo>
                    <a:pt x="1875" y="1827"/>
                  </a:moveTo>
                  <a:lnTo>
                    <a:pt x="1882" y="1829"/>
                  </a:lnTo>
                  <a:lnTo>
                    <a:pt x="1887" y="1829"/>
                  </a:lnTo>
                  <a:lnTo>
                    <a:pt x="1892" y="1829"/>
                  </a:lnTo>
                  <a:lnTo>
                    <a:pt x="1896" y="1831"/>
                  </a:lnTo>
                  <a:lnTo>
                    <a:pt x="1901" y="1832"/>
                  </a:lnTo>
                  <a:lnTo>
                    <a:pt x="1901" y="1839"/>
                  </a:lnTo>
                  <a:lnTo>
                    <a:pt x="1897" y="1839"/>
                  </a:lnTo>
                  <a:lnTo>
                    <a:pt x="1897" y="1843"/>
                  </a:lnTo>
                  <a:lnTo>
                    <a:pt x="1892" y="1841"/>
                  </a:lnTo>
                  <a:lnTo>
                    <a:pt x="1887" y="1839"/>
                  </a:lnTo>
                  <a:lnTo>
                    <a:pt x="1882" y="1836"/>
                  </a:lnTo>
                  <a:lnTo>
                    <a:pt x="1878" y="1832"/>
                  </a:lnTo>
                  <a:lnTo>
                    <a:pt x="1875" y="1827"/>
                  </a:lnTo>
                  <a:close/>
                  <a:moveTo>
                    <a:pt x="1971" y="1813"/>
                  </a:moveTo>
                  <a:lnTo>
                    <a:pt x="1990" y="1813"/>
                  </a:lnTo>
                  <a:lnTo>
                    <a:pt x="1990" y="1817"/>
                  </a:lnTo>
                  <a:lnTo>
                    <a:pt x="1986" y="1817"/>
                  </a:lnTo>
                  <a:lnTo>
                    <a:pt x="1974" y="1825"/>
                  </a:lnTo>
                  <a:lnTo>
                    <a:pt x="1960" y="1834"/>
                  </a:lnTo>
                  <a:lnTo>
                    <a:pt x="1948" y="1843"/>
                  </a:lnTo>
                  <a:lnTo>
                    <a:pt x="1944" y="1843"/>
                  </a:lnTo>
                  <a:lnTo>
                    <a:pt x="1943" y="1841"/>
                  </a:lnTo>
                  <a:lnTo>
                    <a:pt x="1943" y="1841"/>
                  </a:lnTo>
                  <a:lnTo>
                    <a:pt x="1941" y="1841"/>
                  </a:lnTo>
                  <a:lnTo>
                    <a:pt x="1939" y="1839"/>
                  </a:lnTo>
                  <a:lnTo>
                    <a:pt x="1936" y="1839"/>
                  </a:lnTo>
                  <a:lnTo>
                    <a:pt x="1936" y="1836"/>
                  </a:lnTo>
                  <a:lnTo>
                    <a:pt x="1953" y="1825"/>
                  </a:lnTo>
                  <a:lnTo>
                    <a:pt x="1971" y="1813"/>
                  </a:lnTo>
                  <a:close/>
                  <a:moveTo>
                    <a:pt x="1925" y="1808"/>
                  </a:moveTo>
                  <a:lnTo>
                    <a:pt x="1929" y="1811"/>
                  </a:lnTo>
                  <a:lnTo>
                    <a:pt x="1930" y="1811"/>
                  </a:lnTo>
                  <a:lnTo>
                    <a:pt x="1930" y="1811"/>
                  </a:lnTo>
                  <a:lnTo>
                    <a:pt x="1930" y="1813"/>
                  </a:lnTo>
                  <a:lnTo>
                    <a:pt x="1930" y="1813"/>
                  </a:lnTo>
                  <a:lnTo>
                    <a:pt x="1930" y="1817"/>
                  </a:lnTo>
                  <a:lnTo>
                    <a:pt x="1932" y="1820"/>
                  </a:lnTo>
                  <a:lnTo>
                    <a:pt x="1925" y="1820"/>
                  </a:lnTo>
                  <a:lnTo>
                    <a:pt x="1913" y="1824"/>
                  </a:lnTo>
                  <a:lnTo>
                    <a:pt x="1899" y="1824"/>
                  </a:lnTo>
                  <a:lnTo>
                    <a:pt x="1887" y="1820"/>
                  </a:lnTo>
                  <a:lnTo>
                    <a:pt x="1887" y="1818"/>
                  </a:lnTo>
                  <a:lnTo>
                    <a:pt x="1889" y="1818"/>
                  </a:lnTo>
                  <a:lnTo>
                    <a:pt x="1889" y="1818"/>
                  </a:lnTo>
                  <a:lnTo>
                    <a:pt x="1889" y="1818"/>
                  </a:lnTo>
                  <a:lnTo>
                    <a:pt x="1889" y="1818"/>
                  </a:lnTo>
                  <a:lnTo>
                    <a:pt x="1890" y="1817"/>
                  </a:lnTo>
                  <a:lnTo>
                    <a:pt x="1899" y="1813"/>
                  </a:lnTo>
                  <a:lnTo>
                    <a:pt x="1908" y="1813"/>
                  </a:lnTo>
                  <a:lnTo>
                    <a:pt x="1916" y="1813"/>
                  </a:lnTo>
                  <a:lnTo>
                    <a:pt x="1925" y="1808"/>
                  </a:lnTo>
                  <a:close/>
                  <a:moveTo>
                    <a:pt x="1859" y="1808"/>
                  </a:moveTo>
                  <a:lnTo>
                    <a:pt x="1866" y="1810"/>
                  </a:lnTo>
                  <a:lnTo>
                    <a:pt x="1869" y="1811"/>
                  </a:lnTo>
                  <a:lnTo>
                    <a:pt x="1873" y="1813"/>
                  </a:lnTo>
                  <a:lnTo>
                    <a:pt x="1876" y="1817"/>
                  </a:lnTo>
                  <a:lnTo>
                    <a:pt x="1878" y="1820"/>
                  </a:lnTo>
                  <a:lnTo>
                    <a:pt x="1875" y="1820"/>
                  </a:lnTo>
                  <a:lnTo>
                    <a:pt x="1866" y="1824"/>
                  </a:lnTo>
                  <a:lnTo>
                    <a:pt x="1855" y="1824"/>
                  </a:lnTo>
                  <a:lnTo>
                    <a:pt x="1843" y="1824"/>
                  </a:lnTo>
                  <a:lnTo>
                    <a:pt x="1843" y="1817"/>
                  </a:lnTo>
                  <a:lnTo>
                    <a:pt x="1848" y="1815"/>
                  </a:lnTo>
                  <a:lnTo>
                    <a:pt x="1854" y="1813"/>
                  </a:lnTo>
                  <a:lnTo>
                    <a:pt x="1855" y="1811"/>
                  </a:lnTo>
                  <a:lnTo>
                    <a:pt x="1859" y="1808"/>
                  </a:lnTo>
                  <a:close/>
                  <a:moveTo>
                    <a:pt x="2393" y="1794"/>
                  </a:moveTo>
                  <a:lnTo>
                    <a:pt x="2396" y="1794"/>
                  </a:lnTo>
                  <a:lnTo>
                    <a:pt x="2398" y="1796"/>
                  </a:lnTo>
                  <a:lnTo>
                    <a:pt x="2400" y="1796"/>
                  </a:lnTo>
                  <a:lnTo>
                    <a:pt x="2402" y="1797"/>
                  </a:lnTo>
                  <a:lnTo>
                    <a:pt x="2402" y="1799"/>
                  </a:lnTo>
                  <a:lnTo>
                    <a:pt x="2405" y="1801"/>
                  </a:lnTo>
                  <a:lnTo>
                    <a:pt x="2409" y="1801"/>
                  </a:lnTo>
                  <a:lnTo>
                    <a:pt x="2409" y="1804"/>
                  </a:lnTo>
                  <a:lnTo>
                    <a:pt x="2403" y="1803"/>
                  </a:lnTo>
                  <a:lnTo>
                    <a:pt x="2400" y="1801"/>
                  </a:lnTo>
                  <a:lnTo>
                    <a:pt x="2398" y="1799"/>
                  </a:lnTo>
                  <a:lnTo>
                    <a:pt x="2396" y="1797"/>
                  </a:lnTo>
                  <a:lnTo>
                    <a:pt x="2393" y="1794"/>
                  </a:lnTo>
                  <a:close/>
                  <a:moveTo>
                    <a:pt x="2089" y="1775"/>
                  </a:moveTo>
                  <a:lnTo>
                    <a:pt x="2102" y="1778"/>
                  </a:lnTo>
                  <a:lnTo>
                    <a:pt x="2102" y="1785"/>
                  </a:lnTo>
                  <a:lnTo>
                    <a:pt x="2093" y="1790"/>
                  </a:lnTo>
                  <a:lnTo>
                    <a:pt x="2093" y="1790"/>
                  </a:lnTo>
                  <a:lnTo>
                    <a:pt x="2091" y="1792"/>
                  </a:lnTo>
                  <a:lnTo>
                    <a:pt x="2091" y="1792"/>
                  </a:lnTo>
                  <a:lnTo>
                    <a:pt x="2091" y="1792"/>
                  </a:lnTo>
                  <a:lnTo>
                    <a:pt x="2091" y="1792"/>
                  </a:lnTo>
                  <a:lnTo>
                    <a:pt x="2089" y="1794"/>
                  </a:lnTo>
                  <a:lnTo>
                    <a:pt x="2089" y="1775"/>
                  </a:lnTo>
                  <a:close/>
                  <a:moveTo>
                    <a:pt x="2370" y="1755"/>
                  </a:moveTo>
                  <a:lnTo>
                    <a:pt x="2381" y="1762"/>
                  </a:lnTo>
                  <a:lnTo>
                    <a:pt x="2388" y="1773"/>
                  </a:lnTo>
                  <a:lnTo>
                    <a:pt x="2393" y="1785"/>
                  </a:lnTo>
                  <a:lnTo>
                    <a:pt x="2390" y="1785"/>
                  </a:lnTo>
                  <a:lnTo>
                    <a:pt x="2390" y="1790"/>
                  </a:lnTo>
                  <a:lnTo>
                    <a:pt x="2377" y="1785"/>
                  </a:lnTo>
                  <a:lnTo>
                    <a:pt x="2374" y="1776"/>
                  </a:lnTo>
                  <a:lnTo>
                    <a:pt x="2372" y="1768"/>
                  </a:lnTo>
                  <a:lnTo>
                    <a:pt x="2370" y="1755"/>
                  </a:lnTo>
                  <a:close/>
                  <a:moveTo>
                    <a:pt x="2339" y="1755"/>
                  </a:moveTo>
                  <a:lnTo>
                    <a:pt x="2348" y="1755"/>
                  </a:lnTo>
                  <a:lnTo>
                    <a:pt x="2348" y="1775"/>
                  </a:lnTo>
                  <a:lnTo>
                    <a:pt x="2313" y="1785"/>
                  </a:lnTo>
                  <a:lnTo>
                    <a:pt x="2307" y="1783"/>
                  </a:lnTo>
                  <a:lnTo>
                    <a:pt x="2302" y="1782"/>
                  </a:lnTo>
                  <a:lnTo>
                    <a:pt x="2295" y="1780"/>
                  </a:lnTo>
                  <a:lnTo>
                    <a:pt x="2290" y="1778"/>
                  </a:lnTo>
                  <a:lnTo>
                    <a:pt x="2290" y="1771"/>
                  </a:lnTo>
                  <a:lnTo>
                    <a:pt x="2311" y="1769"/>
                  </a:lnTo>
                  <a:lnTo>
                    <a:pt x="2327" y="1764"/>
                  </a:lnTo>
                  <a:lnTo>
                    <a:pt x="2339" y="1755"/>
                  </a:lnTo>
                  <a:close/>
                  <a:moveTo>
                    <a:pt x="1974" y="1740"/>
                  </a:moveTo>
                  <a:lnTo>
                    <a:pt x="1990" y="1740"/>
                  </a:lnTo>
                  <a:lnTo>
                    <a:pt x="1992" y="1742"/>
                  </a:lnTo>
                  <a:lnTo>
                    <a:pt x="1992" y="1742"/>
                  </a:lnTo>
                  <a:lnTo>
                    <a:pt x="1992" y="1742"/>
                  </a:lnTo>
                  <a:lnTo>
                    <a:pt x="1992" y="1742"/>
                  </a:lnTo>
                  <a:lnTo>
                    <a:pt x="1992" y="1742"/>
                  </a:lnTo>
                  <a:lnTo>
                    <a:pt x="1993" y="1743"/>
                  </a:lnTo>
                  <a:lnTo>
                    <a:pt x="1993" y="1750"/>
                  </a:lnTo>
                  <a:lnTo>
                    <a:pt x="1974" y="1750"/>
                  </a:lnTo>
                  <a:lnTo>
                    <a:pt x="1974" y="1740"/>
                  </a:lnTo>
                  <a:close/>
                  <a:moveTo>
                    <a:pt x="2002" y="1736"/>
                  </a:moveTo>
                  <a:lnTo>
                    <a:pt x="2040" y="1740"/>
                  </a:lnTo>
                  <a:lnTo>
                    <a:pt x="2040" y="1743"/>
                  </a:lnTo>
                  <a:lnTo>
                    <a:pt x="2042" y="1747"/>
                  </a:lnTo>
                  <a:lnTo>
                    <a:pt x="2042" y="1750"/>
                  </a:lnTo>
                  <a:lnTo>
                    <a:pt x="2044" y="1755"/>
                  </a:lnTo>
                  <a:lnTo>
                    <a:pt x="2040" y="1755"/>
                  </a:lnTo>
                  <a:lnTo>
                    <a:pt x="2030" y="1749"/>
                  </a:lnTo>
                  <a:lnTo>
                    <a:pt x="2018" y="1747"/>
                  </a:lnTo>
                  <a:lnTo>
                    <a:pt x="2002" y="1747"/>
                  </a:lnTo>
                  <a:lnTo>
                    <a:pt x="2002" y="1736"/>
                  </a:lnTo>
                  <a:close/>
                  <a:moveTo>
                    <a:pt x="2320" y="1728"/>
                  </a:moveTo>
                  <a:lnTo>
                    <a:pt x="2339" y="1728"/>
                  </a:lnTo>
                  <a:lnTo>
                    <a:pt x="2348" y="1738"/>
                  </a:lnTo>
                  <a:lnTo>
                    <a:pt x="2355" y="1749"/>
                  </a:lnTo>
                  <a:lnTo>
                    <a:pt x="2358" y="1762"/>
                  </a:lnTo>
                  <a:lnTo>
                    <a:pt x="2355" y="1762"/>
                  </a:lnTo>
                  <a:lnTo>
                    <a:pt x="2346" y="1754"/>
                  </a:lnTo>
                  <a:lnTo>
                    <a:pt x="2337" y="1745"/>
                  </a:lnTo>
                  <a:lnTo>
                    <a:pt x="2327" y="1738"/>
                  </a:lnTo>
                  <a:lnTo>
                    <a:pt x="2320" y="1728"/>
                  </a:lnTo>
                  <a:close/>
                  <a:moveTo>
                    <a:pt x="2065" y="1707"/>
                  </a:moveTo>
                  <a:lnTo>
                    <a:pt x="2075" y="1707"/>
                  </a:lnTo>
                  <a:lnTo>
                    <a:pt x="2089" y="1708"/>
                  </a:lnTo>
                  <a:lnTo>
                    <a:pt x="2093" y="1721"/>
                  </a:lnTo>
                  <a:lnTo>
                    <a:pt x="2098" y="1731"/>
                  </a:lnTo>
                  <a:lnTo>
                    <a:pt x="2105" y="1740"/>
                  </a:lnTo>
                  <a:lnTo>
                    <a:pt x="2105" y="1743"/>
                  </a:lnTo>
                  <a:lnTo>
                    <a:pt x="2108" y="1743"/>
                  </a:lnTo>
                  <a:lnTo>
                    <a:pt x="2108" y="1740"/>
                  </a:lnTo>
                  <a:lnTo>
                    <a:pt x="2117" y="1731"/>
                  </a:lnTo>
                  <a:lnTo>
                    <a:pt x="2126" y="1726"/>
                  </a:lnTo>
                  <a:lnTo>
                    <a:pt x="2138" y="1722"/>
                  </a:lnTo>
                  <a:lnTo>
                    <a:pt x="2156" y="1721"/>
                  </a:lnTo>
                  <a:lnTo>
                    <a:pt x="2170" y="1729"/>
                  </a:lnTo>
                  <a:lnTo>
                    <a:pt x="2187" y="1736"/>
                  </a:lnTo>
                  <a:lnTo>
                    <a:pt x="2208" y="1743"/>
                  </a:lnTo>
                  <a:lnTo>
                    <a:pt x="2225" y="1754"/>
                  </a:lnTo>
                  <a:lnTo>
                    <a:pt x="2239" y="1764"/>
                  </a:lnTo>
                  <a:lnTo>
                    <a:pt x="2246" y="1778"/>
                  </a:lnTo>
                  <a:lnTo>
                    <a:pt x="2259" y="1780"/>
                  </a:lnTo>
                  <a:lnTo>
                    <a:pt x="2267" y="1783"/>
                  </a:lnTo>
                  <a:lnTo>
                    <a:pt x="2278" y="1785"/>
                  </a:lnTo>
                  <a:lnTo>
                    <a:pt x="2278" y="1794"/>
                  </a:lnTo>
                  <a:lnTo>
                    <a:pt x="2276" y="1794"/>
                  </a:lnTo>
                  <a:lnTo>
                    <a:pt x="2273" y="1796"/>
                  </a:lnTo>
                  <a:lnTo>
                    <a:pt x="2269" y="1796"/>
                  </a:lnTo>
                  <a:lnTo>
                    <a:pt x="2267" y="1797"/>
                  </a:lnTo>
                  <a:lnTo>
                    <a:pt x="2266" y="1799"/>
                  </a:lnTo>
                  <a:lnTo>
                    <a:pt x="2267" y="1799"/>
                  </a:lnTo>
                  <a:lnTo>
                    <a:pt x="2271" y="1801"/>
                  </a:lnTo>
                  <a:lnTo>
                    <a:pt x="2283" y="1818"/>
                  </a:lnTo>
                  <a:lnTo>
                    <a:pt x="2300" y="1832"/>
                  </a:lnTo>
                  <a:lnTo>
                    <a:pt x="2320" y="1843"/>
                  </a:lnTo>
                  <a:lnTo>
                    <a:pt x="2320" y="1851"/>
                  </a:lnTo>
                  <a:lnTo>
                    <a:pt x="2297" y="1851"/>
                  </a:lnTo>
                  <a:lnTo>
                    <a:pt x="2294" y="1848"/>
                  </a:lnTo>
                  <a:lnTo>
                    <a:pt x="2290" y="1846"/>
                  </a:lnTo>
                  <a:lnTo>
                    <a:pt x="2287" y="1846"/>
                  </a:lnTo>
                  <a:lnTo>
                    <a:pt x="2283" y="1846"/>
                  </a:lnTo>
                  <a:lnTo>
                    <a:pt x="2280" y="1845"/>
                  </a:lnTo>
                  <a:lnTo>
                    <a:pt x="2274" y="1843"/>
                  </a:lnTo>
                  <a:lnTo>
                    <a:pt x="2269" y="1839"/>
                  </a:lnTo>
                  <a:lnTo>
                    <a:pt x="2266" y="1836"/>
                  </a:lnTo>
                  <a:lnTo>
                    <a:pt x="2262" y="1829"/>
                  </a:lnTo>
                  <a:lnTo>
                    <a:pt x="2259" y="1824"/>
                  </a:lnTo>
                  <a:lnTo>
                    <a:pt x="2255" y="1820"/>
                  </a:lnTo>
                  <a:lnTo>
                    <a:pt x="2241" y="1813"/>
                  </a:lnTo>
                  <a:lnTo>
                    <a:pt x="2231" y="1813"/>
                  </a:lnTo>
                  <a:lnTo>
                    <a:pt x="2218" y="1817"/>
                  </a:lnTo>
                  <a:lnTo>
                    <a:pt x="2206" y="1824"/>
                  </a:lnTo>
                  <a:lnTo>
                    <a:pt x="2194" y="1827"/>
                  </a:lnTo>
                  <a:lnTo>
                    <a:pt x="2182" y="1820"/>
                  </a:lnTo>
                  <a:lnTo>
                    <a:pt x="2170" y="1817"/>
                  </a:lnTo>
                  <a:lnTo>
                    <a:pt x="2157" y="1815"/>
                  </a:lnTo>
                  <a:lnTo>
                    <a:pt x="2140" y="1817"/>
                  </a:lnTo>
                  <a:lnTo>
                    <a:pt x="2142" y="1810"/>
                  </a:lnTo>
                  <a:lnTo>
                    <a:pt x="2143" y="1804"/>
                  </a:lnTo>
                  <a:lnTo>
                    <a:pt x="2145" y="1801"/>
                  </a:lnTo>
                  <a:lnTo>
                    <a:pt x="2147" y="1797"/>
                  </a:lnTo>
                  <a:lnTo>
                    <a:pt x="2149" y="1794"/>
                  </a:lnTo>
                  <a:lnTo>
                    <a:pt x="2147" y="1790"/>
                  </a:lnTo>
                  <a:lnTo>
                    <a:pt x="2138" y="1775"/>
                  </a:lnTo>
                  <a:lnTo>
                    <a:pt x="2126" y="1766"/>
                  </a:lnTo>
                  <a:lnTo>
                    <a:pt x="2112" y="1762"/>
                  </a:lnTo>
                  <a:lnTo>
                    <a:pt x="2096" y="1757"/>
                  </a:lnTo>
                  <a:lnTo>
                    <a:pt x="2081" y="1754"/>
                  </a:lnTo>
                  <a:lnTo>
                    <a:pt x="2068" y="1747"/>
                  </a:lnTo>
                  <a:lnTo>
                    <a:pt x="2060" y="1736"/>
                  </a:lnTo>
                  <a:lnTo>
                    <a:pt x="2063" y="1735"/>
                  </a:lnTo>
                  <a:lnTo>
                    <a:pt x="2065" y="1735"/>
                  </a:lnTo>
                  <a:lnTo>
                    <a:pt x="2067" y="1733"/>
                  </a:lnTo>
                  <a:lnTo>
                    <a:pt x="2067" y="1733"/>
                  </a:lnTo>
                  <a:lnTo>
                    <a:pt x="2068" y="1731"/>
                  </a:lnTo>
                  <a:lnTo>
                    <a:pt x="2070" y="1728"/>
                  </a:lnTo>
                  <a:lnTo>
                    <a:pt x="2060" y="1726"/>
                  </a:lnTo>
                  <a:lnTo>
                    <a:pt x="2049" y="1721"/>
                  </a:lnTo>
                  <a:lnTo>
                    <a:pt x="2040" y="1717"/>
                  </a:lnTo>
                  <a:lnTo>
                    <a:pt x="2040" y="1708"/>
                  </a:lnTo>
                  <a:lnTo>
                    <a:pt x="2054" y="1707"/>
                  </a:lnTo>
                  <a:lnTo>
                    <a:pt x="2065" y="1707"/>
                  </a:lnTo>
                  <a:close/>
                  <a:moveTo>
                    <a:pt x="1960" y="1673"/>
                  </a:moveTo>
                  <a:lnTo>
                    <a:pt x="1962" y="1673"/>
                  </a:lnTo>
                  <a:lnTo>
                    <a:pt x="1962" y="1675"/>
                  </a:lnTo>
                  <a:lnTo>
                    <a:pt x="1962" y="1677"/>
                  </a:lnTo>
                  <a:lnTo>
                    <a:pt x="1964" y="1677"/>
                  </a:lnTo>
                  <a:lnTo>
                    <a:pt x="1964" y="1679"/>
                  </a:lnTo>
                  <a:lnTo>
                    <a:pt x="1967" y="1679"/>
                  </a:lnTo>
                  <a:lnTo>
                    <a:pt x="1965" y="1680"/>
                  </a:lnTo>
                  <a:lnTo>
                    <a:pt x="1965" y="1680"/>
                  </a:lnTo>
                  <a:lnTo>
                    <a:pt x="1965" y="1680"/>
                  </a:lnTo>
                  <a:lnTo>
                    <a:pt x="1965" y="1680"/>
                  </a:lnTo>
                  <a:lnTo>
                    <a:pt x="1964" y="1680"/>
                  </a:lnTo>
                  <a:lnTo>
                    <a:pt x="1964" y="1682"/>
                  </a:lnTo>
                  <a:lnTo>
                    <a:pt x="1958" y="1687"/>
                  </a:lnTo>
                  <a:lnTo>
                    <a:pt x="1953" y="1693"/>
                  </a:lnTo>
                  <a:lnTo>
                    <a:pt x="1948" y="1698"/>
                  </a:lnTo>
                  <a:lnTo>
                    <a:pt x="1929" y="1696"/>
                  </a:lnTo>
                  <a:lnTo>
                    <a:pt x="1913" y="1696"/>
                  </a:lnTo>
                  <a:lnTo>
                    <a:pt x="1894" y="1698"/>
                  </a:lnTo>
                  <a:lnTo>
                    <a:pt x="1894" y="1708"/>
                  </a:lnTo>
                  <a:lnTo>
                    <a:pt x="1897" y="1710"/>
                  </a:lnTo>
                  <a:lnTo>
                    <a:pt x="1897" y="1712"/>
                  </a:lnTo>
                  <a:lnTo>
                    <a:pt x="1899" y="1714"/>
                  </a:lnTo>
                  <a:lnTo>
                    <a:pt x="1901" y="1717"/>
                  </a:lnTo>
                  <a:lnTo>
                    <a:pt x="1920" y="1710"/>
                  </a:lnTo>
                  <a:lnTo>
                    <a:pt x="1939" y="1705"/>
                  </a:lnTo>
                  <a:lnTo>
                    <a:pt x="1939" y="1714"/>
                  </a:lnTo>
                  <a:lnTo>
                    <a:pt x="1936" y="1714"/>
                  </a:lnTo>
                  <a:lnTo>
                    <a:pt x="1930" y="1717"/>
                  </a:lnTo>
                  <a:lnTo>
                    <a:pt x="1923" y="1721"/>
                  </a:lnTo>
                  <a:lnTo>
                    <a:pt x="1916" y="1724"/>
                  </a:lnTo>
                  <a:lnTo>
                    <a:pt x="1922" y="1736"/>
                  </a:lnTo>
                  <a:lnTo>
                    <a:pt x="1929" y="1747"/>
                  </a:lnTo>
                  <a:lnTo>
                    <a:pt x="1932" y="1757"/>
                  </a:lnTo>
                  <a:lnTo>
                    <a:pt x="1936" y="1775"/>
                  </a:lnTo>
                  <a:lnTo>
                    <a:pt x="1932" y="1775"/>
                  </a:lnTo>
                  <a:lnTo>
                    <a:pt x="1932" y="1778"/>
                  </a:lnTo>
                  <a:lnTo>
                    <a:pt x="1929" y="1776"/>
                  </a:lnTo>
                  <a:lnTo>
                    <a:pt x="1927" y="1776"/>
                  </a:lnTo>
                  <a:lnTo>
                    <a:pt x="1927" y="1776"/>
                  </a:lnTo>
                  <a:lnTo>
                    <a:pt x="1927" y="1775"/>
                  </a:lnTo>
                  <a:lnTo>
                    <a:pt x="1925" y="1775"/>
                  </a:lnTo>
                  <a:lnTo>
                    <a:pt x="1915" y="1764"/>
                  </a:lnTo>
                  <a:lnTo>
                    <a:pt x="1906" y="1752"/>
                  </a:lnTo>
                  <a:lnTo>
                    <a:pt x="1897" y="1740"/>
                  </a:lnTo>
                  <a:lnTo>
                    <a:pt x="1897" y="1778"/>
                  </a:lnTo>
                  <a:lnTo>
                    <a:pt x="1882" y="1778"/>
                  </a:lnTo>
                  <a:lnTo>
                    <a:pt x="1882" y="1776"/>
                  </a:lnTo>
                  <a:lnTo>
                    <a:pt x="1880" y="1776"/>
                  </a:lnTo>
                  <a:lnTo>
                    <a:pt x="1880" y="1776"/>
                  </a:lnTo>
                  <a:lnTo>
                    <a:pt x="1880" y="1776"/>
                  </a:lnTo>
                  <a:lnTo>
                    <a:pt x="1880" y="1775"/>
                  </a:lnTo>
                  <a:lnTo>
                    <a:pt x="1878" y="1775"/>
                  </a:lnTo>
                  <a:lnTo>
                    <a:pt x="1880" y="1762"/>
                  </a:lnTo>
                  <a:lnTo>
                    <a:pt x="1878" y="1755"/>
                  </a:lnTo>
                  <a:lnTo>
                    <a:pt x="1875" y="1749"/>
                  </a:lnTo>
                  <a:lnTo>
                    <a:pt x="1871" y="1740"/>
                  </a:lnTo>
                  <a:lnTo>
                    <a:pt x="1871" y="1731"/>
                  </a:lnTo>
                  <a:lnTo>
                    <a:pt x="1876" y="1721"/>
                  </a:lnTo>
                  <a:lnTo>
                    <a:pt x="1883" y="1707"/>
                  </a:lnTo>
                  <a:lnTo>
                    <a:pt x="1890" y="1694"/>
                  </a:lnTo>
                  <a:lnTo>
                    <a:pt x="1897" y="1684"/>
                  </a:lnTo>
                  <a:lnTo>
                    <a:pt x="1901" y="1679"/>
                  </a:lnTo>
                  <a:lnTo>
                    <a:pt x="1918" y="1684"/>
                  </a:lnTo>
                  <a:lnTo>
                    <a:pt x="1929" y="1684"/>
                  </a:lnTo>
                  <a:lnTo>
                    <a:pt x="1937" y="1682"/>
                  </a:lnTo>
                  <a:lnTo>
                    <a:pt x="1948" y="1679"/>
                  </a:lnTo>
                  <a:lnTo>
                    <a:pt x="1958" y="1673"/>
                  </a:lnTo>
                  <a:lnTo>
                    <a:pt x="1960" y="1673"/>
                  </a:lnTo>
                  <a:close/>
                  <a:moveTo>
                    <a:pt x="1997" y="1670"/>
                  </a:moveTo>
                  <a:lnTo>
                    <a:pt x="2004" y="1673"/>
                  </a:lnTo>
                  <a:lnTo>
                    <a:pt x="2007" y="1675"/>
                  </a:lnTo>
                  <a:lnTo>
                    <a:pt x="2011" y="1679"/>
                  </a:lnTo>
                  <a:lnTo>
                    <a:pt x="2012" y="1682"/>
                  </a:lnTo>
                  <a:lnTo>
                    <a:pt x="2012" y="1689"/>
                  </a:lnTo>
                  <a:lnTo>
                    <a:pt x="2012" y="1698"/>
                  </a:lnTo>
                  <a:lnTo>
                    <a:pt x="2009" y="1700"/>
                  </a:lnTo>
                  <a:lnTo>
                    <a:pt x="2007" y="1701"/>
                  </a:lnTo>
                  <a:lnTo>
                    <a:pt x="2007" y="1703"/>
                  </a:lnTo>
                  <a:lnTo>
                    <a:pt x="2007" y="1705"/>
                  </a:lnTo>
                  <a:lnTo>
                    <a:pt x="2007" y="1707"/>
                  </a:lnTo>
                  <a:lnTo>
                    <a:pt x="2007" y="1708"/>
                  </a:lnTo>
                  <a:lnTo>
                    <a:pt x="2006" y="1710"/>
                  </a:lnTo>
                  <a:lnTo>
                    <a:pt x="2002" y="1714"/>
                  </a:lnTo>
                  <a:lnTo>
                    <a:pt x="2002" y="1705"/>
                  </a:lnTo>
                  <a:lnTo>
                    <a:pt x="1995" y="1694"/>
                  </a:lnTo>
                  <a:lnTo>
                    <a:pt x="1995" y="1682"/>
                  </a:lnTo>
                  <a:lnTo>
                    <a:pt x="1997" y="1670"/>
                  </a:lnTo>
                  <a:close/>
                  <a:moveTo>
                    <a:pt x="1541" y="1621"/>
                  </a:moveTo>
                  <a:lnTo>
                    <a:pt x="1574" y="1625"/>
                  </a:lnTo>
                  <a:lnTo>
                    <a:pt x="1587" y="1640"/>
                  </a:lnTo>
                  <a:lnTo>
                    <a:pt x="1601" y="1649"/>
                  </a:lnTo>
                  <a:lnTo>
                    <a:pt x="1615" y="1658"/>
                  </a:lnTo>
                  <a:lnTo>
                    <a:pt x="1632" y="1666"/>
                  </a:lnTo>
                  <a:lnTo>
                    <a:pt x="1637" y="1670"/>
                  </a:lnTo>
                  <a:lnTo>
                    <a:pt x="1637" y="1672"/>
                  </a:lnTo>
                  <a:lnTo>
                    <a:pt x="1639" y="1672"/>
                  </a:lnTo>
                  <a:lnTo>
                    <a:pt x="1646" y="1679"/>
                  </a:lnTo>
                  <a:lnTo>
                    <a:pt x="1658" y="1693"/>
                  </a:lnTo>
                  <a:lnTo>
                    <a:pt x="1669" y="1708"/>
                  </a:lnTo>
                  <a:lnTo>
                    <a:pt x="1681" y="1726"/>
                  </a:lnTo>
                  <a:lnTo>
                    <a:pt x="1698" y="1740"/>
                  </a:lnTo>
                  <a:lnTo>
                    <a:pt x="1695" y="1757"/>
                  </a:lnTo>
                  <a:lnTo>
                    <a:pt x="1695" y="1778"/>
                  </a:lnTo>
                  <a:lnTo>
                    <a:pt x="1709" y="1780"/>
                  </a:lnTo>
                  <a:lnTo>
                    <a:pt x="1718" y="1783"/>
                  </a:lnTo>
                  <a:lnTo>
                    <a:pt x="1724" y="1789"/>
                  </a:lnTo>
                  <a:lnTo>
                    <a:pt x="1733" y="1794"/>
                  </a:lnTo>
                  <a:lnTo>
                    <a:pt x="1744" y="1794"/>
                  </a:lnTo>
                  <a:lnTo>
                    <a:pt x="1752" y="1790"/>
                  </a:lnTo>
                  <a:lnTo>
                    <a:pt x="1759" y="1787"/>
                  </a:lnTo>
                  <a:lnTo>
                    <a:pt x="1766" y="1785"/>
                  </a:lnTo>
                  <a:lnTo>
                    <a:pt x="1782" y="1790"/>
                  </a:lnTo>
                  <a:lnTo>
                    <a:pt x="1800" y="1797"/>
                  </a:lnTo>
                  <a:lnTo>
                    <a:pt x="1817" y="1806"/>
                  </a:lnTo>
                  <a:lnTo>
                    <a:pt x="1833" y="1813"/>
                  </a:lnTo>
                  <a:lnTo>
                    <a:pt x="1831" y="1813"/>
                  </a:lnTo>
                  <a:lnTo>
                    <a:pt x="1829" y="1815"/>
                  </a:lnTo>
                  <a:lnTo>
                    <a:pt x="1829" y="1815"/>
                  </a:lnTo>
                  <a:lnTo>
                    <a:pt x="1827" y="1815"/>
                  </a:lnTo>
                  <a:lnTo>
                    <a:pt x="1824" y="1817"/>
                  </a:lnTo>
                  <a:lnTo>
                    <a:pt x="1814" y="1820"/>
                  </a:lnTo>
                  <a:lnTo>
                    <a:pt x="1794" y="1820"/>
                  </a:lnTo>
                  <a:lnTo>
                    <a:pt x="1772" y="1817"/>
                  </a:lnTo>
                  <a:lnTo>
                    <a:pt x="1749" y="1811"/>
                  </a:lnTo>
                  <a:lnTo>
                    <a:pt x="1724" y="1806"/>
                  </a:lnTo>
                  <a:lnTo>
                    <a:pt x="1705" y="1801"/>
                  </a:lnTo>
                  <a:lnTo>
                    <a:pt x="1690" y="1794"/>
                  </a:lnTo>
                  <a:lnTo>
                    <a:pt x="1683" y="1790"/>
                  </a:lnTo>
                  <a:lnTo>
                    <a:pt x="1686" y="1787"/>
                  </a:lnTo>
                  <a:lnTo>
                    <a:pt x="1686" y="1787"/>
                  </a:lnTo>
                  <a:lnTo>
                    <a:pt x="1688" y="1785"/>
                  </a:lnTo>
                  <a:lnTo>
                    <a:pt x="1690" y="1782"/>
                  </a:lnTo>
                  <a:lnTo>
                    <a:pt x="1669" y="1776"/>
                  </a:lnTo>
                  <a:lnTo>
                    <a:pt x="1651" y="1766"/>
                  </a:lnTo>
                  <a:lnTo>
                    <a:pt x="1635" y="1750"/>
                  </a:lnTo>
                  <a:lnTo>
                    <a:pt x="1623" y="1733"/>
                  </a:lnTo>
                  <a:lnTo>
                    <a:pt x="1611" y="1714"/>
                  </a:lnTo>
                  <a:lnTo>
                    <a:pt x="1601" y="1694"/>
                  </a:lnTo>
                  <a:lnTo>
                    <a:pt x="1590" y="1679"/>
                  </a:lnTo>
                  <a:lnTo>
                    <a:pt x="1580" y="1666"/>
                  </a:lnTo>
                  <a:lnTo>
                    <a:pt x="1569" y="1658"/>
                  </a:lnTo>
                  <a:lnTo>
                    <a:pt x="1557" y="1647"/>
                  </a:lnTo>
                  <a:lnTo>
                    <a:pt x="1546" y="1637"/>
                  </a:lnTo>
                  <a:lnTo>
                    <a:pt x="1541" y="1621"/>
                  </a:lnTo>
                  <a:close/>
                  <a:moveTo>
                    <a:pt x="1840" y="1602"/>
                  </a:moveTo>
                  <a:lnTo>
                    <a:pt x="1850" y="1605"/>
                  </a:lnTo>
                  <a:lnTo>
                    <a:pt x="1862" y="1612"/>
                  </a:lnTo>
                  <a:lnTo>
                    <a:pt x="1873" y="1623"/>
                  </a:lnTo>
                  <a:lnTo>
                    <a:pt x="1878" y="1632"/>
                  </a:lnTo>
                  <a:lnTo>
                    <a:pt x="1873" y="1635"/>
                  </a:lnTo>
                  <a:lnTo>
                    <a:pt x="1868" y="1640"/>
                  </a:lnTo>
                  <a:lnTo>
                    <a:pt x="1862" y="1644"/>
                  </a:lnTo>
                  <a:lnTo>
                    <a:pt x="1855" y="1647"/>
                  </a:lnTo>
                  <a:lnTo>
                    <a:pt x="1861" y="1663"/>
                  </a:lnTo>
                  <a:lnTo>
                    <a:pt x="1868" y="1675"/>
                  </a:lnTo>
                  <a:lnTo>
                    <a:pt x="1875" y="1689"/>
                  </a:lnTo>
                  <a:lnTo>
                    <a:pt x="1869" y="1691"/>
                  </a:lnTo>
                  <a:lnTo>
                    <a:pt x="1866" y="1691"/>
                  </a:lnTo>
                  <a:lnTo>
                    <a:pt x="1864" y="1691"/>
                  </a:lnTo>
                  <a:lnTo>
                    <a:pt x="1864" y="1691"/>
                  </a:lnTo>
                  <a:lnTo>
                    <a:pt x="1862" y="1693"/>
                  </a:lnTo>
                  <a:lnTo>
                    <a:pt x="1861" y="1694"/>
                  </a:lnTo>
                  <a:lnTo>
                    <a:pt x="1859" y="1698"/>
                  </a:lnTo>
                  <a:lnTo>
                    <a:pt x="1850" y="1714"/>
                  </a:lnTo>
                  <a:lnTo>
                    <a:pt x="1845" y="1733"/>
                  </a:lnTo>
                  <a:lnTo>
                    <a:pt x="1836" y="1750"/>
                  </a:lnTo>
                  <a:lnTo>
                    <a:pt x="1831" y="1754"/>
                  </a:lnTo>
                  <a:lnTo>
                    <a:pt x="1826" y="1754"/>
                  </a:lnTo>
                  <a:lnTo>
                    <a:pt x="1820" y="1755"/>
                  </a:lnTo>
                  <a:lnTo>
                    <a:pt x="1814" y="1755"/>
                  </a:lnTo>
                  <a:lnTo>
                    <a:pt x="1803" y="1749"/>
                  </a:lnTo>
                  <a:lnTo>
                    <a:pt x="1793" y="1747"/>
                  </a:lnTo>
                  <a:lnTo>
                    <a:pt x="1780" y="1747"/>
                  </a:lnTo>
                  <a:lnTo>
                    <a:pt x="1768" y="1745"/>
                  </a:lnTo>
                  <a:lnTo>
                    <a:pt x="1756" y="1740"/>
                  </a:lnTo>
                  <a:lnTo>
                    <a:pt x="1744" y="1724"/>
                  </a:lnTo>
                  <a:lnTo>
                    <a:pt x="1735" y="1703"/>
                  </a:lnTo>
                  <a:lnTo>
                    <a:pt x="1733" y="1679"/>
                  </a:lnTo>
                  <a:lnTo>
                    <a:pt x="1742" y="1675"/>
                  </a:lnTo>
                  <a:lnTo>
                    <a:pt x="1749" y="1675"/>
                  </a:lnTo>
                  <a:lnTo>
                    <a:pt x="1756" y="1677"/>
                  </a:lnTo>
                  <a:lnTo>
                    <a:pt x="1763" y="1673"/>
                  </a:lnTo>
                  <a:lnTo>
                    <a:pt x="1772" y="1659"/>
                  </a:lnTo>
                  <a:lnTo>
                    <a:pt x="1794" y="1656"/>
                  </a:lnTo>
                  <a:lnTo>
                    <a:pt x="1798" y="1653"/>
                  </a:lnTo>
                  <a:lnTo>
                    <a:pt x="1801" y="1649"/>
                  </a:lnTo>
                  <a:lnTo>
                    <a:pt x="1801" y="1647"/>
                  </a:lnTo>
                  <a:lnTo>
                    <a:pt x="1803" y="1646"/>
                  </a:lnTo>
                  <a:lnTo>
                    <a:pt x="1803" y="1644"/>
                  </a:lnTo>
                  <a:lnTo>
                    <a:pt x="1803" y="1642"/>
                  </a:lnTo>
                  <a:lnTo>
                    <a:pt x="1805" y="1640"/>
                  </a:lnTo>
                  <a:lnTo>
                    <a:pt x="1805" y="1640"/>
                  </a:lnTo>
                  <a:lnTo>
                    <a:pt x="1808" y="1640"/>
                  </a:lnTo>
                  <a:lnTo>
                    <a:pt x="1814" y="1640"/>
                  </a:lnTo>
                  <a:lnTo>
                    <a:pt x="1820" y="1640"/>
                  </a:lnTo>
                  <a:lnTo>
                    <a:pt x="1824" y="1628"/>
                  </a:lnTo>
                  <a:lnTo>
                    <a:pt x="1829" y="1619"/>
                  </a:lnTo>
                  <a:lnTo>
                    <a:pt x="1834" y="1611"/>
                  </a:lnTo>
                  <a:lnTo>
                    <a:pt x="1840" y="1602"/>
                  </a:lnTo>
                  <a:close/>
                  <a:moveTo>
                    <a:pt x="1337" y="1579"/>
                  </a:moveTo>
                  <a:lnTo>
                    <a:pt x="1347" y="1586"/>
                  </a:lnTo>
                  <a:lnTo>
                    <a:pt x="1353" y="1598"/>
                  </a:lnTo>
                  <a:lnTo>
                    <a:pt x="1353" y="1616"/>
                  </a:lnTo>
                  <a:lnTo>
                    <a:pt x="1353" y="1618"/>
                  </a:lnTo>
                  <a:lnTo>
                    <a:pt x="1354" y="1618"/>
                  </a:lnTo>
                  <a:lnTo>
                    <a:pt x="1356" y="1619"/>
                  </a:lnTo>
                  <a:lnTo>
                    <a:pt x="1356" y="1619"/>
                  </a:lnTo>
                  <a:lnTo>
                    <a:pt x="1356" y="1621"/>
                  </a:lnTo>
                  <a:lnTo>
                    <a:pt x="1356" y="1625"/>
                  </a:lnTo>
                  <a:lnTo>
                    <a:pt x="1353" y="1625"/>
                  </a:lnTo>
                  <a:lnTo>
                    <a:pt x="1349" y="1626"/>
                  </a:lnTo>
                  <a:lnTo>
                    <a:pt x="1347" y="1630"/>
                  </a:lnTo>
                  <a:lnTo>
                    <a:pt x="1344" y="1632"/>
                  </a:lnTo>
                  <a:lnTo>
                    <a:pt x="1342" y="1632"/>
                  </a:lnTo>
                  <a:lnTo>
                    <a:pt x="1340" y="1630"/>
                  </a:lnTo>
                  <a:lnTo>
                    <a:pt x="1339" y="1630"/>
                  </a:lnTo>
                  <a:lnTo>
                    <a:pt x="1339" y="1630"/>
                  </a:lnTo>
                  <a:lnTo>
                    <a:pt x="1337" y="1628"/>
                  </a:lnTo>
                  <a:lnTo>
                    <a:pt x="1330" y="1614"/>
                  </a:lnTo>
                  <a:lnTo>
                    <a:pt x="1330" y="1593"/>
                  </a:lnTo>
                  <a:lnTo>
                    <a:pt x="1332" y="1590"/>
                  </a:lnTo>
                  <a:lnTo>
                    <a:pt x="1334" y="1588"/>
                  </a:lnTo>
                  <a:lnTo>
                    <a:pt x="1335" y="1584"/>
                  </a:lnTo>
                  <a:lnTo>
                    <a:pt x="1337" y="1579"/>
                  </a:lnTo>
                  <a:close/>
                  <a:moveTo>
                    <a:pt x="1964" y="1558"/>
                  </a:moveTo>
                  <a:lnTo>
                    <a:pt x="1972" y="1567"/>
                  </a:lnTo>
                  <a:lnTo>
                    <a:pt x="1978" y="1577"/>
                  </a:lnTo>
                  <a:lnTo>
                    <a:pt x="1978" y="1593"/>
                  </a:lnTo>
                  <a:lnTo>
                    <a:pt x="1979" y="1597"/>
                  </a:lnTo>
                  <a:lnTo>
                    <a:pt x="1981" y="1597"/>
                  </a:lnTo>
                  <a:lnTo>
                    <a:pt x="1981" y="1598"/>
                  </a:lnTo>
                  <a:lnTo>
                    <a:pt x="1981" y="1598"/>
                  </a:lnTo>
                  <a:lnTo>
                    <a:pt x="1979" y="1598"/>
                  </a:lnTo>
                  <a:lnTo>
                    <a:pt x="1978" y="1602"/>
                  </a:lnTo>
                  <a:lnTo>
                    <a:pt x="1978" y="1605"/>
                  </a:lnTo>
                  <a:lnTo>
                    <a:pt x="1976" y="1605"/>
                  </a:lnTo>
                  <a:lnTo>
                    <a:pt x="1976" y="1607"/>
                  </a:lnTo>
                  <a:lnTo>
                    <a:pt x="1976" y="1607"/>
                  </a:lnTo>
                  <a:lnTo>
                    <a:pt x="1976" y="1607"/>
                  </a:lnTo>
                  <a:lnTo>
                    <a:pt x="1974" y="1607"/>
                  </a:lnTo>
                  <a:lnTo>
                    <a:pt x="1971" y="1609"/>
                  </a:lnTo>
                  <a:lnTo>
                    <a:pt x="1969" y="1605"/>
                  </a:lnTo>
                  <a:lnTo>
                    <a:pt x="1969" y="1604"/>
                  </a:lnTo>
                  <a:lnTo>
                    <a:pt x="1969" y="1604"/>
                  </a:lnTo>
                  <a:lnTo>
                    <a:pt x="1969" y="1604"/>
                  </a:lnTo>
                  <a:lnTo>
                    <a:pt x="1967" y="1604"/>
                  </a:lnTo>
                  <a:lnTo>
                    <a:pt x="1965" y="1604"/>
                  </a:lnTo>
                  <a:lnTo>
                    <a:pt x="1964" y="1602"/>
                  </a:lnTo>
                  <a:lnTo>
                    <a:pt x="1964" y="1605"/>
                  </a:lnTo>
                  <a:lnTo>
                    <a:pt x="1965" y="1607"/>
                  </a:lnTo>
                  <a:lnTo>
                    <a:pt x="1967" y="1609"/>
                  </a:lnTo>
                  <a:lnTo>
                    <a:pt x="1969" y="1611"/>
                  </a:lnTo>
                  <a:lnTo>
                    <a:pt x="1969" y="1611"/>
                  </a:lnTo>
                  <a:lnTo>
                    <a:pt x="1967" y="1612"/>
                  </a:lnTo>
                  <a:lnTo>
                    <a:pt x="1967" y="1614"/>
                  </a:lnTo>
                  <a:lnTo>
                    <a:pt x="1967" y="1616"/>
                  </a:lnTo>
                  <a:lnTo>
                    <a:pt x="1967" y="1621"/>
                  </a:lnTo>
                  <a:lnTo>
                    <a:pt x="1958" y="1621"/>
                  </a:lnTo>
                  <a:lnTo>
                    <a:pt x="1958" y="1616"/>
                  </a:lnTo>
                  <a:lnTo>
                    <a:pt x="1953" y="1614"/>
                  </a:lnTo>
                  <a:lnTo>
                    <a:pt x="1948" y="1611"/>
                  </a:lnTo>
                  <a:lnTo>
                    <a:pt x="1946" y="1607"/>
                  </a:lnTo>
                  <a:lnTo>
                    <a:pt x="1944" y="1602"/>
                  </a:lnTo>
                  <a:lnTo>
                    <a:pt x="1943" y="1597"/>
                  </a:lnTo>
                  <a:lnTo>
                    <a:pt x="1939" y="1590"/>
                  </a:lnTo>
                  <a:lnTo>
                    <a:pt x="1934" y="1593"/>
                  </a:lnTo>
                  <a:lnTo>
                    <a:pt x="1927" y="1597"/>
                  </a:lnTo>
                  <a:lnTo>
                    <a:pt x="1920" y="1598"/>
                  </a:lnTo>
                  <a:lnTo>
                    <a:pt x="1913" y="1602"/>
                  </a:lnTo>
                  <a:lnTo>
                    <a:pt x="1913" y="1593"/>
                  </a:lnTo>
                  <a:lnTo>
                    <a:pt x="1915" y="1591"/>
                  </a:lnTo>
                  <a:lnTo>
                    <a:pt x="1915" y="1591"/>
                  </a:lnTo>
                  <a:lnTo>
                    <a:pt x="1915" y="1590"/>
                  </a:lnTo>
                  <a:lnTo>
                    <a:pt x="1916" y="1590"/>
                  </a:lnTo>
                  <a:lnTo>
                    <a:pt x="1916" y="1586"/>
                  </a:lnTo>
                  <a:lnTo>
                    <a:pt x="1930" y="1581"/>
                  </a:lnTo>
                  <a:lnTo>
                    <a:pt x="1943" y="1577"/>
                  </a:lnTo>
                  <a:lnTo>
                    <a:pt x="1955" y="1570"/>
                  </a:lnTo>
                  <a:lnTo>
                    <a:pt x="1964" y="1558"/>
                  </a:lnTo>
                  <a:close/>
                  <a:moveTo>
                    <a:pt x="1878" y="1539"/>
                  </a:moveTo>
                  <a:lnTo>
                    <a:pt x="1882" y="1543"/>
                  </a:lnTo>
                  <a:lnTo>
                    <a:pt x="1883" y="1543"/>
                  </a:lnTo>
                  <a:lnTo>
                    <a:pt x="1885" y="1543"/>
                  </a:lnTo>
                  <a:lnTo>
                    <a:pt x="1885" y="1544"/>
                  </a:lnTo>
                  <a:lnTo>
                    <a:pt x="1885" y="1544"/>
                  </a:lnTo>
                  <a:lnTo>
                    <a:pt x="1885" y="1548"/>
                  </a:lnTo>
                  <a:lnTo>
                    <a:pt x="1887" y="1551"/>
                  </a:lnTo>
                  <a:lnTo>
                    <a:pt x="1876" y="1560"/>
                  </a:lnTo>
                  <a:lnTo>
                    <a:pt x="1869" y="1569"/>
                  </a:lnTo>
                  <a:lnTo>
                    <a:pt x="1861" y="1576"/>
                  </a:lnTo>
                  <a:lnTo>
                    <a:pt x="1848" y="1583"/>
                  </a:lnTo>
                  <a:lnTo>
                    <a:pt x="1848" y="1579"/>
                  </a:lnTo>
                  <a:lnTo>
                    <a:pt x="1859" y="1567"/>
                  </a:lnTo>
                  <a:lnTo>
                    <a:pt x="1871" y="1555"/>
                  </a:lnTo>
                  <a:lnTo>
                    <a:pt x="1878" y="1539"/>
                  </a:lnTo>
                  <a:close/>
                  <a:moveTo>
                    <a:pt x="1920" y="1436"/>
                  </a:moveTo>
                  <a:lnTo>
                    <a:pt x="1920" y="1454"/>
                  </a:lnTo>
                  <a:lnTo>
                    <a:pt x="1918" y="1466"/>
                  </a:lnTo>
                  <a:lnTo>
                    <a:pt x="1915" y="1476"/>
                  </a:lnTo>
                  <a:lnTo>
                    <a:pt x="1913" y="1494"/>
                  </a:lnTo>
                  <a:lnTo>
                    <a:pt x="1916" y="1494"/>
                  </a:lnTo>
                  <a:lnTo>
                    <a:pt x="1916" y="1497"/>
                  </a:lnTo>
                  <a:lnTo>
                    <a:pt x="1923" y="1497"/>
                  </a:lnTo>
                  <a:lnTo>
                    <a:pt x="1927" y="1497"/>
                  </a:lnTo>
                  <a:lnTo>
                    <a:pt x="1930" y="1497"/>
                  </a:lnTo>
                  <a:lnTo>
                    <a:pt x="1934" y="1499"/>
                  </a:lnTo>
                  <a:lnTo>
                    <a:pt x="1937" y="1501"/>
                  </a:lnTo>
                  <a:lnTo>
                    <a:pt x="1944" y="1502"/>
                  </a:lnTo>
                  <a:lnTo>
                    <a:pt x="1948" y="1515"/>
                  </a:lnTo>
                  <a:lnTo>
                    <a:pt x="1955" y="1523"/>
                  </a:lnTo>
                  <a:lnTo>
                    <a:pt x="1964" y="1532"/>
                  </a:lnTo>
                  <a:lnTo>
                    <a:pt x="1971" y="1544"/>
                  </a:lnTo>
                  <a:lnTo>
                    <a:pt x="1965" y="1546"/>
                  </a:lnTo>
                  <a:lnTo>
                    <a:pt x="1962" y="1548"/>
                  </a:lnTo>
                  <a:lnTo>
                    <a:pt x="1960" y="1548"/>
                  </a:lnTo>
                  <a:lnTo>
                    <a:pt x="1960" y="1550"/>
                  </a:lnTo>
                  <a:lnTo>
                    <a:pt x="1960" y="1551"/>
                  </a:lnTo>
                  <a:lnTo>
                    <a:pt x="1960" y="1551"/>
                  </a:lnTo>
                  <a:lnTo>
                    <a:pt x="1960" y="1553"/>
                  </a:lnTo>
                  <a:lnTo>
                    <a:pt x="1957" y="1553"/>
                  </a:lnTo>
                  <a:lnTo>
                    <a:pt x="1951" y="1555"/>
                  </a:lnTo>
                  <a:lnTo>
                    <a:pt x="1950" y="1551"/>
                  </a:lnTo>
                  <a:lnTo>
                    <a:pt x="1950" y="1551"/>
                  </a:lnTo>
                  <a:lnTo>
                    <a:pt x="1950" y="1550"/>
                  </a:lnTo>
                  <a:lnTo>
                    <a:pt x="1950" y="1550"/>
                  </a:lnTo>
                  <a:lnTo>
                    <a:pt x="1948" y="1550"/>
                  </a:lnTo>
                  <a:lnTo>
                    <a:pt x="1946" y="1550"/>
                  </a:lnTo>
                  <a:lnTo>
                    <a:pt x="1944" y="1548"/>
                  </a:lnTo>
                  <a:lnTo>
                    <a:pt x="1941" y="1555"/>
                  </a:lnTo>
                  <a:lnTo>
                    <a:pt x="1939" y="1560"/>
                  </a:lnTo>
                  <a:lnTo>
                    <a:pt x="1936" y="1565"/>
                  </a:lnTo>
                  <a:lnTo>
                    <a:pt x="1930" y="1567"/>
                  </a:lnTo>
                  <a:lnTo>
                    <a:pt x="1925" y="1570"/>
                  </a:lnTo>
                  <a:lnTo>
                    <a:pt x="1925" y="1567"/>
                  </a:lnTo>
                  <a:lnTo>
                    <a:pt x="1922" y="1563"/>
                  </a:lnTo>
                  <a:lnTo>
                    <a:pt x="1922" y="1560"/>
                  </a:lnTo>
                  <a:lnTo>
                    <a:pt x="1922" y="1558"/>
                  </a:lnTo>
                  <a:lnTo>
                    <a:pt x="1922" y="1557"/>
                  </a:lnTo>
                  <a:lnTo>
                    <a:pt x="1922" y="1557"/>
                  </a:lnTo>
                  <a:lnTo>
                    <a:pt x="1922" y="1555"/>
                  </a:lnTo>
                  <a:lnTo>
                    <a:pt x="1920" y="1553"/>
                  </a:lnTo>
                  <a:lnTo>
                    <a:pt x="1918" y="1553"/>
                  </a:lnTo>
                  <a:lnTo>
                    <a:pt x="1913" y="1551"/>
                  </a:lnTo>
                  <a:lnTo>
                    <a:pt x="1913" y="1546"/>
                  </a:lnTo>
                  <a:lnTo>
                    <a:pt x="1913" y="1541"/>
                  </a:lnTo>
                  <a:lnTo>
                    <a:pt x="1915" y="1537"/>
                  </a:lnTo>
                  <a:lnTo>
                    <a:pt x="1915" y="1536"/>
                  </a:lnTo>
                  <a:lnTo>
                    <a:pt x="1916" y="1534"/>
                  </a:lnTo>
                  <a:lnTo>
                    <a:pt x="1920" y="1534"/>
                  </a:lnTo>
                  <a:lnTo>
                    <a:pt x="1925" y="1532"/>
                  </a:lnTo>
                  <a:lnTo>
                    <a:pt x="1932" y="1532"/>
                  </a:lnTo>
                  <a:lnTo>
                    <a:pt x="1932" y="1544"/>
                  </a:lnTo>
                  <a:lnTo>
                    <a:pt x="1944" y="1544"/>
                  </a:lnTo>
                  <a:lnTo>
                    <a:pt x="1944" y="1541"/>
                  </a:lnTo>
                  <a:lnTo>
                    <a:pt x="1946" y="1537"/>
                  </a:lnTo>
                  <a:lnTo>
                    <a:pt x="1948" y="1536"/>
                  </a:lnTo>
                  <a:lnTo>
                    <a:pt x="1948" y="1534"/>
                  </a:lnTo>
                  <a:lnTo>
                    <a:pt x="1950" y="1532"/>
                  </a:lnTo>
                  <a:lnTo>
                    <a:pt x="1951" y="1529"/>
                  </a:lnTo>
                  <a:lnTo>
                    <a:pt x="1948" y="1529"/>
                  </a:lnTo>
                  <a:lnTo>
                    <a:pt x="1930" y="1515"/>
                  </a:lnTo>
                  <a:lnTo>
                    <a:pt x="1910" y="1506"/>
                  </a:lnTo>
                  <a:lnTo>
                    <a:pt x="1910" y="1513"/>
                  </a:lnTo>
                  <a:lnTo>
                    <a:pt x="1908" y="1518"/>
                  </a:lnTo>
                  <a:lnTo>
                    <a:pt x="1906" y="1523"/>
                  </a:lnTo>
                  <a:lnTo>
                    <a:pt x="1906" y="1529"/>
                  </a:lnTo>
                  <a:lnTo>
                    <a:pt x="1904" y="1527"/>
                  </a:lnTo>
                  <a:lnTo>
                    <a:pt x="1903" y="1525"/>
                  </a:lnTo>
                  <a:lnTo>
                    <a:pt x="1903" y="1525"/>
                  </a:lnTo>
                  <a:lnTo>
                    <a:pt x="1903" y="1523"/>
                  </a:lnTo>
                  <a:lnTo>
                    <a:pt x="1901" y="1522"/>
                  </a:lnTo>
                  <a:lnTo>
                    <a:pt x="1896" y="1509"/>
                  </a:lnTo>
                  <a:lnTo>
                    <a:pt x="1890" y="1494"/>
                  </a:lnTo>
                  <a:lnTo>
                    <a:pt x="1889" y="1474"/>
                  </a:lnTo>
                  <a:lnTo>
                    <a:pt x="1890" y="1457"/>
                  </a:lnTo>
                  <a:lnTo>
                    <a:pt x="1897" y="1440"/>
                  </a:lnTo>
                  <a:lnTo>
                    <a:pt x="1903" y="1438"/>
                  </a:lnTo>
                  <a:lnTo>
                    <a:pt x="1908" y="1436"/>
                  </a:lnTo>
                  <a:lnTo>
                    <a:pt x="1913" y="1436"/>
                  </a:lnTo>
                  <a:lnTo>
                    <a:pt x="1920" y="1436"/>
                  </a:lnTo>
                  <a:close/>
                  <a:moveTo>
                    <a:pt x="1913" y="1337"/>
                  </a:moveTo>
                  <a:lnTo>
                    <a:pt x="1916" y="1340"/>
                  </a:lnTo>
                  <a:lnTo>
                    <a:pt x="1918" y="1344"/>
                  </a:lnTo>
                  <a:lnTo>
                    <a:pt x="1920" y="1347"/>
                  </a:lnTo>
                  <a:lnTo>
                    <a:pt x="1920" y="1352"/>
                  </a:lnTo>
                  <a:lnTo>
                    <a:pt x="1920" y="1359"/>
                  </a:lnTo>
                  <a:lnTo>
                    <a:pt x="1906" y="1394"/>
                  </a:lnTo>
                  <a:lnTo>
                    <a:pt x="1899" y="1385"/>
                  </a:lnTo>
                  <a:lnTo>
                    <a:pt x="1896" y="1377"/>
                  </a:lnTo>
                  <a:lnTo>
                    <a:pt x="1894" y="1363"/>
                  </a:lnTo>
                  <a:lnTo>
                    <a:pt x="1913" y="1337"/>
                  </a:lnTo>
                  <a:close/>
                  <a:moveTo>
                    <a:pt x="2025" y="1256"/>
                  </a:moveTo>
                  <a:lnTo>
                    <a:pt x="2028" y="1258"/>
                  </a:lnTo>
                  <a:lnTo>
                    <a:pt x="2030" y="1258"/>
                  </a:lnTo>
                  <a:lnTo>
                    <a:pt x="2030" y="1258"/>
                  </a:lnTo>
                  <a:lnTo>
                    <a:pt x="2030" y="1260"/>
                  </a:lnTo>
                  <a:lnTo>
                    <a:pt x="2030" y="1260"/>
                  </a:lnTo>
                  <a:lnTo>
                    <a:pt x="2032" y="1263"/>
                  </a:lnTo>
                  <a:lnTo>
                    <a:pt x="2032" y="1267"/>
                  </a:lnTo>
                  <a:lnTo>
                    <a:pt x="2030" y="1272"/>
                  </a:lnTo>
                  <a:lnTo>
                    <a:pt x="2026" y="1277"/>
                  </a:lnTo>
                  <a:lnTo>
                    <a:pt x="2025" y="1282"/>
                  </a:lnTo>
                  <a:lnTo>
                    <a:pt x="2016" y="1282"/>
                  </a:lnTo>
                  <a:lnTo>
                    <a:pt x="2016" y="1270"/>
                  </a:lnTo>
                  <a:lnTo>
                    <a:pt x="2019" y="1269"/>
                  </a:lnTo>
                  <a:lnTo>
                    <a:pt x="2021" y="1265"/>
                  </a:lnTo>
                  <a:lnTo>
                    <a:pt x="2023" y="1262"/>
                  </a:lnTo>
                  <a:lnTo>
                    <a:pt x="2025" y="1256"/>
                  </a:lnTo>
                  <a:close/>
                  <a:moveTo>
                    <a:pt x="1978" y="1209"/>
                  </a:moveTo>
                  <a:lnTo>
                    <a:pt x="1990" y="1209"/>
                  </a:lnTo>
                  <a:lnTo>
                    <a:pt x="1990" y="1221"/>
                  </a:lnTo>
                  <a:lnTo>
                    <a:pt x="1974" y="1221"/>
                  </a:lnTo>
                  <a:lnTo>
                    <a:pt x="1974" y="1213"/>
                  </a:lnTo>
                  <a:lnTo>
                    <a:pt x="1978" y="1213"/>
                  </a:lnTo>
                  <a:lnTo>
                    <a:pt x="1978" y="1209"/>
                  </a:lnTo>
                  <a:close/>
                  <a:moveTo>
                    <a:pt x="707" y="1176"/>
                  </a:moveTo>
                  <a:lnTo>
                    <a:pt x="716" y="1176"/>
                  </a:lnTo>
                  <a:lnTo>
                    <a:pt x="712" y="1181"/>
                  </a:lnTo>
                  <a:lnTo>
                    <a:pt x="709" y="1185"/>
                  </a:lnTo>
                  <a:lnTo>
                    <a:pt x="705" y="1188"/>
                  </a:lnTo>
                  <a:lnTo>
                    <a:pt x="702" y="1192"/>
                  </a:lnTo>
                  <a:lnTo>
                    <a:pt x="696" y="1195"/>
                  </a:lnTo>
                  <a:lnTo>
                    <a:pt x="693" y="1195"/>
                  </a:lnTo>
                  <a:lnTo>
                    <a:pt x="693" y="1197"/>
                  </a:lnTo>
                  <a:lnTo>
                    <a:pt x="691" y="1197"/>
                  </a:lnTo>
                  <a:lnTo>
                    <a:pt x="688" y="1197"/>
                  </a:lnTo>
                  <a:lnTo>
                    <a:pt x="684" y="1199"/>
                  </a:lnTo>
                  <a:lnTo>
                    <a:pt x="681" y="1186"/>
                  </a:lnTo>
                  <a:lnTo>
                    <a:pt x="688" y="1185"/>
                  </a:lnTo>
                  <a:lnTo>
                    <a:pt x="695" y="1181"/>
                  </a:lnTo>
                  <a:lnTo>
                    <a:pt x="702" y="1179"/>
                  </a:lnTo>
                  <a:lnTo>
                    <a:pt x="707" y="1176"/>
                  </a:lnTo>
                  <a:close/>
                  <a:moveTo>
                    <a:pt x="562" y="1171"/>
                  </a:moveTo>
                  <a:lnTo>
                    <a:pt x="571" y="1174"/>
                  </a:lnTo>
                  <a:lnTo>
                    <a:pt x="581" y="1178"/>
                  </a:lnTo>
                  <a:lnTo>
                    <a:pt x="593" y="1181"/>
                  </a:lnTo>
                  <a:lnTo>
                    <a:pt x="600" y="1186"/>
                  </a:lnTo>
                  <a:lnTo>
                    <a:pt x="572" y="1186"/>
                  </a:lnTo>
                  <a:lnTo>
                    <a:pt x="569" y="1185"/>
                  </a:lnTo>
                  <a:lnTo>
                    <a:pt x="567" y="1185"/>
                  </a:lnTo>
                  <a:lnTo>
                    <a:pt x="564" y="1183"/>
                  </a:lnTo>
                  <a:lnTo>
                    <a:pt x="557" y="1183"/>
                  </a:lnTo>
                  <a:lnTo>
                    <a:pt x="557" y="1179"/>
                  </a:lnTo>
                  <a:lnTo>
                    <a:pt x="559" y="1178"/>
                  </a:lnTo>
                  <a:lnTo>
                    <a:pt x="560" y="1176"/>
                  </a:lnTo>
                  <a:lnTo>
                    <a:pt x="560" y="1176"/>
                  </a:lnTo>
                  <a:lnTo>
                    <a:pt x="560" y="1174"/>
                  </a:lnTo>
                  <a:lnTo>
                    <a:pt x="562" y="1171"/>
                  </a:lnTo>
                  <a:close/>
                  <a:moveTo>
                    <a:pt x="250" y="1103"/>
                  </a:moveTo>
                  <a:lnTo>
                    <a:pt x="274" y="1103"/>
                  </a:lnTo>
                  <a:lnTo>
                    <a:pt x="274" y="1106"/>
                  </a:lnTo>
                  <a:lnTo>
                    <a:pt x="269" y="1108"/>
                  </a:lnTo>
                  <a:lnTo>
                    <a:pt x="267" y="1110"/>
                  </a:lnTo>
                  <a:lnTo>
                    <a:pt x="264" y="1111"/>
                  </a:lnTo>
                  <a:lnTo>
                    <a:pt x="260" y="1113"/>
                  </a:lnTo>
                  <a:lnTo>
                    <a:pt x="255" y="1113"/>
                  </a:lnTo>
                  <a:lnTo>
                    <a:pt x="250" y="1103"/>
                  </a:lnTo>
                  <a:close/>
                  <a:moveTo>
                    <a:pt x="620" y="1083"/>
                  </a:moveTo>
                  <a:lnTo>
                    <a:pt x="618" y="1085"/>
                  </a:lnTo>
                  <a:lnTo>
                    <a:pt x="616" y="1087"/>
                  </a:lnTo>
                  <a:lnTo>
                    <a:pt x="614" y="1087"/>
                  </a:lnTo>
                  <a:lnTo>
                    <a:pt x="614" y="1089"/>
                  </a:lnTo>
                  <a:lnTo>
                    <a:pt x="613" y="1090"/>
                  </a:lnTo>
                  <a:lnTo>
                    <a:pt x="611" y="1094"/>
                  </a:lnTo>
                  <a:lnTo>
                    <a:pt x="614" y="1094"/>
                  </a:lnTo>
                  <a:lnTo>
                    <a:pt x="620" y="1092"/>
                  </a:lnTo>
                  <a:lnTo>
                    <a:pt x="623" y="1090"/>
                  </a:lnTo>
                  <a:lnTo>
                    <a:pt x="627" y="1089"/>
                  </a:lnTo>
                  <a:lnTo>
                    <a:pt x="630" y="1087"/>
                  </a:lnTo>
                  <a:lnTo>
                    <a:pt x="634" y="1083"/>
                  </a:lnTo>
                  <a:lnTo>
                    <a:pt x="620" y="1083"/>
                  </a:lnTo>
                  <a:close/>
                  <a:moveTo>
                    <a:pt x="370" y="1083"/>
                  </a:moveTo>
                  <a:lnTo>
                    <a:pt x="372" y="1099"/>
                  </a:lnTo>
                  <a:lnTo>
                    <a:pt x="374" y="1118"/>
                  </a:lnTo>
                  <a:lnTo>
                    <a:pt x="365" y="1118"/>
                  </a:lnTo>
                  <a:lnTo>
                    <a:pt x="363" y="1120"/>
                  </a:lnTo>
                  <a:lnTo>
                    <a:pt x="360" y="1120"/>
                  </a:lnTo>
                  <a:lnTo>
                    <a:pt x="356" y="1120"/>
                  </a:lnTo>
                  <a:lnTo>
                    <a:pt x="351" y="1122"/>
                  </a:lnTo>
                  <a:lnTo>
                    <a:pt x="349" y="1108"/>
                  </a:lnTo>
                  <a:lnTo>
                    <a:pt x="349" y="1094"/>
                  </a:lnTo>
                  <a:lnTo>
                    <a:pt x="351" y="1087"/>
                  </a:lnTo>
                  <a:lnTo>
                    <a:pt x="354" y="1085"/>
                  </a:lnTo>
                  <a:lnTo>
                    <a:pt x="358" y="1083"/>
                  </a:lnTo>
                  <a:lnTo>
                    <a:pt x="363" y="1083"/>
                  </a:lnTo>
                  <a:lnTo>
                    <a:pt x="370" y="1083"/>
                  </a:lnTo>
                  <a:close/>
                  <a:moveTo>
                    <a:pt x="361" y="1049"/>
                  </a:moveTo>
                  <a:lnTo>
                    <a:pt x="370" y="1049"/>
                  </a:lnTo>
                  <a:lnTo>
                    <a:pt x="368" y="1056"/>
                  </a:lnTo>
                  <a:lnTo>
                    <a:pt x="368" y="1061"/>
                  </a:lnTo>
                  <a:lnTo>
                    <a:pt x="368" y="1066"/>
                  </a:lnTo>
                  <a:lnTo>
                    <a:pt x="367" y="1070"/>
                  </a:lnTo>
                  <a:lnTo>
                    <a:pt x="365" y="1075"/>
                  </a:lnTo>
                  <a:lnTo>
                    <a:pt x="358" y="1075"/>
                  </a:lnTo>
                  <a:lnTo>
                    <a:pt x="358" y="1068"/>
                  </a:lnTo>
                  <a:lnTo>
                    <a:pt x="360" y="1061"/>
                  </a:lnTo>
                  <a:lnTo>
                    <a:pt x="360" y="1054"/>
                  </a:lnTo>
                  <a:lnTo>
                    <a:pt x="361" y="1049"/>
                  </a:lnTo>
                  <a:close/>
                  <a:moveTo>
                    <a:pt x="2201" y="1001"/>
                  </a:moveTo>
                  <a:lnTo>
                    <a:pt x="2210" y="1014"/>
                  </a:lnTo>
                  <a:lnTo>
                    <a:pt x="2218" y="1021"/>
                  </a:lnTo>
                  <a:lnTo>
                    <a:pt x="2229" y="1024"/>
                  </a:lnTo>
                  <a:lnTo>
                    <a:pt x="2236" y="1028"/>
                  </a:lnTo>
                  <a:lnTo>
                    <a:pt x="2243" y="1033"/>
                  </a:lnTo>
                  <a:lnTo>
                    <a:pt x="2245" y="1036"/>
                  </a:lnTo>
                  <a:lnTo>
                    <a:pt x="2246" y="1040"/>
                  </a:lnTo>
                  <a:lnTo>
                    <a:pt x="2246" y="1043"/>
                  </a:lnTo>
                  <a:lnTo>
                    <a:pt x="2246" y="1049"/>
                  </a:lnTo>
                  <a:lnTo>
                    <a:pt x="2234" y="1052"/>
                  </a:lnTo>
                  <a:lnTo>
                    <a:pt x="2225" y="1059"/>
                  </a:lnTo>
                  <a:lnTo>
                    <a:pt x="2218" y="1066"/>
                  </a:lnTo>
                  <a:lnTo>
                    <a:pt x="2208" y="1071"/>
                  </a:lnTo>
                  <a:lnTo>
                    <a:pt x="2204" y="1066"/>
                  </a:lnTo>
                  <a:lnTo>
                    <a:pt x="2201" y="1064"/>
                  </a:lnTo>
                  <a:lnTo>
                    <a:pt x="2198" y="1063"/>
                  </a:lnTo>
                  <a:lnTo>
                    <a:pt x="2194" y="1064"/>
                  </a:lnTo>
                  <a:lnTo>
                    <a:pt x="2191" y="1066"/>
                  </a:lnTo>
                  <a:lnTo>
                    <a:pt x="2189" y="1070"/>
                  </a:lnTo>
                  <a:lnTo>
                    <a:pt x="2185" y="1071"/>
                  </a:lnTo>
                  <a:lnTo>
                    <a:pt x="2191" y="1092"/>
                  </a:lnTo>
                  <a:lnTo>
                    <a:pt x="2192" y="1108"/>
                  </a:lnTo>
                  <a:lnTo>
                    <a:pt x="2192" y="1120"/>
                  </a:lnTo>
                  <a:lnTo>
                    <a:pt x="2191" y="1132"/>
                  </a:lnTo>
                  <a:lnTo>
                    <a:pt x="2187" y="1145"/>
                  </a:lnTo>
                  <a:lnTo>
                    <a:pt x="2184" y="1162"/>
                  </a:lnTo>
                  <a:lnTo>
                    <a:pt x="2182" y="1183"/>
                  </a:lnTo>
                  <a:lnTo>
                    <a:pt x="2159" y="1195"/>
                  </a:lnTo>
                  <a:lnTo>
                    <a:pt x="2133" y="1207"/>
                  </a:lnTo>
                  <a:lnTo>
                    <a:pt x="2108" y="1218"/>
                  </a:lnTo>
                  <a:lnTo>
                    <a:pt x="2103" y="1209"/>
                  </a:lnTo>
                  <a:lnTo>
                    <a:pt x="2098" y="1202"/>
                  </a:lnTo>
                  <a:lnTo>
                    <a:pt x="2096" y="1209"/>
                  </a:lnTo>
                  <a:lnTo>
                    <a:pt x="2096" y="1213"/>
                  </a:lnTo>
                  <a:lnTo>
                    <a:pt x="2095" y="1218"/>
                  </a:lnTo>
                  <a:lnTo>
                    <a:pt x="2093" y="1221"/>
                  </a:lnTo>
                  <a:lnTo>
                    <a:pt x="2088" y="1221"/>
                  </a:lnTo>
                  <a:lnTo>
                    <a:pt x="2084" y="1221"/>
                  </a:lnTo>
                  <a:lnTo>
                    <a:pt x="2082" y="1223"/>
                  </a:lnTo>
                  <a:lnTo>
                    <a:pt x="2081" y="1223"/>
                  </a:lnTo>
                  <a:lnTo>
                    <a:pt x="2079" y="1225"/>
                  </a:lnTo>
                  <a:lnTo>
                    <a:pt x="2077" y="1227"/>
                  </a:lnTo>
                  <a:lnTo>
                    <a:pt x="2072" y="1227"/>
                  </a:lnTo>
                  <a:lnTo>
                    <a:pt x="2067" y="1228"/>
                  </a:lnTo>
                  <a:lnTo>
                    <a:pt x="2065" y="1225"/>
                  </a:lnTo>
                  <a:lnTo>
                    <a:pt x="2065" y="1220"/>
                  </a:lnTo>
                  <a:lnTo>
                    <a:pt x="2065" y="1218"/>
                  </a:lnTo>
                  <a:lnTo>
                    <a:pt x="2065" y="1214"/>
                  </a:lnTo>
                  <a:lnTo>
                    <a:pt x="2065" y="1213"/>
                  </a:lnTo>
                  <a:lnTo>
                    <a:pt x="2061" y="1213"/>
                  </a:lnTo>
                  <a:lnTo>
                    <a:pt x="2058" y="1211"/>
                  </a:lnTo>
                  <a:lnTo>
                    <a:pt x="2051" y="1209"/>
                  </a:lnTo>
                  <a:lnTo>
                    <a:pt x="2051" y="1213"/>
                  </a:lnTo>
                  <a:lnTo>
                    <a:pt x="2054" y="1218"/>
                  </a:lnTo>
                  <a:lnTo>
                    <a:pt x="2058" y="1220"/>
                  </a:lnTo>
                  <a:lnTo>
                    <a:pt x="2058" y="1223"/>
                  </a:lnTo>
                  <a:lnTo>
                    <a:pt x="2058" y="1228"/>
                  </a:lnTo>
                  <a:lnTo>
                    <a:pt x="2060" y="1237"/>
                  </a:lnTo>
                  <a:lnTo>
                    <a:pt x="2054" y="1242"/>
                  </a:lnTo>
                  <a:lnTo>
                    <a:pt x="2051" y="1249"/>
                  </a:lnTo>
                  <a:lnTo>
                    <a:pt x="2047" y="1256"/>
                  </a:lnTo>
                  <a:lnTo>
                    <a:pt x="2035" y="1256"/>
                  </a:lnTo>
                  <a:lnTo>
                    <a:pt x="2033" y="1242"/>
                  </a:lnTo>
                  <a:lnTo>
                    <a:pt x="2032" y="1235"/>
                  </a:lnTo>
                  <a:lnTo>
                    <a:pt x="2028" y="1228"/>
                  </a:lnTo>
                  <a:lnTo>
                    <a:pt x="2025" y="1218"/>
                  </a:lnTo>
                  <a:lnTo>
                    <a:pt x="2035" y="1218"/>
                  </a:lnTo>
                  <a:lnTo>
                    <a:pt x="2047" y="1202"/>
                  </a:lnTo>
                  <a:lnTo>
                    <a:pt x="2063" y="1188"/>
                  </a:lnTo>
                  <a:lnTo>
                    <a:pt x="2082" y="1179"/>
                  </a:lnTo>
                  <a:lnTo>
                    <a:pt x="2089" y="1178"/>
                  </a:lnTo>
                  <a:lnTo>
                    <a:pt x="2096" y="1178"/>
                  </a:lnTo>
                  <a:lnTo>
                    <a:pt x="2102" y="1179"/>
                  </a:lnTo>
                  <a:lnTo>
                    <a:pt x="2105" y="1179"/>
                  </a:lnTo>
                  <a:lnTo>
                    <a:pt x="2108" y="1179"/>
                  </a:lnTo>
                  <a:lnTo>
                    <a:pt x="2112" y="1174"/>
                  </a:lnTo>
                  <a:lnTo>
                    <a:pt x="2115" y="1169"/>
                  </a:lnTo>
                  <a:lnTo>
                    <a:pt x="2117" y="1164"/>
                  </a:lnTo>
                  <a:lnTo>
                    <a:pt x="2119" y="1160"/>
                  </a:lnTo>
                  <a:lnTo>
                    <a:pt x="2122" y="1155"/>
                  </a:lnTo>
                  <a:lnTo>
                    <a:pt x="2128" y="1152"/>
                  </a:lnTo>
                  <a:lnTo>
                    <a:pt x="2129" y="1155"/>
                  </a:lnTo>
                  <a:lnTo>
                    <a:pt x="2131" y="1157"/>
                  </a:lnTo>
                  <a:lnTo>
                    <a:pt x="2133" y="1157"/>
                  </a:lnTo>
                  <a:lnTo>
                    <a:pt x="2133" y="1157"/>
                  </a:lnTo>
                  <a:lnTo>
                    <a:pt x="2135" y="1157"/>
                  </a:lnTo>
                  <a:lnTo>
                    <a:pt x="2136" y="1155"/>
                  </a:lnTo>
                  <a:lnTo>
                    <a:pt x="2150" y="1143"/>
                  </a:lnTo>
                  <a:lnTo>
                    <a:pt x="2159" y="1132"/>
                  </a:lnTo>
                  <a:lnTo>
                    <a:pt x="2163" y="1120"/>
                  </a:lnTo>
                  <a:lnTo>
                    <a:pt x="2166" y="1106"/>
                  </a:lnTo>
                  <a:lnTo>
                    <a:pt x="2171" y="1094"/>
                  </a:lnTo>
                  <a:lnTo>
                    <a:pt x="2182" y="1078"/>
                  </a:lnTo>
                  <a:lnTo>
                    <a:pt x="2175" y="1078"/>
                  </a:lnTo>
                  <a:lnTo>
                    <a:pt x="2170" y="1075"/>
                  </a:lnTo>
                  <a:lnTo>
                    <a:pt x="2168" y="1071"/>
                  </a:lnTo>
                  <a:lnTo>
                    <a:pt x="2166" y="1068"/>
                  </a:lnTo>
                  <a:lnTo>
                    <a:pt x="2166" y="1061"/>
                  </a:lnTo>
                  <a:lnTo>
                    <a:pt x="2166" y="1052"/>
                  </a:lnTo>
                  <a:lnTo>
                    <a:pt x="2168" y="1050"/>
                  </a:lnTo>
                  <a:lnTo>
                    <a:pt x="2168" y="1050"/>
                  </a:lnTo>
                  <a:lnTo>
                    <a:pt x="2170" y="1049"/>
                  </a:lnTo>
                  <a:lnTo>
                    <a:pt x="2170" y="1047"/>
                  </a:lnTo>
                  <a:lnTo>
                    <a:pt x="2170" y="1045"/>
                  </a:lnTo>
                  <a:lnTo>
                    <a:pt x="2177" y="1043"/>
                  </a:lnTo>
                  <a:lnTo>
                    <a:pt x="2182" y="1043"/>
                  </a:lnTo>
                  <a:lnTo>
                    <a:pt x="2185" y="1042"/>
                  </a:lnTo>
                  <a:lnTo>
                    <a:pt x="2189" y="1042"/>
                  </a:lnTo>
                  <a:lnTo>
                    <a:pt x="2189" y="1024"/>
                  </a:lnTo>
                  <a:lnTo>
                    <a:pt x="2192" y="1010"/>
                  </a:lnTo>
                  <a:lnTo>
                    <a:pt x="2201" y="1001"/>
                  </a:lnTo>
                  <a:close/>
                  <a:moveTo>
                    <a:pt x="422" y="998"/>
                  </a:moveTo>
                  <a:lnTo>
                    <a:pt x="421" y="1000"/>
                  </a:lnTo>
                  <a:lnTo>
                    <a:pt x="419" y="1000"/>
                  </a:lnTo>
                  <a:lnTo>
                    <a:pt x="417" y="1000"/>
                  </a:lnTo>
                  <a:lnTo>
                    <a:pt x="417" y="1001"/>
                  </a:lnTo>
                  <a:lnTo>
                    <a:pt x="415" y="1001"/>
                  </a:lnTo>
                  <a:lnTo>
                    <a:pt x="412" y="1005"/>
                  </a:lnTo>
                  <a:lnTo>
                    <a:pt x="408" y="1007"/>
                  </a:lnTo>
                  <a:lnTo>
                    <a:pt x="408" y="1008"/>
                  </a:lnTo>
                  <a:lnTo>
                    <a:pt x="408" y="1012"/>
                  </a:lnTo>
                  <a:lnTo>
                    <a:pt x="408" y="1015"/>
                  </a:lnTo>
                  <a:lnTo>
                    <a:pt x="408" y="1021"/>
                  </a:lnTo>
                  <a:lnTo>
                    <a:pt x="422" y="1035"/>
                  </a:lnTo>
                  <a:lnTo>
                    <a:pt x="435" y="1050"/>
                  </a:lnTo>
                  <a:lnTo>
                    <a:pt x="447" y="1068"/>
                  </a:lnTo>
                  <a:lnTo>
                    <a:pt x="461" y="1068"/>
                  </a:lnTo>
                  <a:lnTo>
                    <a:pt x="461" y="1078"/>
                  </a:lnTo>
                  <a:lnTo>
                    <a:pt x="475" y="1083"/>
                  </a:lnTo>
                  <a:lnTo>
                    <a:pt x="485" y="1090"/>
                  </a:lnTo>
                  <a:lnTo>
                    <a:pt x="496" y="1099"/>
                  </a:lnTo>
                  <a:lnTo>
                    <a:pt x="496" y="1103"/>
                  </a:lnTo>
                  <a:lnTo>
                    <a:pt x="492" y="1103"/>
                  </a:lnTo>
                  <a:lnTo>
                    <a:pt x="489" y="1103"/>
                  </a:lnTo>
                  <a:lnTo>
                    <a:pt x="485" y="1103"/>
                  </a:lnTo>
                  <a:lnTo>
                    <a:pt x="483" y="1103"/>
                  </a:lnTo>
                  <a:lnTo>
                    <a:pt x="480" y="1101"/>
                  </a:lnTo>
                  <a:lnTo>
                    <a:pt x="475" y="1099"/>
                  </a:lnTo>
                  <a:lnTo>
                    <a:pt x="470" y="1099"/>
                  </a:lnTo>
                  <a:lnTo>
                    <a:pt x="470" y="1104"/>
                  </a:lnTo>
                  <a:lnTo>
                    <a:pt x="471" y="1108"/>
                  </a:lnTo>
                  <a:lnTo>
                    <a:pt x="473" y="1111"/>
                  </a:lnTo>
                  <a:lnTo>
                    <a:pt x="473" y="1113"/>
                  </a:lnTo>
                  <a:lnTo>
                    <a:pt x="475" y="1117"/>
                  </a:lnTo>
                  <a:lnTo>
                    <a:pt x="476" y="1122"/>
                  </a:lnTo>
                  <a:lnTo>
                    <a:pt x="471" y="1125"/>
                  </a:lnTo>
                  <a:lnTo>
                    <a:pt x="468" y="1129"/>
                  </a:lnTo>
                  <a:lnTo>
                    <a:pt x="464" y="1134"/>
                  </a:lnTo>
                  <a:lnTo>
                    <a:pt x="461" y="1141"/>
                  </a:lnTo>
                  <a:lnTo>
                    <a:pt x="450" y="1141"/>
                  </a:lnTo>
                  <a:lnTo>
                    <a:pt x="450" y="1164"/>
                  </a:lnTo>
                  <a:lnTo>
                    <a:pt x="442" y="1164"/>
                  </a:lnTo>
                  <a:lnTo>
                    <a:pt x="433" y="1157"/>
                  </a:lnTo>
                  <a:lnTo>
                    <a:pt x="422" y="1153"/>
                  </a:lnTo>
                  <a:lnTo>
                    <a:pt x="414" y="1148"/>
                  </a:lnTo>
                  <a:lnTo>
                    <a:pt x="408" y="1136"/>
                  </a:lnTo>
                  <a:lnTo>
                    <a:pt x="422" y="1138"/>
                  </a:lnTo>
                  <a:lnTo>
                    <a:pt x="436" y="1136"/>
                  </a:lnTo>
                  <a:lnTo>
                    <a:pt x="447" y="1132"/>
                  </a:lnTo>
                  <a:lnTo>
                    <a:pt x="454" y="1125"/>
                  </a:lnTo>
                  <a:lnTo>
                    <a:pt x="456" y="1124"/>
                  </a:lnTo>
                  <a:lnTo>
                    <a:pt x="456" y="1122"/>
                  </a:lnTo>
                  <a:lnTo>
                    <a:pt x="457" y="1120"/>
                  </a:lnTo>
                  <a:lnTo>
                    <a:pt x="457" y="1117"/>
                  </a:lnTo>
                  <a:lnTo>
                    <a:pt x="457" y="1113"/>
                  </a:lnTo>
                  <a:lnTo>
                    <a:pt x="431" y="1094"/>
                  </a:lnTo>
                  <a:lnTo>
                    <a:pt x="403" y="1075"/>
                  </a:lnTo>
                  <a:lnTo>
                    <a:pt x="394" y="1064"/>
                  </a:lnTo>
                  <a:lnTo>
                    <a:pt x="386" y="1054"/>
                  </a:lnTo>
                  <a:lnTo>
                    <a:pt x="379" y="1042"/>
                  </a:lnTo>
                  <a:lnTo>
                    <a:pt x="368" y="1031"/>
                  </a:lnTo>
                  <a:lnTo>
                    <a:pt x="354" y="1026"/>
                  </a:lnTo>
                  <a:lnTo>
                    <a:pt x="342" y="1036"/>
                  </a:lnTo>
                  <a:lnTo>
                    <a:pt x="326" y="1045"/>
                  </a:lnTo>
                  <a:lnTo>
                    <a:pt x="307" y="1049"/>
                  </a:lnTo>
                  <a:lnTo>
                    <a:pt x="305" y="1045"/>
                  </a:lnTo>
                  <a:lnTo>
                    <a:pt x="304" y="1042"/>
                  </a:lnTo>
                  <a:lnTo>
                    <a:pt x="302" y="1040"/>
                  </a:lnTo>
                  <a:lnTo>
                    <a:pt x="298" y="1040"/>
                  </a:lnTo>
                  <a:lnTo>
                    <a:pt x="297" y="1040"/>
                  </a:lnTo>
                  <a:lnTo>
                    <a:pt x="293" y="1042"/>
                  </a:lnTo>
                  <a:lnTo>
                    <a:pt x="284" y="1049"/>
                  </a:lnTo>
                  <a:lnTo>
                    <a:pt x="281" y="1059"/>
                  </a:lnTo>
                  <a:lnTo>
                    <a:pt x="279" y="1070"/>
                  </a:lnTo>
                  <a:lnTo>
                    <a:pt x="274" y="1078"/>
                  </a:lnTo>
                  <a:lnTo>
                    <a:pt x="255" y="1078"/>
                  </a:lnTo>
                  <a:lnTo>
                    <a:pt x="248" y="1087"/>
                  </a:lnTo>
                  <a:lnTo>
                    <a:pt x="243" y="1097"/>
                  </a:lnTo>
                  <a:lnTo>
                    <a:pt x="239" y="1110"/>
                  </a:lnTo>
                  <a:lnTo>
                    <a:pt x="237" y="1111"/>
                  </a:lnTo>
                  <a:lnTo>
                    <a:pt x="237" y="1115"/>
                  </a:lnTo>
                  <a:lnTo>
                    <a:pt x="239" y="1117"/>
                  </a:lnTo>
                  <a:lnTo>
                    <a:pt x="241" y="1118"/>
                  </a:lnTo>
                  <a:lnTo>
                    <a:pt x="244" y="1122"/>
                  </a:lnTo>
                  <a:lnTo>
                    <a:pt x="246" y="1125"/>
                  </a:lnTo>
                  <a:lnTo>
                    <a:pt x="241" y="1125"/>
                  </a:lnTo>
                  <a:lnTo>
                    <a:pt x="239" y="1127"/>
                  </a:lnTo>
                  <a:lnTo>
                    <a:pt x="237" y="1127"/>
                  </a:lnTo>
                  <a:lnTo>
                    <a:pt x="236" y="1129"/>
                  </a:lnTo>
                  <a:lnTo>
                    <a:pt x="234" y="1131"/>
                  </a:lnTo>
                  <a:lnTo>
                    <a:pt x="230" y="1132"/>
                  </a:lnTo>
                  <a:lnTo>
                    <a:pt x="230" y="1136"/>
                  </a:lnTo>
                  <a:lnTo>
                    <a:pt x="230" y="1136"/>
                  </a:lnTo>
                  <a:lnTo>
                    <a:pt x="230" y="1138"/>
                  </a:lnTo>
                  <a:lnTo>
                    <a:pt x="230" y="1138"/>
                  </a:lnTo>
                  <a:lnTo>
                    <a:pt x="230" y="1139"/>
                  </a:lnTo>
                  <a:lnTo>
                    <a:pt x="230" y="1145"/>
                  </a:lnTo>
                  <a:lnTo>
                    <a:pt x="218" y="1146"/>
                  </a:lnTo>
                  <a:lnTo>
                    <a:pt x="213" y="1150"/>
                  </a:lnTo>
                  <a:lnTo>
                    <a:pt x="209" y="1153"/>
                  </a:lnTo>
                  <a:lnTo>
                    <a:pt x="206" y="1159"/>
                  </a:lnTo>
                  <a:lnTo>
                    <a:pt x="201" y="1164"/>
                  </a:lnTo>
                  <a:lnTo>
                    <a:pt x="195" y="1166"/>
                  </a:lnTo>
                  <a:lnTo>
                    <a:pt x="192" y="1166"/>
                  </a:lnTo>
                  <a:lnTo>
                    <a:pt x="187" y="1164"/>
                  </a:lnTo>
                  <a:lnTo>
                    <a:pt x="183" y="1162"/>
                  </a:lnTo>
                  <a:lnTo>
                    <a:pt x="180" y="1160"/>
                  </a:lnTo>
                  <a:lnTo>
                    <a:pt x="178" y="1160"/>
                  </a:lnTo>
                  <a:lnTo>
                    <a:pt x="175" y="1162"/>
                  </a:lnTo>
                  <a:lnTo>
                    <a:pt x="171" y="1164"/>
                  </a:lnTo>
                  <a:lnTo>
                    <a:pt x="168" y="1166"/>
                  </a:lnTo>
                  <a:lnTo>
                    <a:pt x="162" y="1167"/>
                  </a:lnTo>
                  <a:lnTo>
                    <a:pt x="162" y="1176"/>
                  </a:lnTo>
                  <a:lnTo>
                    <a:pt x="211" y="1183"/>
                  </a:lnTo>
                  <a:lnTo>
                    <a:pt x="225" y="1176"/>
                  </a:lnTo>
                  <a:lnTo>
                    <a:pt x="239" y="1167"/>
                  </a:lnTo>
                  <a:lnTo>
                    <a:pt x="250" y="1160"/>
                  </a:lnTo>
                  <a:lnTo>
                    <a:pt x="265" y="1157"/>
                  </a:lnTo>
                  <a:lnTo>
                    <a:pt x="288" y="1153"/>
                  </a:lnTo>
                  <a:lnTo>
                    <a:pt x="312" y="1152"/>
                  </a:lnTo>
                  <a:lnTo>
                    <a:pt x="339" y="1152"/>
                  </a:lnTo>
                  <a:lnTo>
                    <a:pt x="361" y="1152"/>
                  </a:lnTo>
                  <a:lnTo>
                    <a:pt x="380" y="1153"/>
                  </a:lnTo>
                  <a:lnTo>
                    <a:pt x="389" y="1155"/>
                  </a:lnTo>
                  <a:lnTo>
                    <a:pt x="393" y="1155"/>
                  </a:lnTo>
                  <a:lnTo>
                    <a:pt x="387" y="1171"/>
                  </a:lnTo>
                  <a:lnTo>
                    <a:pt x="384" y="1188"/>
                  </a:lnTo>
                  <a:lnTo>
                    <a:pt x="380" y="1206"/>
                  </a:lnTo>
                  <a:lnTo>
                    <a:pt x="386" y="1209"/>
                  </a:lnTo>
                  <a:lnTo>
                    <a:pt x="387" y="1213"/>
                  </a:lnTo>
                  <a:lnTo>
                    <a:pt x="391" y="1216"/>
                  </a:lnTo>
                  <a:lnTo>
                    <a:pt x="393" y="1218"/>
                  </a:lnTo>
                  <a:lnTo>
                    <a:pt x="396" y="1221"/>
                  </a:lnTo>
                  <a:lnTo>
                    <a:pt x="408" y="1225"/>
                  </a:lnTo>
                  <a:lnTo>
                    <a:pt x="422" y="1225"/>
                  </a:lnTo>
                  <a:lnTo>
                    <a:pt x="436" y="1227"/>
                  </a:lnTo>
                  <a:lnTo>
                    <a:pt x="450" y="1234"/>
                  </a:lnTo>
                  <a:lnTo>
                    <a:pt x="454" y="1248"/>
                  </a:lnTo>
                  <a:lnTo>
                    <a:pt x="461" y="1251"/>
                  </a:lnTo>
                  <a:lnTo>
                    <a:pt x="471" y="1255"/>
                  </a:lnTo>
                  <a:lnTo>
                    <a:pt x="485" y="1258"/>
                  </a:lnTo>
                  <a:lnTo>
                    <a:pt x="497" y="1262"/>
                  </a:lnTo>
                  <a:lnTo>
                    <a:pt x="504" y="1263"/>
                  </a:lnTo>
                  <a:lnTo>
                    <a:pt x="506" y="1253"/>
                  </a:lnTo>
                  <a:lnTo>
                    <a:pt x="510" y="1244"/>
                  </a:lnTo>
                  <a:lnTo>
                    <a:pt x="513" y="1235"/>
                  </a:lnTo>
                  <a:lnTo>
                    <a:pt x="524" y="1228"/>
                  </a:lnTo>
                  <a:lnTo>
                    <a:pt x="539" y="1225"/>
                  </a:lnTo>
                  <a:lnTo>
                    <a:pt x="553" y="1228"/>
                  </a:lnTo>
                  <a:lnTo>
                    <a:pt x="567" y="1235"/>
                  </a:lnTo>
                  <a:lnTo>
                    <a:pt x="581" y="1241"/>
                  </a:lnTo>
                  <a:lnTo>
                    <a:pt x="588" y="1242"/>
                  </a:lnTo>
                  <a:lnTo>
                    <a:pt x="602" y="1244"/>
                  </a:lnTo>
                  <a:lnTo>
                    <a:pt x="616" y="1248"/>
                  </a:lnTo>
                  <a:lnTo>
                    <a:pt x="630" y="1249"/>
                  </a:lnTo>
                  <a:lnTo>
                    <a:pt x="641" y="1251"/>
                  </a:lnTo>
                  <a:lnTo>
                    <a:pt x="646" y="1253"/>
                  </a:lnTo>
                  <a:lnTo>
                    <a:pt x="649" y="1251"/>
                  </a:lnTo>
                  <a:lnTo>
                    <a:pt x="651" y="1248"/>
                  </a:lnTo>
                  <a:lnTo>
                    <a:pt x="653" y="1246"/>
                  </a:lnTo>
                  <a:lnTo>
                    <a:pt x="656" y="1242"/>
                  </a:lnTo>
                  <a:lnTo>
                    <a:pt x="660" y="1241"/>
                  </a:lnTo>
                  <a:lnTo>
                    <a:pt x="663" y="1241"/>
                  </a:lnTo>
                  <a:lnTo>
                    <a:pt x="668" y="1241"/>
                  </a:lnTo>
                  <a:lnTo>
                    <a:pt x="681" y="1244"/>
                  </a:lnTo>
                  <a:lnTo>
                    <a:pt x="691" y="1249"/>
                  </a:lnTo>
                  <a:lnTo>
                    <a:pt x="703" y="1248"/>
                  </a:lnTo>
                  <a:lnTo>
                    <a:pt x="716" y="1244"/>
                  </a:lnTo>
                  <a:lnTo>
                    <a:pt x="717" y="1230"/>
                  </a:lnTo>
                  <a:lnTo>
                    <a:pt x="724" y="1213"/>
                  </a:lnTo>
                  <a:lnTo>
                    <a:pt x="730" y="1197"/>
                  </a:lnTo>
                  <a:lnTo>
                    <a:pt x="733" y="1183"/>
                  </a:lnTo>
                  <a:lnTo>
                    <a:pt x="730" y="1171"/>
                  </a:lnTo>
                  <a:lnTo>
                    <a:pt x="728" y="1167"/>
                  </a:lnTo>
                  <a:lnTo>
                    <a:pt x="728" y="1164"/>
                  </a:lnTo>
                  <a:lnTo>
                    <a:pt x="726" y="1162"/>
                  </a:lnTo>
                  <a:lnTo>
                    <a:pt x="724" y="1160"/>
                  </a:lnTo>
                  <a:lnTo>
                    <a:pt x="721" y="1160"/>
                  </a:lnTo>
                  <a:lnTo>
                    <a:pt x="717" y="1160"/>
                  </a:lnTo>
                  <a:lnTo>
                    <a:pt x="710" y="1160"/>
                  </a:lnTo>
                  <a:lnTo>
                    <a:pt x="702" y="1167"/>
                  </a:lnTo>
                  <a:lnTo>
                    <a:pt x="695" y="1169"/>
                  </a:lnTo>
                  <a:lnTo>
                    <a:pt x="688" y="1167"/>
                  </a:lnTo>
                  <a:lnTo>
                    <a:pt x="681" y="1164"/>
                  </a:lnTo>
                  <a:lnTo>
                    <a:pt x="672" y="1160"/>
                  </a:lnTo>
                  <a:lnTo>
                    <a:pt x="667" y="1159"/>
                  </a:lnTo>
                  <a:lnTo>
                    <a:pt x="663" y="1160"/>
                  </a:lnTo>
                  <a:lnTo>
                    <a:pt x="658" y="1162"/>
                  </a:lnTo>
                  <a:lnTo>
                    <a:pt x="656" y="1166"/>
                  </a:lnTo>
                  <a:lnTo>
                    <a:pt x="653" y="1169"/>
                  </a:lnTo>
                  <a:lnTo>
                    <a:pt x="649" y="1171"/>
                  </a:lnTo>
                  <a:lnTo>
                    <a:pt x="634" y="1167"/>
                  </a:lnTo>
                  <a:lnTo>
                    <a:pt x="618" y="1157"/>
                  </a:lnTo>
                  <a:lnTo>
                    <a:pt x="606" y="1141"/>
                  </a:lnTo>
                  <a:lnTo>
                    <a:pt x="600" y="1125"/>
                  </a:lnTo>
                  <a:lnTo>
                    <a:pt x="600" y="1122"/>
                  </a:lnTo>
                  <a:lnTo>
                    <a:pt x="600" y="1118"/>
                  </a:lnTo>
                  <a:lnTo>
                    <a:pt x="600" y="1115"/>
                  </a:lnTo>
                  <a:lnTo>
                    <a:pt x="600" y="1111"/>
                  </a:lnTo>
                  <a:lnTo>
                    <a:pt x="600" y="1108"/>
                  </a:lnTo>
                  <a:lnTo>
                    <a:pt x="602" y="1104"/>
                  </a:lnTo>
                  <a:lnTo>
                    <a:pt x="604" y="1099"/>
                  </a:lnTo>
                  <a:lnTo>
                    <a:pt x="600" y="1096"/>
                  </a:lnTo>
                  <a:lnTo>
                    <a:pt x="597" y="1094"/>
                  </a:lnTo>
                  <a:lnTo>
                    <a:pt x="595" y="1092"/>
                  </a:lnTo>
                  <a:lnTo>
                    <a:pt x="593" y="1090"/>
                  </a:lnTo>
                  <a:lnTo>
                    <a:pt x="590" y="1089"/>
                  </a:lnTo>
                  <a:lnTo>
                    <a:pt x="585" y="1087"/>
                  </a:lnTo>
                  <a:lnTo>
                    <a:pt x="583" y="1085"/>
                  </a:lnTo>
                  <a:lnTo>
                    <a:pt x="581" y="1085"/>
                  </a:lnTo>
                  <a:lnTo>
                    <a:pt x="579" y="1083"/>
                  </a:lnTo>
                  <a:lnTo>
                    <a:pt x="576" y="1083"/>
                  </a:lnTo>
                  <a:lnTo>
                    <a:pt x="572" y="1083"/>
                  </a:lnTo>
                  <a:lnTo>
                    <a:pt x="572" y="1087"/>
                  </a:lnTo>
                  <a:lnTo>
                    <a:pt x="569" y="1087"/>
                  </a:lnTo>
                  <a:lnTo>
                    <a:pt x="569" y="1092"/>
                  </a:lnTo>
                  <a:lnTo>
                    <a:pt x="571" y="1096"/>
                  </a:lnTo>
                  <a:lnTo>
                    <a:pt x="571" y="1097"/>
                  </a:lnTo>
                  <a:lnTo>
                    <a:pt x="571" y="1099"/>
                  </a:lnTo>
                  <a:lnTo>
                    <a:pt x="569" y="1101"/>
                  </a:lnTo>
                  <a:lnTo>
                    <a:pt x="567" y="1101"/>
                  </a:lnTo>
                  <a:lnTo>
                    <a:pt x="564" y="1101"/>
                  </a:lnTo>
                  <a:lnTo>
                    <a:pt x="557" y="1103"/>
                  </a:lnTo>
                  <a:lnTo>
                    <a:pt x="555" y="1099"/>
                  </a:lnTo>
                  <a:lnTo>
                    <a:pt x="553" y="1097"/>
                  </a:lnTo>
                  <a:lnTo>
                    <a:pt x="553" y="1096"/>
                  </a:lnTo>
                  <a:lnTo>
                    <a:pt x="550" y="1094"/>
                  </a:lnTo>
                  <a:lnTo>
                    <a:pt x="550" y="1099"/>
                  </a:lnTo>
                  <a:lnTo>
                    <a:pt x="559" y="1110"/>
                  </a:lnTo>
                  <a:lnTo>
                    <a:pt x="566" y="1125"/>
                  </a:lnTo>
                  <a:lnTo>
                    <a:pt x="569" y="1141"/>
                  </a:lnTo>
                  <a:lnTo>
                    <a:pt x="564" y="1145"/>
                  </a:lnTo>
                  <a:lnTo>
                    <a:pt x="560" y="1146"/>
                  </a:lnTo>
                  <a:lnTo>
                    <a:pt x="559" y="1150"/>
                  </a:lnTo>
                  <a:lnTo>
                    <a:pt x="557" y="1153"/>
                  </a:lnTo>
                  <a:lnTo>
                    <a:pt x="557" y="1155"/>
                  </a:lnTo>
                  <a:lnTo>
                    <a:pt x="555" y="1159"/>
                  </a:lnTo>
                  <a:lnTo>
                    <a:pt x="553" y="1160"/>
                  </a:lnTo>
                  <a:lnTo>
                    <a:pt x="548" y="1162"/>
                  </a:lnTo>
                  <a:lnTo>
                    <a:pt x="543" y="1164"/>
                  </a:lnTo>
                  <a:lnTo>
                    <a:pt x="541" y="1162"/>
                  </a:lnTo>
                  <a:lnTo>
                    <a:pt x="539" y="1162"/>
                  </a:lnTo>
                  <a:lnTo>
                    <a:pt x="539" y="1162"/>
                  </a:lnTo>
                  <a:lnTo>
                    <a:pt x="538" y="1160"/>
                  </a:lnTo>
                  <a:lnTo>
                    <a:pt x="534" y="1160"/>
                  </a:lnTo>
                  <a:lnTo>
                    <a:pt x="518" y="1113"/>
                  </a:lnTo>
                  <a:lnTo>
                    <a:pt x="515" y="1111"/>
                  </a:lnTo>
                  <a:lnTo>
                    <a:pt x="511" y="1108"/>
                  </a:lnTo>
                  <a:lnTo>
                    <a:pt x="506" y="1104"/>
                  </a:lnTo>
                  <a:lnTo>
                    <a:pt x="503" y="1103"/>
                  </a:lnTo>
                  <a:lnTo>
                    <a:pt x="499" y="1099"/>
                  </a:lnTo>
                  <a:lnTo>
                    <a:pt x="497" y="1089"/>
                  </a:lnTo>
                  <a:lnTo>
                    <a:pt x="499" y="1080"/>
                  </a:lnTo>
                  <a:lnTo>
                    <a:pt x="501" y="1073"/>
                  </a:lnTo>
                  <a:lnTo>
                    <a:pt x="501" y="1066"/>
                  </a:lnTo>
                  <a:lnTo>
                    <a:pt x="496" y="1061"/>
                  </a:lnTo>
                  <a:lnTo>
                    <a:pt x="483" y="1052"/>
                  </a:lnTo>
                  <a:lnTo>
                    <a:pt x="473" y="1047"/>
                  </a:lnTo>
                  <a:lnTo>
                    <a:pt x="464" y="1045"/>
                  </a:lnTo>
                  <a:lnTo>
                    <a:pt x="456" y="1040"/>
                  </a:lnTo>
                  <a:lnTo>
                    <a:pt x="449" y="1029"/>
                  </a:lnTo>
                  <a:lnTo>
                    <a:pt x="442" y="1010"/>
                  </a:lnTo>
                  <a:lnTo>
                    <a:pt x="428" y="1014"/>
                  </a:lnTo>
                  <a:lnTo>
                    <a:pt x="426" y="1008"/>
                  </a:lnTo>
                  <a:lnTo>
                    <a:pt x="426" y="1005"/>
                  </a:lnTo>
                  <a:lnTo>
                    <a:pt x="424" y="1001"/>
                  </a:lnTo>
                  <a:lnTo>
                    <a:pt x="422" y="998"/>
                  </a:lnTo>
                  <a:close/>
                  <a:moveTo>
                    <a:pt x="662" y="979"/>
                  </a:moveTo>
                  <a:lnTo>
                    <a:pt x="658" y="987"/>
                  </a:lnTo>
                  <a:lnTo>
                    <a:pt x="651" y="1000"/>
                  </a:lnTo>
                  <a:lnTo>
                    <a:pt x="642" y="1014"/>
                  </a:lnTo>
                  <a:lnTo>
                    <a:pt x="634" y="1028"/>
                  </a:lnTo>
                  <a:lnTo>
                    <a:pt x="627" y="1040"/>
                  </a:lnTo>
                  <a:lnTo>
                    <a:pt x="623" y="1050"/>
                  </a:lnTo>
                  <a:lnTo>
                    <a:pt x="623" y="1056"/>
                  </a:lnTo>
                  <a:lnTo>
                    <a:pt x="625" y="1063"/>
                  </a:lnTo>
                  <a:lnTo>
                    <a:pt x="625" y="1066"/>
                  </a:lnTo>
                  <a:lnTo>
                    <a:pt x="627" y="1070"/>
                  </a:lnTo>
                  <a:lnTo>
                    <a:pt x="630" y="1071"/>
                  </a:lnTo>
                  <a:lnTo>
                    <a:pt x="634" y="1073"/>
                  </a:lnTo>
                  <a:lnTo>
                    <a:pt x="639" y="1075"/>
                  </a:lnTo>
                  <a:lnTo>
                    <a:pt x="653" y="1080"/>
                  </a:lnTo>
                  <a:lnTo>
                    <a:pt x="667" y="1078"/>
                  </a:lnTo>
                  <a:lnTo>
                    <a:pt x="679" y="1073"/>
                  </a:lnTo>
                  <a:lnTo>
                    <a:pt x="693" y="1066"/>
                  </a:lnTo>
                  <a:lnTo>
                    <a:pt x="707" y="1064"/>
                  </a:lnTo>
                  <a:lnTo>
                    <a:pt x="721" y="1064"/>
                  </a:lnTo>
                  <a:lnTo>
                    <a:pt x="730" y="1070"/>
                  </a:lnTo>
                  <a:lnTo>
                    <a:pt x="737" y="1075"/>
                  </a:lnTo>
                  <a:lnTo>
                    <a:pt x="745" y="1078"/>
                  </a:lnTo>
                  <a:lnTo>
                    <a:pt x="766" y="1082"/>
                  </a:lnTo>
                  <a:lnTo>
                    <a:pt x="787" y="1080"/>
                  </a:lnTo>
                  <a:lnTo>
                    <a:pt x="806" y="1075"/>
                  </a:lnTo>
                  <a:lnTo>
                    <a:pt x="812" y="1064"/>
                  </a:lnTo>
                  <a:lnTo>
                    <a:pt x="806" y="1064"/>
                  </a:lnTo>
                  <a:lnTo>
                    <a:pt x="798" y="1050"/>
                  </a:lnTo>
                  <a:lnTo>
                    <a:pt x="784" y="1038"/>
                  </a:lnTo>
                  <a:lnTo>
                    <a:pt x="764" y="1026"/>
                  </a:lnTo>
                  <a:lnTo>
                    <a:pt x="745" y="1015"/>
                  </a:lnTo>
                  <a:lnTo>
                    <a:pt x="730" y="1010"/>
                  </a:lnTo>
                  <a:lnTo>
                    <a:pt x="721" y="1017"/>
                  </a:lnTo>
                  <a:lnTo>
                    <a:pt x="709" y="1022"/>
                  </a:lnTo>
                  <a:lnTo>
                    <a:pt x="700" y="1021"/>
                  </a:lnTo>
                  <a:lnTo>
                    <a:pt x="695" y="1014"/>
                  </a:lnTo>
                  <a:lnTo>
                    <a:pt x="688" y="1007"/>
                  </a:lnTo>
                  <a:lnTo>
                    <a:pt x="684" y="998"/>
                  </a:lnTo>
                  <a:lnTo>
                    <a:pt x="696" y="994"/>
                  </a:lnTo>
                  <a:lnTo>
                    <a:pt x="695" y="993"/>
                  </a:lnTo>
                  <a:lnTo>
                    <a:pt x="693" y="993"/>
                  </a:lnTo>
                  <a:lnTo>
                    <a:pt x="693" y="993"/>
                  </a:lnTo>
                  <a:lnTo>
                    <a:pt x="691" y="993"/>
                  </a:lnTo>
                  <a:lnTo>
                    <a:pt x="688" y="991"/>
                  </a:lnTo>
                  <a:lnTo>
                    <a:pt x="682" y="986"/>
                  </a:lnTo>
                  <a:lnTo>
                    <a:pt x="677" y="984"/>
                  </a:lnTo>
                  <a:lnTo>
                    <a:pt x="670" y="981"/>
                  </a:lnTo>
                  <a:lnTo>
                    <a:pt x="662" y="979"/>
                  </a:lnTo>
                  <a:close/>
                  <a:moveTo>
                    <a:pt x="941" y="975"/>
                  </a:moveTo>
                  <a:lnTo>
                    <a:pt x="930" y="984"/>
                  </a:lnTo>
                  <a:lnTo>
                    <a:pt x="918" y="989"/>
                  </a:lnTo>
                  <a:lnTo>
                    <a:pt x="906" y="994"/>
                  </a:lnTo>
                  <a:lnTo>
                    <a:pt x="895" y="1003"/>
                  </a:lnTo>
                  <a:lnTo>
                    <a:pt x="888" y="1014"/>
                  </a:lnTo>
                  <a:lnTo>
                    <a:pt x="885" y="1029"/>
                  </a:lnTo>
                  <a:lnTo>
                    <a:pt x="890" y="1045"/>
                  </a:lnTo>
                  <a:lnTo>
                    <a:pt x="901" y="1061"/>
                  </a:lnTo>
                  <a:lnTo>
                    <a:pt x="911" y="1077"/>
                  </a:lnTo>
                  <a:lnTo>
                    <a:pt x="923" y="1090"/>
                  </a:lnTo>
                  <a:lnTo>
                    <a:pt x="930" y="1103"/>
                  </a:lnTo>
                  <a:lnTo>
                    <a:pt x="918" y="1103"/>
                  </a:lnTo>
                  <a:lnTo>
                    <a:pt x="918" y="1125"/>
                  </a:lnTo>
                  <a:lnTo>
                    <a:pt x="922" y="1141"/>
                  </a:lnTo>
                  <a:lnTo>
                    <a:pt x="932" y="1150"/>
                  </a:lnTo>
                  <a:lnTo>
                    <a:pt x="950" y="1153"/>
                  </a:lnTo>
                  <a:lnTo>
                    <a:pt x="976" y="1152"/>
                  </a:lnTo>
                  <a:lnTo>
                    <a:pt x="974" y="1132"/>
                  </a:lnTo>
                  <a:lnTo>
                    <a:pt x="970" y="1120"/>
                  </a:lnTo>
                  <a:lnTo>
                    <a:pt x="965" y="1110"/>
                  </a:lnTo>
                  <a:lnTo>
                    <a:pt x="963" y="1099"/>
                  </a:lnTo>
                  <a:lnTo>
                    <a:pt x="965" y="1083"/>
                  </a:lnTo>
                  <a:lnTo>
                    <a:pt x="969" y="1085"/>
                  </a:lnTo>
                  <a:lnTo>
                    <a:pt x="972" y="1085"/>
                  </a:lnTo>
                  <a:lnTo>
                    <a:pt x="976" y="1085"/>
                  </a:lnTo>
                  <a:lnTo>
                    <a:pt x="979" y="1085"/>
                  </a:lnTo>
                  <a:lnTo>
                    <a:pt x="984" y="1083"/>
                  </a:lnTo>
                  <a:lnTo>
                    <a:pt x="981" y="1080"/>
                  </a:lnTo>
                  <a:lnTo>
                    <a:pt x="977" y="1078"/>
                  </a:lnTo>
                  <a:lnTo>
                    <a:pt x="976" y="1077"/>
                  </a:lnTo>
                  <a:lnTo>
                    <a:pt x="972" y="1073"/>
                  </a:lnTo>
                  <a:lnTo>
                    <a:pt x="969" y="1071"/>
                  </a:lnTo>
                  <a:lnTo>
                    <a:pt x="967" y="1073"/>
                  </a:lnTo>
                  <a:lnTo>
                    <a:pt x="967" y="1077"/>
                  </a:lnTo>
                  <a:lnTo>
                    <a:pt x="965" y="1080"/>
                  </a:lnTo>
                  <a:lnTo>
                    <a:pt x="965" y="1082"/>
                  </a:lnTo>
                  <a:lnTo>
                    <a:pt x="963" y="1083"/>
                  </a:lnTo>
                  <a:lnTo>
                    <a:pt x="962" y="1082"/>
                  </a:lnTo>
                  <a:lnTo>
                    <a:pt x="960" y="1078"/>
                  </a:lnTo>
                  <a:lnTo>
                    <a:pt x="955" y="1070"/>
                  </a:lnTo>
                  <a:lnTo>
                    <a:pt x="950" y="1061"/>
                  </a:lnTo>
                  <a:lnTo>
                    <a:pt x="951" y="1057"/>
                  </a:lnTo>
                  <a:lnTo>
                    <a:pt x="953" y="1057"/>
                  </a:lnTo>
                  <a:lnTo>
                    <a:pt x="955" y="1056"/>
                  </a:lnTo>
                  <a:lnTo>
                    <a:pt x="956" y="1052"/>
                  </a:lnTo>
                  <a:lnTo>
                    <a:pt x="941" y="1043"/>
                  </a:lnTo>
                  <a:lnTo>
                    <a:pt x="929" y="1029"/>
                  </a:lnTo>
                  <a:lnTo>
                    <a:pt x="922" y="1014"/>
                  </a:lnTo>
                  <a:lnTo>
                    <a:pt x="941" y="1012"/>
                  </a:lnTo>
                  <a:lnTo>
                    <a:pt x="955" y="1007"/>
                  </a:lnTo>
                  <a:lnTo>
                    <a:pt x="962" y="994"/>
                  </a:lnTo>
                  <a:lnTo>
                    <a:pt x="965" y="979"/>
                  </a:lnTo>
                  <a:lnTo>
                    <a:pt x="960" y="977"/>
                  </a:lnTo>
                  <a:lnTo>
                    <a:pt x="955" y="977"/>
                  </a:lnTo>
                  <a:lnTo>
                    <a:pt x="950" y="975"/>
                  </a:lnTo>
                  <a:lnTo>
                    <a:pt x="941" y="975"/>
                  </a:lnTo>
                  <a:close/>
                  <a:moveTo>
                    <a:pt x="754" y="972"/>
                  </a:moveTo>
                  <a:lnTo>
                    <a:pt x="740" y="979"/>
                  </a:lnTo>
                  <a:lnTo>
                    <a:pt x="723" y="984"/>
                  </a:lnTo>
                  <a:lnTo>
                    <a:pt x="723" y="998"/>
                  </a:lnTo>
                  <a:lnTo>
                    <a:pt x="730" y="1000"/>
                  </a:lnTo>
                  <a:lnTo>
                    <a:pt x="738" y="1001"/>
                  </a:lnTo>
                  <a:lnTo>
                    <a:pt x="749" y="1001"/>
                  </a:lnTo>
                  <a:lnTo>
                    <a:pt x="749" y="994"/>
                  </a:lnTo>
                  <a:lnTo>
                    <a:pt x="752" y="989"/>
                  </a:lnTo>
                  <a:lnTo>
                    <a:pt x="754" y="984"/>
                  </a:lnTo>
                  <a:lnTo>
                    <a:pt x="754" y="979"/>
                  </a:lnTo>
                  <a:lnTo>
                    <a:pt x="754" y="975"/>
                  </a:lnTo>
                  <a:lnTo>
                    <a:pt x="754" y="972"/>
                  </a:lnTo>
                  <a:close/>
                  <a:moveTo>
                    <a:pt x="2201" y="809"/>
                  </a:moveTo>
                  <a:lnTo>
                    <a:pt x="2203" y="811"/>
                  </a:lnTo>
                  <a:lnTo>
                    <a:pt x="2203" y="811"/>
                  </a:lnTo>
                  <a:lnTo>
                    <a:pt x="2203" y="811"/>
                  </a:lnTo>
                  <a:lnTo>
                    <a:pt x="2203" y="813"/>
                  </a:lnTo>
                  <a:lnTo>
                    <a:pt x="2204" y="813"/>
                  </a:lnTo>
                  <a:lnTo>
                    <a:pt x="2204" y="815"/>
                  </a:lnTo>
                  <a:lnTo>
                    <a:pt x="2210" y="827"/>
                  </a:lnTo>
                  <a:lnTo>
                    <a:pt x="2210" y="843"/>
                  </a:lnTo>
                  <a:lnTo>
                    <a:pt x="2210" y="858"/>
                  </a:lnTo>
                  <a:lnTo>
                    <a:pt x="2213" y="876"/>
                  </a:lnTo>
                  <a:lnTo>
                    <a:pt x="2218" y="893"/>
                  </a:lnTo>
                  <a:lnTo>
                    <a:pt x="2227" y="912"/>
                  </a:lnTo>
                  <a:lnTo>
                    <a:pt x="2232" y="933"/>
                  </a:lnTo>
                  <a:lnTo>
                    <a:pt x="2208" y="930"/>
                  </a:lnTo>
                  <a:lnTo>
                    <a:pt x="2208" y="946"/>
                  </a:lnTo>
                  <a:lnTo>
                    <a:pt x="2211" y="958"/>
                  </a:lnTo>
                  <a:lnTo>
                    <a:pt x="2213" y="970"/>
                  </a:lnTo>
                  <a:lnTo>
                    <a:pt x="2217" y="987"/>
                  </a:lnTo>
                  <a:lnTo>
                    <a:pt x="2211" y="987"/>
                  </a:lnTo>
                  <a:lnTo>
                    <a:pt x="2208" y="987"/>
                  </a:lnTo>
                  <a:lnTo>
                    <a:pt x="2203" y="989"/>
                  </a:lnTo>
                  <a:lnTo>
                    <a:pt x="2201" y="989"/>
                  </a:lnTo>
                  <a:lnTo>
                    <a:pt x="2198" y="991"/>
                  </a:lnTo>
                  <a:lnTo>
                    <a:pt x="2198" y="991"/>
                  </a:lnTo>
                  <a:lnTo>
                    <a:pt x="2194" y="981"/>
                  </a:lnTo>
                  <a:lnTo>
                    <a:pt x="2192" y="961"/>
                  </a:lnTo>
                  <a:lnTo>
                    <a:pt x="2192" y="939"/>
                  </a:lnTo>
                  <a:lnTo>
                    <a:pt x="2192" y="914"/>
                  </a:lnTo>
                  <a:lnTo>
                    <a:pt x="2192" y="891"/>
                  </a:lnTo>
                  <a:lnTo>
                    <a:pt x="2189" y="876"/>
                  </a:lnTo>
                  <a:lnTo>
                    <a:pt x="2189" y="837"/>
                  </a:lnTo>
                  <a:lnTo>
                    <a:pt x="2192" y="832"/>
                  </a:lnTo>
                  <a:lnTo>
                    <a:pt x="2194" y="829"/>
                  </a:lnTo>
                  <a:lnTo>
                    <a:pt x="2196" y="825"/>
                  </a:lnTo>
                  <a:lnTo>
                    <a:pt x="2198" y="822"/>
                  </a:lnTo>
                  <a:lnTo>
                    <a:pt x="2199" y="816"/>
                  </a:lnTo>
                  <a:lnTo>
                    <a:pt x="2201" y="809"/>
                  </a:lnTo>
                  <a:close/>
                  <a:moveTo>
                    <a:pt x="150" y="795"/>
                  </a:moveTo>
                  <a:lnTo>
                    <a:pt x="154" y="816"/>
                  </a:lnTo>
                  <a:lnTo>
                    <a:pt x="152" y="837"/>
                  </a:lnTo>
                  <a:lnTo>
                    <a:pt x="147" y="860"/>
                  </a:lnTo>
                  <a:lnTo>
                    <a:pt x="133" y="867"/>
                  </a:lnTo>
                  <a:lnTo>
                    <a:pt x="120" y="871"/>
                  </a:lnTo>
                  <a:lnTo>
                    <a:pt x="101" y="872"/>
                  </a:lnTo>
                  <a:lnTo>
                    <a:pt x="101" y="864"/>
                  </a:lnTo>
                  <a:lnTo>
                    <a:pt x="106" y="851"/>
                  </a:lnTo>
                  <a:lnTo>
                    <a:pt x="106" y="836"/>
                  </a:lnTo>
                  <a:lnTo>
                    <a:pt x="105" y="818"/>
                  </a:lnTo>
                  <a:lnTo>
                    <a:pt x="115" y="809"/>
                  </a:lnTo>
                  <a:lnTo>
                    <a:pt x="124" y="802"/>
                  </a:lnTo>
                  <a:lnTo>
                    <a:pt x="134" y="797"/>
                  </a:lnTo>
                  <a:lnTo>
                    <a:pt x="150" y="795"/>
                  </a:lnTo>
                  <a:close/>
                  <a:moveTo>
                    <a:pt x="400" y="768"/>
                  </a:moveTo>
                  <a:lnTo>
                    <a:pt x="403" y="771"/>
                  </a:lnTo>
                  <a:lnTo>
                    <a:pt x="405" y="773"/>
                  </a:lnTo>
                  <a:lnTo>
                    <a:pt x="407" y="775"/>
                  </a:lnTo>
                  <a:lnTo>
                    <a:pt x="407" y="778"/>
                  </a:lnTo>
                  <a:lnTo>
                    <a:pt x="407" y="782"/>
                  </a:lnTo>
                  <a:lnTo>
                    <a:pt x="408" y="787"/>
                  </a:lnTo>
                  <a:lnTo>
                    <a:pt x="407" y="790"/>
                  </a:lnTo>
                  <a:lnTo>
                    <a:pt x="405" y="792"/>
                  </a:lnTo>
                  <a:lnTo>
                    <a:pt x="405" y="794"/>
                  </a:lnTo>
                  <a:lnTo>
                    <a:pt x="405" y="795"/>
                  </a:lnTo>
                  <a:lnTo>
                    <a:pt x="405" y="797"/>
                  </a:lnTo>
                  <a:lnTo>
                    <a:pt x="403" y="799"/>
                  </a:lnTo>
                  <a:lnTo>
                    <a:pt x="401" y="801"/>
                  </a:lnTo>
                  <a:lnTo>
                    <a:pt x="400" y="801"/>
                  </a:lnTo>
                  <a:lnTo>
                    <a:pt x="398" y="801"/>
                  </a:lnTo>
                  <a:lnTo>
                    <a:pt x="396" y="802"/>
                  </a:lnTo>
                  <a:lnTo>
                    <a:pt x="393" y="802"/>
                  </a:lnTo>
                  <a:lnTo>
                    <a:pt x="387" y="790"/>
                  </a:lnTo>
                  <a:lnTo>
                    <a:pt x="384" y="785"/>
                  </a:lnTo>
                  <a:lnTo>
                    <a:pt x="384" y="783"/>
                  </a:lnTo>
                  <a:lnTo>
                    <a:pt x="386" y="782"/>
                  </a:lnTo>
                  <a:lnTo>
                    <a:pt x="393" y="778"/>
                  </a:lnTo>
                  <a:lnTo>
                    <a:pt x="400" y="768"/>
                  </a:lnTo>
                  <a:close/>
                  <a:moveTo>
                    <a:pt x="480" y="729"/>
                  </a:moveTo>
                  <a:lnTo>
                    <a:pt x="485" y="731"/>
                  </a:lnTo>
                  <a:lnTo>
                    <a:pt x="487" y="731"/>
                  </a:lnTo>
                  <a:lnTo>
                    <a:pt x="489" y="731"/>
                  </a:lnTo>
                  <a:lnTo>
                    <a:pt x="490" y="733"/>
                  </a:lnTo>
                  <a:lnTo>
                    <a:pt x="492" y="733"/>
                  </a:lnTo>
                  <a:lnTo>
                    <a:pt x="489" y="738"/>
                  </a:lnTo>
                  <a:lnTo>
                    <a:pt x="487" y="743"/>
                  </a:lnTo>
                  <a:lnTo>
                    <a:pt x="485" y="748"/>
                  </a:lnTo>
                  <a:lnTo>
                    <a:pt x="482" y="754"/>
                  </a:lnTo>
                  <a:lnTo>
                    <a:pt x="476" y="757"/>
                  </a:lnTo>
                  <a:lnTo>
                    <a:pt x="476" y="752"/>
                  </a:lnTo>
                  <a:lnTo>
                    <a:pt x="475" y="752"/>
                  </a:lnTo>
                  <a:lnTo>
                    <a:pt x="475" y="750"/>
                  </a:lnTo>
                  <a:lnTo>
                    <a:pt x="475" y="750"/>
                  </a:lnTo>
                  <a:lnTo>
                    <a:pt x="475" y="748"/>
                  </a:lnTo>
                  <a:lnTo>
                    <a:pt x="473" y="745"/>
                  </a:lnTo>
                  <a:lnTo>
                    <a:pt x="476" y="741"/>
                  </a:lnTo>
                  <a:lnTo>
                    <a:pt x="478" y="738"/>
                  </a:lnTo>
                  <a:lnTo>
                    <a:pt x="480" y="734"/>
                  </a:lnTo>
                  <a:lnTo>
                    <a:pt x="480" y="729"/>
                  </a:lnTo>
                  <a:close/>
                  <a:moveTo>
                    <a:pt x="543" y="703"/>
                  </a:moveTo>
                  <a:lnTo>
                    <a:pt x="557" y="710"/>
                  </a:lnTo>
                  <a:lnTo>
                    <a:pt x="557" y="715"/>
                  </a:lnTo>
                  <a:lnTo>
                    <a:pt x="553" y="715"/>
                  </a:lnTo>
                  <a:lnTo>
                    <a:pt x="552" y="717"/>
                  </a:lnTo>
                  <a:lnTo>
                    <a:pt x="548" y="719"/>
                  </a:lnTo>
                  <a:lnTo>
                    <a:pt x="546" y="722"/>
                  </a:lnTo>
                  <a:lnTo>
                    <a:pt x="543" y="720"/>
                  </a:lnTo>
                  <a:lnTo>
                    <a:pt x="541" y="720"/>
                  </a:lnTo>
                  <a:lnTo>
                    <a:pt x="541" y="720"/>
                  </a:lnTo>
                  <a:lnTo>
                    <a:pt x="539" y="719"/>
                  </a:lnTo>
                  <a:lnTo>
                    <a:pt x="538" y="719"/>
                  </a:lnTo>
                  <a:lnTo>
                    <a:pt x="538" y="715"/>
                  </a:lnTo>
                  <a:lnTo>
                    <a:pt x="538" y="712"/>
                  </a:lnTo>
                  <a:lnTo>
                    <a:pt x="538" y="710"/>
                  </a:lnTo>
                  <a:lnTo>
                    <a:pt x="538" y="710"/>
                  </a:lnTo>
                  <a:lnTo>
                    <a:pt x="539" y="706"/>
                  </a:lnTo>
                  <a:lnTo>
                    <a:pt x="543" y="703"/>
                  </a:lnTo>
                  <a:close/>
                  <a:moveTo>
                    <a:pt x="169" y="694"/>
                  </a:moveTo>
                  <a:lnTo>
                    <a:pt x="187" y="696"/>
                  </a:lnTo>
                  <a:lnTo>
                    <a:pt x="201" y="699"/>
                  </a:lnTo>
                  <a:lnTo>
                    <a:pt x="197" y="706"/>
                  </a:lnTo>
                  <a:lnTo>
                    <a:pt x="195" y="712"/>
                  </a:lnTo>
                  <a:lnTo>
                    <a:pt x="192" y="717"/>
                  </a:lnTo>
                  <a:lnTo>
                    <a:pt x="188" y="722"/>
                  </a:lnTo>
                  <a:lnTo>
                    <a:pt x="197" y="722"/>
                  </a:lnTo>
                  <a:lnTo>
                    <a:pt x="201" y="719"/>
                  </a:lnTo>
                  <a:lnTo>
                    <a:pt x="202" y="717"/>
                  </a:lnTo>
                  <a:lnTo>
                    <a:pt x="206" y="715"/>
                  </a:lnTo>
                  <a:lnTo>
                    <a:pt x="211" y="715"/>
                  </a:lnTo>
                  <a:lnTo>
                    <a:pt x="211" y="722"/>
                  </a:lnTo>
                  <a:lnTo>
                    <a:pt x="216" y="734"/>
                  </a:lnTo>
                  <a:lnTo>
                    <a:pt x="213" y="745"/>
                  </a:lnTo>
                  <a:lnTo>
                    <a:pt x="208" y="754"/>
                  </a:lnTo>
                  <a:lnTo>
                    <a:pt x="204" y="761"/>
                  </a:lnTo>
                  <a:lnTo>
                    <a:pt x="213" y="769"/>
                  </a:lnTo>
                  <a:lnTo>
                    <a:pt x="222" y="782"/>
                  </a:lnTo>
                  <a:lnTo>
                    <a:pt x="234" y="795"/>
                  </a:lnTo>
                  <a:lnTo>
                    <a:pt x="244" y="811"/>
                  </a:lnTo>
                  <a:lnTo>
                    <a:pt x="253" y="829"/>
                  </a:lnTo>
                  <a:lnTo>
                    <a:pt x="260" y="844"/>
                  </a:lnTo>
                  <a:lnTo>
                    <a:pt x="262" y="857"/>
                  </a:lnTo>
                  <a:lnTo>
                    <a:pt x="258" y="869"/>
                  </a:lnTo>
                  <a:lnTo>
                    <a:pt x="250" y="876"/>
                  </a:lnTo>
                  <a:lnTo>
                    <a:pt x="239" y="883"/>
                  </a:lnTo>
                  <a:lnTo>
                    <a:pt x="222" y="890"/>
                  </a:lnTo>
                  <a:lnTo>
                    <a:pt x="201" y="895"/>
                  </a:lnTo>
                  <a:lnTo>
                    <a:pt x="182" y="900"/>
                  </a:lnTo>
                  <a:lnTo>
                    <a:pt x="166" y="902"/>
                  </a:lnTo>
                  <a:lnTo>
                    <a:pt x="166" y="898"/>
                  </a:lnTo>
                  <a:lnTo>
                    <a:pt x="176" y="883"/>
                  </a:lnTo>
                  <a:lnTo>
                    <a:pt x="185" y="867"/>
                  </a:lnTo>
                  <a:lnTo>
                    <a:pt x="180" y="867"/>
                  </a:lnTo>
                  <a:lnTo>
                    <a:pt x="176" y="867"/>
                  </a:lnTo>
                  <a:lnTo>
                    <a:pt x="173" y="865"/>
                  </a:lnTo>
                  <a:lnTo>
                    <a:pt x="173" y="864"/>
                  </a:lnTo>
                  <a:lnTo>
                    <a:pt x="171" y="862"/>
                  </a:lnTo>
                  <a:lnTo>
                    <a:pt x="171" y="858"/>
                  </a:lnTo>
                  <a:lnTo>
                    <a:pt x="169" y="853"/>
                  </a:lnTo>
                  <a:lnTo>
                    <a:pt x="182" y="850"/>
                  </a:lnTo>
                  <a:lnTo>
                    <a:pt x="178" y="846"/>
                  </a:lnTo>
                  <a:lnTo>
                    <a:pt x="178" y="844"/>
                  </a:lnTo>
                  <a:lnTo>
                    <a:pt x="176" y="843"/>
                  </a:lnTo>
                  <a:lnTo>
                    <a:pt x="176" y="843"/>
                  </a:lnTo>
                  <a:lnTo>
                    <a:pt x="176" y="841"/>
                  </a:lnTo>
                  <a:lnTo>
                    <a:pt x="178" y="837"/>
                  </a:lnTo>
                  <a:lnTo>
                    <a:pt x="180" y="830"/>
                  </a:lnTo>
                  <a:lnTo>
                    <a:pt x="185" y="825"/>
                  </a:lnTo>
                  <a:lnTo>
                    <a:pt x="188" y="822"/>
                  </a:lnTo>
                  <a:lnTo>
                    <a:pt x="195" y="818"/>
                  </a:lnTo>
                  <a:lnTo>
                    <a:pt x="201" y="815"/>
                  </a:lnTo>
                  <a:lnTo>
                    <a:pt x="199" y="811"/>
                  </a:lnTo>
                  <a:lnTo>
                    <a:pt x="199" y="809"/>
                  </a:lnTo>
                  <a:lnTo>
                    <a:pt x="199" y="809"/>
                  </a:lnTo>
                  <a:lnTo>
                    <a:pt x="197" y="808"/>
                  </a:lnTo>
                  <a:lnTo>
                    <a:pt x="197" y="806"/>
                  </a:lnTo>
                  <a:lnTo>
                    <a:pt x="195" y="802"/>
                  </a:lnTo>
                  <a:lnTo>
                    <a:pt x="194" y="802"/>
                  </a:lnTo>
                  <a:lnTo>
                    <a:pt x="194" y="801"/>
                  </a:lnTo>
                  <a:lnTo>
                    <a:pt x="194" y="801"/>
                  </a:lnTo>
                  <a:lnTo>
                    <a:pt x="194" y="801"/>
                  </a:lnTo>
                  <a:lnTo>
                    <a:pt x="192" y="801"/>
                  </a:lnTo>
                  <a:lnTo>
                    <a:pt x="188" y="799"/>
                  </a:lnTo>
                  <a:lnTo>
                    <a:pt x="185" y="797"/>
                  </a:lnTo>
                  <a:lnTo>
                    <a:pt x="183" y="797"/>
                  </a:lnTo>
                  <a:lnTo>
                    <a:pt x="180" y="797"/>
                  </a:lnTo>
                  <a:lnTo>
                    <a:pt x="176" y="795"/>
                  </a:lnTo>
                  <a:lnTo>
                    <a:pt x="173" y="795"/>
                  </a:lnTo>
                  <a:lnTo>
                    <a:pt x="173" y="794"/>
                  </a:lnTo>
                  <a:lnTo>
                    <a:pt x="171" y="792"/>
                  </a:lnTo>
                  <a:lnTo>
                    <a:pt x="171" y="790"/>
                  </a:lnTo>
                  <a:lnTo>
                    <a:pt x="171" y="787"/>
                  </a:lnTo>
                  <a:lnTo>
                    <a:pt x="169" y="783"/>
                  </a:lnTo>
                  <a:lnTo>
                    <a:pt x="171" y="782"/>
                  </a:lnTo>
                  <a:lnTo>
                    <a:pt x="171" y="780"/>
                  </a:lnTo>
                  <a:lnTo>
                    <a:pt x="173" y="778"/>
                  </a:lnTo>
                  <a:lnTo>
                    <a:pt x="173" y="776"/>
                  </a:lnTo>
                  <a:lnTo>
                    <a:pt x="173" y="773"/>
                  </a:lnTo>
                  <a:lnTo>
                    <a:pt x="169" y="773"/>
                  </a:lnTo>
                  <a:lnTo>
                    <a:pt x="168" y="776"/>
                  </a:lnTo>
                  <a:lnTo>
                    <a:pt x="168" y="778"/>
                  </a:lnTo>
                  <a:lnTo>
                    <a:pt x="168" y="780"/>
                  </a:lnTo>
                  <a:lnTo>
                    <a:pt x="166" y="780"/>
                  </a:lnTo>
                  <a:lnTo>
                    <a:pt x="164" y="782"/>
                  </a:lnTo>
                  <a:lnTo>
                    <a:pt x="162" y="783"/>
                  </a:lnTo>
                  <a:lnTo>
                    <a:pt x="159" y="766"/>
                  </a:lnTo>
                  <a:lnTo>
                    <a:pt x="155" y="750"/>
                  </a:lnTo>
                  <a:lnTo>
                    <a:pt x="154" y="738"/>
                  </a:lnTo>
                  <a:lnTo>
                    <a:pt x="157" y="729"/>
                  </a:lnTo>
                  <a:lnTo>
                    <a:pt x="162" y="720"/>
                  </a:lnTo>
                  <a:lnTo>
                    <a:pt x="168" y="710"/>
                  </a:lnTo>
                  <a:lnTo>
                    <a:pt x="169" y="694"/>
                  </a:lnTo>
                  <a:close/>
                  <a:moveTo>
                    <a:pt x="860" y="370"/>
                  </a:moveTo>
                  <a:lnTo>
                    <a:pt x="876" y="370"/>
                  </a:lnTo>
                  <a:lnTo>
                    <a:pt x="876" y="377"/>
                  </a:lnTo>
                  <a:lnTo>
                    <a:pt x="873" y="377"/>
                  </a:lnTo>
                  <a:lnTo>
                    <a:pt x="869" y="380"/>
                  </a:lnTo>
                  <a:lnTo>
                    <a:pt x="867" y="380"/>
                  </a:lnTo>
                  <a:lnTo>
                    <a:pt x="864" y="380"/>
                  </a:lnTo>
                  <a:lnTo>
                    <a:pt x="864" y="378"/>
                  </a:lnTo>
                  <a:lnTo>
                    <a:pt x="862" y="375"/>
                  </a:lnTo>
                  <a:lnTo>
                    <a:pt x="862" y="373"/>
                  </a:lnTo>
                  <a:lnTo>
                    <a:pt x="860" y="371"/>
                  </a:lnTo>
                  <a:lnTo>
                    <a:pt x="860" y="370"/>
                  </a:lnTo>
                  <a:close/>
                  <a:moveTo>
                    <a:pt x="2719" y="300"/>
                  </a:moveTo>
                  <a:lnTo>
                    <a:pt x="2723" y="305"/>
                  </a:lnTo>
                  <a:lnTo>
                    <a:pt x="2726" y="309"/>
                  </a:lnTo>
                  <a:lnTo>
                    <a:pt x="2730" y="309"/>
                  </a:lnTo>
                  <a:lnTo>
                    <a:pt x="2732" y="310"/>
                  </a:lnTo>
                  <a:lnTo>
                    <a:pt x="2733" y="310"/>
                  </a:lnTo>
                  <a:lnTo>
                    <a:pt x="2737" y="310"/>
                  </a:lnTo>
                  <a:lnTo>
                    <a:pt x="2739" y="310"/>
                  </a:lnTo>
                  <a:lnTo>
                    <a:pt x="2740" y="310"/>
                  </a:lnTo>
                  <a:lnTo>
                    <a:pt x="2744" y="312"/>
                  </a:lnTo>
                  <a:lnTo>
                    <a:pt x="2746" y="315"/>
                  </a:lnTo>
                  <a:lnTo>
                    <a:pt x="2739" y="321"/>
                  </a:lnTo>
                  <a:lnTo>
                    <a:pt x="2732" y="326"/>
                  </a:lnTo>
                  <a:lnTo>
                    <a:pt x="2697" y="329"/>
                  </a:lnTo>
                  <a:lnTo>
                    <a:pt x="2697" y="315"/>
                  </a:lnTo>
                  <a:lnTo>
                    <a:pt x="2702" y="310"/>
                  </a:lnTo>
                  <a:lnTo>
                    <a:pt x="2707" y="307"/>
                  </a:lnTo>
                  <a:lnTo>
                    <a:pt x="2712" y="303"/>
                  </a:lnTo>
                  <a:lnTo>
                    <a:pt x="2719" y="300"/>
                  </a:lnTo>
                  <a:close/>
                  <a:moveTo>
                    <a:pt x="2163" y="200"/>
                  </a:moveTo>
                  <a:lnTo>
                    <a:pt x="2182" y="200"/>
                  </a:lnTo>
                  <a:lnTo>
                    <a:pt x="2198" y="204"/>
                  </a:lnTo>
                  <a:lnTo>
                    <a:pt x="2213" y="207"/>
                  </a:lnTo>
                  <a:lnTo>
                    <a:pt x="2217" y="223"/>
                  </a:lnTo>
                  <a:lnTo>
                    <a:pt x="2166" y="223"/>
                  </a:lnTo>
                  <a:lnTo>
                    <a:pt x="2164" y="218"/>
                  </a:lnTo>
                  <a:lnTo>
                    <a:pt x="2164" y="213"/>
                  </a:lnTo>
                  <a:lnTo>
                    <a:pt x="2163" y="207"/>
                  </a:lnTo>
                  <a:lnTo>
                    <a:pt x="2163" y="200"/>
                  </a:lnTo>
                  <a:close/>
                  <a:moveTo>
                    <a:pt x="1199" y="200"/>
                  </a:moveTo>
                  <a:lnTo>
                    <a:pt x="1210" y="204"/>
                  </a:lnTo>
                  <a:lnTo>
                    <a:pt x="1210" y="211"/>
                  </a:lnTo>
                  <a:lnTo>
                    <a:pt x="1206" y="211"/>
                  </a:lnTo>
                  <a:lnTo>
                    <a:pt x="1204" y="213"/>
                  </a:lnTo>
                  <a:lnTo>
                    <a:pt x="1203" y="214"/>
                  </a:lnTo>
                  <a:lnTo>
                    <a:pt x="1201" y="214"/>
                  </a:lnTo>
                  <a:lnTo>
                    <a:pt x="1199" y="214"/>
                  </a:lnTo>
                  <a:lnTo>
                    <a:pt x="1196" y="214"/>
                  </a:lnTo>
                  <a:lnTo>
                    <a:pt x="1196" y="209"/>
                  </a:lnTo>
                  <a:lnTo>
                    <a:pt x="1196" y="206"/>
                  </a:lnTo>
                  <a:lnTo>
                    <a:pt x="1197" y="204"/>
                  </a:lnTo>
                  <a:lnTo>
                    <a:pt x="1199" y="200"/>
                  </a:lnTo>
                  <a:close/>
                  <a:moveTo>
                    <a:pt x="2163" y="172"/>
                  </a:moveTo>
                  <a:lnTo>
                    <a:pt x="2175" y="178"/>
                  </a:lnTo>
                  <a:lnTo>
                    <a:pt x="2175" y="185"/>
                  </a:lnTo>
                  <a:lnTo>
                    <a:pt x="2159" y="185"/>
                  </a:lnTo>
                  <a:lnTo>
                    <a:pt x="2163" y="172"/>
                  </a:lnTo>
                  <a:close/>
                  <a:moveTo>
                    <a:pt x="2246" y="115"/>
                  </a:moveTo>
                  <a:lnTo>
                    <a:pt x="2262" y="117"/>
                  </a:lnTo>
                  <a:lnTo>
                    <a:pt x="2278" y="120"/>
                  </a:lnTo>
                  <a:lnTo>
                    <a:pt x="2292" y="125"/>
                  </a:lnTo>
                  <a:lnTo>
                    <a:pt x="2302" y="134"/>
                  </a:lnTo>
                  <a:lnTo>
                    <a:pt x="2309" y="146"/>
                  </a:lnTo>
                  <a:lnTo>
                    <a:pt x="2313" y="162"/>
                  </a:lnTo>
                  <a:lnTo>
                    <a:pt x="2290" y="158"/>
                  </a:lnTo>
                  <a:lnTo>
                    <a:pt x="2269" y="151"/>
                  </a:lnTo>
                  <a:lnTo>
                    <a:pt x="2253" y="141"/>
                  </a:lnTo>
                  <a:lnTo>
                    <a:pt x="2243" y="127"/>
                  </a:lnTo>
                  <a:lnTo>
                    <a:pt x="2245" y="125"/>
                  </a:lnTo>
                  <a:lnTo>
                    <a:pt x="2245" y="123"/>
                  </a:lnTo>
                  <a:lnTo>
                    <a:pt x="2246" y="122"/>
                  </a:lnTo>
                  <a:lnTo>
                    <a:pt x="2246" y="118"/>
                  </a:lnTo>
                  <a:lnTo>
                    <a:pt x="2246" y="115"/>
                  </a:lnTo>
                  <a:close/>
                  <a:moveTo>
                    <a:pt x="2173" y="80"/>
                  </a:moveTo>
                  <a:lnTo>
                    <a:pt x="2182" y="80"/>
                  </a:lnTo>
                  <a:lnTo>
                    <a:pt x="2185" y="89"/>
                  </a:lnTo>
                  <a:lnTo>
                    <a:pt x="2185" y="99"/>
                  </a:lnTo>
                  <a:lnTo>
                    <a:pt x="2185" y="111"/>
                  </a:lnTo>
                  <a:lnTo>
                    <a:pt x="2201" y="106"/>
                  </a:lnTo>
                  <a:lnTo>
                    <a:pt x="2213" y="99"/>
                  </a:lnTo>
                  <a:lnTo>
                    <a:pt x="2227" y="92"/>
                  </a:lnTo>
                  <a:lnTo>
                    <a:pt x="2227" y="146"/>
                  </a:lnTo>
                  <a:lnTo>
                    <a:pt x="2227" y="148"/>
                  </a:lnTo>
                  <a:lnTo>
                    <a:pt x="2225" y="148"/>
                  </a:lnTo>
                  <a:lnTo>
                    <a:pt x="2225" y="148"/>
                  </a:lnTo>
                  <a:lnTo>
                    <a:pt x="2225" y="148"/>
                  </a:lnTo>
                  <a:lnTo>
                    <a:pt x="2225" y="148"/>
                  </a:lnTo>
                  <a:lnTo>
                    <a:pt x="2224" y="150"/>
                  </a:lnTo>
                  <a:lnTo>
                    <a:pt x="2211" y="150"/>
                  </a:lnTo>
                  <a:lnTo>
                    <a:pt x="2194" y="151"/>
                  </a:lnTo>
                  <a:lnTo>
                    <a:pt x="2177" y="153"/>
                  </a:lnTo>
                  <a:lnTo>
                    <a:pt x="2163" y="155"/>
                  </a:lnTo>
                  <a:lnTo>
                    <a:pt x="2152" y="157"/>
                  </a:lnTo>
                  <a:lnTo>
                    <a:pt x="2147" y="158"/>
                  </a:lnTo>
                  <a:lnTo>
                    <a:pt x="2135" y="148"/>
                  </a:lnTo>
                  <a:lnTo>
                    <a:pt x="2126" y="134"/>
                  </a:lnTo>
                  <a:lnTo>
                    <a:pt x="2121" y="115"/>
                  </a:lnTo>
                  <a:lnTo>
                    <a:pt x="2122" y="110"/>
                  </a:lnTo>
                  <a:lnTo>
                    <a:pt x="2124" y="106"/>
                  </a:lnTo>
                  <a:lnTo>
                    <a:pt x="2126" y="103"/>
                  </a:lnTo>
                  <a:lnTo>
                    <a:pt x="2128" y="99"/>
                  </a:lnTo>
                  <a:lnTo>
                    <a:pt x="2129" y="96"/>
                  </a:lnTo>
                  <a:lnTo>
                    <a:pt x="2136" y="92"/>
                  </a:lnTo>
                  <a:lnTo>
                    <a:pt x="2145" y="87"/>
                  </a:lnTo>
                  <a:lnTo>
                    <a:pt x="2159" y="82"/>
                  </a:lnTo>
                  <a:lnTo>
                    <a:pt x="2173" y="80"/>
                  </a:lnTo>
                  <a:close/>
                  <a:moveTo>
                    <a:pt x="1173" y="41"/>
                  </a:moveTo>
                  <a:lnTo>
                    <a:pt x="1190" y="43"/>
                  </a:lnTo>
                  <a:lnTo>
                    <a:pt x="1194" y="47"/>
                  </a:lnTo>
                  <a:lnTo>
                    <a:pt x="1196" y="50"/>
                  </a:lnTo>
                  <a:lnTo>
                    <a:pt x="1199" y="54"/>
                  </a:lnTo>
                  <a:lnTo>
                    <a:pt x="1197" y="57"/>
                  </a:lnTo>
                  <a:lnTo>
                    <a:pt x="1197" y="59"/>
                  </a:lnTo>
                  <a:lnTo>
                    <a:pt x="1197" y="59"/>
                  </a:lnTo>
                  <a:lnTo>
                    <a:pt x="1196" y="61"/>
                  </a:lnTo>
                  <a:lnTo>
                    <a:pt x="1196" y="61"/>
                  </a:lnTo>
                  <a:lnTo>
                    <a:pt x="1185" y="75"/>
                  </a:lnTo>
                  <a:lnTo>
                    <a:pt x="1171" y="85"/>
                  </a:lnTo>
                  <a:lnTo>
                    <a:pt x="1155" y="94"/>
                  </a:lnTo>
                  <a:lnTo>
                    <a:pt x="1136" y="101"/>
                  </a:lnTo>
                  <a:lnTo>
                    <a:pt x="1119" y="108"/>
                  </a:lnTo>
                  <a:lnTo>
                    <a:pt x="1103" y="115"/>
                  </a:lnTo>
                  <a:lnTo>
                    <a:pt x="1086" y="129"/>
                  </a:lnTo>
                  <a:lnTo>
                    <a:pt x="1066" y="150"/>
                  </a:lnTo>
                  <a:lnTo>
                    <a:pt x="1046" y="174"/>
                  </a:lnTo>
                  <a:lnTo>
                    <a:pt x="1026" y="202"/>
                  </a:lnTo>
                  <a:lnTo>
                    <a:pt x="1011" y="230"/>
                  </a:lnTo>
                  <a:lnTo>
                    <a:pt x="1000" y="258"/>
                  </a:lnTo>
                  <a:lnTo>
                    <a:pt x="995" y="284"/>
                  </a:lnTo>
                  <a:lnTo>
                    <a:pt x="997" y="293"/>
                  </a:lnTo>
                  <a:lnTo>
                    <a:pt x="1004" y="303"/>
                  </a:lnTo>
                  <a:lnTo>
                    <a:pt x="1012" y="314"/>
                  </a:lnTo>
                  <a:lnTo>
                    <a:pt x="1023" y="322"/>
                  </a:lnTo>
                  <a:lnTo>
                    <a:pt x="1023" y="326"/>
                  </a:lnTo>
                  <a:lnTo>
                    <a:pt x="1018" y="326"/>
                  </a:lnTo>
                  <a:lnTo>
                    <a:pt x="1014" y="335"/>
                  </a:lnTo>
                  <a:lnTo>
                    <a:pt x="1000" y="329"/>
                  </a:lnTo>
                  <a:lnTo>
                    <a:pt x="984" y="326"/>
                  </a:lnTo>
                  <a:lnTo>
                    <a:pt x="979" y="312"/>
                  </a:lnTo>
                  <a:lnTo>
                    <a:pt x="970" y="300"/>
                  </a:lnTo>
                  <a:lnTo>
                    <a:pt x="962" y="291"/>
                  </a:lnTo>
                  <a:lnTo>
                    <a:pt x="953" y="282"/>
                  </a:lnTo>
                  <a:lnTo>
                    <a:pt x="946" y="268"/>
                  </a:lnTo>
                  <a:lnTo>
                    <a:pt x="956" y="261"/>
                  </a:lnTo>
                  <a:lnTo>
                    <a:pt x="962" y="258"/>
                  </a:lnTo>
                  <a:lnTo>
                    <a:pt x="962" y="253"/>
                  </a:lnTo>
                  <a:lnTo>
                    <a:pt x="960" y="249"/>
                  </a:lnTo>
                  <a:lnTo>
                    <a:pt x="958" y="242"/>
                  </a:lnTo>
                  <a:lnTo>
                    <a:pt x="960" y="235"/>
                  </a:lnTo>
                  <a:lnTo>
                    <a:pt x="965" y="226"/>
                  </a:lnTo>
                  <a:lnTo>
                    <a:pt x="972" y="221"/>
                  </a:lnTo>
                  <a:lnTo>
                    <a:pt x="979" y="214"/>
                  </a:lnTo>
                  <a:lnTo>
                    <a:pt x="984" y="204"/>
                  </a:lnTo>
                  <a:lnTo>
                    <a:pt x="981" y="202"/>
                  </a:lnTo>
                  <a:lnTo>
                    <a:pt x="977" y="200"/>
                  </a:lnTo>
                  <a:lnTo>
                    <a:pt x="977" y="199"/>
                  </a:lnTo>
                  <a:lnTo>
                    <a:pt x="976" y="199"/>
                  </a:lnTo>
                  <a:lnTo>
                    <a:pt x="976" y="197"/>
                  </a:lnTo>
                  <a:lnTo>
                    <a:pt x="976" y="195"/>
                  </a:lnTo>
                  <a:lnTo>
                    <a:pt x="984" y="186"/>
                  </a:lnTo>
                  <a:lnTo>
                    <a:pt x="993" y="178"/>
                  </a:lnTo>
                  <a:lnTo>
                    <a:pt x="998" y="165"/>
                  </a:lnTo>
                  <a:lnTo>
                    <a:pt x="1000" y="162"/>
                  </a:lnTo>
                  <a:lnTo>
                    <a:pt x="998" y="157"/>
                  </a:lnTo>
                  <a:lnTo>
                    <a:pt x="998" y="153"/>
                  </a:lnTo>
                  <a:lnTo>
                    <a:pt x="997" y="151"/>
                  </a:lnTo>
                  <a:lnTo>
                    <a:pt x="997" y="146"/>
                  </a:lnTo>
                  <a:lnTo>
                    <a:pt x="997" y="143"/>
                  </a:lnTo>
                  <a:lnTo>
                    <a:pt x="998" y="137"/>
                  </a:lnTo>
                  <a:lnTo>
                    <a:pt x="1012" y="122"/>
                  </a:lnTo>
                  <a:lnTo>
                    <a:pt x="1030" y="106"/>
                  </a:lnTo>
                  <a:lnTo>
                    <a:pt x="1052" y="90"/>
                  </a:lnTo>
                  <a:lnTo>
                    <a:pt x="1075" y="78"/>
                  </a:lnTo>
                  <a:lnTo>
                    <a:pt x="1094" y="69"/>
                  </a:lnTo>
                  <a:lnTo>
                    <a:pt x="1126" y="69"/>
                  </a:lnTo>
                  <a:lnTo>
                    <a:pt x="1136" y="64"/>
                  </a:lnTo>
                  <a:lnTo>
                    <a:pt x="1143" y="59"/>
                  </a:lnTo>
                  <a:lnTo>
                    <a:pt x="1148" y="52"/>
                  </a:lnTo>
                  <a:lnTo>
                    <a:pt x="1154" y="48"/>
                  </a:lnTo>
                  <a:lnTo>
                    <a:pt x="1161" y="45"/>
                  </a:lnTo>
                  <a:lnTo>
                    <a:pt x="1173" y="41"/>
                  </a:lnTo>
                  <a:close/>
                  <a:moveTo>
                    <a:pt x="1667" y="0"/>
                  </a:moveTo>
                  <a:lnTo>
                    <a:pt x="1686" y="0"/>
                  </a:lnTo>
                  <a:lnTo>
                    <a:pt x="1690" y="5"/>
                  </a:lnTo>
                  <a:lnTo>
                    <a:pt x="1691" y="7"/>
                  </a:lnTo>
                  <a:lnTo>
                    <a:pt x="1693" y="10"/>
                  </a:lnTo>
                  <a:lnTo>
                    <a:pt x="1697" y="14"/>
                  </a:lnTo>
                  <a:lnTo>
                    <a:pt x="1698" y="19"/>
                  </a:lnTo>
                  <a:lnTo>
                    <a:pt x="1693" y="21"/>
                  </a:lnTo>
                  <a:lnTo>
                    <a:pt x="1691" y="22"/>
                  </a:lnTo>
                  <a:lnTo>
                    <a:pt x="1688" y="24"/>
                  </a:lnTo>
                  <a:lnTo>
                    <a:pt x="1686" y="27"/>
                  </a:lnTo>
                  <a:lnTo>
                    <a:pt x="1684" y="29"/>
                  </a:lnTo>
                  <a:lnTo>
                    <a:pt x="1683" y="34"/>
                  </a:lnTo>
                  <a:lnTo>
                    <a:pt x="1697" y="38"/>
                  </a:lnTo>
                  <a:lnTo>
                    <a:pt x="1704" y="41"/>
                  </a:lnTo>
                  <a:lnTo>
                    <a:pt x="1711" y="48"/>
                  </a:lnTo>
                  <a:lnTo>
                    <a:pt x="1718" y="57"/>
                  </a:lnTo>
                  <a:lnTo>
                    <a:pt x="1730" y="52"/>
                  </a:lnTo>
                  <a:lnTo>
                    <a:pt x="1742" y="50"/>
                  </a:lnTo>
                  <a:lnTo>
                    <a:pt x="1756" y="48"/>
                  </a:lnTo>
                  <a:lnTo>
                    <a:pt x="1772" y="43"/>
                  </a:lnTo>
                  <a:lnTo>
                    <a:pt x="1773" y="41"/>
                  </a:lnTo>
                  <a:lnTo>
                    <a:pt x="1773" y="41"/>
                  </a:lnTo>
                  <a:lnTo>
                    <a:pt x="1775" y="43"/>
                  </a:lnTo>
                  <a:lnTo>
                    <a:pt x="1775" y="45"/>
                  </a:lnTo>
                  <a:lnTo>
                    <a:pt x="1775" y="47"/>
                  </a:lnTo>
                  <a:lnTo>
                    <a:pt x="1789" y="54"/>
                  </a:lnTo>
                  <a:lnTo>
                    <a:pt x="1800" y="62"/>
                  </a:lnTo>
                  <a:lnTo>
                    <a:pt x="1808" y="73"/>
                  </a:lnTo>
                  <a:lnTo>
                    <a:pt x="1817" y="85"/>
                  </a:lnTo>
                  <a:lnTo>
                    <a:pt x="1817" y="108"/>
                  </a:lnTo>
                  <a:lnTo>
                    <a:pt x="1805" y="117"/>
                  </a:lnTo>
                  <a:lnTo>
                    <a:pt x="1800" y="125"/>
                  </a:lnTo>
                  <a:lnTo>
                    <a:pt x="1796" y="134"/>
                  </a:lnTo>
                  <a:lnTo>
                    <a:pt x="1791" y="143"/>
                  </a:lnTo>
                  <a:lnTo>
                    <a:pt x="1777" y="151"/>
                  </a:lnTo>
                  <a:lnTo>
                    <a:pt x="1761" y="160"/>
                  </a:lnTo>
                  <a:lnTo>
                    <a:pt x="1745" y="171"/>
                  </a:lnTo>
                  <a:lnTo>
                    <a:pt x="1733" y="185"/>
                  </a:lnTo>
                  <a:lnTo>
                    <a:pt x="1737" y="185"/>
                  </a:lnTo>
                  <a:lnTo>
                    <a:pt x="1749" y="178"/>
                  </a:lnTo>
                  <a:lnTo>
                    <a:pt x="1763" y="176"/>
                  </a:lnTo>
                  <a:lnTo>
                    <a:pt x="1779" y="178"/>
                  </a:lnTo>
                  <a:lnTo>
                    <a:pt x="1779" y="181"/>
                  </a:lnTo>
                  <a:lnTo>
                    <a:pt x="1777" y="185"/>
                  </a:lnTo>
                  <a:lnTo>
                    <a:pt x="1777" y="186"/>
                  </a:lnTo>
                  <a:lnTo>
                    <a:pt x="1777" y="188"/>
                  </a:lnTo>
                  <a:lnTo>
                    <a:pt x="1777" y="188"/>
                  </a:lnTo>
                  <a:lnTo>
                    <a:pt x="1777" y="190"/>
                  </a:lnTo>
                  <a:lnTo>
                    <a:pt x="1779" y="190"/>
                  </a:lnTo>
                  <a:lnTo>
                    <a:pt x="1782" y="192"/>
                  </a:lnTo>
                  <a:lnTo>
                    <a:pt x="1787" y="186"/>
                  </a:lnTo>
                  <a:lnTo>
                    <a:pt x="1794" y="181"/>
                  </a:lnTo>
                  <a:lnTo>
                    <a:pt x="1801" y="176"/>
                  </a:lnTo>
                  <a:lnTo>
                    <a:pt x="1810" y="172"/>
                  </a:lnTo>
                  <a:lnTo>
                    <a:pt x="1810" y="178"/>
                  </a:lnTo>
                  <a:lnTo>
                    <a:pt x="1807" y="183"/>
                  </a:lnTo>
                  <a:lnTo>
                    <a:pt x="1805" y="188"/>
                  </a:lnTo>
                  <a:lnTo>
                    <a:pt x="1803" y="195"/>
                  </a:lnTo>
                  <a:lnTo>
                    <a:pt x="1801" y="204"/>
                  </a:lnTo>
                  <a:lnTo>
                    <a:pt x="1803" y="206"/>
                  </a:lnTo>
                  <a:lnTo>
                    <a:pt x="1803" y="206"/>
                  </a:lnTo>
                  <a:lnTo>
                    <a:pt x="1803" y="206"/>
                  </a:lnTo>
                  <a:lnTo>
                    <a:pt x="1803" y="206"/>
                  </a:lnTo>
                  <a:lnTo>
                    <a:pt x="1805" y="206"/>
                  </a:lnTo>
                  <a:lnTo>
                    <a:pt x="1805" y="207"/>
                  </a:lnTo>
                  <a:lnTo>
                    <a:pt x="1814" y="207"/>
                  </a:lnTo>
                  <a:lnTo>
                    <a:pt x="1814" y="195"/>
                  </a:lnTo>
                  <a:lnTo>
                    <a:pt x="1831" y="193"/>
                  </a:lnTo>
                  <a:lnTo>
                    <a:pt x="1847" y="193"/>
                  </a:lnTo>
                  <a:lnTo>
                    <a:pt x="1859" y="195"/>
                  </a:lnTo>
                  <a:lnTo>
                    <a:pt x="1871" y="204"/>
                  </a:lnTo>
                  <a:lnTo>
                    <a:pt x="1871" y="206"/>
                  </a:lnTo>
                  <a:lnTo>
                    <a:pt x="1871" y="211"/>
                  </a:lnTo>
                  <a:lnTo>
                    <a:pt x="1873" y="216"/>
                  </a:lnTo>
                  <a:lnTo>
                    <a:pt x="1873" y="221"/>
                  </a:lnTo>
                  <a:lnTo>
                    <a:pt x="1875" y="226"/>
                  </a:lnTo>
                  <a:lnTo>
                    <a:pt x="1925" y="230"/>
                  </a:lnTo>
                  <a:lnTo>
                    <a:pt x="1929" y="219"/>
                  </a:lnTo>
                  <a:lnTo>
                    <a:pt x="1929" y="216"/>
                  </a:lnTo>
                  <a:lnTo>
                    <a:pt x="1929" y="214"/>
                  </a:lnTo>
                  <a:lnTo>
                    <a:pt x="1929" y="211"/>
                  </a:lnTo>
                  <a:lnTo>
                    <a:pt x="1929" y="206"/>
                  </a:lnTo>
                  <a:lnTo>
                    <a:pt x="1929" y="200"/>
                  </a:lnTo>
                  <a:lnTo>
                    <a:pt x="1932" y="199"/>
                  </a:lnTo>
                  <a:lnTo>
                    <a:pt x="1932" y="199"/>
                  </a:lnTo>
                  <a:lnTo>
                    <a:pt x="1934" y="199"/>
                  </a:lnTo>
                  <a:lnTo>
                    <a:pt x="1934" y="197"/>
                  </a:lnTo>
                  <a:lnTo>
                    <a:pt x="1936" y="195"/>
                  </a:lnTo>
                  <a:lnTo>
                    <a:pt x="1946" y="200"/>
                  </a:lnTo>
                  <a:lnTo>
                    <a:pt x="1957" y="206"/>
                  </a:lnTo>
                  <a:lnTo>
                    <a:pt x="1967" y="211"/>
                  </a:lnTo>
                  <a:lnTo>
                    <a:pt x="1978" y="202"/>
                  </a:lnTo>
                  <a:lnTo>
                    <a:pt x="1990" y="197"/>
                  </a:lnTo>
                  <a:lnTo>
                    <a:pt x="2009" y="195"/>
                  </a:lnTo>
                  <a:lnTo>
                    <a:pt x="2009" y="200"/>
                  </a:lnTo>
                  <a:lnTo>
                    <a:pt x="2012" y="200"/>
                  </a:lnTo>
                  <a:lnTo>
                    <a:pt x="2021" y="235"/>
                  </a:lnTo>
                  <a:lnTo>
                    <a:pt x="2009" y="247"/>
                  </a:lnTo>
                  <a:lnTo>
                    <a:pt x="2002" y="265"/>
                  </a:lnTo>
                  <a:lnTo>
                    <a:pt x="2004" y="268"/>
                  </a:lnTo>
                  <a:lnTo>
                    <a:pt x="2006" y="272"/>
                  </a:lnTo>
                  <a:lnTo>
                    <a:pt x="2006" y="275"/>
                  </a:lnTo>
                  <a:lnTo>
                    <a:pt x="2007" y="279"/>
                  </a:lnTo>
                  <a:lnTo>
                    <a:pt x="2009" y="284"/>
                  </a:lnTo>
                  <a:lnTo>
                    <a:pt x="2018" y="293"/>
                  </a:lnTo>
                  <a:lnTo>
                    <a:pt x="2030" y="300"/>
                  </a:lnTo>
                  <a:lnTo>
                    <a:pt x="2040" y="307"/>
                  </a:lnTo>
                  <a:lnTo>
                    <a:pt x="2040" y="307"/>
                  </a:lnTo>
                  <a:lnTo>
                    <a:pt x="2042" y="305"/>
                  </a:lnTo>
                  <a:lnTo>
                    <a:pt x="2042" y="305"/>
                  </a:lnTo>
                  <a:lnTo>
                    <a:pt x="2042" y="305"/>
                  </a:lnTo>
                  <a:lnTo>
                    <a:pt x="2042" y="305"/>
                  </a:lnTo>
                  <a:lnTo>
                    <a:pt x="2044" y="303"/>
                  </a:lnTo>
                  <a:lnTo>
                    <a:pt x="2049" y="295"/>
                  </a:lnTo>
                  <a:lnTo>
                    <a:pt x="2053" y="284"/>
                  </a:lnTo>
                  <a:lnTo>
                    <a:pt x="2056" y="274"/>
                  </a:lnTo>
                  <a:lnTo>
                    <a:pt x="2063" y="265"/>
                  </a:lnTo>
                  <a:lnTo>
                    <a:pt x="2063" y="274"/>
                  </a:lnTo>
                  <a:lnTo>
                    <a:pt x="2065" y="281"/>
                  </a:lnTo>
                  <a:lnTo>
                    <a:pt x="2068" y="286"/>
                  </a:lnTo>
                  <a:lnTo>
                    <a:pt x="2074" y="289"/>
                  </a:lnTo>
                  <a:lnTo>
                    <a:pt x="2081" y="291"/>
                  </a:lnTo>
                  <a:lnTo>
                    <a:pt x="2089" y="293"/>
                  </a:lnTo>
                  <a:lnTo>
                    <a:pt x="2102" y="272"/>
                  </a:lnTo>
                  <a:lnTo>
                    <a:pt x="2107" y="277"/>
                  </a:lnTo>
                  <a:lnTo>
                    <a:pt x="2112" y="281"/>
                  </a:lnTo>
                  <a:lnTo>
                    <a:pt x="2115" y="286"/>
                  </a:lnTo>
                  <a:lnTo>
                    <a:pt x="2121" y="289"/>
                  </a:lnTo>
                  <a:lnTo>
                    <a:pt x="2128" y="293"/>
                  </a:lnTo>
                  <a:lnTo>
                    <a:pt x="2131" y="289"/>
                  </a:lnTo>
                  <a:lnTo>
                    <a:pt x="2135" y="286"/>
                  </a:lnTo>
                  <a:lnTo>
                    <a:pt x="2138" y="286"/>
                  </a:lnTo>
                  <a:lnTo>
                    <a:pt x="2140" y="286"/>
                  </a:lnTo>
                  <a:lnTo>
                    <a:pt x="2145" y="286"/>
                  </a:lnTo>
                  <a:lnTo>
                    <a:pt x="2149" y="288"/>
                  </a:lnTo>
                  <a:lnTo>
                    <a:pt x="2156" y="288"/>
                  </a:lnTo>
                  <a:lnTo>
                    <a:pt x="2154" y="270"/>
                  </a:lnTo>
                  <a:lnTo>
                    <a:pt x="2150" y="258"/>
                  </a:lnTo>
                  <a:lnTo>
                    <a:pt x="2147" y="242"/>
                  </a:lnTo>
                  <a:lnTo>
                    <a:pt x="2159" y="239"/>
                  </a:lnTo>
                  <a:lnTo>
                    <a:pt x="2170" y="235"/>
                  </a:lnTo>
                  <a:lnTo>
                    <a:pt x="2187" y="235"/>
                  </a:lnTo>
                  <a:lnTo>
                    <a:pt x="2206" y="237"/>
                  </a:lnTo>
                  <a:lnTo>
                    <a:pt x="2225" y="242"/>
                  </a:lnTo>
                  <a:lnTo>
                    <a:pt x="2243" y="247"/>
                  </a:lnTo>
                  <a:lnTo>
                    <a:pt x="2259" y="253"/>
                  </a:lnTo>
                  <a:lnTo>
                    <a:pt x="2266" y="258"/>
                  </a:lnTo>
                  <a:lnTo>
                    <a:pt x="2269" y="261"/>
                  </a:lnTo>
                  <a:lnTo>
                    <a:pt x="2271" y="267"/>
                  </a:lnTo>
                  <a:lnTo>
                    <a:pt x="2271" y="270"/>
                  </a:lnTo>
                  <a:lnTo>
                    <a:pt x="2273" y="272"/>
                  </a:lnTo>
                  <a:lnTo>
                    <a:pt x="2273" y="275"/>
                  </a:lnTo>
                  <a:lnTo>
                    <a:pt x="2276" y="277"/>
                  </a:lnTo>
                  <a:lnTo>
                    <a:pt x="2280" y="279"/>
                  </a:lnTo>
                  <a:lnTo>
                    <a:pt x="2285" y="281"/>
                  </a:lnTo>
                  <a:lnTo>
                    <a:pt x="2295" y="277"/>
                  </a:lnTo>
                  <a:lnTo>
                    <a:pt x="2307" y="277"/>
                  </a:lnTo>
                  <a:lnTo>
                    <a:pt x="2320" y="277"/>
                  </a:lnTo>
                  <a:lnTo>
                    <a:pt x="2325" y="288"/>
                  </a:lnTo>
                  <a:lnTo>
                    <a:pt x="2332" y="298"/>
                  </a:lnTo>
                  <a:lnTo>
                    <a:pt x="2342" y="307"/>
                  </a:lnTo>
                  <a:lnTo>
                    <a:pt x="2355" y="312"/>
                  </a:lnTo>
                  <a:lnTo>
                    <a:pt x="2367" y="307"/>
                  </a:lnTo>
                  <a:lnTo>
                    <a:pt x="2384" y="307"/>
                  </a:lnTo>
                  <a:lnTo>
                    <a:pt x="2400" y="309"/>
                  </a:lnTo>
                  <a:lnTo>
                    <a:pt x="2416" y="312"/>
                  </a:lnTo>
                  <a:lnTo>
                    <a:pt x="2428" y="315"/>
                  </a:lnTo>
                  <a:lnTo>
                    <a:pt x="2433" y="331"/>
                  </a:lnTo>
                  <a:lnTo>
                    <a:pt x="2435" y="345"/>
                  </a:lnTo>
                  <a:lnTo>
                    <a:pt x="2438" y="357"/>
                  </a:lnTo>
                  <a:lnTo>
                    <a:pt x="2442" y="359"/>
                  </a:lnTo>
                  <a:lnTo>
                    <a:pt x="2444" y="363"/>
                  </a:lnTo>
                  <a:lnTo>
                    <a:pt x="2447" y="364"/>
                  </a:lnTo>
                  <a:lnTo>
                    <a:pt x="2480" y="361"/>
                  </a:lnTo>
                  <a:lnTo>
                    <a:pt x="2513" y="361"/>
                  </a:lnTo>
                  <a:lnTo>
                    <a:pt x="2547" y="361"/>
                  </a:lnTo>
                  <a:lnTo>
                    <a:pt x="2550" y="368"/>
                  </a:lnTo>
                  <a:lnTo>
                    <a:pt x="2555" y="373"/>
                  </a:lnTo>
                  <a:lnTo>
                    <a:pt x="2561" y="380"/>
                  </a:lnTo>
                  <a:lnTo>
                    <a:pt x="2566" y="384"/>
                  </a:lnTo>
                  <a:lnTo>
                    <a:pt x="2573" y="389"/>
                  </a:lnTo>
                  <a:lnTo>
                    <a:pt x="2573" y="384"/>
                  </a:lnTo>
                  <a:lnTo>
                    <a:pt x="2575" y="382"/>
                  </a:lnTo>
                  <a:lnTo>
                    <a:pt x="2576" y="378"/>
                  </a:lnTo>
                  <a:lnTo>
                    <a:pt x="2576" y="375"/>
                  </a:lnTo>
                  <a:lnTo>
                    <a:pt x="2578" y="370"/>
                  </a:lnTo>
                  <a:lnTo>
                    <a:pt x="2575" y="364"/>
                  </a:lnTo>
                  <a:lnTo>
                    <a:pt x="2573" y="361"/>
                  </a:lnTo>
                  <a:lnTo>
                    <a:pt x="2571" y="359"/>
                  </a:lnTo>
                  <a:lnTo>
                    <a:pt x="2571" y="356"/>
                  </a:lnTo>
                  <a:lnTo>
                    <a:pt x="2573" y="352"/>
                  </a:lnTo>
                  <a:lnTo>
                    <a:pt x="2573" y="347"/>
                  </a:lnTo>
                  <a:lnTo>
                    <a:pt x="2573" y="342"/>
                  </a:lnTo>
                  <a:lnTo>
                    <a:pt x="2590" y="345"/>
                  </a:lnTo>
                  <a:lnTo>
                    <a:pt x="2602" y="352"/>
                  </a:lnTo>
                  <a:lnTo>
                    <a:pt x="2616" y="357"/>
                  </a:lnTo>
                  <a:lnTo>
                    <a:pt x="2622" y="357"/>
                  </a:lnTo>
                  <a:lnTo>
                    <a:pt x="2627" y="357"/>
                  </a:lnTo>
                  <a:lnTo>
                    <a:pt x="2632" y="356"/>
                  </a:lnTo>
                  <a:lnTo>
                    <a:pt x="2636" y="352"/>
                  </a:lnTo>
                  <a:lnTo>
                    <a:pt x="2639" y="350"/>
                  </a:lnTo>
                  <a:lnTo>
                    <a:pt x="2643" y="349"/>
                  </a:lnTo>
                  <a:lnTo>
                    <a:pt x="2700" y="373"/>
                  </a:lnTo>
                  <a:lnTo>
                    <a:pt x="2732" y="406"/>
                  </a:lnTo>
                  <a:lnTo>
                    <a:pt x="2737" y="410"/>
                  </a:lnTo>
                  <a:lnTo>
                    <a:pt x="2742" y="410"/>
                  </a:lnTo>
                  <a:lnTo>
                    <a:pt x="2747" y="411"/>
                  </a:lnTo>
                  <a:lnTo>
                    <a:pt x="2753" y="411"/>
                  </a:lnTo>
                  <a:lnTo>
                    <a:pt x="2758" y="415"/>
                  </a:lnTo>
                  <a:lnTo>
                    <a:pt x="2768" y="424"/>
                  </a:lnTo>
                  <a:lnTo>
                    <a:pt x="2775" y="434"/>
                  </a:lnTo>
                  <a:lnTo>
                    <a:pt x="2782" y="443"/>
                  </a:lnTo>
                  <a:lnTo>
                    <a:pt x="2791" y="450"/>
                  </a:lnTo>
                  <a:lnTo>
                    <a:pt x="2808" y="453"/>
                  </a:lnTo>
                  <a:lnTo>
                    <a:pt x="2810" y="452"/>
                  </a:lnTo>
                  <a:lnTo>
                    <a:pt x="2812" y="452"/>
                  </a:lnTo>
                  <a:lnTo>
                    <a:pt x="2814" y="450"/>
                  </a:lnTo>
                  <a:lnTo>
                    <a:pt x="2815" y="450"/>
                  </a:lnTo>
                  <a:lnTo>
                    <a:pt x="2819" y="450"/>
                  </a:lnTo>
                  <a:lnTo>
                    <a:pt x="2829" y="462"/>
                  </a:lnTo>
                  <a:lnTo>
                    <a:pt x="2840" y="474"/>
                  </a:lnTo>
                  <a:lnTo>
                    <a:pt x="2849" y="487"/>
                  </a:lnTo>
                  <a:lnTo>
                    <a:pt x="2854" y="504"/>
                  </a:lnTo>
                  <a:lnTo>
                    <a:pt x="2819" y="504"/>
                  </a:lnTo>
                  <a:lnTo>
                    <a:pt x="2817" y="507"/>
                  </a:lnTo>
                  <a:lnTo>
                    <a:pt x="2814" y="511"/>
                  </a:lnTo>
                  <a:lnTo>
                    <a:pt x="2812" y="513"/>
                  </a:lnTo>
                  <a:lnTo>
                    <a:pt x="2810" y="518"/>
                  </a:lnTo>
                  <a:lnTo>
                    <a:pt x="2808" y="523"/>
                  </a:lnTo>
                  <a:lnTo>
                    <a:pt x="2812" y="525"/>
                  </a:lnTo>
                  <a:lnTo>
                    <a:pt x="2814" y="527"/>
                  </a:lnTo>
                  <a:lnTo>
                    <a:pt x="2815" y="528"/>
                  </a:lnTo>
                  <a:lnTo>
                    <a:pt x="2817" y="532"/>
                  </a:lnTo>
                  <a:lnTo>
                    <a:pt x="2817" y="534"/>
                  </a:lnTo>
                  <a:lnTo>
                    <a:pt x="2815" y="537"/>
                  </a:lnTo>
                  <a:lnTo>
                    <a:pt x="2812" y="542"/>
                  </a:lnTo>
                  <a:lnTo>
                    <a:pt x="2810" y="544"/>
                  </a:lnTo>
                  <a:lnTo>
                    <a:pt x="2807" y="546"/>
                  </a:lnTo>
                  <a:lnTo>
                    <a:pt x="2803" y="546"/>
                  </a:lnTo>
                  <a:lnTo>
                    <a:pt x="2800" y="546"/>
                  </a:lnTo>
                  <a:lnTo>
                    <a:pt x="2793" y="546"/>
                  </a:lnTo>
                  <a:lnTo>
                    <a:pt x="2786" y="535"/>
                  </a:lnTo>
                  <a:lnTo>
                    <a:pt x="2775" y="530"/>
                  </a:lnTo>
                  <a:lnTo>
                    <a:pt x="2761" y="527"/>
                  </a:lnTo>
                  <a:lnTo>
                    <a:pt x="2761" y="514"/>
                  </a:lnTo>
                  <a:lnTo>
                    <a:pt x="2758" y="513"/>
                  </a:lnTo>
                  <a:lnTo>
                    <a:pt x="2754" y="511"/>
                  </a:lnTo>
                  <a:lnTo>
                    <a:pt x="2753" y="509"/>
                  </a:lnTo>
                  <a:lnTo>
                    <a:pt x="2749" y="507"/>
                  </a:lnTo>
                  <a:lnTo>
                    <a:pt x="2742" y="507"/>
                  </a:lnTo>
                  <a:lnTo>
                    <a:pt x="2740" y="507"/>
                  </a:lnTo>
                  <a:lnTo>
                    <a:pt x="2739" y="509"/>
                  </a:lnTo>
                  <a:lnTo>
                    <a:pt x="2737" y="509"/>
                  </a:lnTo>
                  <a:lnTo>
                    <a:pt x="2735" y="509"/>
                  </a:lnTo>
                  <a:lnTo>
                    <a:pt x="2732" y="511"/>
                  </a:lnTo>
                  <a:lnTo>
                    <a:pt x="2728" y="504"/>
                  </a:lnTo>
                  <a:lnTo>
                    <a:pt x="2723" y="497"/>
                  </a:lnTo>
                  <a:lnTo>
                    <a:pt x="2719" y="492"/>
                  </a:lnTo>
                  <a:lnTo>
                    <a:pt x="2719" y="504"/>
                  </a:lnTo>
                  <a:lnTo>
                    <a:pt x="2716" y="518"/>
                  </a:lnTo>
                  <a:lnTo>
                    <a:pt x="2712" y="530"/>
                  </a:lnTo>
                  <a:lnTo>
                    <a:pt x="2704" y="537"/>
                  </a:lnTo>
                  <a:lnTo>
                    <a:pt x="2700" y="539"/>
                  </a:lnTo>
                  <a:lnTo>
                    <a:pt x="2697" y="539"/>
                  </a:lnTo>
                  <a:lnTo>
                    <a:pt x="2695" y="539"/>
                  </a:lnTo>
                  <a:lnTo>
                    <a:pt x="2693" y="539"/>
                  </a:lnTo>
                  <a:lnTo>
                    <a:pt x="2691" y="537"/>
                  </a:lnTo>
                  <a:lnTo>
                    <a:pt x="2690" y="537"/>
                  </a:lnTo>
                  <a:lnTo>
                    <a:pt x="2688" y="537"/>
                  </a:lnTo>
                  <a:lnTo>
                    <a:pt x="2686" y="539"/>
                  </a:lnTo>
                  <a:lnTo>
                    <a:pt x="2684" y="541"/>
                  </a:lnTo>
                  <a:lnTo>
                    <a:pt x="2681" y="546"/>
                  </a:lnTo>
                  <a:lnTo>
                    <a:pt x="2691" y="558"/>
                  </a:lnTo>
                  <a:lnTo>
                    <a:pt x="2702" y="579"/>
                  </a:lnTo>
                  <a:lnTo>
                    <a:pt x="2707" y="603"/>
                  </a:lnTo>
                  <a:lnTo>
                    <a:pt x="2704" y="603"/>
                  </a:lnTo>
                  <a:lnTo>
                    <a:pt x="2702" y="605"/>
                  </a:lnTo>
                  <a:lnTo>
                    <a:pt x="2698" y="605"/>
                  </a:lnTo>
                  <a:lnTo>
                    <a:pt x="2693" y="607"/>
                  </a:lnTo>
                  <a:lnTo>
                    <a:pt x="2686" y="602"/>
                  </a:lnTo>
                  <a:lnTo>
                    <a:pt x="2681" y="598"/>
                  </a:lnTo>
                  <a:lnTo>
                    <a:pt x="2674" y="597"/>
                  </a:lnTo>
                  <a:lnTo>
                    <a:pt x="2665" y="595"/>
                  </a:lnTo>
                  <a:lnTo>
                    <a:pt x="2660" y="609"/>
                  </a:lnTo>
                  <a:lnTo>
                    <a:pt x="2650" y="616"/>
                  </a:lnTo>
                  <a:lnTo>
                    <a:pt x="2637" y="621"/>
                  </a:lnTo>
                  <a:lnTo>
                    <a:pt x="2623" y="626"/>
                  </a:lnTo>
                  <a:lnTo>
                    <a:pt x="2622" y="640"/>
                  </a:lnTo>
                  <a:lnTo>
                    <a:pt x="2618" y="651"/>
                  </a:lnTo>
                  <a:lnTo>
                    <a:pt x="2611" y="661"/>
                  </a:lnTo>
                  <a:lnTo>
                    <a:pt x="2597" y="663"/>
                  </a:lnTo>
                  <a:lnTo>
                    <a:pt x="2587" y="666"/>
                  </a:lnTo>
                  <a:lnTo>
                    <a:pt x="2580" y="670"/>
                  </a:lnTo>
                  <a:lnTo>
                    <a:pt x="2573" y="672"/>
                  </a:lnTo>
                  <a:lnTo>
                    <a:pt x="2568" y="668"/>
                  </a:lnTo>
                  <a:lnTo>
                    <a:pt x="2562" y="663"/>
                  </a:lnTo>
                  <a:lnTo>
                    <a:pt x="2559" y="658"/>
                  </a:lnTo>
                  <a:lnTo>
                    <a:pt x="2552" y="659"/>
                  </a:lnTo>
                  <a:lnTo>
                    <a:pt x="2543" y="661"/>
                  </a:lnTo>
                  <a:lnTo>
                    <a:pt x="2536" y="665"/>
                  </a:lnTo>
                  <a:lnTo>
                    <a:pt x="2531" y="668"/>
                  </a:lnTo>
                  <a:lnTo>
                    <a:pt x="2531" y="675"/>
                  </a:lnTo>
                  <a:lnTo>
                    <a:pt x="2526" y="677"/>
                  </a:lnTo>
                  <a:lnTo>
                    <a:pt x="2517" y="677"/>
                  </a:lnTo>
                  <a:lnTo>
                    <a:pt x="2505" y="677"/>
                  </a:lnTo>
                  <a:lnTo>
                    <a:pt x="2494" y="679"/>
                  </a:lnTo>
                  <a:lnTo>
                    <a:pt x="2489" y="680"/>
                  </a:lnTo>
                  <a:lnTo>
                    <a:pt x="2480" y="701"/>
                  </a:lnTo>
                  <a:lnTo>
                    <a:pt x="2479" y="724"/>
                  </a:lnTo>
                  <a:lnTo>
                    <a:pt x="2479" y="750"/>
                  </a:lnTo>
                  <a:lnTo>
                    <a:pt x="2482" y="773"/>
                  </a:lnTo>
                  <a:lnTo>
                    <a:pt x="2477" y="773"/>
                  </a:lnTo>
                  <a:lnTo>
                    <a:pt x="2475" y="773"/>
                  </a:lnTo>
                  <a:lnTo>
                    <a:pt x="2473" y="773"/>
                  </a:lnTo>
                  <a:lnTo>
                    <a:pt x="2472" y="775"/>
                  </a:lnTo>
                  <a:lnTo>
                    <a:pt x="2470" y="776"/>
                  </a:lnTo>
                  <a:lnTo>
                    <a:pt x="2468" y="782"/>
                  </a:lnTo>
                  <a:lnTo>
                    <a:pt x="2466" y="787"/>
                  </a:lnTo>
                  <a:lnTo>
                    <a:pt x="2466" y="794"/>
                  </a:lnTo>
                  <a:lnTo>
                    <a:pt x="2466" y="802"/>
                  </a:lnTo>
                  <a:lnTo>
                    <a:pt x="2454" y="802"/>
                  </a:lnTo>
                  <a:lnTo>
                    <a:pt x="2447" y="813"/>
                  </a:lnTo>
                  <a:lnTo>
                    <a:pt x="2442" y="820"/>
                  </a:lnTo>
                  <a:lnTo>
                    <a:pt x="2440" y="827"/>
                  </a:lnTo>
                  <a:lnTo>
                    <a:pt x="2438" y="841"/>
                  </a:lnTo>
                  <a:lnTo>
                    <a:pt x="2435" y="841"/>
                  </a:lnTo>
                  <a:lnTo>
                    <a:pt x="2431" y="841"/>
                  </a:lnTo>
                  <a:lnTo>
                    <a:pt x="2430" y="841"/>
                  </a:lnTo>
                  <a:lnTo>
                    <a:pt x="2430" y="841"/>
                  </a:lnTo>
                  <a:lnTo>
                    <a:pt x="2428" y="841"/>
                  </a:lnTo>
                  <a:lnTo>
                    <a:pt x="2424" y="841"/>
                  </a:lnTo>
                  <a:lnTo>
                    <a:pt x="2417" y="855"/>
                  </a:lnTo>
                  <a:lnTo>
                    <a:pt x="2412" y="872"/>
                  </a:lnTo>
                  <a:lnTo>
                    <a:pt x="2400" y="872"/>
                  </a:lnTo>
                  <a:lnTo>
                    <a:pt x="2396" y="891"/>
                  </a:lnTo>
                  <a:lnTo>
                    <a:pt x="2390" y="891"/>
                  </a:lnTo>
                  <a:lnTo>
                    <a:pt x="2390" y="886"/>
                  </a:lnTo>
                  <a:lnTo>
                    <a:pt x="2376" y="867"/>
                  </a:lnTo>
                  <a:lnTo>
                    <a:pt x="2367" y="844"/>
                  </a:lnTo>
                  <a:lnTo>
                    <a:pt x="2365" y="818"/>
                  </a:lnTo>
                  <a:lnTo>
                    <a:pt x="2367" y="787"/>
                  </a:lnTo>
                  <a:lnTo>
                    <a:pt x="2372" y="783"/>
                  </a:lnTo>
                  <a:lnTo>
                    <a:pt x="2376" y="780"/>
                  </a:lnTo>
                  <a:lnTo>
                    <a:pt x="2381" y="776"/>
                  </a:lnTo>
                  <a:lnTo>
                    <a:pt x="2383" y="771"/>
                  </a:lnTo>
                  <a:lnTo>
                    <a:pt x="2386" y="764"/>
                  </a:lnTo>
                  <a:lnTo>
                    <a:pt x="2381" y="755"/>
                  </a:lnTo>
                  <a:lnTo>
                    <a:pt x="2379" y="743"/>
                  </a:lnTo>
                  <a:lnTo>
                    <a:pt x="2386" y="729"/>
                  </a:lnTo>
                  <a:lnTo>
                    <a:pt x="2393" y="724"/>
                  </a:lnTo>
                  <a:lnTo>
                    <a:pt x="2402" y="720"/>
                  </a:lnTo>
                  <a:lnTo>
                    <a:pt x="2412" y="717"/>
                  </a:lnTo>
                  <a:lnTo>
                    <a:pt x="2419" y="710"/>
                  </a:lnTo>
                  <a:lnTo>
                    <a:pt x="2433" y="689"/>
                  </a:lnTo>
                  <a:lnTo>
                    <a:pt x="2447" y="668"/>
                  </a:lnTo>
                  <a:lnTo>
                    <a:pt x="2458" y="659"/>
                  </a:lnTo>
                  <a:lnTo>
                    <a:pt x="2470" y="651"/>
                  </a:lnTo>
                  <a:lnTo>
                    <a:pt x="2482" y="642"/>
                  </a:lnTo>
                  <a:lnTo>
                    <a:pt x="2487" y="630"/>
                  </a:lnTo>
                  <a:lnTo>
                    <a:pt x="2491" y="616"/>
                  </a:lnTo>
                  <a:lnTo>
                    <a:pt x="2496" y="603"/>
                  </a:lnTo>
                  <a:lnTo>
                    <a:pt x="2496" y="602"/>
                  </a:lnTo>
                  <a:lnTo>
                    <a:pt x="2494" y="602"/>
                  </a:lnTo>
                  <a:lnTo>
                    <a:pt x="2494" y="602"/>
                  </a:lnTo>
                  <a:lnTo>
                    <a:pt x="2494" y="602"/>
                  </a:lnTo>
                  <a:lnTo>
                    <a:pt x="2494" y="600"/>
                  </a:lnTo>
                  <a:lnTo>
                    <a:pt x="2492" y="598"/>
                  </a:lnTo>
                  <a:lnTo>
                    <a:pt x="2489" y="600"/>
                  </a:lnTo>
                  <a:lnTo>
                    <a:pt x="2489" y="600"/>
                  </a:lnTo>
                  <a:lnTo>
                    <a:pt x="2487" y="602"/>
                  </a:lnTo>
                  <a:lnTo>
                    <a:pt x="2487" y="602"/>
                  </a:lnTo>
                  <a:lnTo>
                    <a:pt x="2486" y="603"/>
                  </a:lnTo>
                  <a:lnTo>
                    <a:pt x="2477" y="616"/>
                  </a:lnTo>
                  <a:lnTo>
                    <a:pt x="2468" y="630"/>
                  </a:lnTo>
                  <a:lnTo>
                    <a:pt x="2459" y="642"/>
                  </a:lnTo>
                  <a:lnTo>
                    <a:pt x="2447" y="651"/>
                  </a:lnTo>
                  <a:lnTo>
                    <a:pt x="2431" y="658"/>
                  </a:lnTo>
                  <a:lnTo>
                    <a:pt x="2430" y="652"/>
                  </a:lnTo>
                  <a:lnTo>
                    <a:pt x="2430" y="651"/>
                  </a:lnTo>
                  <a:lnTo>
                    <a:pt x="2428" y="647"/>
                  </a:lnTo>
                  <a:lnTo>
                    <a:pt x="2428" y="642"/>
                  </a:lnTo>
                  <a:lnTo>
                    <a:pt x="2430" y="640"/>
                  </a:lnTo>
                  <a:lnTo>
                    <a:pt x="2430" y="638"/>
                  </a:lnTo>
                  <a:lnTo>
                    <a:pt x="2430" y="637"/>
                  </a:lnTo>
                  <a:lnTo>
                    <a:pt x="2431" y="633"/>
                  </a:lnTo>
                  <a:lnTo>
                    <a:pt x="2431" y="630"/>
                  </a:lnTo>
                  <a:lnTo>
                    <a:pt x="2426" y="626"/>
                  </a:lnTo>
                  <a:lnTo>
                    <a:pt x="2421" y="624"/>
                  </a:lnTo>
                  <a:lnTo>
                    <a:pt x="2417" y="623"/>
                  </a:lnTo>
                  <a:lnTo>
                    <a:pt x="2412" y="621"/>
                  </a:lnTo>
                  <a:lnTo>
                    <a:pt x="2409" y="623"/>
                  </a:lnTo>
                  <a:lnTo>
                    <a:pt x="2400" y="628"/>
                  </a:lnTo>
                  <a:lnTo>
                    <a:pt x="2388" y="638"/>
                  </a:lnTo>
                  <a:lnTo>
                    <a:pt x="2377" y="651"/>
                  </a:lnTo>
                  <a:lnTo>
                    <a:pt x="2367" y="663"/>
                  </a:lnTo>
                  <a:lnTo>
                    <a:pt x="2362" y="672"/>
                  </a:lnTo>
                  <a:lnTo>
                    <a:pt x="2362" y="675"/>
                  </a:lnTo>
                  <a:lnTo>
                    <a:pt x="2362" y="679"/>
                  </a:lnTo>
                  <a:lnTo>
                    <a:pt x="2363" y="682"/>
                  </a:lnTo>
                  <a:lnTo>
                    <a:pt x="2365" y="687"/>
                  </a:lnTo>
                  <a:lnTo>
                    <a:pt x="2367" y="691"/>
                  </a:lnTo>
                  <a:lnTo>
                    <a:pt x="2367" y="694"/>
                  </a:lnTo>
                  <a:lnTo>
                    <a:pt x="2356" y="699"/>
                  </a:lnTo>
                  <a:lnTo>
                    <a:pt x="2344" y="701"/>
                  </a:lnTo>
                  <a:lnTo>
                    <a:pt x="2328" y="703"/>
                  </a:lnTo>
                  <a:lnTo>
                    <a:pt x="2313" y="703"/>
                  </a:lnTo>
                  <a:lnTo>
                    <a:pt x="2313" y="684"/>
                  </a:lnTo>
                  <a:lnTo>
                    <a:pt x="2297" y="687"/>
                  </a:lnTo>
                  <a:lnTo>
                    <a:pt x="2283" y="693"/>
                  </a:lnTo>
                  <a:lnTo>
                    <a:pt x="2271" y="691"/>
                  </a:lnTo>
                  <a:lnTo>
                    <a:pt x="2262" y="680"/>
                  </a:lnTo>
                  <a:lnTo>
                    <a:pt x="2227" y="675"/>
                  </a:lnTo>
                  <a:lnTo>
                    <a:pt x="2215" y="687"/>
                  </a:lnTo>
                  <a:lnTo>
                    <a:pt x="2201" y="696"/>
                  </a:lnTo>
                  <a:lnTo>
                    <a:pt x="2189" y="706"/>
                  </a:lnTo>
                  <a:lnTo>
                    <a:pt x="2182" y="719"/>
                  </a:lnTo>
                  <a:lnTo>
                    <a:pt x="2175" y="731"/>
                  </a:lnTo>
                  <a:lnTo>
                    <a:pt x="2168" y="743"/>
                  </a:lnTo>
                  <a:lnTo>
                    <a:pt x="2159" y="752"/>
                  </a:lnTo>
                  <a:lnTo>
                    <a:pt x="2131" y="761"/>
                  </a:lnTo>
                  <a:lnTo>
                    <a:pt x="2124" y="768"/>
                  </a:lnTo>
                  <a:lnTo>
                    <a:pt x="2119" y="776"/>
                  </a:lnTo>
                  <a:lnTo>
                    <a:pt x="2114" y="783"/>
                  </a:lnTo>
                  <a:lnTo>
                    <a:pt x="2102" y="792"/>
                  </a:lnTo>
                  <a:lnTo>
                    <a:pt x="2102" y="802"/>
                  </a:lnTo>
                  <a:lnTo>
                    <a:pt x="2117" y="802"/>
                  </a:lnTo>
                  <a:lnTo>
                    <a:pt x="2119" y="808"/>
                  </a:lnTo>
                  <a:lnTo>
                    <a:pt x="2121" y="811"/>
                  </a:lnTo>
                  <a:lnTo>
                    <a:pt x="2122" y="815"/>
                  </a:lnTo>
                  <a:lnTo>
                    <a:pt x="2126" y="818"/>
                  </a:lnTo>
                  <a:lnTo>
                    <a:pt x="2129" y="820"/>
                  </a:lnTo>
                  <a:lnTo>
                    <a:pt x="2136" y="822"/>
                  </a:lnTo>
                  <a:lnTo>
                    <a:pt x="2140" y="818"/>
                  </a:lnTo>
                  <a:lnTo>
                    <a:pt x="2143" y="816"/>
                  </a:lnTo>
                  <a:lnTo>
                    <a:pt x="2149" y="815"/>
                  </a:lnTo>
                  <a:lnTo>
                    <a:pt x="2154" y="815"/>
                  </a:lnTo>
                  <a:lnTo>
                    <a:pt x="2163" y="815"/>
                  </a:lnTo>
                  <a:lnTo>
                    <a:pt x="2170" y="823"/>
                  </a:lnTo>
                  <a:lnTo>
                    <a:pt x="2175" y="830"/>
                  </a:lnTo>
                  <a:lnTo>
                    <a:pt x="2178" y="839"/>
                  </a:lnTo>
                  <a:lnTo>
                    <a:pt x="2182" y="853"/>
                  </a:lnTo>
                  <a:lnTo>
                    <a:pt x="2184" y="862"/>
                  </a:lnTo>
                  <a:lnTo>
                    <a:pt x="2182" y="867"/>
                  </a:lnTo>
                  <a:lnTo>
                    <a:pt x="2177" y="872"/>
                  </a:lnTo>
                  <a:lnTo>
                    <a:pt x="2175" y="881"/>
                  </a:lnTo>
                  <a:lnTo>
                    <a:pt x="2175" y="891"/>
                  </a:lnTo>
                  <a:lnTo>
                    <a:pt x="2178" y="900"/>
                  </a:lnTo>
                  <a:lnTo>
                    <a:pt x="2182" y="909"/>
                  </a:lnTo>
                  <a:lnTo>
                    <a:pt x="2185" y="921"/>
                  </a:lnTo>
                  <a:lnTo>
                    <a:pt x="2175" y="932"/>
                  </a:lnTo>
                  <a:lnTo>
                    <a:pt x="2168" y="944"/>
                  </a:lnTo>
                  <a:lnTo>
                    <a:pt x="2163" y="956"/>
                  </a:lnTo>
                  <a:lnTo>
                    <a:pt x="2156" y="972"/>
                  </a:lnTo>
                  <a:lnTo>
                    <a:pt x="2152" y="975"/>
                  </a:lnTo>
                  <a:lnTo>
                    <a:pt x="2143" y="986"/>
                  </a:lnTo>
                  <a:lnTo>
                    <a:pt x="2133" y="998"/>
                  </a:lnTo>
                  <a:lnTo>
                    <a:pt x="2122" y="1012"/>
                  </a:lnTo>
                  <a:lnTo>
                    <a:pt x="2110" y="1024"/>
                  </a:lnTo>
                  <a:lnTo>
                    <a:pt x="2100" y="1036"/>
                  </a:lnTo>
                  <a:lnTo>
                    <a:pt x="2093" y="1045"/>
                  </a:lnTo>
                  <a:lnTo>
                    <a:pt x="2089" y="1049"/>
                  </a:lnTo>
                  <a:lnTo>
                    <a:pt x="2077" y="1052"/>
                  </a:lnTo>
                  <a:lnTo>
                    <a:pt x="2065" y="1050"/>
                  </a:lnTo>
                  <a:lnTo>
                    <a:pt x="2054" y="1050"/>
                  </a:lnTo>
                  <a:lnTo>
                    <a:pt x="2044" y="1052"/>
                  </a:lnTo>
                  <a:lnTo>
                    <a:pt x="2035" y="1061"/>
                  </a:lnTo>
                  <a:lnTo>
                    <a:pt x="2028" y="1071"/>
                  </a:lnTo>
                  <a:lnTo>
                    <a:pt x="2023" y="1082"/>
                  </a:lnTo>
                  <a:lnTo>
                    <a:pt x="2016" y="1092"/>
                  </a:lnTo>
                  <a:lnTo>
                    <a:pt x="2006" y="1099"/>
                  </a:lnTo>
                  <a:lnTo>
                    <a:pt x="2004" y="1099"/>
                  </a:lnTo>
                  <a:lnTo>
                    <a:pt x="2002" y="1101"/>
                  </a:lnTo>
                  <a:lnTo>
                    <a:pt x="2000" y="1101"/>
                  </a:lnTo>
                  <a:lnTo>
                    <a:pt x="1997" y="1101"/>
                  </a:lnTo>
                  <a:lnTo>
                    <a:pt x="1993" y="1103"/>
                  </a:lnTo>
                  <a:lnTo>
                    <a:pt x="1997" y="1113"/>
                  </a:lnTo>
                  <a:lnTo>
                    <a:pt x="2004" y="1124"/>
                  </a:lnTo>
                  <a:lnTo>
                    <a:pt x="2009" y="1136"/>
                  </a:lnTo>
                  <a:lnTo>
                    <a:pt x="2016" y="1148"/>
                  </a:lnTo>
                  <a:lnTo>
                    <a:pt x="2019" y="1159"/>
                  </a:lnTo>
                  <a:lnTo>
                    <a:pt x="2021" y="1171"/>
                  </a:lnTo>
                  <a:lnTo>
                    <a:pt x="2018" y="1179"/>
                  </a:lnTo>
                  <a:lnTo>
                    <a:pt x="2011" y="1186"/>
                  </a:lnTo>
                  <a:lnTo>
                    <a:pt x="1997" y="1192"/>
                  </a:lnTo>
                  <a:lnTo>
                    <a:pt x="1974" y="1195"/>
                  </a:lnTo>
                  <a:lnTo>
                    <a:pt x="1974" y="1186"/>
                  </a:lnTo>
                  <a:lnTo>
                    <a:pt x="1972" y="1178"/>
                  </a:lnTo>
                  <a:lnTo>
                    <a:pt x="1972" y="1166"/>
                  </a:lnTo>
                  <a:lnTo>
                    <a:pt x="1974" y="1152"/>
                  </a:lnTo>
                  <a:lnTo>
                    <a:pt x="1974" y="1141"/>
                  </a:lnTo>
                  <a:lnTo>
                    <a:pt x="1969" y="1141"/>
                  </a:lnTo>
                  <a:lnTo>
                    <a:pt x="1965" y="1141"/>
                  </a:lnTo>
                  <a:lnTo>
                    <a:pt x="1962" y="1141"/>
                  </a:lnTo>
                  <a:lnTo>
                    <a:pt x="1960" y="1141"/>
                  </a:lnTo>
                  <a:lnTo>
                    <a:pt x="1958" y="1139"/>
                  </a:lnTo>
                  <a:lnTo>
                    <a:pt x="1955" y="1138"/>
                  </a:lnTo>
                  <a:lnTo>
                    <a:pt x="1951" y="1132"/>
                  </a:lnTo>
                  <a:lnTo>
                    <a:pt x="1955" y="1127"/>
                  </a:lnTo>
                  <a:lnTo>
                    <a:pt x="1958" y="1122"/>
                  </a:lnTo>
                  <a:lnTo>
                    <a:pt x="1960" y="1117"/>
                  </a:lnTo>
                  <a:lnTo>
                    <a:pt x="1964" y="1110"/>
                  </a:lnTo>
                  <a:lnTo>
                    <a:pt x="1955" y="1110"/>
                  </a:lnTo>
                  <a:lnTo>
                    <a:pt x="1944" y="1108"/>
                  </a:lnTo>
                  <a:lnTo>
                    <a:pt x="1932" y="1111"/>
                  </a:lnTo>
                  <a:lnTo>
                    <a:pt x="1918" y="1117"/>
                  </a:lnTo>
                  <a:lnTo>
                    <a:pt x="1906" y="1122"/>
                  </a:lnTo>
                  <a:lnTo>
                    <a:pt x="1906" y="1118"/>
                  </a:lnTo>
                  <a:lnTo>
                    <a:pt x="1908" y="1113"/>
                  </a:lnTo>
                  <a:lnTo>
                    <a:pt x="1910" y="1110"/>
                  </a:lnTo>
                  <a:lnTo>
                    <a:pt x="1911" y="1104"/>
                  </a:lnTo>
                  <a:lnTo>
                    <a:pt x="1913" y="1101"/>
                  </a:lnTo>
                  <a:lnTo>
                    <a:pt x="1916" y="1094"/>
                  </a:lnTo>
                  <a:lnTo>
                    <a:pt x="1913" y="1094"/>
                  </a:lnTo>
                  <a:lnTo>
                    <a:pt x="1910" y="1092"/>
                  </a:lnTo>
                  <a:lnTo>
                    <a:pt x="1906" y="1092"/>
                  </a:lnTo>
                  <a:lnTo>
                    <a:pt x="1901" y="1090"/>
                  </a:lnTo>
                  <a:lnTo>
                    <a:pt x="1890" y="1101"/>
                  </a:lnTo>
                  <a:lnTo>
                    <a:pt x="1878" y="1110"/>
                  </a:lnTo>
                  <a:lnTo>
                    <a:pt x="1866" y="1120"/>
                  </a:lnTo>
                  <a:lnTo>
                    <a:pt x="1859" y="1132"/>
                  </a:lnTo>
                  <a:lnTo>
                    <a:pt x="1866" y="1136"/>
                  </a:lnTo>
                  <a:lnTo>
                    <a:pt x="1871" y="1139"/>
                  </a:lnTo>
                  <a:lnTo>
                    <a:pt x="1875" y="1143"/>
                  </a:lnTo>
                  <a:lnTo>
                    <a:pt x="1878" y="1146"/>
                  </a:lnTo>
                  <a:lnTo>
                    <a:pt x="1882" y="1152"/>
                  </a:lnTo>
                  <a:lnTo>
                    <a:pt x="1892" y="1146"/>
                  </a:lnTo>
                  <a:lnTo>
                    <a:pt x="1901" y="1143"/>
                  </a:lnTo>
                  <a:lnTo>
                    <a:pt x="1910" y="1143"/>
                  </a:lnTo>
                  <a:lnTo>
                    <a:pt x="1920" y="1148"/>
                  </a:lnTo>
                  <a:lnTo>
                    <a:pt x="1925" y="1148"/>
                  </a:lnTo>
                  <a:lnTo>
                    <a:pt x="1925" y="1160"/>
                  </a:lnTo>
                  <a:lnTo>
                    <a:pt x="1906" y="1160"/>
                  </a:lnTo>
                  <a:lnTo>
                    <a:pt x="1899" y="1169"/>
                  </a:lnTo>
                  <a:lnTo>
                    <a:pt x="1892" y="1176"/>
                  </a:lnTo>
                  <a:lnTo>
                    <a:pt x="1887" y="1183"/>
                  </a:lnTo>
                  <a:lnTo>
                    <a:pt x="1882" y="1195"/>
                  </a:lnTo>
                  <a:lnTo>
                    <a:pt x="1896" y="1204"/>
                  </a:lnTo>
                  <a:lnTo>
                    <a:pt x="1904" y="1218"/>
                  </a:lnTo>
                  <a:lnTo>
                    <a:pt x="1911" y="1237"/>
                  </a:lnTo>
                  <a:lnTo>
                    <a:pt x="1915" y="1256"/>
                  </a:lnTo>
                  <a:lnTo>
                    <a:pt x="1916" y="1277"/>
                  </a:lnTo>
                  <a:lnTo>
                    <a:pt x="1916" y="1295"/>
                  </a:lnTo>
                  <a:lnTo>
                    <a:pt x="1904" y="1303"/>
                  </a:lnTo>
                  <a:lnTo>
                    <a:pt x="1897" y="1317"/>
                  </a:lnTo>
                  <a:lnTo>
                    <a:pt x="1890" y="1330"/>
                  </a:lnTo>
                  <a:lnTo>
                    <a:pt x="1882" y="1344"/>
                  </a:lnTo>
                  <a:lnTo>
                    <a:pt x="1864" y="1363"/>
                  </a:lnTo>
                  <a:lnTo>
                    <a:pt x="1841" y="1377"/>
                  </a:lnTo>
                  <a:lnTo>
                    <a:pt x="1817" y="1387"/>
                  </a:lnTo>
                  <a:lnTo>
                    <a:pt x="1789" y="1396"/>
                  </a:lnTo>
                  <a:lnTo>
                    <a:pt x="1763" y="1401"/>
                  </a:lnTo>
                  <a:lnTo>
                    <a:pt x="1763" y="1408"/>
                  </a:lnTo>
                  <a:lnTo>
                    <a:pt x="1763" y="1412"/>
                  </a:lnTo>
                  <a:lnTo>
                    <a:pt x="1763" y="1415"/>
                  </a:lnTo>
                  <a:lnTo>
                    <a:pt x="1763" y="1417"/>
                  </a:lnTo>
                  <a:lnTo>
                    <a:pt x="1765" y="1419"/>
                  </a:lnTo>
                  <a:lnTo>
                    <a:pt x="1765" y="1424"/>
                  </a:lnTo>
                  <a:lnTo>
                    <a:pt x="1766" y="1429"/>
                  </a:lnTo>
                  <a:lnTo>
                    <a:pt x="1763" y="1433"/>
                  </a:lnTo>
                  <a:lnTo>
                    <a:pt x="1759" y="1436"/>
                  </a:lnTo>
                  <a:lnTo>
                    <a:pt x="1758" y="1438"/>
                  </a:lnTo>
                  <a:lnTo>
                    <a:pt x="1754" y="1441"/>
                  </a:lnTo>
                  <a:lnTo>
                    <a:pt x="1747" y="1445"/>
                  </a:lnTo>
                  <a:lnTo>
                    <a:pt x="1745" y="1445"/>
                  </a:lnTo>
                  <a:lnTo>
                    <a:pt x="1744" y="1447"/>
                  </a:lnTo>
                  <a:lnTo>
                    <a:pt x="1742" y="1447"/>
                  </a:lnTo>
                  <a:lnTo>
                    <a:pt x="1740" y="1447"/>
                  </a:lnTo>
                  <a:lnTo>
                    <a:pt x="1737" y="1448"/>
                  </a:lnTo>
                  <a:lnTo>
                    <a:pt x="1735" y="1443"/>
                  </a:lnTo>
                  <a:lnTo>
                    <a:pt x="1733" y="1438"/>
                  </a:lnTo>
                  <a:lnTo>
                    <a:pt x="1733" y="1433"/>
                  </a:lnTo>
                  <a:lnTo>
                    <a:pt x="1733" y="1424"/>
                  </a:lnTo>
                  <a:lnTo>
                    <a:pt x="1737" y="1422"/>
                  </a:lnTo>
                  <a:lnTo>
                    <a:pt x="1740" y="1422"/>
                  </a:lnTo>
                  <a:lnTo>
                    <a:pt x="1744" y="1420"/>
                  </a:lnTo>
                  <a:lnTo>
                    <a:pt x="1745" y="1417"/>
                  </a:lnTo>
                  <a:lnTo>
                    <a:pt x="1747" y="1413"/>
                  </a:lnTo>
                  <a:lnTo>
                    <a:pt x="1745" y="1410"/>
                  </a:lnTo>
                  <a:lnTo>
                    <a:pt x="1742" y="1405"/>
                  </a:lnTo>
                  <a:lnTo>
                    <a:pt x="1740" y="1401"/>
                  </a:lnTo>
                  <a:lnTo>
                    <a:pt x="1737" y="1399"/>
                  </a:lnTo>
                  <a:lnTo>
                    <a:pt x="1735" y="1399"/>
                  </a:lnTo>
                  <a:lnTo>
                    <a:pt x="1730" y="1398"/>
                  </a:lnTo>
                  <a:lnTo>
                    <a:pt x="1724" y="1398"/>
                  </a:lnTo>
                  <a:lnTo>
                    <a:pt x="1718" y="1406"/>
                  </a:lnTo>
                  <a:lnTo>
                    <a:pt x="1711" y="1412"/>
                  </a:lnTo>
                  <a:lnTo>
                    <a:pt x="1705" y="1417"/>
                  </a:lnTo>
                  <a:lnTo>
                    <a:pt x="1700" y="1426"/>
                  </a:lnTo>
                  <a:lnTo>
                    <a:pt x="1698" y="1440"/>
                  </a:lnTo>
                  <a:lnTo>
                    <a:pt x="1714" y="1455"/>
                  </a:lnTo>
                  <a:lnTo>
                    <a:pt x="1726" y="1471"/>
                  </a:lnTo>
                  <a:lnTo>
                    <a:pt x="1737" y="1488"/>
                  </a:lnTo>
                  <a:lnTo>
                    <a:pt x="1742" y="1511"/>
                  </a:lnTo>
                  <a:lnTo>
                    <a:pt x="1744" y="1539"/>
                  </a:lnTo>
                  <a:lnTo>
                    <a:pt x="1686" y="1586"/>
                  </a:lnTo>
                  <a:lnTo>
                    <a:pt x="1679" y="1586"/>
                  </a:lnTo>
                  <a:lnTo>
                    <a:pt x="1674" y="1567"/>
                  </a:lnTo>
                  <a:lnTo>
                    <a:pt x="1663" y="1553"/>
                  </a:lnTo>
                  <a:lnTo>
                    <a:pt x="1649" y="1541"/>
                  </a:lnTo>
                  <a:lnTo>
                    <a:pt x="1634" y="1529"/>
                  </a:lnTo>
                  <a:lnTo>
                    <a:pt x="1618" y="1516"/>
                  </a:lnTo>
                  <a:lnTo>
                    <a:pt x="1611" y="1544"/>
                  </a:lnTo>
                  <a:lnTo>
                    <a:pt x="1602" y="1567"/>
                  </a:lnTo>
                  <a:lnTo>
                    <a:pt x="1611" y="1572"/>
                  </a:lnTo>
                  <a:lnTo>
                    <a:pt x="1615" y="1579"/>
                  </a:lnTo>
                  <a:lnTo>
                    <a:pt x="1616" y="1588"/>
                  </a:lnTo>
                  <a:lnTo>
                    <a:pt x="1622" y="1598"/>
                  </a:lnTo>
                  <a:lnTo>
                    <a:pt x="1623" y="1600"/>
                  </a:lnTo>
                  <a:lnTo>
                    <a:pt x="1627" y="1600"/>
                  </a:lnTo>
                  <a:lnTo>
                    <a:pt x="1630" y="1600"/>
                  </a:lnTo>
                  <a:lnTo>
                    <a:pt x="1634" y="1600"/>
                  </a:lnTo>
                  <a:lnTo>
                    <a:pt x="1637" y="1602"/>
                  </a:lnTo>
                  <a:lnTo>
                    <a:pt x="1651" y="1616"/>
                  </a:lnTo>
                  <a:lnTo>
                    <a:pt x="1662" y="1637"/>
                  </a:lnTo>
                  <a:lnTo>
                    <a:pt x="1669" y="1661"/>
                  </a:lnTo>
                  <a:lnTo>
                    <a:pt x="1670" y="1686"/>
                  </a:lnTo>
                  <a:lnTo>
                    <a:pt x="1660" y="1686"/>
                  </a:lnTo>
                  <a:lnTo>
                    <a:pt x="1649" y="1677"/>
                  </a:lnTo>
                  <a:lnTo>
                    <a:pt x="1639" y="1672"/>
                  </a:lnTo>
                  <a:lnTo>
                    <a:pt x="1637" y="1670"/>
                  </a:lnTo>
                  <a:lnTo>
                    <a:pt x="1628" y="1663"/>
                  </a:lnTo>
                  <a:lnTo>
                    <a:pt x="1622" y="1649"/>
                  </a:lnTo>
                  <a:lnTo>
                    <a:pt x="1618" y="1633"/>
                  </a:lnTo>
                  <a:lnTo>
                    <a:pt x="1613" y="1619"/>
                  </a:lnTo>
                  <a:lnTo>
                    <a:pt x="1608" y="1605"/>
                  </a:lnTo>
                  <a:lnTo>
                    <a:pt x="1599" y="1593"/>
                  </a:lnTo>
                  <a:lnTo>
                    <a:pt x="1599" y="1590"/>
                  </a:lnTo>
                  <a:lnTo>
                    <a:pt x="1590" y="1593"/>
                  </a:lnTo>
                  <a:lnTo>
                    <a:pt x="1590" y="1590"/>
                  </a:lnTo>
                  <a:lnTo>
                    <a:pt x="1587" y="1576"/>
                  </a:lnTo>
                  <a:lnTo>
                    <a:pt x="1587" y="1558"/>
                  </a:lnTo>
                  <a:lnTo>
                    <a:pt x="1587" y="1539"/>
                  </a:lnTo>
                  <a:lnTo>
                    <a:pt x="1587" y="1518"/>
                  </a:lnTo>
                  <a:lnTo>
                    <a:pt x="1585" y="1499"/>
                  </a:lnTo>
                  <a:lnTo>
                    <a:pt x="1578" y="1483"/>
                  </a:lnTo>
                  <a:lnTo>
                    <a:pt x="1567" y="1471"/>
                  </a:lnTo>
                  <a:lnTo>
                    <a:pt x="1564" y="1474"/>
                  </a:lnTo>
                  <a:lnTo>
                    <a:pt x="1559" y="1478"/>
                  </a:lnTo>
                  <a:lnTo>
                    <a:pt x="1555" y="1480"/>
                  </a:lnTo>
                  <a:lnTo>
                    <a:pt x="1548" y="1481"/>
                  </a:lnTo>
                  <a:lnTo>
                    <a:pt x="1541" y="1481"/>
                  </a:lnTo>
                  <a:lnTo>
                    <a:pt x="1539" y="1481"/>
                  </a:lnTo>
                  <a:lnTo>
                    <a:pt x="1539" y="1480"/>
                  </a:lnTo>
                  <a:lnTo>
                    <a:pt x="1539" y="1480"/>
                  </a:lnTo>
                  <a:lnTo>
                    <a:pt x="1539" y="1480"/>
                  </a:lnTo>
                  <a:lnTo>
                    <a:pt x="1538" y="1480"/>
                  </a:lnTo>
                  <a:lnTo>
                    <a:pt x="1536" y="1478"/>
                  </a:lnTo>
                  <a:lnTo>
                    <a:pt x="1536" y="1457"/>
                  </a:lnTo>
                  <a:lnTo>
                    <a:pt x="1531" y="1440"/>
                  </a:lnTo>
                  <a:lnTo>
                    <a:pt x="1524" y="1426"/>
                  </a:lnTo>
                  <a:lnTo>
                    <a:pt x="1513" y="1413"/>
                  </a:lnTo>
                  <a:lnTo>
                    <a:pt x="1505" y="1399"/>
                  </a:lnTo>
                  <a:lnTo>
                    <a:pt x="1494" y="1382"/>
                  </a:lnTo>
                  <a:lnTo>
                    <a:pt x="1491" y="1385"/>
                  </a:lnTo>
                  <a:lnTo>
                    <a:pt x="1489" y="1387"/>
                  </a:lnTo>
                  <a:lnTo>
                    <a:pt x="1487" y="1391"/>
                  </a:lnTo>
                  <a:lnTo>
                    <a:pt x="1485" y="1392"/>
                  </a:lnTo>
                  <a:lnTo>
                    <a:pt x="1484" y="1394"/>
                  </a:lnTo>
                  <a:lnTo>
                    <a:pt x="1468" y="1396"/>
                  </a:lnTo>
                  <a:lnTo>
                    <a:pt x="1454" y="1394"/>
                  </a:lnTo>
                  <a:lnTo>
                    <a:pt x="1440" y="1394"/>
                  </a:lnTo>
                  <a:lnTo>
                    <a:pt x="1436" y="1408"/>
                  </a:lnTo>
                  <a:lnTo>
                    <a:pt x="1431" y="1415"/>
                  </a:lnTo>
                  <a:lnTo>
                    <a:pt x="1428" y="1417"/>
                  </a:lnTo>
                  <a:lnTo>
                    <a:pt x="1421" y="1417"/>
                  </a:lnTo>
                  <a:lnTo>
                    <a:pt x="1414" y="1419"/>
                  </a:lnTo>
                  <a:lnTo>
                    <a:pt x="1407" y="1424"/>
                  </a:lnTo>
                  <a:lnTo>
                    <a:pt x="1395" y="1455"/>
                  </a:lnTo>
                  <a:lnTo>
                    <a:pt x="1379" y="1455"/>
                  </a:lnTo>
                  <a:lnTo>
                    <a:pt x="1370" y="1462"/>
                  </a:lnTo>
                  <a:lnTo>
                    <a:pt x="1361" y="1471"/>
                  </a:lnTo>
                  <a:lnTo>
                    <a:pt x="1349" y="1478"/>
                  </a:lnTo>
                  <a:lnTo>
                    <a:pt x="1346" y="1513"/>
                  </a:lnTo>
                  <a:lnTo>
                    <a:pt x="1337" y="1543"/>
                  </a:lnTo>
                  <a:lnTo>
                    <a:pt x="1325" y="1567"/>
                  </a:lnTo>
                  <a:lnTo>
                    <a:pt x="1306" y="1590"/>
                  </a:lnTo>
                  <a:lnTo>
                    <a:pt x="1304" y="1590"/>
                  </a:lnTo>
                  <a:lnTo>
                    <a:pt x="1302" y="1588"/>
                  </a:lnTo>
                  <a:lnTo>
                    <a:pt x="1300" y="1588"/>
                  </a:lnTo>
                  <a:lnTo>
                    <a:pt x="1300" y="1588"/>
                  </a:lnTo>
                  <a:lnTo>
                    <a:pt x="1299" y="1586"/>
                  </a:lnTo>
                  <a:lnTo>
                    <a:pt x="1288" y="1574"/>
                  </a:lnTo>
                  <a:lnTo>
                    <a:pt x="1278" y="1555"/>
                  </a:lnTo>
                  <a:lnTo>
                    <a:pt x="1272" y="1539"/>
                  </a:lnTo>
                  <a:lnTo>
                    <a:pt x="1271" y="1536"/>
                  </a:lnTo>
                  <a:lnTo>
                    <a:pt x="1272" y="1532"/>
                  </a:lnTo>
                  <a:lnTo>
                    <a:pt x="1274" y="1529"/>
                  </a:lnTo>
                  <a:lnTo>
                    <a:pt x="1276" y="1527"/>
                  </a:lnTo>
                  <a:lnTo>
                    <a:pt x="1276" y="1525"/>
                  </a:lnTo>
                  <a:lnTo>
                    <a:pt x="1258" y="1499"/>
                  </a:lnTo>
                  <a:lnTo>
                    <a:pt x="1246" y="1471"/>
                  </a:lnTo>
                  <a:lnTo>
                    <a:pt x="1238" y="1441"/>
                  </a:lnTo>
                  <a:lnTo>
                    <a:pt x="1234" y="1405"/>
                  </a:lnTo>
                  <a:lnTo>
                    <a:pt x="1222" y="1406"/>
                  </a:lnTo>
                  <a:lnTo>
                    <a:pt x="1213" y="1406"/>
                  </a:lnTo>
                  <a:lnTo>
                    <a:pt x="1203" y="1405"/>
                  </a:lnTo>
                  <a:lnTo>
                    <a:pt x="1199" y="1401"/>
                  </a:lnTo>
                  <a:lnTo>
                    <a:pt x="1194" y="1398"/>
                  </a:lnTo>
                  <a:lnTo>
                    <a:pt x="1190" y="1394"/>
                  </a:lnTo>
                  <a:lnTo>
                    <a:pt x="1187" y="1391"/>
                  </a:lnTo>
                  <a:lnTo>
                    <a:pt x="1190" y="1378"/>
                  </a:lnTo>
                  <a:lnTo>
                    <a:pt x="1183" y="1368"/>
                  </a:lnTo>
                  <a:lnTo>
                    <a:pt x="1171" y="1359"/>
                  </a:lnTo>
                  <a:lnTo>
                    <a:pt x="1159" y="1351"/>
                  </a:lnTo>
                  <a:lnTo>
                    <a:pt x="1148" y="1340"/>
                  </a:lnTo>
                  <a:lnTo>
                    <a:pt x="1119" y="1344"/>
                  </a:lnTo>
                  <a:lnTo>
                    <a:pt x="1089" y="1344"/>
                  </a:lnTo>
                  <a:lnTo>
                    <a:pt x="1059" y="1342"/>
                  </a:lnTo>
                  <a:lnTo>
                    <a:pt x="1030" y="1340"/>
                  </a:lnTo>
                  <a:lnTo>
                    <a:pt x="1025" y="1330"/>
                  </a:lnTo>
                  <a:lnTo>
                    <a:pt x="1018" y="1317"/>
                  </a:lnTo>
                  <a:lnTo>
                    <a:pt x="1007" y="1321"/>
                  </a:lnTo>
                  <a:lnTo>
                    <a:pt x="1000" y="1323"/>
                  </a:lnTo>
                  <a:lnTo>
                    <a:pt x="991" y="1324"/>
                  </a:lnTo>
                  <a:lnTo>
                    <a:pt x="979" y="1324"/>
                  </a:lnTo>
                  <a:lnTo>
                    <a:pt x="969" y="1317"/>
                  </a:lnTo>
                  <a:lnTo>
                    <a:pt x="958" y="1312"/>
                  </a:lnTo>
                  <a:lnTo>
                    <a:pt x="946" y="1305"/>
                  </a:lnTo>
                  <a:lnTo>
                    <a:pt x="937" y="1298"/>
                  </a:lnTo>
                  <a:lnTo>
                    <a:pt x="934" y="1288"/>
                  </a:lnTo>
                  <a:lnTo>
                    <a:pt x="929" y="1279"/>
                  </a:lnTo>
                  <a:lnTo>
                    <a:pt x="918" y="1270"/>
                  </a:lnTo>
                  <a:lnTo>
                    <a:pt x="916" y="1270"/>
                  </a:lnTo>
                  <a:lnTo>
                    <a:pt x="915" y="1270"/>
                  </a:lnTo>
                  <a:lnTo>
                    <a:pt x="913" y="1270"/>
                  </a:lnTo>
                  <a:lnTo>
                    <a:pt x="909" y="1270"/>
                  </a:lnTo>
                  <a:lnTo>
                    <a:pt x="902" y="1270"/>
                  </a:lnTo>
                  <a:lnTo>
                    <a:pt x="906" y="1284"/>
                  </a:lnTo>
                  <a:lnTo>
                    <a:pt x="911" y="1300"/>
                  </a:lnTo>
                  <a:lnTo>
                    <a:pt x="920" y="1316"/>
                  </a:lnTo>
                  <a:lnTo>
                    <a:pt x="927" y="1330"/>
                  </a:lnTo>
                  <a:lnTo>
                    <a:pt x="934" y="1340"/>
                  </a:lnTo>
                  <a:lnTo>
                    <a:pt x="936" y="1335"/>
                  </a:lnTo>
                  <a:lnTo>
                    <a:pt x="937" y="1333"/>
                  </a:lnTo>
                  <a:lnTo>
                    <a:pt x="937" y="1331"/>
                  </a:lnTo>
                  <a:lnTo>
                    <a:pt x="939" y="1331"/>
                  </a:lnTo>
                  <a:lnTo>
                    <a:pt x="941" y="1331"/>
                  </a:lnTo>
                  <a:lnTo>
                    <a:pt x="946" y="1333"/>
                  </a:lnTo>
                  <a:lnTo>
                    <a:pt x="948" y="1338"/>
                  </a:lnTo>
                  <a:lnTo>
                    <a:pt x="950" y="1344"/>
                  </a:lnTo>
                  <a:lnTo>
                    <a:pt x="950" y="1349"/>
                  </a:lnTo>
                  <a:lnTo>
                    <a:pt x="951" y="1354"/>
                  </a:lnTo>
                  <a:lnTo>
                    <a:pt x="953" y="1359"/>
                  </a:lnTo>
                  <a:lnTo>
                    <a:pt x="960" y="1358"/>
                  </a:lnTo>
                  <a:lnTo>
                    <a:pt x="969" y="1356"/>
                  </a:lnTo>
                  <a:lnTo>
                    <a:pt x="979" y="1356"/>
                  </a:lnTo>
                  <a:lnTo>
                    <a:pt x="995" y="1338"/>
                  </a:lnTo>
                  <a:lnTo>
                    <a:pt x="1014" y="1324"/>
                  </a:lnTo>
                  <a:lnTo>
                    <a:pt x="1016" y="1342"/>
                  </a:lnTo>
                  <a:lnTo>
                    <a:pt x="1018" y="1356"/>
                  </a:lnTo>
                  <a:lnTo>
                    <a:pt x="1044" y="1370"/>
                  </a:lnTo>
                  <a:lnTo>
                    <a:pt x="1065" y="1387"/>
                  </a:lnTo>
                  <a:lnTo>
                    <a:pt x="1058" y="1396"/>
                  </a:lnTo>
                  <a:lnTo>
                    <a:pt x="1052" y="1405"/>
                  </a:lnTo>
                  <a:lnTo>
                    <a:pt x="1046" y="1412"/>
                  </a:lnTo>
                  <a:lnTo>
                    <a:pt x="1033" y="1417"/>
                  </a:lnTo>
                  <a:lnTo>
                    <a:pt x="1033" y="1436"/>
                  </a:lnTo>
                  <a:lnTo>
                    <a:pt x="1016" y="1447"/>
                  </a:lnTo>
                  <a:lnTo>
                    <a:pt x="998" y="1459"/>
                  </a:lnTo>
                  <a:lnTo>
                    <a:pt x="998" y="1467"/>
                  </a:lnTo>
                  <a:lnTo>
                    <a:pt x="976" y="1467"/>
                  </a:lnTo>
                  <a:lnTo>
                    <a:pt x="963" y="1474"/>
                  </a:lnTo>
                  <a:lnTo>
                    <a:pt x="953" y="1485"/>
                  </a:lnTo>
                  <a:lnTo>
                    <a:pt x="941" y="1494"/>
                  </a:lnTo>
                  <a:lnTo>
                    <a:pt x="925" y="1501"/>
                  </a:lnTo>
                  <a:lnTo>
                    <a:pt x="909" y="1504"/>
                  </a:lnTo>
                  <a:lnTo>
                    <a:pt x="892" y="1509"/>
                  </a:lnTo>
                  <a:lnTo>
                    <a:pt x="878" y="1515"/>
                  </a:lnTo>
                  <a:lnTo>
                    <a:pt x="866" y="1522"/>
                  </a:lnTo>
                  <a:lnTo>
                    <a:pt x="854" y="1525"/>
                  </a:lnTo>
                  <a:lnTo>
                    <a:pt x="845" y="1525"/>
                  </a:lnTo>
                  <a:lnTo>
                    <a:pt x="841" y="1523"/>
                  </a:lnTo>
                  <a:lnTo>
                    <a:pt x="840" y="1523"/>
                  </a:lnTo>
                  <a:lnTo>
                    <a:pt x="838" y="1522"/>
                  </a:lnTo>
                  <a:lnTo>
                    <a:pt x="838" y="1522"/>
                  </a:lnTo>
                  <a:lnTo>
                    <a:pt x="836" y="1520"/>
                  </a:lnTo>
                  <a:lnTo>
                    <a:pt x="834" y="1516"/>
                  </a:lnTo>
                  <a:lnTo>
                    <a:pt x="829" y="1506"/>
                  </a:lnTo>
                  <a:lnTo>
                    <a:pt x="827" y="1495"/>
                  </a:lnTo>
                  <a:lnTo>
                    <a:pt x="827" y="1485"/>
                  </a:lnTo>
                  <a:lnTo>
                    <a:pt x="826" y="1474"/>
                  </a:lnTo>
                  <a:lnTo>
                    <a:pt x="817" y="1457"/>
                  </a:lnTo>
                  <a:lnTo>
                    <a:pt x="805" y="1441"/>
                  </a:lnTo>
                  <a:lnTo>
                    <a:pt x="792" y="1427"/>
                  </a:lnTo>
                  <a:lnTo>
                    <a:pt x="780" y="1413"/>
                  </a:lnTo>
                  <a:lnTo>
                    <a:pt x="777" y="1403"/>
                  </a:lnTo>
                  <a:lnTo>
                    <a:pt x="775" y="1391"/>
                  </a:lnTo>
                  <a:lnTo>
                    <a:pt x="773" y="1378"/>
                  </a:lnTo>
                  <a:lnTo>
                    <a:pt x="768" y="1368"/>
                  </a:lnTo>
                  <a:lnTo>
                    <a:pt x="749" y="1356"/>
                  </a:lnTo>
                  <a:lnTo>
                    <a:pt x="744" y="1344"/>
                  </a:lnTo>
                  <a:lnTo>
                    <a:pt x="738" y="1331"/>
                  </a:lnTo>
                  <a:lnTo>
                    <a:pt x="733" y="1319"/>
                  </a:lnTo>
                  <a:lnTo>
                    <a:pt x="726" y="1309"/>
                  </a:lnTo>
                  <a:lnTo>
                    <a:pt x="716" y="1302"/>
                  </a:lnTo>
                  <a:lnTo>
                    <a:pt x="710" y="1300"/>
                  </a:lnTo>
                  <a:lnTo>
                    <a:pt x="709" y="1296"/>
                  </a:lnTo>
                  <a:lnTo>
                    <a:pt x="705" y="1295"/>
                  </a:lnTo>
                  <a:lnTo>
                    <a:pt x="702" y="1293"/>
                  </a:lnTo>
                  <a:lnTo>
                    <a:pt x="698" y="1291"/>
                  </a:lnTo>
                  <a:lnTo>
                    <a:pt x="695" y="1288"/>
                  </a:lnTo>
                  <a:lnTo>
                    <a:pt x="691" y="1282"/>
                  </a:lnTo>
                  <a:lnTo>
                    <a:pt x="688" y="1275"/>
                  </a:lnTo>
                  <a:lnTo>
                    <a:pt x="684" y="1275"/>
                  </a:lnTo>
                  <a:lnTo>
                    <a:pt x="684" y="1282"/>
                  </a:lnTo>
                  <a:lnTo>
                    <a:pt x="696" y="1298"/>
                  </a:lnTo>
                  <a:lnTo>
                    <a:pt x="707" y="1316"/>
                  </a:lnTo>
                  <a:lnTo>
                    <a:pt x="714" y="1337"/>
                  </a:lnTo>
                  <a:lnTo>
                    <a:pt x="721" y="1356"/>
                  </a:lnTo>
                  <a:lnTo>
                    <a:pt x="730" y="1375"/>
                  </a:lnTo>
                  <a:lnTo>
                    <a:pt x="733" y="1378"/>
                  </a:lnTo>
                  <a:lnTo>
                    <a:pt x="738" y="1382"/>
                  </a:lnTo>
                  <a:lnTo>
                    <a:pt x="742" y="1385"/>
                  </a:lnTo>
                  <a:lnTo>
                    <a:pt x="747" y="1389"/>
                  </a:lnTo>
                  <a:lnTo>
                    <a:pt x="749" y="1394"/>
                  </a:lnTo>
                  <a:lnTo>
                    <a:pt x="749" y="1429"/>
                  </a:lnTo>
                  <a:lnTo>
                    <a:pt x="752" y="1433"/>
                  </a:lnTo>
                  <a:lnTo>
                    <a:pt x="756" y="1438"/>
                  </a:lnTo>
                  <a:lnTo>
                    <a:pt x="761" y="1441"/>
                  </a:lnTo>
                  <a:lnTo>
                    <a:pt x="766" y="1445"/>
                  </a:lnTo>
                  <a:lnTo>
                    <a:pt x="768" y="1448"/>
                  </a:lnTo>
                  <a:lnTo>
                    <a:pt x="771" y="1459"/>
                  </a:lnTo>
                  <a:lnTo>
                    <a:pt x="773" y="1467"/>
                  </a:lnTo>
                  <a:lnTo>
                    <a:pt x="777" y="1478"/>
                  </a:lnTo>
                  <a:lnTo>
                    <a:pt x="787" y="1490"/>
                  </a:lnTo>
                  <a:lnTo>
                    <a:pt x="803" y="1501"/>
                  </a:lnTo>
                  <a:lnTo>
                    <a:pt x="820" y="1511"/>
                  </a:lnTo>
                  <a:lnTo>
                    <a:pt x="834" y="1522"/>
                  </a:lnTo>
                  <a:lnTo>
                    <a:pt x="838" y="1527"/>
                  </a:lnTo>
                  <a:lnTo>
                    <a:pt x="838" y="1534"/>
                  </a:lnTo>
                  <a:lnTo>
                    <a:pt x="838" y="1539"/>
                  </a:lnTo>
                  <a:lnTo>
                    <a:pt x="840" y="1544"/>
                  </a:lnTo>
                  <a:lnTo>
                    <a:pt x="845" y="1550"/>
                  </a:lnTo>
                  <a:lnTo>
                    <a:pt x="860" y="1551"/>
                  </a:lnTo>
                  <a:lnTo>
                    <a:pt x="878" y="1543"/>
                  </a:lnTo>
                  <a:lnTo>
                    <a:pt x="902" y="1537"/>
                  </a:lnTo>
                  <a:lnTo>
                    <a:pt x="925" y="1532"/>
                  </a:lnTo>
                  <a:lnTo>
                    <a:pt x="946" y="1529"/>
                  </a:lnTo>
                  <a:lnTo>
                    <a:pt x="946" y="1532"/>
                  </a:lnTo>
                  <a:lnTo>
                    <a:pt x="941" y="1541"/>
                  </a:lnTo>
                  <a:lnTo>
                    <a:pt x="941" y="1551"/>
                  </a:lnTo>
                  <a:lnTo>
                    <a:pt x="937" y="1563"/>
                  </a:lnTo>
                  <a:lnTo>
                    <a:pt x="930" y="1581"/>
                  </a:lnTo>
                  <a:lnTo>
                    <a:pt x="920" y="1602"/>
                  </a:lnTo>
                  <a:lnTo>
                    <a:pt x="908" y="1623"/>
                  </a:lnTo>
                  <a:lnTo>
                    <a:pt x="895" y="1640"/>
                  </a:lnTo>
                  <a:lnTo>
                    <a:pt x="876" y="1659"/>
                  </a:lnTo>
                  <a:lnTo>
                    <a:pt x="855" y="1677"/>
                  </a:lnTo>
                  <a:lnTo>
                    <a:pt x="833" y="1694"/>
                  </a:lnTo>
                  <a:lnTo>
                    <a:pt x="812" y="1714"/>
                  </a:lnTo>
                  <a:lnTo>
                    <a:pt x="794" y="1735"/>
                  </a:lnTo>
                  <a:lnTo>
                    <a:pt x="780" y="1759"/>
                  </a:lnTo>
                  <a:lnTo>
                    <a:pt x="775" y="1782"/>
                  </a:lnTo>
                  <a:lnTo>
                    <a:pt x="778" y="1803"/>
                  </a:lnTo>
                  <a:lnTo>
                    <a:pt x="785" y="1824"/>
                  </a:lnTo>
                  <a:lnTo>
                    <a:pt x="792" y="1843"/>
                  </a:lnTo>
                  <a:lnTo>
                    <a:pt x="799" y="1864"/>
                  </a:lnTo>
                  <a:lnTo>
                    <a:pt x="805" y="1885"/>
                  </a:lnTo>
                  <a:lnTo>
                    <a:pt x="803" y="1906"/>
                  </a:lnTo>
                  <a:lnTo>
                    <a:pt x="792" y="1928"/>
                  </a:lnTo>
                  <a:lnTo>
                    <a:pt x="777" y="1939"/>
                  </a:lnTo>
                  <a:lnTo>
                    <a:pt x="759" y="1947"/>
                  </a:lnTo>
                  <a:lnTo>
                    <a:pt x="742" y="1956"/>
                  </a:lnTo>
                  <a:lnTo>
                    <a:pt x="728" y="1968"/>
                  </a:lnTo>
                  <a:lnTo>
                    <a:pt x="719" y="1986"/>
                  </a:lnTo>
                  <a:lnTo>
                    <a:pt x="728" y="1996"/>
                  </a:lnTo>
                  <a:lnTo>
                    <a:pt x="735" y="2012"/>
                  </a:lnTo>
                  <a:lnTo>
                    <a:pt x="738" y="2031"/>
                  </a:lnTo>
                  <a:lnTo>
                    <a:pt x="733" y="2035"/>
                  </a:lnTo>
                  <a:lnTo>
                    <a:pt x="730" y="2038"/>
                  </a:lnTo>
                  <a:lnTo>
                    <a:pt x="728" y="2040"/>
                  </a:lnTo>
                  <a:lnTo>
                    <a:pt x="724" y="2043"/>
                  </a:lnTo>
                  <a:lnTo>
                    <a:pt x="723" y="2047"/>
                  </a:lnTo>
                  <a:lnTo>
                    <a:pt x="719" y="2050"/>
                  </a:lnTo>
                  <a:lnTo>
                    <a:pt x="700" y="2054"/>
                  </a:lnTo>
                  <a:lnTo>
                    <a:pt x="695" y="2066"/>
                  </a:lnTo>
                  <a:lnTo>
                    <a:pt x="693" y="2080"/>
                  </a:lnTo>
                  <a:lnTo>
                    <a:pt x="691" y="2094"/>
                  </a:lnTo>
                  <a:lnTo>
                    <a:pt x="688" y="2108"/>
                  </a:lnTo>
                  <a:lnTo>
                    <a:pt x="665" y="2127"/>
                  </a:lnTo>
                  <a:lnTo>
                    <a:pt x="658" y="2143"/>
                  </a:lnTo>
                  <a:lnTo>
                    <a:pt x="649" y="2159"/>
                  </a:lnTo>
                  <a:lnTo>
                    <a:pt x="632" y="2174"/>
                  </a:lnTo>
                  <a:lnTo>
                    <a:pt x="611" y="2187"/>
                  </a:lnTo>
                  <a:lnTo>
                    <a:pt x="585" y="2194"/>
                  </a:lnTo>
                  <a:lnTo>
                    <a:pt x="559" y="2201"/>
                  </a:lnTo>
                  <a:lnTo>
                    <a:pt x="532" y="2206"/>
                  </a:lnTo>
                  <a:lnTo>
                    <a:pt x="508" y="2211"/>
                  </a:lnTo>
                  <a:lnTo>
                    <a:pt x="503" y="2208"/>
                  </a:lnTo>
                  <a:lnTo>
                    <a:pt x="499" y="2204"/>
                  </a:lnTo>
                  <a:lnTo>
                    <a:pt x="496" y="2202"/>
                  </a:lnTo>
                  <a:lnTo>
                    <a:pt x="492" y="2197"/>
                  </a:lnTo>
                  <a:lnTo>
                    <a:pt x="489" y="2194"/>
                  </a:lnTo>
                  <a:lnTo>
                    <a:pt x="487" y="2185"/>
                  </a:lnTo>
                  <a:lnTo>
                    <a:pt x="487" y="2174"/>
                  </a:lnTo>
                  <a:lnTo>
                    <a:pt x="487" y="2162"/>
                  </a:lnTo>
                  <a:lnTo>
                    <a:pt x="485" y="2150"/>
                  </a:lnTo>
                  <a:lnTo>
                    <a:pt x="475" y="2133"/>
                  </a:lnTo>
                  <a:lnTo>
                    <a:pt x="461" y="2117"/>
                  </a:lnTo>
                  <a:lnTo>
                    <a:pt x="447" y="2099"/>
                  </a:lnTo>
                  <a:lnTo>
                    <a:pt x="438" y="2082"/>
                  </a:lnTo>
                  <a:lnTo>
                    <a:pt x="442" y="2070"/>
                  </a:lnTo>
                  <a:lnTo>
                    <a:pt x="442" y="2068"/>
                  </a:lnTo>
                  <a:lnTo>
                    <a:pt x="438" y="2064"/>
                  </a:lnTo>
                  <a:lnTo>
                    <a:pt x="435" y="2063"/>
                  </a:lnTo>
                  <a:lnTo>
                    <a:pt x="433" y="2059"/>
                  </a:lnTo>
                  <a:lnTo>
                    <a:pt x="431" y="2059"/>
                  </a:lnTo>
                  <a:lnTo>
                    <a:pt x="429" y="2054"/>
                  </a:lnTo>
                  <a:lnTo>
                    <a:pt x="431" y="2049"/>
                  </a:lnTo>
                  <a:lnTo>
                    <a:pt x="431" y="2045"/>
                  </a:lnTo>
                  <a:lnTo>
                    <a:pt x="433" y="2042"/>
                  </a:lnTo>
                  <a:lnTo>
                    <a:pt x="435" y="2038"/>
                  </a:lnTo>
                  <a:lnTo>
                    <a:pt x="428" y="2035"/>
                  </a:lnTo>
                  <a:lnTo>
                    <a:pt x="428" y="2031"/>
                  </a:lnTo>
                  <a:lnTo>
                    <a:pt x="428" y="2028"/>
                  </a:lnTo>
                  <a:lnTo>
                    <a:pt x="429" y="2023"/>
                  </a:lnTo>
                  <a:lnTo>
                    <a:pt x="431" y="2019"/>
                  </a:lnTo>
                  <a:lnTo>
                    <a:pt x="431" y="2014"/>
                  </a:lnTo>
                  <a:lnTo>
                    <a:pt x="431" y="2009"/>
                  </a:lnTo>
                  <a:lnTo>
                    <a:pt x="424" y="1995"/>
                  </a:lnTo>
                  <a:lnTo>
                    <a:pt x="414" y="1979"/>
                  </a:lnTo>
                  <a:lnTo>
                    <a:pt x="403" y="1965"/>
                  </a:lnTo>
                  <a:lnTo>
                    <a:pt x="396" y="1951"/>
                  </a:lnTo>
                  <a:lnTo>
                    <a:pt x="394" y="1934"/>
                  </a:lnTo>
                  <a:lnTo>
                    <a:pt x="398" y="1914"/>
                  </a:lnTo>
                  <a:lnTo>
                    <a:pt x="405" y="1897"/>
                  </a:lnTo>
                  <a:lnTo>
                    <a:pt x="415" y="1878"/>
                  </a:lnTo>
                  <a:lnTo>
                    <a:pt x="422" y="1862"/>
                  </a:lnTo>
                  <a:lnTo>
                    <a:pt x="428" y="1848"/>
                  </a:lnTo>
                  <a:lnTo>
                    <a:pt x="421" y="1834"/>
                  </a:lnTo>
                  <a:lnTo>
                    <a:pt x="419" y="1822"/>
                  </a:lnTo>
                  <a:lnTo>
                    <a:pt x="419" y="1810"/>
                  </a:lnTo>
                  <a:lnTo>
                    <a:pt x="415" y="1794"/>
                  </a:lnTo>
                  <a:lnTo>
                    <a:pt x="405" y="1773"/>
                  </a:lnTo>
                  <a:lnTo>
                    <a:pt x="389" y="1752"/>
                  </a:lnTo>
                  <a:lnTo>
                    <a:pt x="374" y="1733"/>
                  </a:lnTo>
                  <a:lnTo>
                    <a:pt x="358" y="1717"/>
                  </a:lnTo>
                  <a:lnTo>
                    <a:pt x="363" y="1696"/>
                  </a:lnTo>
                  <a:lnTo>
                    <a:pt x="368" y="1677"/>
                  </a:lnTo>
                  <a:lnTo>
                    <a:pt x="374" y="1656"/>
                  </a:lnTo>
                  <a:lnTo>
                    <a:pt x="368" y="1653"/>
                  </a:lnTo>
                  <a:lnTo>
                    <a:pt x="365" y="1651"/>
                  </a:lnTo>
                  <a:lnTo>
                    <a:pt x="361" y="1647"/>
                  </a:lnTo>
                  <a:lnTo>
                    <a:pt x="358" y="1646"/>
                  </a:lnTo>
                  <a:lnTo>
                    <a:pt x="353" y="1646"/>
                  </a:lnTo>
                  <a:lnTo>
                    <a:pt x="346" y="1644"/>
                  </a:lnTo>
                  <a:lnTo>
                    <a:pt x="342" y="1647"/>
                  </a:lnTo>
                  <a:lnTo>
                    <a:pt x="340" y="1649"/>
                  </a:lnTo>
                  <a:lnTo>
                    <a:pt x="335" y="1651"/>
                  </a:lnTo>
                  <a:lnTo>
                    <a:pt x="330" y="1651"/>
                  </a:lnTo>
                  <a:lnTo>
                    <a:pt x="323" y="1651"/>
                  </a:lnTo>
                  <a:lnTo>
                    <a:pt x="304" y="1621"/>
                  </a:lnTo>
                  <a:lnTo>
                    <a:pt x="291" y="1619"/>
                  </a:lnTo>
                  <a:lnTo>
                    <a:pt x="279" y="1618"/>
                  </a:lnTo>
                  <a:lnTo>
                    <a:pt x="265" y="1616"/>
                  </a:lnTo>
                  <a:lnTo>
                    <a:pt x="248" y="1623"/>
                  </a:lnTo>
                  <a:lnTo>
                    <a:pt x="230" y="1630"/>
                  </a:lnTo>
                  <a:lnTo>
                    <a:pt x="216" y="1635"/>
                  </a:lnTo>
                  <a:lnTo>
                    <a:pt x="182" y="1628"/>
                  </a:lnTo>
                  <a:lnTo>
                    <a:pt x="178" y="1640"/>
                  </a:lnTo>
                  <a:lnTo>
                    <a:pt x="166" y="1640"/>
                  </a:lnTo>
                  <a:lnTo>
                    <a:pt x="155" y="1637"/>
                  </a:lnTo>
                  <a:lnTo>
                    <a:pt x="147" y="1635"/>
                  </a:lnTo>
                  <a:lnTo>
                    <a:pt x="143" y="1637"/>
                  </a:lnTo>
                  <a:lnTo>
                    <a:pt x="140" y="1640"/>
                  </a:lnTo>
                  <a:lnTo>
                    <a:pt x="134" y="1642"/>
                  </a:lnTo>
                  <a:lnTo>
                    <a:pt x="127" y="1644"/>
                  </a:lnTo>
                  <a:lnTo>
                    <a:pt x="117" y="1632"/>
                  </a:lnTo>
                  <a:lnTo>
                    <a:pt x="103" y="1625"/>
                  </a:lnTo>
                  <a:lnTo>
                    <a:pt x="89" y="1618"/>
                  </a:lnTo>
                  <a:lnTo>
                    <a:pt x="75" y="1611"/>
                  </a:lnTo>
                  <a:lnTo>
                    <a:pt x="63" y="1602"/>
                  </a:lnTo>
                  <a:lnTo>
                    <a:pt x="54" y="1579"/>
                  </a:lnTo>
                  <a:lnTo>
                    <a:pt x="44" y="1567"/>
                  </a:lnTo>
                  <a:lnTo>
                    <a:pt x="28" y="1555"/>
                  </a:lnTo>
                  <a:lnTo>
                    <a:pt x="14" y="1543"/>
                  </a:lnTo>
                  <a:lnTo>
                    <a:pt x="5" y="1532"/>
                  </a:lnTo>
                  <a:lnTo>
                    <a:pt x="5" y="1509"/>
                  </a:lnTo>
                  <a:lnTo>
                    <a:pt x="2" y="1499"/>
                  </a:lnTo>
                  <a:lnTo>
                    <a:pt x="3" y="1483"/>
                  </a:lnTo>
                  <a:lnTo>
                    <a:pt x="7" y="1469"/>
                  </a:lnTo>
                  <a:lnTo>
                    <a:pt x="10" y="1457"/>
                  </a:lnTo>
                  <a:lnTo>
                    <a:pt x="12" y="1448"/>
                  </a:lnTo>
                  <a:lnTo>
                    <a:pt x="12" y="1434"/>
                  </a:lnTo>
                  <a:lnTo>
                    <a:pt x="9" y="1426"/>
                  </a:lnTo>
                  <a:lnTo>
                    <a:pt x="3" y="1417"/>
                  </a:lnTo>
                  <a:lnTo>
                    <a:pt x="0" y="1410"/>
                  </a:lnTo>
                  <a:lnTo>
                    <a:pt x="0" y="1399"/>
                  </a:lnTo>
                  <a:lnTo>
                    <a:pt x="3" y="1385"/>
                  </a:lnTo>
                  <a:lnTo>
                    <a:pt x="10" y="1370"/>
                  </a:lnTo>
                  <a:lnTo>
                    <a:pt x="17" y="1352"/>
                  </a:lnTo>
                  <a:lnTo>
                    <a:pt x="24" y="1337"/>
                  </a:lnTo>
                  <a:lnTo>
                    <a:pt x="31" y="1324"/>
                  </a:lnTo>
                  <a:lnTo>
                    <a:pt x="35" y="1317"/>
                  </a:lnTo>
                  <a:lnTo>
                    <a:pt x="47" y="1307"/>
                  </a:lnTo>
                  <a:lnTo>
                    <a:pt x="61" y="1298"/>
                  </a:lnTo>
                  <a:lnTo>
                    <a:pt x="75" y="1291"/>
                  </a:lnTo>
                  <a:lnTo>
                    <a:pt x="89" y="1282"/>
                  </a:lnTo>
                  <a:lnTo>
                    <a:pt x="92" y="1274"/>
                  </a:lnTo>
                  <a:lnTo>
                    <a:pt x="92" y="1263"/>
                  </a:lnTo>
                  <a:lnTo>
                    <a:pt x="91" y="1251"/>
                  </a:lnTo>
                  <a:lnTo>
                    <a:pt x="92" y="1241"/>
                  </a:lnTo>
                  <a:lnTo>
                    <a:pt x="101" y="1227"/>
                  </a:lnTo>
                  <a:lnTo>
                    <a:pt x="113" y="1216"/>
                  </a:lnTo>
                  <a:lnTo>
                    <a:pt x="126" y="1206"/>
                  </a:lnTo>
                  <a:lnTo>
                    <a:pt x="138" y="1195"/>
                  </a:lnTo>
                  <a:lnTo>
                    <a:pt x="148" y="1183"/>
                  </a:lnTo>
                  <a:lnTo>
                    <a:pt x="154" y="1167"/>
                  </a:lnTo>
                  <a:lnTo>
                    <a:pt x="154" y="1166"/>
                  </a:lnTo>
                  <a:lnTo>
                    <a:pt x="152" y="1166"/>
                  </a:lnTo>
                  <a:lnTo>
                    <a:pt x="152" y="1164"/>
                  </a:lnTo>
                  <a:lnTo>
                    <a:pt x="152" y="1162"/>
                  </a:lnTo>
                  <a:lnTo>
                    <a:pt x="150" y="1160"/>
                  </a:lnTo>
                  <a:lnTo>
                    <a:pt x="147" y="1159"/>
                  </a:lnTo>
                  <a:lnTo>
                    <a:pt x="143" y="1157"/>
                  </a:lnTo>
                  <a:lnTo>
                    <a:pt x="140" y="1157"/>
                  </a:lnTo>
                  <a:lnTo>
                    <a:pt x="134" y="1155"/>
                  </a:lnTo>
                  <a:lnTo>
                    <a:pt x="131" y="1159"/>
                  </a:lnTo>
                  <a:lnTo>
                    <a:pt x="127" y="1159"/>
                  </a:lnTo>
                  <a:lnTo>
                    <a:pt x="122" y="1160"/>
                  </a:lnTo>
                  <a:lnTo>
                    <a:pt x="115" y="1160"/>
                  </a:lnTo>
                  <a:lnTo>
                    <a:pt x="115" y="1155"/>
                  </a:lnTo>
                  <a:lnTo>
                    <a:pt x="112" y="1155"/>
                  </a:lnTo>
                  <a:lnTo>
                    <a:pt x="112" y="1141"/>
                  </a:lnTo>
                  <a:lnTo>
                    <a:pt x="110" y="1122"/>
                  </a:lnTo>
                  <a:lnTo>
                    <a:pt x="108" y="1099"/>
                  </a:lnTo>
                  <a:lnTo>
                    <a:pt x="108" y="1077"/>
                  </a:lnTo>
                  <a:lnTo>
                    <a:pt x="108" y="1057"/>
                  </a:lnTo>
                  <a:lnTo>
                    <a:pt x="112" y="1045"/>
                  </a:lnTo>
                  <a:lnTo>
                    <a:pt x="113" y="1040"/>
                  </a:lnTo>
                  <a:lnTo>
                    <a:pt x="115" y="1036"/>
                  </a:lnTo>
                  <a:lnTo>
                    <a:pt x="117" y="1035"/>
                  </a:lnTo>
                  <a:lnTo>
                    <a:pt x="119" y="1035"/>
                  </a:lnTo>
                  <a:lnTo>
                    <a:pt x="122" y="1035"/>
                  </a:lnTo>
                  <a:lnTo>
                    <a:pt x="126" y="1033"/>
                  </a:lnTo>
                  <a:lnTo>
                    <a:pt x="131" y="1033"/>
                  </a:lnTo>
                  <a:lnTo>
                    <a:pt x="145" y="1038"/>
                  </a:lnTo>
                  <a:lnTo>
                    <a:pt x="161" y="1042"/>
                  </a:lnTo>
                  <a:lnTo>
                    <a:pt x="178" y="1042"/>
                  </a:lnTo>
                  <a:lnTo>
                    <a:pt x="195" y="1038"/>
                  </a:lnTo>
                  <a:lnTo>
                    <a:pt x="208" y="1033"/>
                  </a:lnTo>
                  <a:lnTo>
                    <a:pt x="209" y="1031"/>
                  </a:lnTo>
                  <a:lnTo>
                    <a:pt x="209" y="1029"/>
                  </a:lnTo>
                  <a:lnTo>
                    <a:pt x="211" y="1029"/>
                  </a:lnTo>
                  <a:lnTo>
                    <a:pt x="211" y="1028"/>
                  </a:lnTo>
                  <a:lnTo>
                    <a:pt x="211" y="1026"/>
                  </a:lnTo>
                  <a:lnTo>
                    <a:pt x="215" y="1012"/>
                  </a:lnTo>
                  <a:lnTo>
                    <a:pt x="215" y="996"/>
                  </a:lnTo>
                  <a:lnTo>
                    <a:pt x="213" y="981"/>
                  </a:lnTo>
                  <a:lnTo>
                    <a:pt x="211" y="963"/>
                  </a:lnTo>
                  <a:lnTo>
                    <a:pt x="199" y="960"/>
                  </a:lnTo>
                  <a:lnTo>
                    <a:pt x="187" y="956"/>
                  </a:lnTo>
                  <a:lnTo>
                    <a:pt x="175" y="949"/>
                  </a:lnTo>
                  <a:lnTo>
                    <a:pt x="166" y="940"/>
                  </a:lnTo>
                  <a:lnTo>
                    <a:pt x="169" y="939"/>
                  </a:lnTo>
                  <a:lnTo>
                    <a:pt x="173" y="937"/>
                  </a:lnTo>
                  <a:lnTo>
                    <a:pt x="175" y="935"/>
                  </a:lnTo>
                  <a:lnTo>
                    <a:pt x="178" y="935"/>
                  </a:lnTo>
                  <a:lnTo>
                    <a:pt x="182" y="933"/>
                  </a:lnTo>
                  <a:lnTo>
                    <a:pt x="188" y="933"/>
                  </a:lnTo>
                  <a:lnTo>
                    <a:pt x="192" y="932"/>
                  </a:lnTo>
                  <a:lnTo>
                    <a:pt x="197" y="930"/>
                  </a:lnTo>
                  <a:lnTo>
                    <a:pt x="202" y="930"/>
                  </a:lnTo>
                  <a:lnTo>
                    <a:pt x="208" y="930"/>
                  </a:lnTo>
                  <a:lnTo>
                    <a:pt x="208" y="911"/>
                  </a:lnTo>
                  <a:lnTo>
                    <a:pt x="213" y="911"/>
                  </a:lnTo>
                  <a:lnTo>
                    <a:pt x="218" y="912"/>
                  </a:lnTo>
                  <a:lnTo>
                    <a:pt x="220" y="914"/>
                  </a:lnTo>
                  <a:lnTo>
                    <a:pt x="223" y="914"/>
                  </a:lnTo>
                  <a:lnTo>
                    <a:pt x="227" y="916"/>
                  </a:lnTo>
                  <a:lnTo>
                    <a:pt x="230" y="918"/>
                  </a:lnTo>
                  <a:lnTo>
                    <a:pt x="234" y="914"/>
                  </a:lnTo>
                  <a:lnTo>
                    <a:pt x="239" y="912"/>
                  </a:lnTo>
                  <a:lnTo>
                    <a:pt x="243" y="911"/>
                  </a:lnTo>
                  <a:lnTo>
                    <a:pt x="248" y="909"/>
                  </a:lnTo>
                  <a:lnTo>
                    <a:pt x="250" y="907"/>
                  </a:lnTo>
                  <a:lnTo>
                    <a:pt x="251" y="904"/>
                  </a:lnTo>
                  <a:lnTo>
                    <a:pt x="251" y="900"/>
                  </a:lnTo>
                  <a:lnTo>
                    <a:pt x="251" y="897"/>
                  </a:lnTo>
                  <a:lnTo>
                    <a:pt x="251" y="893"/>
                  </a:lnTo>
                  <a:lnTo>
                    <a:pt x="253" y="890"/>
                  </a:lnTo>
                  <a:lnTo>
                    <a:pt x="255" y="886"/>
                  </a:lnTo>
                  <a:lnTo>
                    <a:pt x="288" y="876"/>
                  </a:lnTo>
                  <a:lnTo>
                    <a:pt x="295" y="865"/>
                  </a:lnTo>
                  <a:lnTo>
                    <a:pt x="297" y="855"/>
                  </a:lnTo>
                  <a:lnTo>
                    <a:pt x="302" y="844"/>
                  </a:lnTo>
                  <a:lnTo>
                    <a:pt x="312" y="837"/>
                  </a:lnTo>
                  <a:lnTo>
                    <a:pt x="325" y="832"/>
                  </a:lnTo>
                  <a:lnTo>
                    <a:pt x="340" y="827"/>
                  </a:lnTo>
                  <a:lnTo>
                    <a:pt x="354" y="822"/>
                  </a:lnTo>
                  <a:lnTo>
                    <a:pt x="356" y="820"/>
                  </a:lnTo>
                  <a:lnTo>
                    <a:pt x="356" y="820"/>
                  </a:lnTo>
                  <a:lnTo>
                    <a:pt x="356" y="818"/>
                  </a:lnTo>
                  <a:lnTo>
                    <a:pt x="356" y="816"/>
                  </a:lnTo>
                  <a:lnTo>
                    <a:pt x="358" y="815"/>
                  </a:lnTo>
                  <a:lnTo>
                    <a:pt x="351" y="797"/>
                  </a:lnTo>
                  <a:lnTo>
                    <a:pt x="347" y="776"/>
                  </a:lnTo>
                  <a:lnTo>
                    <a:pt x="347" y="757"/>
                  </a:lnTo>
                  <a:lnTo>
                    <a:pt x="346" y="741"/>
                  </a:lnTo>
                  <a:lnTo>
                    <a:pt x="361" y="740"/>
                  </a:lnTo>
                  <a:lnTo>
                    <a:pt x="372" y="736"/>
                  </a:lnTo>
                  <a:lnTo>
                    <a:pt x="384" y="733"/>
                  </a:lnTo>
                  <a:lnTo>
                    <a:pt x="384" y="741"/>
                  </a:lnTo>
                  <a:lnTo>
                    <a:pt x="382" y="748"/>
                  </a:lnTo>
                  <a:lnTo>
                    <a:pt x="380" y="761"/>
                  </a:lnTo>
                  <a:lnTo>
                    <a:pt x="379" y="778"/>
                  </a:lnTo>
                  <a:lnTo>
                    <a:pt x="377" y="794"/>
                  </a:lnTo>
                  <a:lnTo>
                    <a:pt x="377" y="806"/>
                  </a:lnTo>
                  <a:lnTo>
                    <a:pt x="382" y="809"/>
                  </a:lnTo>
                  <a:lnTo>
                    <a:pt x="386" y="811"/>
                  </a:lnTo>
                  <a:lnTo>
                    <a:pt x="387" y="813"/>
                  </a:lnTo>
                  <a:lnTo>
                    <a:pt x="391" y="815"/>
                  </a:lnTo>
                  <a:lnTo>
                    <a:pt x="396" y="818"/>
                  </a:lnTo>
                  <a:lnTo>
                    <a:pt x="407" y="813"/>
                  </a:lnTo>
                  <a:lnTo>
                    <a:pt x="414" y="813"/>
                  </a:lnTo>
                  <a:lnTo>
                    <a:pt x="419" y="816"/>
                  </a:lnTo>
                  <a:lnTo>
                    <a:pt x="426" y="822"/>
                  </a:lnTo>
                  <a:lnTo>
                    <a:pt x="435" y="822"/>
                  </a:lnTo>
                  <a:lnTo>
                    <a:pt x="445" y="818"/>
                  </a:lnTo>
                  <a:lnTo>
                    <a:pt x="454" y="813"/>
                  </a:lnTo>
                  <a:lnTo>
                    <a:pt x="459" y="808"/>
                  </a:lnTo>
                  <a:lnTo>
                    <a:pt x="466" y="804"/>
                  </a:lnTo>
                  <a:lnTo>
                    <a:pt x="475" y="801"/>
                  </a:lnTo>
                  <a:lnTo>
                    <a:pt x="489" y="802"/>
                  </a:lnTo>
                  <a:lnTo>
                    <a:pt x="508" y="806"/>
                  </a:lnTo>
                  <a:lnTo>
                    <a:pt x="510" y="801"/>
                  </a:lnTo>
                  <a:lnTo>
                    <a:pt x="511" y="799"/>
                  </a:lnTo>
                  <a:lnTo>
                    <a:pt x="515" y="795"/>
                  </a:lnTo>
                  <a:lnTo>
                    <a:pt x="518" y="794"/>
                  </a:lnTo>
                  <a:lnTo>
                    <a:pt x="522" y="794"/>
                  </a:lnTo>
                  <a:lnTo>
                    <a:pt x="527" y="792"/>
                  </a:lnTo>
                  <a:lnTo>
                    <a:pt x="527" y="762"/>
                  </a:lnTo>
                  <a:lnTo>
                    <a:pt x="531" y="738"/>
                  </a:lnTo>
                  <a:lnTo>
                    <a:pt x="534" y="734"/>
                  </a:lnTo>
                  <a:lnTo>
                    <a:pt x="538" y="733"/>
                  </a:lnTo>
                  <a:lnTo>
                    <a:pt x="541" y="729"/>
                  </a:lnTo>
                  <a:lnTo>
                    <a:pt x="545" y="727"/>
                  </a:lnTo>
                  <a:lnTo>
                    <a:pt x="550" y="726"/>
                  </a:lnTo>
                  <a:lnTo>
                    <a:pt x="550" y="729"/>
                  </a:lnTo>
                  <a:lnTo>
                    <a:pt x="553" y="733"/>
                  </a:lnTo>
                  <a:lnTo>
                    <a:pt x="555" y="736"/>
                  </a:lnTo>
                  <a:lnTo>
                    <a:pt x="557" y="740"/>
                  </a:lnTo>
                  <a:lnTo>
                    <a:pt x="559" y="741"/>
                  </a:lnTo>
                  <a:lnTo>
                    <a:pt x="564" y="743"/>
                  </a:lnTo>
                  <a:lnTo>
                    <a:pt x="569" y="745"/>
                  </a:lnTo>
                  <a:lnTo>
                    <a:pt x="567" y="729"/>
                  </a:lnTo>
                  <a:lnTo>
                    <a:pt x="566" y="719"/>
                  </a:lnTo>
                  <a:lnTo>
                    <a:pt x="562" y="712"/>
                  </a:lnTo>
                  <a:lnTo>
                    <a:pt x="560" y="703"/>
                  </a:lnTo>
                  <a:lnTo>
                    <a:pt x="557" y="687"/>
                  </a:lnTo>
                  <a:lnTo>
                    <a:pt x="566" y="686"/>
                  </a:lnTo>
                  <a:lnTo>
                    <a:pt x="572" y="682"/>
                  </a:lnTo>
                  <a:lnTo>
                    <a:pt x="578" y="679"/>
                  </a:lnTo>
                  <a:lnTo>
                    <a:pt x="585" y="675"/>
                  </a:lnTo>
                  <a:lnTo>
                    <a:pt x="597" y="675"/>
                  </a:lnTo>
                  <a:lnTo>
                    <a:pt x="609" y="677"/>
                  </a:lnTo>
                  <a:lnTo>
                    <a:pt x="618" y="679"/>
                  </a:lnTo>
                  <a:lnTo>
                    <a:pt x="627" y="675"/>
                  </a:lnTo>
                  <a:lnTo>
                    <a:pt x="634" y="665"/>
                  </a:lnTo>
                  <a:lnTo>
                    <a:pt x="628" y="663"/>
                  </a:lnTo>
                  <a:lnTo>
                    <a:pt x="623" y="661"/>
                  </a:lnTo>
                  <a:lnTo>
                    <a:pt x="620" y="659"/>
                  </a:lnTo>
                  <a:lnTo>
                    <a:pt x="614" y="658"/>
                  </a:lnTo>
                  <a:lnTo>
                    <a:pt x="607" y="658"/>
                  </a:lnTo>
                  <a:lnTo>
                    <a:pt x="590" y="666"/>
                  </a:lnTo>
                  <a:lnTo>
                    <a:pt x="571" y="672"/>
                  </a:lnTo>
                  <a:lnTo>
                    <a:pt x="550" y="675"/>
                  </a:lnTo>
                  <a:lnTo>
                    <a:pt x="546" y="666"/>
                  </a:lnTo>
                  <a:lnTo>
                    <a:pt x="541" y="659"/>
                  </a:lnTo>
                  <a:lnTo>
                    <a:pt x="536" y="652"/>
                  </a:lnTo>
                  <a:lnTo>
                    <a:pt x="532" y="644"/>
                  </a:lnTo>
                  <a:lnTo>
                    <a:pt x="531" y="630"/>
                  </a:lnTo>
                  <a:lnTo>
                    <a:pt x="532" y="619"/>
                  </a:lnTo>
                  <a:lnTo>
                    <a:pt x="531" y="607"/>
                  </a:lnTo>
                  <a:lnTo>
                    <a:pt x="529" y="593"/>
                  </a:lnTo>
                  <a:lnTo>
                    <a:pt x="531" y="581"/>
                  </a:lnTo>
                  <a:lnTo>
                    <a:pt x="539" y="563"/>
                  </a:lnTo>
                  <a:lnTo>
                    <a:pt x="553" y="551"/>
                  </a:lnTo>
                  <a:lnTo>
                    <a:pt x="567" y="537"/>
                  </a:lnTo>
                  <a:lnTo>
                    <a:pt x="579" y="523"/>
                  </a:lnTo>
                  <a:lnTo>
                    <a:pt x="588" y="507"/>
                  </a:lnTo>
                  <a:lnTo>
                    <a:pt x="583" y="502"/>
                  </a:lnTo>
                  <a:lnTo>
                    <a:pt x="578" y="497"/>
                  </a:lnTo>
                  <a:lnTo>
                    <a:pt x="572" y="492"/>
                  </a:lnTo>
                  <a:lnTo>
                    <a:pt x="559" y="494"/>
                  </a:lnTo>
                  <a:lnTo>
                    <a:pt x="543" y="495"/>
                  </a:lnTo>
                  <a:lnTo>
                    <a:pt x="538" y="520"/>
                  </a:lnTo>
                  <a:lnTo>
                    <a:pt x="529" y="539"/>
                  </a:lnTo>
                  <a:lnTo>
                    <a:pt x="517" y="555"/>
                  </a:lnTo>
                  <a:lnTo>
                    <a:pt x="503" y="570"/>
                  </a:lnTo>
                  <a:lnTo>
                    <a:pt x="490" y="588"/>
                  </a:lnTo>
                  <a:lnTo>
                    <a:pt x="482" y="609"/>
                  </a:lnTo>
                  <a:lnTo>
                    <a:pt x="476" y="633"/>
                  </a:lnTo>
                  <a:lnTo>
                    <a:pt x="487" y="642"/>
                  </a:lnTo>
                  <a:lnTo>
                    <a:pt x="497" y="652"/>
                  </a:lnTo>
                  <a:lnTo>
                    <a:pt x="504" y="665"/>
                  </a:lnTo>
                  <a:lnTo>
                    <a:pt x="508" y="680"/>
                  </a:lnTo>
                  <a:lnTo>
                    <a:pt x="503" y="682"/>
                  </a:lnTo>
                  <a:lnTo>
                    <a:pt x="501" y="684"/>
                  </a:lnTo>
                  <a:lnTo>
                    <a:pt x="499" y="686"/>
                  </a:lnTo>
                  <a:lnTo>
                    <a:pt x="499" y="686"/>
                  </a:lnTo>
                  <a:lnTo>
                    <a:pt x="499" y="687"/>
                  </a:lnTo>
                  <a:lnTo>
                    <a:pt x="497" y="689"/>
                  </a:lnTo>
                  <a:lnTo>
                    <a:pt x="497" y="693"/>
                  </a:lnTo>
                  <a:lnTo>
                    <a:pt x="496" y="694"/>
                  </a:lnTo>
                  <a:lnTo>
                    <a:pt x="473" y="703"/>
                  </a:lnTo>
                  <a:lnTo>
                    <a:pt x="470" y="724"/>
                  </a:lnTo>
                  <a:lnTo>
                    <a:pt x="463" y="740"/>
                  </a:lnTo>
                  <a:lnTo>
                    <a:pt x="456" y="752"/>
                  </a:lnTo>
                  <a:lnTo>
                    <a:pt x="445" y="762"/>
                  </a:lnTo>
                  <a:lnTo>
                    <a:pt x="436" y="773"/>
                  </a:lnTo>
                  <a:lnTo>
                    <a:pt x="428" y="787"/>
                  </a:lnTo>
                  <a:lnTo>
                    <a:pt x="422" y="787"/>
                  </a:lnTo>
                  <a:lnTo>
                    <a:pt x="422" y="783"/>
                  </a:lnTo>
                  <a:lnTo>
                    <a:pt x="408" y="764"/>
                  </a:lnTo>
                  <a:lnTo>
                    <a:pt x="400" y="743"/>
                  </a:lnTo>
                  <a:lnTo>
                    <a:pt x="394" y="720"/>
                  </a:lnTo>
                  <a:lnTo>
                    <a:pt x="384" y="694"/>
                  </a:lnTo>
                  <a:lnTo>
                    <a:pt x="370" y="701"/>
                  </a:lnTo>
                  <a:lnTo>
                    <a:pt x="361" y="710"/>
                  </a:lnTo>
                  <a:lnTo>
                    <a:pt x="351" y="717"/>
                  </a:lnTo>
                  <a:lnTo>
                    <a:pt x="340" y="722"/>
                  </a:lnTo>
                  <a:lnTo>
                    <a:pt x="323" y="726"/>
                  </a:lnTo>
                  <a:lnTo>
                    <a:pt x="321" y="724"/>
                  </a:lnTo>
                  <a:lnTo>
                    <a:pt x="319" y="724"/>
                  </a:lnTo>
                  <a:lnTo>
                    <a:pt x="318" y="724"/>
                  </a:lnTo>
                  <a:lnTo>
                    <a:pt x="316" y="722"/>
                  </a:lnTo>
                  <a:lnTo>
                    <a:pt x="312" y="722"/>
                  </a:lnTo>
                  <a:lnTo>
                    <a:pt x="311" y="701"/>
                  </a:lnTo>
                  <a:lnTo>
                    <a:pt x="309" y="684"/>
                  </a:lnTo>
                  <a:lnTo>
                    <a:pt x="305" y="670"/>
                  </a:lnTo>
                  <a:lnTo>
                    <a:pt x="302" y="654"/>
                  </a:lnTo>
                  <a:lnTo>
                    <a:pt x="300" y="633"/>
                  </a:lnTo>
                  <a:lnTo>
                    <a:pt x="309" y="624"/>
                  </a:lnTo>
                  <a:lnTo>
                    <a:pt x="312" y="616"/>
                  </a:lnTo>
                  <a:lnTo>
                    <a:pt x="314" y="605"/>
                  </a:lnTo>
                  <a:lnTo>
                    <a:pt x="319" y="591"/>
                  </a:lnTo>
                  <a:lnTo>
                    <a:pt x="323" y="588"/>
                  </a:lnTo>
                  <a:lnTo>
                    <a:pt x="328" y="583"/>
                  </a:lnTo>
                  <a:lnTo>
                    <a:pt x="333" y="577"/>
                  </a:lnTo>
                  <a:lnTo>
                    <a:pt x="339" y="572"/>
                  </a:lnTo>
                  <a:lnTo>
                    <a:pt x="342" y="574"/>
                  </a:lnTo>
                  <a:lnTo>
                    <a:pt x="344" y="576"/>
                  </a:lnTo>
                  <a:lnTo>
                    <a:pt x="346" y="577"/>
                  </a:lnTo>
                  <a:lnTo>
                    <a:pt x="347" y="579"/>
                  </a:lnTo>
                  <a:lnTo>
                    <a:pt x="347" y="579"/>
                  </a:lnTo>
                  <a:lnTo>
                    <a:pt x="351" y="576"/>
                  </a:lnTo>
                  <a:lnTo>
                    <a:pt x="353" y="572"/>
                  </a:lnTo>
                  <a:lnTo>
                    <a:pt x="354" y="569"/>
                  </a:lnTo>
                  <a:lnTo>
                    <a:pt x="356" y="563"/>
                  </a:lnTo>
                  <a:lnTo>
                    <a:pt x="358" y="560"/>
                  </a:lnTo>
                  <a:lnTo>
                    <a:pt x="370" y="553"/>
                  </a:lnTo>
                  <a:lnTo>
                    <a:pt x="380" y="549"/>
                  </a:lnTo>
                  <a:lnTo>
                    <a:pt x="389" y="541"/>
                  </a:lnTo>
                  <a:lnTo>
                    <a:pt x="386" y="539"/>
                  </a:lnTo>
                  <a:lnTo>
                    <a:pt x="384" y="539"/>
                  </a:lnTo>
                  <a:lnTo>
                    <a:pt x="382" y="539"/>
                  </a:lnTo>
                  <a:lnTo>
                    <a:pt x="382" y="537"/>
                  </a:lnTo>
                  <a:lnTo>
                    <a:pt x="382" y="537"/>
                  </a:lnTo>
                  <a:lnTo>
                    <a:pt x="382" y="534"/>
                  </a:lnTo>
                  <a:lnTo>
                    <a:pt x="380" y="530"/>
                  </a:lnTo>
                  <a:lnTo>
                    <a:pt x="393" y="514"/>
                  </a:lnTo>
                  <a:lnTo>
                    <a:pt x="405" y="495"/>
                  </a:lnTo>
                  <a:lnTo>
                    <a:pt x="415" y="473"/>
                  </a:lnTo>
                  <a:lnTo>
                    <a:pt x="426" y="450"/>
                  </a:lnTo>
                  <a:lnTo>
                    <a:pt x="436" y="427"/>
                  </a:lnTo>
                  <a:lnTo>
                    <a:pt x="449" y="406"/>
                  </a:lnTo>
                  <a:lnTo>
                    <a:pt x="461" y="392"/>
                  </a:lnTo>
                  <a:lnTo>
                    <a:pt x="476" y="384"/>
                  </a:lnTo>
                  <a:lnTo>
                    <a:pt x="476" y="370"/>
                  </a:lnTo>
                  <a:lnTo>
                    <a:pt x="492" y="370"/>
                  </a:lnTo>
                  <a:lnTo>
                    <a:pt x="501" y="354"/>
                  </a:lnTo>
                  <a:lnTo>
                    <a:pt x="515" y="343"/>
                  </a:lnTo>
                  <a:lnTo>
                    <a:pt x="534" y="338"/>
                  </a:lnTo>
                  <a:lnTo>
                    <a:pt x="536" y="340"/>
                  </a:lnTo>
                  <a:lnTo>
                    <a:pt x="538" y="340"/>
                  </a:lnTo>
                  <a:lnTo>
                    <a:pt x="538" y="340"/>
                  </a:lnTo>
                  <a:lnTo>
                    <a:pt x="539" y="340"/>
                  </a:lnTo>
                  <a:lnTo>
                    <a:pt x="543" y="342"/>
                  </a:lnTo>
                  <a:lnTo>
                    <a:pt x="543" y="329"/>
                  </a:lnTo>
                  <a:lnTo>
                    <a:pt x="548" y="329"/>
                  </a:lnTo>
                  <a:lnTo>
                    <a:pt x="552" y="329"/>
                  </a:lnTo>
                  <a:lnTo>
                    <a:pt x="555" y="329"/>
                  </a:lnTo>
                  <a:lnTo>
                    <a:pt x="557" y="329"/>
                  </a:lnTo>
                  <a:lnTo>
                    <a:pt x="559" y="331"/>
                  </a:lnTo>
                  <a:lnTo>
                    <a:pt x="560" y="331"/>
                  </a:lnTo>
                  <a:lnTo>
                    <a:pt x="566" y="335"/>
                  </a:lnTo>
                  <a:lnTo>
                    <a:pt x="572" y="321"/>
                  </a:lnTo>
                  <a:lnTo>
                    <a:pt x="583" y="312"/>
                  </a:lnTo>
                  <a:lnTo>
                    <a:pt x="595" y="309"/>
                  </a:lnTo>
                  <a:lnTo>
                    <a:pt x="611" y="305"/>
                  </a:lnTo>
                  <a:lnTo>
                    <a:pt x="627" y="303"/>
                  </a:lnTo>
                  <a:lnTo>
                    <a:pt x="634" y="310"/>
                  </a:lnTo>
                  <a:lnTo>
                    <a:pt x="642" y="314"/>
                  </a:lnTo>
                  <a:lnTo>
                    <a:pt x="649" y="315"/>
                  </a:lnTo>
                  <a:lnTo>
                    <a:pt x="656" y="317"/>
                  </a:lnTo>
                  <a:lnTo>
                    <a:pt x="662" y="324"/>
                  </a:lnTo>
                  <a:lnTo>
                    <a:pt x="665" y="338"/>
                  </a:lnTo>
                  <a:lnTo>
                    <a:pt x="663" y="340"/>
                  </a:lnTo>
                  <a:lnTo>
                    <a:pt x="662" y="342"/>
                  </a:lnTo>
                  <a:lnTo>
                    <a:pt x="660" y="342"/>
                  </a:lnTo>
                  <a:lnTo>
                    <a:pt x="660" y="343"/>
                  </a:lnTo>
                  <a:lnTo>
                    <a:pt x="658" y="345"/>
                  </a:lnTo>
                  <a:lnTo>
                    <a:pt x="658" y="349"/>
                  </a:lnTo>
                  <a:lnTo>
                    <a:pt x="660" y="352"/>
                  </a:lnTo>
                  <a:lnTo>
                    <a:pt x="662" y="352"/>
                  </a:lnTo>
                  <a:lnTo>
                    <a:pt x="663" y="354"/>
                  </a:lnTo>
                  <a:lnTo>
                    <a:pt x="665" y="357"/>
                  </a:lnTo>
                  <a:lnTo>
                    <a:pt x="677" y="352"/>
                  </a:lnTo>
                  <a:lnTo>
                    <a:pt x="684" y="350"/>
                  </a:lnTo>
                  <a:lnTo>
                    <a:pt x="689" y="350"/>
                  </a:lnTo>
                  <a:lnTo>
                    <a:pt x="691" y="354"/>
                  </a:lnTo>
                  <a:lnTo>
                    <a:pt x="693" y="359"/>
                  </a:lnTo>
                  <a:lnTo>
                    <a:pt x="698" y="364"/>
                  </a:lnTo>
                  <a:lnTo>
                    <a:pt x="703" y="370"/>
                  </a:lnTo>
                  <a:lnTo>
                    <a:pt x="735" y="373"/>
                  </a:lnTo>
                  <a:lnTo>
                    <a:pt x="747" y="380"/>
                  </a:lnTo>
                  <a:lnTo>
                    <a:pt x="761" y="391"/>
                  </a:lnTo>
                  <a:lnTo>
                    <a:pt x="775" y="405"/>
                  </a:lnTo>
                  <a:lnTo>
                    <a:pt x="787" y="420"/>
                  </a:lnTo>
                  <a:lnTo>
                    <a:pt x="798" y="436"/>
                  </a:lnTo>
                  <a:lnTo>
                    <a:pt x="801" y="452"/>
                  </a:lnTo>
                  <a:lnTo>
                    <a:pt x="799" y="467"/>
                  </a:lnTo>
                  <a:lnTo>
                    <a:pt x="787" y="480"/>
                  </a:lnTo>
                  <a:lnTo>
                    <a:pt x="771" y="488"/>
                  </a:lnTo>
                  <a:lnTo>
                    <a:pt x="754" y="488"/>
                  </a:lnTo>
                  <a:lnTo>
                    <a:pt x="738" y="481"/>
                  </a:lnTo>
                  <a:lnTo>
                    <a:pt x="724" y="474"/>
                  </a:lnTo>
                  <a:lnTo>
                    <a:pt x="710" y="469"/>
                  </a:lnTo>
                  <a:lnTo>
                    <a:pt x="712" y="481"/>
                  </a:lnTo>
                  <a:lnTo>
                    <a:pt x="714" y="497"/>
                  </a:lnTo>
                  <a:lnTo>
                    <a:pt x="716" y="514"/>
                  </a:lnTo>
                  <a:lnTo>
                    <a:pt x="719" y="528"/>
                  </a:lnTo>
                  <a:lnTo>
                    <a:pt x="723" y="537"/>
                  </a:lnTo>
                  <a:lnTo>
                    <a:pt x="726" y="542"/>
                  </a:lnTo>
                  <a:lnTo>
                    <a:pt x="731" y="544"/>
                  </a:lnTo>
                  <a:lnTo>
                    <a:pt x="735" y="548"/>
                  </a:lnTo>
                  <a:lnTo>
                    <a:pt x="742" y="549"/>
                  </a:lnTo>
                  <a:lnTo>
                    <a:pt x="740" y="537"/>
                  </a:lnTo>
                  <a:lnTo>
                    <a:pt x="738" y="528"/>
                  </a:lnTo>
                  <a:lnTo>
                    <a:pt x="738" y="518"/>
                  </a:lnTo>
                  <a:lnTo>
                    <a:pt x="742" y="518"/>
                  </a:lnTo>
                  <a:lnTo>
                    <a:pt x="742" y="514"/>
                  </a:lnTo>
                  <a:lnTo>
                    <a:pt x="754" y="521"/>
                  </a:lnTo>
                  <a:lnTo>
                    <a:pt x="766" y="528"/>
                  </a:lnTo>
                  <a:lnTo>
                    <a:pt x="780" y="534"/>
                  </a:lnTo>
                  <a:lnTo>
                    <a:pt x="782" y="530"/>
                  </a:lnTo>
                  <a:lnTo>
                    <a:pt x="784" y="527"/>
                  </a:lnTo>
                  <a:lnTo>
                    <a:pt x="785" y="525"/>
                  </a:lnTo>
                  <a:lnTo>
                    <a:pt x="787" y="520"/>
                  </a:lnTo>
                  <a:lnTo>
                    <a:pt x="787" y="514"/>
                  </a:lnTo>
                  <a:lnTo>
                    <a:pt x="785" y="513"/>
                  </a:lnTo>
                  <a:lnTo>
                    <a:pt x="784" y="511"/>
                  </a:lnTo>
                  <a:lnTo>
                    <a:pt x="782" y="509"/>
                  </a:lnTo>
                  <a:lnTo>
                    <a:pt x="782" y="507"/>
                  </a:lnTo>
                  <a:lnTo>
                    <a:pt x="782" y="504"/>
                  </a:lnTo>
                  <a:lnTo>
                    <a:pt x="780" y="499"/>
                  </a:lnTo>
                  <a:lnTo>
                    <a:pt x="796" y="492"/>
                  </a:lnTo>
                  <a:lnTo>
                    <a:pt x="806" y="481"/>
                  </a:lnTo>
                  <a:lnTo>
                    <a:pt x="815" y="469"/>
                  </a:lnTo>
                  <a:lnTo>
                    <a:pt x="820" y="471"/>
                  </a:lnTo>
                  <a:lnTo>
                    <a:pt x="827" y="473"/>
                  </a:lnTo>
                  <a:lnTo>
                    <a:pt x="834" y="474"/>
                  </a:lnTo>
                  <a:lnTo>
                    <a:pt x="841" y="476"/>
                  </a:lnTo>
                  <a:lnTo>
                    <a:pt x="838" y="438"/>
                  </a:lnTo>
                  <a:lnTo>
                    <a:pt x="831" y="396"/>
                  </a:lnTo>
                  <a:lnTo>
                    <a:pt x="860" y="396"/>
                  </a:lnTo>
                  <a:lnTo>
                    <a:pt x="867" y="403"/>
                  </a:lnTo>
                  <a:lnTo>
                    <a:pt x="874" y="413"/>
                  </a:lnTo>
                  <a:lnTo>
                    <a:pt x="880" y="422"/>
                  </a:lnTo>
                  <a:lnTo>
                    <a:pt x="880" y="431"/>
                  </a:lnTo>
                  <a:lnTo>
                    <a:pt x="876" y="432"/>
                  </a:lnTo>
                  <a:lnTo>
                    <a:pt x="874" y="432"/>
                  </a:lnTo>
                  <a:lnTo>
                    <a:pt x="871" y="434"/>
                  </a:lnTo>
                  <a:lnTo>
                    <a:pt x="864" y="434"/>
                  </a:lnTo>
                  <a:lnTo>
                    <a:pt x="864" y="453"/>
                  </a:lnTo>
                  <a:lnTo>
                    <a:pt x="869" y="455"/>
                  </a:lnTo>
                  <a:lnTo>
                    <a:pt x="871" y="457"/>
                  </a:lnTo>
                  <a:lnTo>
                    <a:pt x="874" y="459"/>
                  </a:lnTo>
                  <a:lnTo>
                    <a:pt x="878" y="460"/>
                  </a:lnTo>
                  <a:lnTo>
                    <a:pt x="883" y="460"/>
                  </a:lnTo>
                  <a:lnTo>
                    <a:pt x="885" y="460"/>
                  </a:lnTo>
                  <a:lnTo>
                    <a:pt x="887" y="459"/>
                  </a:lnTo>
                  <a:lnTo>
                    <a:pt x="887" y="459"/>
                  </a:lnTo>
                  <a:lnTo>
                    <a:pt x="888" y="459"/>
                  </a:lnTo>
                  <a:lnTo>
                    <a:pt x="892" y="457"/>
                  </a:lnTo>
                  <a:lnTo>
                    <a:pt x="894" y="452"/>
                  </a:lnTo>
                  <a:lnTo>
                    <a:pt x="894" y="448"/>
                  </a:lnTo>
                  <a:lnTo>
                    <a:pt x="894" y="443"/>
                  </a:lnTo>
                  <a:lnTo>
                    <a:pt x="894" y="439"/>
                  </a:lnTo>
                  <a:lnTo>
                    <a:pt x="892" y="434"/>
                  </a:lnTo>
                  <a:lnTo>
                    <a:pt x="904" y="418"/>
                  </a:lnTo>
                  <a:lnTo>
                    <a:pt x="918" y="405"/>
                  </a:lnTo>
                  <a:lnTo>
                    <a:pt x="930" y="389"/>
                  </a:lnTo>
                  <a:lnTo>
                    <a:pt x="936" y="387"/>
                  </a:lnTo>
                  <a:lnTo>
                    <a:pt x="941" y="387"/>
                  </a:lnTo>
                  <a:lnTo>
                    <a:pt x="943" y="385"/>
                  </a:lnTo>
                  <a:lnTo>
                    <a:pt x="946" y="387"/>
                  </a:lnTo>
                  <a:lnTo>
                    <a:pt x="950" y="389"/>
                  </a:lnTo>
                  <a:lnTo>
                    <a:pt x="951" y="392"/>
                  </a:lnTo>
                  <a:lnTo>
                    <a:pt x="953" y="396"/>
                  </a:lnTo>
                  <a:lnTo>
                    <a:pt x="955" y="398"/>
                  </a:lnTo>
                  <a:lnTo>
                    <a:pt x="956" y="401"/>
                  </a:lnTo>
                  <a:lnTo>
                    <a:pt x="960" y="403"/>
                  </a:lnTo>
                  <a:lnTo>
                    <a:pt x="960" y="399"/>
                  </a:lnTo>
                  <a:lnTo>
                    <a:pt x="963" y="396"/>
                  </a:lnTo>
                  <a:lnTo>
                    <a:pt x="965" y="392"/>
                  </a:lnTo>
                  <a:lnTo>
                    <a:pt x="967" y="389"/>
                  </a:lnTo>
                  <a:lnTo>
                    <a:pt x="967" y="384"/>
                  </a:lnTo>
                  <a:lnTo>
                    <a:pt x="969" y="377"/>
                  </a:lnTo>
                  <a:lnTo>
                    <a:pt x="984" y="377"/>
                  </a:lnTo>
                  <a:lnTo>
                    <a:pt x="998" y="380"/>
                  </a:lnTo>
                  <a:lnTo>
                    <a:pt x="1011" y="384"/>
                  </a:lnTo>
                  <a:lnTo>
                    <a:pt x="1002" y="391"/>
                  </a:lnTo>
                  <a:lnTo>
                    <a:pt x="993" y="396"/>
                  </a:lnTo>
                  <a:lnTo>
                    <a:pt x="986" y="401"/>
                  </a:lnTo>
                  <a:lnTo>
                    <a:pt x="979" y="411"/>
                  </a:lnTo>
                  <a:lnTo>
                    <a:pt x="988" y="411"/>
                  </a:lnTo>
                  <a:lnTo>
                    <a:pt x="993" y="406"/>
                  </a:lnTo>
                  <a:lnTo>
                    <a:pt x="1005" y="401"/>
                  </a:lnTo>
                  <a:lnTo>
                    <a:pt x="1018" y="396"/>
                  </a:lnTo>
                  <a:lnTo>
                    <a:pt x="1028" y="392"/>
                  </a:lnTo>
                  <a:lnTo>
                    <a:pt x="1039" y="389"/>
                  </a:lnTo>
                  <a:lnTo>
                    <a:pt x="1042" y="389"/>
                  </a:lnTo>
                  <a:lnTo>
                    <a:pt x="1044" y="391"/>
                  </a:lnTo>
                  <a:lnTo>
                    <a:pt x="1047" y="394"/>
                  </a:lnTo>
                  <a:lnTo>
                    <a:pt x="1049" y="396"/>
                  </a:lnTo>
                  <a:lnTo>
                    <a:pt x="1051" y="398"/>
                  </a:lnTo>
                  <a:lnTo>
                    <a:pt x="1054" y="398"/>
                  </a:lnTo>
                  <a:lnTo>
                    <a:pt x="1061" y="399"/>
                  </a:lnTo>
                  <a:lnTo>
                    <a:pt x="1063" y="396"/>
                  </a:lnTo>
                  <a:lnTo>
                    <a:pt x="1065" y="392"/>
                  </a:lnTo>
                  <a:lnTo>
                    <a:pt x="1066" y="391"/>
                  </a:lnTo>
                  <a:lnTo>
                    <a:pt x="1066" y="387"/>
                  </a:lnTo>
                  <a:lnTo>
                    <a:pt x="1068" y="382"/>
                  </a:lnTo>
                  <a:lnTo>
                    <a:pt x="1068" y="377"/>
                  </a:lnTo>
                  <a:lnTo>
                    <a:pt x="1065" y="373"/>
                  </a:lnTo>
                  <a:lnTo>
                    <a:pt x="1063" y="370"/>
                  </a:lnTo>
                  <a:lnTo>
                    <a:pt x="1061" y="366"/>
                  </a:lnTo>
                  <a:lnTo>
                    <a:pt x="1061" y="361"/>
                  </a:lnTo>
                  <a:lnTo>
                    <a:pt x="1061" y="354"/>
                  </a:lnTo>
                  <a:lnTo>
                    <a:pt x="1066" y="350"/>
                  </a:lnTo>
                  <a:lnTo>
                    <a:pt x="1070" y="347"/>
                  </a:lnTo>
                  <a:lnTo>
                    <a:pt x="1073" y="345"/>
                  </a:lnTo>
                  <a:lnTo>
                    <a:pt x="1080" y="342"/>
                  </a:lnTo>
                  <a:lnTo>
                    <a:pt x="1084" y="343"/>
                  </a:lnTo>
                  <a:lnTo>
                    <a:pt x="1089" y="345"/>
                  </a:lnTo>
                  <a:lnTo>
                    <a:pt x="1096" y="345"/>
                  </a:lnTo>
                  <a:lnTo>
                    <a:pt x="1103" y="345"/>
                  </a:lnTo>
                  <a:lnTo>
                    <a:pt x="1112" y="356"/>
                  </a:lnTo>
                  <a:lnTo>
                    <a:pt x="1124" y="368"/>
                  </a:lnTo>
                  <a:lnTo>
                    <a:pt x="1142" y="380"/>
                  </a:lnTo>
                  <a:lnTo>
                    <a:pt x="1157" y="392"/>
                  </a:lnTo>
                  <a:lnTo>
                    <a:pt x="1171" y="399"/>
                  </a:lnTo>
                  <a:lnTo>
                    <a:pt x="1180" y="403"/>
                  </a:lnTo>
                  <a:lnTo>
                    <a:pt x="1182" y="401"/>
                  </a:lnTo>
                  <a:lnTo>
                    <a:pt x="1182" y="401"/>
                  </a:lnTo>
                  <a:lnTo>
                    <a:pt x="1182" y="399"/>
                  </a:lnTo>
                  <a:lnTo>
                    <a:pt x="1182" y="399"/>
                  </a:lnTo>
                  <a:lnTo>
                    <a:pt x="1183" y="396"/>
                  </a:lnTo>
                  <a:lnTo>
                    <a:pt x="1178" y="391"/>
                  </a:lnTo>
                  <a:lnTo>
                    <a:pt x="1175" y="387"/>
                  </a:lnTo>
                  <a:lnTo>
                    <a:pt x="1173" y="382"/>
                  </a:lnTo>
                  <a:lnTo>
                    <a:pt x="1169" y="377"/>
                  </a:lnTo>
                  <a:lnTo>
                    <a:pt x="1168" y="370"/>
                  </a:lnTo>
                  <a:lnTo>
                    <a:pt x="1152" y="370"/>
                  </a:lnTo>
                  <a:lnTo>
                    <a:pt x="1154" y="349"/>
                  </a:lnTo>
                  <a:lnTo>
                    <a:pt x="1150" y="333"/>
                  </a:lnTo>
                  <a:lnTo>
                    <a:pt x="1148" y="319"/>
                  </a:lnTo>
                  <a:lnTo>
                    <a:pt x="1145" y="300"/>
                  </a:lnTo>
                  <a:lnTo>
                    <a:pt x="1155" y="293"/>
                  </a:lnTo>
                  <a:lnTo>
                    <a:pt x="1162" y="284"/>
                  </a:lnTo>
                  <a:lnTo>
                    <a:pt x="1166" y="274"/>
                  </a:lnTo>
                  <a:lnTo>
                    <a:pt x="1169" y="261"/>
                  </a:lnTo>
                  <a:lnTo>
                    <a:pt x="1173" y="251"/>
                  </a:lnTo>
                  <a:lnTo>
                    <a:pt x="1178" y="240"/>
                  </a:lnTo>
                  <a:lnTo>
                    <a:pt x="1185" y="232"/>
                  </a:lnTo>
                  <a:lnTo>
                    <a:pt x="1194" y="226"/>
                  </a:lnTo>
                  <a:lnTo>
                    <a:pt x="1210" y="225"/>
                  </a:lnTo>
                  <a:lnTo>
                    <a:pt x="1229" y="226"/>
                  </a:lnTo>
                  <a:lnTo>
                    <a:pt x="1234" y="235"/>
                  </a:lnTo>
                  <a:lnTo>
                    <a:pt x="1241" y="242"/>
                  </a:lnTo>
                  <a:lnTo>
                    <a:pt x="1239" y="256"/>
                  </a:lnTo>
                  <a:lnTo>
                    <a:pt x="1236" y="270"/>
                  </a:lnTo>
                  <a:lnTo>
                    <a:pt x="1232" y="282"/>
                  </a:lnTo>
                  <a:lnTo>
                    <a:pt x="1231" y="293"/>
                  </a:lnTo>
                  <a:lnTo>
                    <a:pt x="1229" y="300"/>
                  </a:lnTo>
                  <a:lnTo>
                    <a:pt x="1232" y="309"/>
                  </a:lnTo>
                  <a:lnTo>
                    <a:pt x="1238" y="321"/>
                  </a:lnTo>
                  <a:lnTo>
                    <a:pt x="1241" y="335"/>
                  </a:lnTo>
                  <a:lnTo>
                    <a:pt x="1244" y="345"/>
                  </a:lnTo>
                  <a:lnTo>
                    <a:pt x="1244" y="357"/>
                  </a:lnTo>
                  <a:lnTo>
                    <a:pt x="1241" y="368"/>
                  </a:lnTo>
                  <a:lnTo>
                    <a:pt x="1238" y="377"/>
                  </a:lnTo>
                  <a:lnTo>
                    <a:pt x="1238" y="384"/>
                  </a:lnTo>
                  <a:lnTo>
                    <a:pt x="1239" y="389"/>
                  </a:lnTo>
                  <a:lnTo>
                    <a:pt x="1241" y="392"/>
                  </a:lnTo>
                  <a:lnTo>
                    <a:pt x="1244" y="396"/>
                  </a:lnTo>
                  <a:lnTo>
                    <a:pt x="1248" y="399"/>
                  </a:lnTo>
                  <a:lnTo>
                    <a:pt x="1250" y="405"/>
                  </a:lnTo>
                  <a:lnTo>
                    <a:pt x="1253" y="411"/>
                  </a:lnTo>
                  <a:lnTo>
                    <a:pt x="1248" y="422"/>
                  </a:lnTo>
                  <a:lnTo>
                    <a:pt x="1244" y="434"/>
                  </a:lnTo>
                  <a:lnTo>
                    <a:pt x="1244" y="450"/>
                  </a:lnTo>
                  <a:lnTo>
                    <a:pt x="1239" y="453"/>
                  </a:lnTo>
                  <a:lnTo>
                    <a:pt x="1236" y="457"/>
                  </a:lnTo>
                  <a:lnTo>
                    <a:pt x="1231" y="459"/>
                  </a:lnTo>
                  <a:lnTo>
                    <a:pt x="1225" y="462"/>
                  </a:lnTo>
                  <a:lnTo>
                    <a:pt x="1218" y="464"/>
                  </a:lnTo>
                  <a:lnTo>
                    <a:pt x="1218" y="469"/>
                  </a:lnTo>
                  <a:lnTo>
                    <a:pt x="1238" y="469"/>
                  </a:lnTo>
                  <a:lnTo>
                    <a:pt x="1239" y="467"/>
                  </a:lnTo>
                  <a:lnTo>
                    <a:pt x="1239" y="467"/>
                  </a:lnTo>
                  <a:lnTo>
                    <a:pt x="1241" y="466"/>
                  </a:lnTo>
                  <a:lnTo>
                    <a:pt x="1241" y="466"/>
                  </a:lnTo>
                  <a:lnTo>
                    <a:pt x="1244" y="464"/>
                  </a:lnTo>
                  <a:lnTo>
                    <a:pt x="1251" y="452"/>
                  </a:lnTo>
                  <a:lnTo>
                    <a:pt x="1258" y="438"/>
                  </a:lnTo>
                  <a:lnTo>
                    <a:pt x="1264" y="427"/>
                  </a:lnTo>
                  <a:lnTo>
                    <a:pt x="1267" y="410"/>
                  </a:lnTo>
                  <a:lnTo>
                    <a:pt x="1264" y="394"/>
                  </a:lnTo>
                  <a:lnTo>
                    <a:pt x="1262" y="378"/>
                  </a:lnTo>
                  <a:lnTo>
                    <a:pt x="1260" y="364"/>
                  </a:lnTo>
                  <a:lnTo>
                    <a:pt x="1279" y="364"/>
                  </a:lnTo>
                  <a:lnTo>
                    <a:pt x="1297" y="364"/>
                  </a:lnTo>
                  <a:lnTo>
                    <a:pt x="1314" y="370"/>
                  </a:lnTo>
                  <a:lnTo>
                    <a:pt x="1314" y="364"/>
                  </a:lnTo>
                  <a:lnTo>
                    <a:pt x="1297" y="357"/>
                  </a:lnTo>
                  <a:lnTo>
                    <a:pt x="1276" y="349"/>
                  </a:lnTo>
                  <a:lnTo>
                    <a:pt x="1257" y="342"/>
                  </a:lnTo>
                  <a:lnTo>
                    <a:pt x="1253" y="324"/>
                  </a:lnTo>
                  <a:lnTo>
                    <a:pt x="1248" y="312"/>
                  </a:lnTo>
                  <a:lnTo>
                    <a:pt x="1243" y="302"/>
                  </a:lnTo>
                  <a:lnTo>
                    <a:pt x="1238" y="288"/>
                  </a:lnTo>
                  <a:lnTo>
                    <a:pt x="1260" y="268"/>
                  </a:lnTo>
                  <a:lnTo>
                    <a:pt x="1260" y="235"/>
                  </a:lnTo>
                  <a:lnTo>
                    <a:pt x="1264" y="235"/>
                  </a:lnTo>
                  <a:lnTo>
                    <a:pt x="1267" y="235"/>
                  </a:lnTo>
                  <a:lnTo>
                    <a:pt x="1269" y="235"/>
                  </a:lnTo>
                  <a:lnTo>
                    <a:pt x="1269" y="237"/>
                  </a:lnTo>
                  <a:lnTo>
                    <a:pt x="1272" y="239"/>
                  </a:lnTo>
                  <a:lnTo>
                    <a:pt x="1276" y="249"/>
                  </a:lnTo>
                  <a:lnTo>
                    <a:pt x="1279" y="260"/>
                  </a:lnTo>
                  <a:lnTo>
                    <a:pt x="1286" y="268"/>
                  </a:lnTo>
                  <a:lnTo>
                    <a:pt x="1299" y="261"/>
                  </a:lnTo>
                  <a:lnTo>
                    <a:pt x="1314" y="258"/>
                  </a:lnTo>
                  <a:lnTo>
                    <a:pt x="1334" y="258"/>
                  </a:lnTo>
                  <a:lnTo>
                    <a:pt x="1344" y="272"/>
                  </a:lnTo>
                  <a:lnTo>
                    <a:pt x="1360" y="286"/>
                  </a:lnTo>
                  <a:lnTo>
                    <a:pt x="1375" y="296"/>
                  </a:lnTo>
                  <a:lnTo>
                    <a:pt x="1375" y="288"/>
                  </a:lnTo>
                  <a:lnTo>
                    <a:pt x="1363" y="275"/>
                  </a:lnTo>
                  <a:lnTo>
                    <a:pt x="1354" y="260"/>
                  </a:lnTo>
                  <a:lnTo>
                    <a:pt x="1349" y="240"/>
                  </a:lnTo>
                  <a:lnTo>
                    <a:pt x="1344" y="221"/>
                  </a:lnTo>
                  <a:lnTo>
                    <a:pt x="1340" y="200"/>
                  </a:lnTo>
                  <a:lnTo>
                    <a:pt x="1363" y="193"/>
                  </a:lnTo>
                  <a:lnTo>
                    <a:pt x="1388" y="188"/>
                  </a:lnTo>
                  <a:lnTo>
                    <a:pt x="1395" y="204"/>
                  </a:lnTo>
                  <a:lnTo>
                    <a:pt x="1398" y="204"/>
                  </a:lnTo>
                  <a:lnTo>
                    <a:pt x="1402" y="188"/>
                  </a:lnTo>
                  <a:lnTo>
                    <a:pt x="1405" y="171"/>
                  </a:lnTo>
                  <a:lnTo>
                    <a:pt x="1410" y="153"/>
                  </a:lnTo>
                  <a:lnTo>
                    <a:pt x="1426" y="144"/>
                  </a:lnTo>
                  <a:lnTo>
                    <a:pt x="1438" y="134"/>
                  </a:lnTo>
                  <a:lnTo>
                    <a:pt x="1452" y="123"/>
                  </a:lnTo>
                  <a:lnTo>
                    <a:pt x="1466" y="117"/>
                  </a:lnTo>
                  <a:lnTo>
                    <a:pt x="1482" y="111"/>
                  </a:lnTo>
                  <a:lnTo>
                    <a:pt x="1503" y="111"/>
                  </a:lnTo>
                  <a:lnTo>
                    <a:pt x="1505" y="104"/>
                  </a:lnTo>
                  <a:lnTo>
                    <a:pt x="1508" y="99"/>
                  </a:lnTo>
                  <a:lnTo>
                    <a:pt x="1510" y="94"/>
                  </a:lnTo>
                  <a:lnTo>
                    <a:pt x="1513" y="89"/>
                  </a:lnTo>
                  <a:lnTo>
                    <a:pt x="1524" y="89"/>
                  </a:lnTo>
                  <a:lnTo>
                    <a:pt x="1538" y="89"/>
                  </a:lnTo>
                  <a:lnTo>
                    <a:pt x="1552" y="89"/>
                  </a:lnTo>
                  <a:lnTo>
                    <a:pt x="1562" y="89"/>
                  </a:lnTo>
                  <a:lnTo>
                    <a:pt x="1567" y="89"/>
                  </a:lnTo>
                  <a:lnTo>
                    <a:pt x="1574" y="83"/>
                  </a:lnTo>
                  <a:lnTo>
                    <a:pt x="1581" y="78"/>
                  </a:lnTo>
                  <a:lnTo>
                    <a:pt x="1588" y="71"/>
                  </a:lnTo>
                  <a:lnTo>
                    <a:pt x="1594" y="66"/>
                  </a:lnTo>
                  <a:lnTo>
                    <a:pt x="1599" y="68"/>
                  </a:lnTo>
                  <a:lnTo>
                    <a:pt x="1602" y="68"/>
                  </a:lnTo>
                  <a:lnTo>
                    <a:pt x="1608" y="69"/>
                  </a:lnTo>
                  <a:lnTo>
                    <a:pt x="1613" y="69"/>
                  </a:lnTo>
                  <a:lnTo>
                    <a:pt x="1613" y="50"/>
                  </a:lnTo>
                  <a:lnTo>
                    <a:pt x="1628" y="43"/>
                  </a:lnTo>
                  <a:lnTo>
                    <a:pt x="1641" y="36"/>
                  </a:lnTo>
                  <a:lnTo>
                    <a:pt x="1653" y="27"/>
                  </a:lnTo>
                  <a:lnTo>
                    <a:pt x="1663" y="17"/>
                  </a:lnTo>
                  <a:lnTo>
                    <a:pt x="1667"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dirty="0"/>
            </a:p>
          </p:txBody>
        </p:sp>
        <p:sp>
          <p:nvSpPr>
            <p:cNvPr id="309" name="Freeform 16">
              <a:extLst>
                <a:ext uri="{FF2B5EF4-FFF2-40B4-BE49-F238E27FC236}">
                  <a16:creationId xmlns:a16="http://schemas.microsoft.com/office/drawing/2014/main" id="{980DC50A-C647-4B13-8989-188C7A519CBE}"/>
                </a:ext>
              </a:extLst>
            </p:cNvPr>
            <p:cNvSpPr>
              <a:spLocks noEditPoints="1"/>
            </p:cNvSpPr>
            <p:nvPr/>
          </p:nvSpPr>
          <p:spPr bwMode="auto">
            <a:xfrm>
              <a:off x="4574381" y="1143000"/>
              <a:ext cx="2078038" cy="517525"/>
            </a:xfrm>
            <a:custGeom>
              <a:avLst/>
              <a:gdLst>
                <a:gd name="T0" fmla="*/ 190 w 1309"/>
                <a:gd name="T1" fmla="*/ 255 h 326"/>
                <a:gd name="T2" fmla="*/ 157 w 1309"/>
                <a:gd name="T3" fmla="*/ 202 h 326"/>
                <a:gd name="T4" fmla="*/ 1271 w 1309"/>
                <a:gd name="T5" fmla="*/ 173 h 326"/>
                <a:gd name="T6" fmla="*/ 1293 w 1309"/>
                <a:gd name="T7" fmla="*/ 176 h 326"/>
                <a:gd name="T8" fmla="*/ 1307 w 1309"/>
                <a:gd name="T9" fmla="*/ 216 h 326"/>
                <a:gd name="T10" fmla="*/ 1241 w 1309"/>
                <a:gd name="T11" fmla="*/ 244 h 326"/>
                <a:gd name="T12" fmla="*/ 1238 w 1309"/>
                <a:gd name="T13" fmla="*/ 227 h 326"/>
                <a:gd name="T14" fmla="*/ 1251 w 1309"/>
                <a:gd name="T15" fmla="*/ 171 h 326"/>
                <a:gd name="T16" fmla="*/ 126 w 1309"/>
                <a:gd name="T17" fmla="*/ 166 h 326"/>
                <a:gd name="T18" fmla="*/ 150 w 1309"/>
                <a:gd name="T19" fmla="*/ 169 h 326"/>
                <a:gd name="T20" fmla="*/ 105 w 1309"/>
                <a:gd name="T21" fmla="*/ 276 h 326"/>
                <a:gd name="T22" fmla="*/ 82 w 1309"/>
                <a:gd name="T23" fmla="*/ 307 h 326"/>
                <a:gd name="T24" fmla="*/ 61 w 1309"/>
                <a:gd name="T25" fmla="*/ 251 h 326"/>
                <a:gd name="T26" fmla="*/ 70 w 1309"/>
                <a:gd name="T27" fmla="*/ 246 h 326"/>
                <a:gd name="T28" fmla="*/ 54 w 1309"/>
                <a:gd name="T29" fmla="*/ 222 h 326"/>
                <a:gd name="T30" fmla="*/ 44 w 1309"/>
                <a:gd name="T31" fmla="*/ 213 h 326"/>
                <a:gd name="T32" fmla="*/ 19 w 1309"/>
                <a:gd name="T33" fmla="*/ 173 h 326"/>
                <a:gd name="T34" fmla="*/ 14 w 1309"/>
                <a:gd name="T35" fmla="*/ 159 h 326"/>
                <a:gd name="T36" fmla="*/ 3 w 1309"/>
                <a:gd name="T37" fmla="*/ 147 h 326"/>
                <a:gd name="T38" fmla="*/ 42 w 1309"/>
                <a:gd name="T39" fmla="*/ 122 h 326"/>
                <a:gd name="T40" fmla="*/ 61 w 1309"/>
                <a:gd name="T41" fmla="*/ 141 h 326"/>
                <a:gd name="T42" fmla="*/ 73 w 1309"/>
                <a:gd name="T43" fmla="*/ 122 h 326"/>
                <a:gd name="T44" fmla="*/ 1101 w 1309"/>
                <a:gd name="T45" fmla="*/ 106 h 326"/>
                <a:gd name="T46" fmla="*/ 1094 w 1309"/>
                <a:gd name="T47" fmla="*/ 126 h 326"/>
                <a:gd name="T48" fmla="*/ 1061 w 1309"/>
                <a:gd name="T49" fmla="*/ 112 h 326"/>
                <a:gd name="T50" fmla="*/ 559 w 1309"/>
                <a:gd name="T51" fmla="*/ 101 h 326"/>
                <a:gd name="T52" fmla="*/ 560 w 1309"/>
                <a:gd name="T53" fmla="*/ 126 h 326"/>
                <a:gd name="T54" fmla="*/ 532 w 1309"/>
                <a:gd name="T55" fmla="*/ 113 h 326"/>
                <a:gd name="T56" fmla="*/ 1185 w 1309"/>
                <a:gd name="T57" fmla="*/ 79 h 326"/>
                <a:gd name="T58" fmla="*/ 1178 w 1309"/>
                <a:gd name="T59" fmla="*/ 103 h 326"/>
                <a:gd name="T60" fmla="*/ 1225 w 1309"/>
                <a:gd name="T61" fmla="*/ 115 h 326"/>
                <a:gd name="T62" fmla="*/ 1241 w 1309"/>
                <a:gd name="T63" fmla="*/ 178 h 326"/>
                <a:gd name="T64" fmla="*/ 1157 w 1309"/>
                <a:gd name="T65" fmla="*/ 171 h 326"/>
                <a:gd name="T66" fmla="*/ 1128 w 1309"/>
                <a:gd name="T67" fmla="*/ 131 h 326"/>
                <a:gd name="T68" fmla="*/ 1128 w 1309"/>
                <a:gd name="T69" fmla="*/ 98 h 326"/>
                <a:gd name="T70" fmla="*/ 1175 w 1309"/>
                <a:gd name="T71" fmla="*/ 77 h 326"/>
                <a:gd name="T72" fmla="*/ 991 w 1309"/>
                <a:gd name="T73" fmla="*/ 108 h 326"/>
                <a:gd name="T74" fmla="*/ 637 w 1309"/>
                <a:gd name="T75" fmla="*/ 80 h 326"/>
                <a:gd name="T76" fmla="*/ 593 w 1309"/>
                <a:gd name="T77" fmla="*/ 99 h 326"/>
                <a:gd name="T78" fmla="*/ 176 w 1309"/>
                <a:gd name="T79" fmla="*/ 77 h 326"/>
                <a:gd name="T80" fmla="*/ 204 w 1309"/>
                <a:gd name="T81" fmla="*/ 80 h 326"/>
                <a:gd name="T82" fmla="*/ 227 w 1309"/>
                <a:gd name="T83" fmla="*/ 89 h 326"/>
                <a:gd name="T84" fmla="*/ 211 w 1309"/>
                <a:gd name="T85" fmla="*/ 141 h 326"/>
                <a:gd name="T86" fmla="*/ 145 w 1309"/>
                <a:gd name="T87" fmla="*/ 134 h 326"/>
                <a:gd name="T88" fmla="*/ 124 w 1309"/>
                <a:gd name="T89" fmla="*/ 101 h 326"/>
                <a:gd name="T90" fmla="*/ 161 w 1309"/>
                <a:gd name="T91" fmla="*/ 77 h 326"/>
                <a:gd name="T92" fmla="*/ 627 w 1309"/>
                <a:gd name="T93" fmla="*/ 45 h 326"/>
                <a:gd name="T94" fmla="*/ 646 w 1309"/>
                <a:gd name="T95" fmla="*/ 66 h 326"/>
                <a:gd name="T96" fmla="*/ 567 w 1309"/>
                <a:gd name="T97" fmla="*/ 54 h 326"/>
                <a:gd name="T98" fmla="*/ 515 w 1309"/>
                <a:gd name="T99" fmla="*/ 108 h 326"/>
                <a:gd name="T100" fmla="*/ 504 w 1309"/>
                <a:gd name="T101" fmla="*/ 77 h 326"/>
                <a:gd name="T102" fmla="*/ 527 w 1309"/>
                <a:gd name="T103" fmla="*/ 54 h 326"/>
                <a:gd name="T104" fmla="*/ 538 w 1309"/>
                <a:gd name="T105" fmla="*/ 52 h 326"/>
                <a:gd name="T106" fmla="*/ 595 w 1309"/>
                <a:gd name="T107" fmla="*/ 26 h 326"/>
                <a:gd name="T108" fmla="*/ 599 w 1309"/>
                <a:gd name="T109" fmla="*/ 49 h 326"/>
                <a:gd name="T110" fmla="*/ 646 w 1309"/>
                <a:gd name="T111" fmla="*/ 16 h 326"/>
                <a:gd name="T112" fmla="*/ 1126 w 1309"/>
                <a:gd name="T113" fmla="*/ 7 h 326"/>
                <a:gd name="T114" fmla="*/ 1157 w 1309"/>
                <a:gd name="T115" fmla="*/ 33 h 326"/>
                <a:gd name="T116" fmla="*/ 1173 w 1309"/>
                <a:gd name="T117" fmla="*/ 61 h 326"/>
                <a:gd name="T118" fmla="*/ 1101 w 1309"/>
                <a:gd name="T119" fmla="*/ 79 h 326"/>
                <a:gd name="T120" fmla="*/ 1082 w 1309"/>
                <a:gd name="T121" fmla="*/ 80 h 326"/>
                <a:gd name="T122" fmla="*/ 1009 w 1309"/>
                <a:gd name="T123" fmla="*/ 19 h 326"/>
                <a:gd name="T124" fmla="*/ 995 w 1309"/>
                <a:gd name="T125" fmla="*/ 9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9" h="326">
                  <a:moveTo>
                    <a:pt x="157" y="202"/>
                  </a:moveTo>
                  <a:lnTo>
                    <a:pt x="169" y="202"/>
                  </a:lnTo>
                  <a:lnTo>
                    <a:pt x="173" y="216"/>
                  </a:lnTo>
                  <a:lnTo>
                    <a:pt x="176" y="225"/>
                  </a:lnTo>
                  <a:lnTo>
                    <a:pt x="183" y="229"/>
                  </a:lnTo>
                  <a:lnTo>
                    <a:pt x="195" y="234"/>
                  </a:lnTo>
                  <a:lnTo>
                    <a:pt x="190" y="255"/>
                  </a:lnTo>
                  <a:lnTo>
                    <a:pt x="183" y="276"/>
                  </a:lnTo>
                  <a:lnTo>
                    <a:pt x="173" y="291"/>
                  </a:lnTo>
                  <a:lnTo>
                    <a:pt x="173" y="272"/>
                  </a:lnTo>
                  <a:lnTo>
                    <a:pt x="150" y="272"/>
                  </a:lnTo>
                  <a:lnTo>
                    <a:pt x="152" y="250"/>
                  </a:lnTo>
                  <a:lnTo>
                    <a:pt x="154" y="229"/>
                  </a:lnTo>
                  <a:lnTo>
                    <a:pt x="157" y="202"/>
                  </a:lnTo>
                  <a:close/>
                  <a:moveTo>
                    <a:pt x="1260" y="157"/>
                  </a:moveTo>
                  <a:lnTo>
                    <a:pt x="1264" y="157"/>
                  </a:lnTo>
                  <a:lnTo>
                    <a:pt x="1264" y="161"/>
                  </a:lnTo>
                  <a:lnTo>
                    <a:pt x="1265" y="166"/>
                  </a:lnTo>
                  <a:lnTo>
                    <a:pt x="1267" y="168"/>
                  </a:lnTo>
                  <a:lnTo>
                    <a:pt x="1269" y="171"/>
                  </a:lnTo>
                  <a:lnTo>
                    <a:pt x="1271" y="173"/>
                  </a:lnTo>
                  <a:lnTo>
                    <a:pt x="1274" y="176"/>
                  </a:lnTo>
                  <a:lnTo>
                    <a:pt x="1278" y="173"/>
                  </a:lnTo>
                  <a:lnTo>
                    <a:pt x="1279" y="169"/>
                  </a:lnTo>
                  <a:lnTo>
                    <a:pt x="1281" y="168"/>
                  </a:lnTo>
                  <a:lnTo>
                    <a:pt x="1285" y="168"/>
                  </a:lnTo>
                  <a:lnTo>
                    <a:pt x="1290" y="166"/>
                  </a:lnTo>
                  <a:lnTo>
                    <a:pt x="1293" y="176"/>
                  </a:lnTo>
                  <a:lnTo>
                    <a:pt x="1299" y="183"/>
                  </a:lnTo>
                  <a:lnTo>
                    <a:pt x="1304" y="190"/>
                  </a:lnTo>
                  <a:lnTo>
                    <a:pt x="1307" y="199"/>
                  </a:lnTo>
                  <a:lnTo>
                    <a:pt x="1309" y="211"/>
                  </a:lnTo>
                  <a:lnTo>
                    <a:pt x="1309" y="213"/>
                  </a:lnTo>
                  <a:lnTo>
                    <a:pt x="1307" y="215"/>
                  </a:lnTo>
                  <a:lnTo>
                    <a:pt x="1307" y="216"/>
                  </a:lnTo>
                  <a:lnTo>
                    <a:pt x="1307" y="218"/>
                  </a:lnTo>
                  <a:lnTo>
                    <a:pt x="1307" y="220"/>
                  </a:lnTo>
                  <a:lnTo>
                    <a:pt x="1306" y="223"/>
                  </a:lnTo>
                  <a:lnTo>
                    <a:pt x="1295" y="230"/>
                  </a:lnTo>
                  <a:lnTo>
                    <a:pt x="1279" y="237"/>
                  </a:lnTo>
                  <a:lnTo>
                    <a:pt x="1260" y="241"/>
                  </a:lnTo>
                  <a:lnTo>
                    <a:pt x="1241" y="244"/>
                  </a:lnTo>
                  <a:lnTo>
                    <a:pt x="1225" y="246"/>
                  </a:lnTo>
                  <a:lnTo>
                    <a:pt x="1227" y="237"/>
                  </a:lnTo>
                  <a:lnTo>
                    <a:pt x="1229" y="234"/>
                  </a:lnTo>
                  <a:lnTo>
                    <a:pt x="1231" y="230"/>
                  </a:lnTo>
                  <a:lnTo>
                    <a:pt x="1232" y="229"/>
                  </a:lnTo>
                  <a:lnTo>
                    <a:pt x="1234" y="229"/>
                  </a:lnTo>
                  <a:lnTo>
                    <a:pt x="1238" y="227"/>
                  </a:lnTo>
                  <a:lnTo>
                    <a:pt x="1239" y="227"/>
                  </a:lnTo>
                  <a:lnTo>
                    <a:pt x="1241" y="225"/>
                  </a:lnTo>
                  <a:lnTo>
                    <a:pt x="1245" y="223"/>
                  </a:lnTo>
                  <a:lnTo>
                    <a:pt x="1250" y="209"/>
                  </a:lnTo>
                  <a:lnTo>
                    <a:pt x="1250" y="195"/>
                  </a:lnTo>
                  <a:lnTo>
                    <a:pt x="1248" y="182"/>
                  </a:lnTo>
                  <a:lnTo>
                    <a:pt x="1251" y="171"/>
                  </a:lnTo>
                  <a:lnTo>
                    <a:pt x="1260" y="161"/>
                  </a:lnTo>
                  <a:lnTo>
                    <a:pt x="1260" y="157"/>
                  </a:lnTo>
                  <a:close/>
                  <a:moveTo>
                    <a:pt x="99" y="108"/>
                  </a:moveTo>
                  <a:lnTo>
                    <a:pt x="105" y="117"/>
                  </a:lnTo>
                  <a:lnTo>
                    <a:pt x="110" y="134"/>
                  </a:lnTo>
                  <a:lnTo>
                    <a:pt x="117" y="150"/>
                  </a:lnTo>
                  <a:lnTo>
                    <a:pt x="126" y="166"/>
                  </a:lnTo>
                  <a:lnTo>
                    <a:pt x="131" y="173"/>
                  </a:lnTo>
                  <a:lnTo>
                    <a:pt x="134" y="169"/>
                  </a:lnTo>
                  <a:lnTo>
                    <a:pt x="136" y="168"/>
                  </a:lnTo>
                  <a:lnTo>
                    <a:pt x="140" y="168"/>
                  </a:lnTo>
                  <a:lnTo>
                    <a:pt x="143" y="166"/>
                  </a:lnTo>
                  <a:lnTo>
                    <a:pt x="150" y="166"/>
                  </a:lnTo>
                  <a:lnTo>
                    <a:pt x="150" y="169"/>
                  </a:lnTo>
                  <a:lnTo>
                    <a:pt x="154" y="169"/>
                  </a:lnTo>
                  <a:lnTo>
                    <a:pt x="154" y="180"/>
                  </a:lnTo>
                  <a:lnTo>
                    <a:pt x="127" y="183"/>
                  </a:lnTo>
                  <a:lnTo>
                    <a:pt x="124" y="211"/>
                  </a:lnTo>
                  <a:lnTo>
                    <a:pt x="115" y="234"/>
                  </a:lnTo>
                  <a:lnTo>
                    <a:pt x="108" y="257"/>
                  </a:lnTo>
                  <a:lnTo>
                    <a:pt x="105" y="276"/>
                  </a:lnTo>
                  <a:lnTo>
                    <a:pt x="103" y="295"/>
                  </a:lnTo>
                  <a:lnTo>
                    <a:pt x="103" y="311"/>
                  </a:lnTo>
                  <a:lnTo>
                    <a:pt x="99" y="326"/>
                  </a:lnTo>
                  <a:lnTo>
                    <a:pt x="96" y="326"/>
                  </a:lnTo>
                  <a:lnTo>
                    <a:pt x="96" y="323"/>
                  </a:lnTo>
                  <a:lnTo>
                    <a:pt x="91" y="316"/>
                  </a:lnTo>
                  <a:lnTo>
                    <a:pt x="82" y="307"/>
                  </a:lnTo>
                  <a:lnTo>
                    <a:pt x="72" y="295"/>
                  </a:lnTo>
                  <a:lnTo>
                    <a:pt x="63" y="283"/>
                  </a:lnTo>
                  <a:lnTo>
                    <a:pt x="56" y="271"/>
                  </a:lnTo>
                  <a:lnTo>
                    <a:pt x="52" y="260"/>
                  </a:lnTo>
                  <a:lnTo>
                    <a:pt x="54" y="253"/>
                  </a:lnTo>
                  <a:lnTo>
                    <a:pt x="58" y="251"/>
                  </a:lnTo>
                  <a:lnTo>
                    <a:pt x="61" y="251"/>
                  </a:lnTo>
                  <a:lnTo>
                    <a:pt x="63" y="251"/>
                  </a:lnTo>
                  <a:lnTo>
                    <a:pt x="65" y="251"/>
                  </a:lnTo>
                  <a:lnTo>
                    <a:pt x="66" y="251"/>
                  </a:lnTo>
                  <a:lnTo>
                    <a:pt x="68" y="251"/>
                  </a:lnTo>
                  <a:lnTo>
                    <a:pt x="70" y="250"/>
                  </a:lnTo>
                  <a:lnTo>
                    <a:pt x="73" y="246"/>
                  </a:lnTo>
                  <a:lnTo>
                    <a:pt x="70" y="246"/>
                  </a:lnTo>
                  <a:lnTo>
                    <a:pt x="70" y="243"/>
                  </a:lnTo>
                  <a:lnTo>
                    <a:pt x="54" y="241"/>
                  </a:lnTo>
                  <a:lnTo>
                    <a:pt x="45" y="236"/>
                  </a:lnTo>
                  <a:lnTo>
                    <a:pt x="38" y="227"/>
                  </a:lnTo>
                  <a:lnTo>
                    <a:pt x="45" y="225"/>
                  </a:lnTo>
                  <a:lnTo>
                    <a:pt x="51" y="223"/>
                  </a:lnTo>
                  <a:lnTo>
                    <a:pt x="54" y="222"/>
                  </a:lnTo>
                  <a:lnTo>
                    <a:pt x="58" y="220"/>
                  </a:lnTo>
                  <a:lnTo>
                    <a:pt x="61" y="218"/>
                  </a:lnTo>
                  <a:lnTo>
                    <a:pt x="65" y="215"/>
                  </a:lnTo>
                  <a:lnTo>
                    <a:pt x="65" y="211"/>
                  </a:lnTo>
                  <a:lnTo>
                    <a:pt x="51" y="211"/>
                  </a:lnTo>
                  <a:lnTo>
                    <a:pt x="47" y="213"/>
                  </a:lnTo>
                  <a:lnTo>
                    <a:pt x="44" y="213"/>
                  </a:lnTo>
                  <a:lnTo>
                    <a:pt x="40" y="215"/>
                  </a:lnTo>
                  <a:lnTo>
                    <a:pt x="35" y="215"/>
                  </a:lnTo>
                  <a:lnTo>
                    <a:pt x="26" y="199"/>
                  </a:lnTo>
                  <a:lnTo>
                    <a:pt x="16" y="183"/>
                  </a:lnTo>
                  <a:lnTo>
                    <a:pt x="17" y="178"/>
                  </a:lnTo>
                  <a:lnTo>
                    <a:pt x="17" y="175"/>
                  </a:lnTo>
                  <a:lnTo>
                    <a:pt x="19" y="173"/>
                  </a:lnTo>
                  <a:lnTo>
                    <a:pt x="21" y="169"/>
                  </a:lnTo>
                  <a:lnTo>
                    <a:pt x="21" y="166"/>
                  </a:lnTo>
                  <a:lnTo>
                    <a:pt x="23" y="161"/>
                  </a:lnTo>
                  <a:lnTo>
                    <a:pt x="19" y="161"/>
                  </a:lnTo>
                  <a:lnTo>
                    <a:pt x="19" y="157"/>
                  </a:lnTo>
                  <a:lnTo>
                    <a:pt x="16" y="159"/>
                  </a:lnTo>
                  <a:lnTo>
                    <a:pt x="14" y="159"/>
                  </a:lnTo>
                  <a:lnTo>
                    <a:pt x="12" y="159"/>
                  </a:lnTo>
                  <a:lnTo>
                    <a:pt x="12" y="159"/>
                  </a:lnTo>
                  <a:lnTo>
                    <a:pt x="10" y="159"/>
                  </a:lnTo>
                  <a:lnTo>
                    <a:pt x="10" y="157"/>
                  </a:lnTo>
                  <a:lnTo>
                    <a:pt x="7" y="154"/>
                  </a:lnTo>
                  <a:lnTo>
                    <a:pt x="5" y="150"/>
                  </a:lnTo>
                  <a:lnTo>
                    <a:pt x="3" y="147"/>
                  </a:lnTo>
                  <a:lnTo>
                    <a:pt x="2" y="145"/>
                  </a:lnTo>
                  <a:lnTo>
                    <a:pt x="2" y="140"/>
                  </a:lnTo>
                  <a:lnTo>
                    <a:pt x="0" y="134"/>
                  </a:lnTo>
                  <a:lnTo>
                    <a:pt x="19" y="122"/>
                  </a:lnTo>
                  <a:lnTo>
                    <a:pt x="38" y="112"/>
                  </a:lnTo>
                  <a:lnTo>
                    <a:pt x="40" y="117"/>
                  </a:lnTo>
                  <a:lnTo>
                    <a:pt x="42" y="122"/>
                  </a:lnTo>
                  <a:lnTo>
                    <a:pt x="44" y="124"/>
                  </a:lnTo>
                  <a:lnTo>
                    <a:pt x="47" y="126"/>
                  </a:lnTo>
                  <a:lnTo>
                    <a:pt x="49" y="126"/>
                  </a:lnTo>
                  <a:lnTo>
                    <a:pt x="51" y="127"/>
                  </a:lnTo>
                  <a:lnTo>
                    <a:pt x="54" y="129"/>
                  </a:lnTo>
                  <a:lnTo>
                    <a:pt x="58" y="131"/>
                  </a:lnTo>
                  <a:lnTo>
                    <a:pt x="61" y="141"/>
                  </a:lnTo>
                  <a:lnTo>
                    <a:pt x="63" y="154"/>
                  </a:lnTo>
                  <a:lnTo>
                    <a:pt x="65" y="166"/>
                  </a:lnTo>
                  <a:lnTo>
                    <a:pt x="73" y="166"/>
                  </a:lnTo>
                  <a:lnTo>
                    <a:pt x="73" y="157"/>
                  </a:lnTo>
                  <a:lnTo>
                    <a:pt x="70" y="147"/>
                  </a:lnTo>
                  <a:lnTo>
                    <a:pt x="70" y="134"/>
                  </a:lnTo>
                  <a:lnTo>
                    <a:pt x="73" y="122"/>
                  </a:lnTo>
                  <a:lnTo>
                    <a:pt x="77" y="112"/>
                  </a:lnTo>
                  <a:lnTo>
                    <a:pt x="99" y="108"/>
                  </a:lnTo>
                  <a:close/>
                  <a:moveTo>
                    <a:pt x="1082" y="99"/>
                  </a:moveTo>
                  <a:lnTo>
                    <a:pt x="1087" y="103"/>
                  </a:lnTo>
                  <a:lnTo>
                    <a:pt x="1091" y="106"/>
                  </a:lnTo>
                  <a:lnTo>
                    <a:pt x="1096" y="106"/>
                  </a:lnTo>
                  <a:lnTo>
                    <a:pt x="1101" y="106"/>
                  </a:lnTo>
                  <a:lnTo>
                    <a:pt x="1110" y="108"/>
                  </a:lnTo>
                  <a:lnTo>
                    <a:pt x="1108" y="112"/>
                  </a:lnTo>
                  <a:lnTo>
                    <a:pt x="1108" y="113"/>
                  </a:lnTo>
                  <a:lnTo>
                    <a:pt x="1108" y="115"/>
                  </a:lnTo>
                  <a:lnTo>
                    <a:pt x="1107" y="117"/>
                  </a:lnTo>
                  <a:lnTo>
                    <a:pt x="1107" y="119"/>
                  </a:lnTo>
                  <a:lnTo>
                    <a:pt x="1094" y="126"/>
                  </a:lnTo>
                  <a:lnTo>
                    <a:pt x="1077" y="129"/>
                  </a:lnTo>
                  <a:lnTo>
                    <a:pt x="1059" y="131"/>
                  </a:lnTo>
                  <a:lnTo>
                    <a:pt x="1058" y="127"/>
                  </a:lnTo>
                  <a:lnTo>
                    <a:pt x="1058" y="124"/>
                  </a:lnTo>
                  <a:lnTo>
                    <a:pt x="1056" y="120"/>
                  </a:lnTo>
                  <a:lnTo>
                    <a:pt x="1056" y="115"/>
                  </a:lnTo>
                  <a:lnTo>
                    <a:pt x="1061" y="112"/>
                  </a:lnTo>
                  <a:lnTo>
                    <a:pt x="1065" y="108"/>
                  </a:lnTo>
                  <a:lnTo>
                    <a:pt x="1068" y="106"/>
                  </a:lnTo>
                  <a:lnTo>
                    <a:pt x="1072" y="103"/>
                  </a:lnTo>
                  <a:lnTo>
                    <a:pt x="1075" y="101"/>
                  </a:lnTo>
                  <a:lnTo>
                    <a:pt x="1082" y="99"/>
                  </a:lnTo>
                  <a:close/>
                  <a:moveTo>
                    <a:pt x="545" y="99"/>
                  </a:moveTo>
                  <a:lnTo>
                    <a:pt x="559" y="101"/>
                  </a:lnTo>
                  <a:lnTo>
                    <a:pt x="569" y="106"/>
                  </a:lnTo>
                  <a:lnTo>
                    <a:pt x="579" y="112"/>
                  </a:lnTo>
                  <a:lnTo>
                    <a:pt x="576" y="115"/>
                  </a:lnTo>
                  <a:lnTo>
                    <a:pt x="574" y="120"/>
                  </a:lnTo>
                  <a:lnTo>
                    <a:pt x="571" y="122"/>
                  </a:lnTo>
                  <a:lnTo>
                    <a:pt x="566" y="124"/>
                  </a:lnTo>
                  <a:lnTo>
                    <a:pt x="560" y="126"/>
                  </a:lnTo>
                  <a:lnTo>
                    <a:pt x="553" y="126"/>
                  </a:lnTo>
                  <a:lnTo>
                    <a:pt x="548" y="129"/>
                  </a:lnTo>
                  <a:lnTo>
                    <a:pt x="543" y="129"/>
                  </a:lnTo>
                  <a:lnTo>
                    <a:pt x="538" y="131"/>
                  </a:lnTo>
                  <a:lnTo>
                    <a:pt x="531" y="131"/>
                  </a:lnTo>
                  <a:lnTo>
                    <a:pt x="531" y="120"/>
                  </a:lnTo>
                  <a:lnTo>
                    <a:pt x="532" y="113"/>
                  </a:lnTo>
                  <a:lnTo>
                    <a:pt x="539" y="108"/>
                  </a:lnTo>
                  <a:lnTo>
                    <a:pt x="545" y="99"/>
                  </a:lnTo>
                  <a:close/>
                  <a:moveTo>
                    <a:pt x="1175" y="77"/>
                  </a:moveTo>
                  <a:lnTo>
                    <a:pt x="1178" y="77"/>
                  </a:lnTo>
                  <a:lnTo>
                    <a:pt x="1182" y="79"/>
                  </a:lnTo>
                  <a:lnTo>
                    <a:pt x="1183" y="79"/>
                  </a:lnTo>
                  <a:lnTo>
                    <a:pt x="1185" y="79"/>
                  </a:lnTo>
                  <a:lnTo>
                    <a:pt x="1187" y="80"/>
                  </a:lnTo>
                  <a:lnTo>
                    <a:pt x="1183" y="84"/>
                  </a:lnTo>
                  <a:lnTo>
                    <a:pt x="1180" y="87"/>
                  </a:lnTo>
                  <a:lnTo>
                    <a:pt x="1178" y="92"/>
                  </a:lnTo>
                  <a:lnTo>
                    <a:pt x="1176" y="96"/>
                  </a:lnTo>
                  <a:lnTo>
                    <a:pt x="1175" y="103"/>
                  </a:lnTo>
                  <a:lnTo>
                    <a:pt x="1178" y="103"/>
                  </a:lnTo>
                  <a:lnTo>
                    <a:pt x="1182" y="98"/>
                  </a:lnTo>
                  <a:lnTo>
                    <a:pt x="1185" y="94"/>
                  </a:lnTo>
                  <a:lnTo>
                    <a:pt x="1189" y="91"/>
                  </a:lnTo>
                  <a:lnTo>
                    <a:pt x="1194" y="89"/>
                  </a:lnTo>
                  <a:lnTo>
                    <a:pt x="1204" y="99"/>
                  </a:lnTo>
                  <a:lnTo>
                    <a:pt x="1217" y="108"/>
                  </a:lnTo>
                  <a:lnTo>
                    <a:pt x="1225" y="115"/>
                  </a:lnTo>
                  <a:lnTo>
                    <a:pt x="1225" y="138"/>
                  </a:lnTo>
                  <a:lnTo>
                    <a:pt x="1231" y="143"/>
                  </a:lnTo>
                  <a:lnTo>
                    <a:pt x="1236" y="147"/>
                  </a:lnTo>
                  <a:lnTo>
                    <a:pt x="1241" y="148"/>
                  </a:lnTo>
                  <a:lnTo>
                    <a:pt x="1245" y="155"/>
                  </a:lnTo>
                  <a:lnTo>
                    <a:pt x="1248" y="169"/>
                  </a:lnTo>
                  <a:lnTo>
                    <a:pt x="1241" y="178"/>
                  </a:lnTo>
                  <a:lnTo>
                    <a:pt x="1238" y="187"/>
                  </a:lnTo>
                  <a:lnTo>
                    <a:pt x="1231" y="192"/>
                  </a:lnTo>
                  <a:lnTo>
                    <a:pt x="1222" y="194"/>
                  </a:lnTo>
                  <a:lnTo>
                    <a:pt x="1206" y="195"/>
                  </a:lnTo>
                  <a:lnTo>
                    <a:pt x="1194" y="185"/>
                  </a:lnTo>
                  <a:lnTo>
                    <a:pt x="1176" y="176"/>
                  </a:lnTo>
                  <a:lnTo>
                    <a:pt x="1157" y="171"/>
                  </a:lnTo>
                  <a:lnTo>
                    <a:pt x="1138" y="164"/>
                  </a:lnTo>
                  <a:lnTo>
                    <a:pt x="1121" y="157"/>
                  </a:lnTo>
                  <a:lnTo>
                    <a:pt x="1110" y="147"/>
                  </a:lnTo>
                  <a:lnTo>
                    <a:pt x="1117" y="143"/>
                  </a:lnTo>
                  <a:lnTo>
                    <a:pt x="1122" y="140"/>
                  </a:lnTo>
                  <a:lnTo>
                    <a:pt x="1126" y="136"/>
                  </a:lnTo>
                  <a:lnTo>
                    <a:pt x="1128" y="131"/>
                  </a:lnTo>
                  <a:lnTo>
                    <a:pt x="1129" y="122"/>
                  </a:lnTo>
                  <a:lnTo>
                    <a:pt x="1128" y="119"/>
                  </a:lnTo>
                  <a:lnTo>
                    <a:pt x="1126" y="113"/>
                  </a:lnTo>
                  <a:lnTo>
                    <a:pt x="1126" y="106"/>
                  </a:lnTo>
                  <a:lnTo>
                    <a:pt x="1126" y="99"/>
                  </a:lnTo>
                  <a:lnTo>
                    <a:pt x="1126" y="98"/>
                  </a:lnTo>
                  <a:lnTo>
                    <a:pt x="1128" y="98"/>
                  </a:lnTo>
                  <a:lnTo>
                    <a:pt x="1128" y="98"/>
                  </a:lnTo>
                  <a:lnTo>
                    <a:pt x="1128" y="98"/>
                  </a:lnTo>
                  <a:lnTo>
                    <a:pt x="1128" y="98"/>
                  </a:lnTo>
                  <a:lnTo>
                    <a:pt x="1129" y="96"/>
                  </a:lnTo>
                  <a:lnTo>
                    <a:pt x="1145" y="92"/>
                  </a:lnTo>
                  <a:lnTo>
                    <a:pt x="1162" y="84"/>
                  </a:lnTo>
                  <a:lnTo>
                    <a:pt x="1175" y="77"/>
                  </a:lnTo>
                  <a:close/>
                  <a:moveTo>
                    <a:pt x="953" y="73"/>
                  </a:moveTo>
                  <a:lnTo>
                    <a:pt x="963" y="73"/>
                  </a:lnTo>
                  <a:lnTo>
                    <a:pt x="977" y="87"/>
                  </a:lnTo>
                  <a:lnTo>
                    <a:pt x="995" y="99"/>
                  </a:lnTo>
                  <a:lnTo>
                    <a:pt x="995" y="103"/>
                  </a:lnTo>
                  <a:lnTo>
                    <a:pt x="991" y="103"/>
                  </a:lnTo>
                  <a:lnTo>
                    <a:pt x="991" y="108"/>
                  </a:lnTo>
                  <a:lnTo>
                    <a:pt x="974" y="99"/>
                  </a:lnTo>
                  <a:lnTo>
                    <a:pt x="962" y="87"/>
                  </a:lnTo>
                  <a:lnTo>
                    <a:pt x="953" y="73"/>
                  </a:lnTo>
                  <a:close/>
                  <a:moveTo>
                    <a:pt x="602" y="68"/>
                  </a:moveTo>
                  <a:lnTo>
                    <a:pt x="616" y="72"/>
                  </a:lnTo>
                  <a:lnTo>
                    <a:pt x="627" y="75"/>
                  </a:lnTo>
                  <a:lnTo>
                    <a:pt x="637" y="80"/>
                  </a:lnTo>
                  <a:lnTo>
                    <a:pt x="637" y="89"/>
                  </a:lnTo>
                  <a:lnTo>
                    <a:pt x="628" y="91"/>
                  </a:lnTo>
                  <a:lnTo>
                    <a:pt x="620" y="94"/>
                  </a:lnTo>
                  <a:lnTo>
                    <a:pt x="607" y="96"/>
                  </a:lnTo>
                  <a:lnTo>
                    <a:pt x="602" y="98"/>
                  </a:lnTo>
                  <a:lnTo>
                    <a:pt x="599" y="99"/>
                  </a:lnTo>
                  <a:lnTo>
                    <a:pt x="593" y="99"/>
                  </a:lnTo>
                  <a:lnTo>
                    <a:pt x="588" y="99"/>
                  </a:lnTo>
                  <a:lnTo>
                    <a:pt x="588" y="89"/>
                  </a:lnTo>
                  <a:lnTo>
                    <a:pt x="592" y="84"/>
                  </a:lnTo>
                  <a:lnTo>
                    <a:pt x="597" y="77"/>
                  </a:lnTo>
                  <a:lnTo>
                    <a:pt x="602" y="68"/>
                  </a:lnTo>
                  <a:close/>
                  <a:moveTo>
                    <a:pt x="176" y="58"/>
                  </a:moveTo>
                  <a:lnTo>
                    <a:pt x="176" y="77"/>
                  </a:lnTo>
                  <a:lnTo>
                    <a:pt x="183" y="77"/>
                  </a:lnTo>
                  <a:lnTo>
                    <a:pt x="187" y="75"/>
                  </a:lnTo>
                  <a:lnTo>
                    <a:pt x="190" y="75"/>
                  </a:lnTo>
                  <a:lnTo>
                    <a:pt x="194" y="75"/>
                  </a:lnTo>
                  <a:lnTo>
                    <a:pt x="195" y="75"/>
                  </a:lnTo>
                  <a:lnTo>
                    <a:pt x="199" y="77"/>
                  </a:lnTo>
                  <a:lnTo>
                    <a:pt x="204" y="80"/>
                  </a:lnTo>
                  <a:lnTo>
                    <a:pt x="204" y="89"/>
                  </a:lnTo>
                  <a:lnTo>
                    <a:pt x="208" y="91"/>
                  </a:lnTo>
                  <a:lnTo>
                    <a:pt x="213" y="91"/>
                  </a:lnTo>
                  <a:lnTo>
                    <a:pt x="216" y="89"/>
                  </a:lnTo>
                  <a:lnTo>
                    <a:pt x="222" y="89"/>
                  </a:lnTo>
                  <a:lnTo>
                    <a:pt x="223" y="87"/>
                  </a:lnTo>
                  <a:lnTo>
                    <a:pt x="227" y="89"/>
                  </a:lnTo>
                  <a:lnTo>
                    <a:pt x="230" y="92"/>
                  </a:lnTo>
                  <a:lnTo>
                    <a:pt x="234" y="98"/>
                  </a:lnTo>
                  <a:lnTo>
                    <a:pt x="237" y="103"/>
                  </a:lnTo>
                  <a:lnTo>
                    <a:pt x="232" y="115"/>
                  </a:lnTo>
                  <a:lnTo>
                    <a:pt x="227" y="127"/>
                  </a:lnTo>
                  <a:lnTo>
                    <a:pt x="223" y="141"/>
                  </a:lnTo>
                  <a:lnTo>
                    <a:pt x="211" y="141"/>
                  </a:lnTo>
                  <a:lnTo>
                    <a:pt x="202" y="145"/>
                  </a:lnTo>
                  <a:lnTo>
                    <a:pt x="194" y="150"/>
                  </a:lnTo>
                  <a:lnTo>
                    <a:pt x="180" y="154"/>
                  </a:lnTo>
                  <a:lnTo>
                    <a:pt x="171" y="147"/>
                  </a:lnTo>
                  <a:lnTo>
                    <a:pt x="159" y="143"/>
                  </a:lnTo>
                  <a:lnTo>
                    <a:pt x="147" y="138"/>
                  </a:lnTo>
                  <a:lnTo>
                    <a:pt x="145" y="134"/>
                  </a:lnTo>
                  <a:lnTo>
                    <a:pt x="145" y="131"/>
                  </a:lnTo>
                  <a:lnTo>
                    <a:pt x="143" y="127"/>
                  </a:lnTo>
                  <a:lnTo>
                    <a:pt x="141" y="122"/>
                  </a:lnTo>
                  <a:lnTo>
                    <a:pt x="136" y="117"/>
                  </a:lnTo>
                  <a:lnTo>
                    <a:pt x="131" y="112"/>
                  </a:lnTo>
                  <a:lnTo>
                    <a:pt x="127" y="108"/>
                  </a:lnTo>
                  <a:lnTo>
                    <a:pt x="124" y="101"/>
                  </a:lnTo>
                  <a:lnTo>
                    <a:pt x="122" y="89"/>
                  </a:lnTo>
                  <a:lnTo>
                    <a:pt x="129" y="80"/>
                  </a:lnTo>
                  <a:lnTo>
                    <a:pt x="134" y="73"/>
                  </a:lnTo>
                  <a:lnTo>
                    <a:pt x="141" y="73"/>
                  </a:lnTo>
                  <a:lnTo>
                    <a:pt x="147" y="75"/>
                  </a:lnTo>
                  <a:lnTo>
                    <a:pt x="154" y="77"/>
                  </a:lnTo>
                  <a:lnTo>
                    <a:pt x="161" y="77"/>
                  </a:lnTo>
                  <a:lnTo>
                    <a:pt x="161" y="65"/>
                  </a:lnTo>
                  <a:lnTo>
                    <a:pt x="164" y="63"/>
                  </a:lnTo>
                  <a:lnTo>
                    <a:pt x="168" y="61"/>
                  </a:lnTo>
                  <a:lnTo>
                    <a:pt x="169" y="61"/>
                  </a:lnTo>
                  <a:lnTo>
                    <a:pt x="173" y="59"/>
                  </a:lnTo>
                  <a:lnTo>
                    <a:pt x="176" y="58"/>
                  </a:lnTo>
                  <a:close/>
                  <a:moveTo>
                    <a:pt x="627" y="45"/>
                  </a:moveTo>
                  <a:lnTo>
                    <a:pt x="641" y="45"/>
                  </a:lnTo>
                  <a:lnTo>
                    <a:pt x="649" y="54"/>
                  </a:lnTo>
                  <a:lnTo>
                    <a:pt x="658" y="59"/>
                  </a:lnTo>
                  <a:lnTo>
                    <a:pt x="665" y="66"/>
                  </a:lnTo>
                  <a:lnTo>
                    <a:pt x="672" y="77"/>
                  </a:lnTo>
                  <a:lnTo>
                    <a:pt x="656" y="77"/>
                  </a:lnTo>
                  <a:lnTo>
                    <a:pt x="646" y="66"/>
                  </a:lnTo>
                  <a:lnTo>
                    <a:pt x="635" y="58"/>
                  </a:lnTo>
                  <a:lnTo>
                    <a:pt x="627" y="45"/>
                  </a:lnTo>
                  <a:close/>
                  <a:moveTo>
                    <a:pt x="545" y="42"/>
                  </a:moveTo>
                  <a:lnTo>
                    <a:pt x="552" y="44"/>
                  </a:lnTo>
                  <a:lnTo>
                    <a:pt x="559" y="47"/>
                  </a:lnTo>
                  <a:lnTo>
                    <a:pt x="562" y="51"/>
                  </a:lnTo>
                  <a:lnTo>
                    <a:pt x="567" y="54"/>
                  </a:lnTo>
                  <a:lnTo>
                    <a:pt x="573" y="58"/>
                  </a:lnTo>
                  <a:lnTo>
                    <a:pt x="569" y="68"/>
                  </a:lnTo>
                  <a:lnTo>
                    <a:pt x="548" y="80"/>
                  </a:lnTo>
                  <a:lnTo>
                    <a:pt x="532" y="94"/>
                  </a:lnTo>
                  <a:lnTo>
                    <a:pt x="518" y="112"/>
                  </a:lnTo>
                  <a:lnTo>
                    <a:pt x="515" y="112"/>
                  </a:lnTo>
                  <a:lnTo>
                    <a:pt x="515" y="108"/>
                  </a:lnTo>
                  <a:lnTo>
                    <a:pt x="510" y="105"/>
                  </a:lnTo>
                  <a:lnTo>
                    <a:pt x="506" y="101"/>
                  </a:lnTo>
                  <a:lnTo>
                    <a:pt x="504" y="98"/>
                  </a:lnTo>
                  <a:lnTo>
                    <a:pt x="501" y="94"/>
                  </a:lnTo>
                  <a:lnTo>
                    <a:pt x="499" y="89"/>
                  </a:lnTo>
                  <a:lnTo>
                    <a:pt x="503" y="82"/>
                  </a:lnTo>
                  <a:lnTo>
                    <a:pt x="504" y="77"/>
                  </a:lnTo>
                  <a:lnTo>
                    <a:pt x="506" y="68"/>
                  </a:lnTo>
                  <a:lnTo>
                    <a:pt x="480" y="68"/>
                  </a:lnTo>
                  <a:lnTo>
                    <a:pt x="480" y="61"/>
                  </a:lnTo>
                  <a:lnTo>
                    <a:pt x="494" y="56"/>
                  </a:lnTo>
                  <a:lnTo>
                    <a:pt x="508" y="52"/>
                  </a:lnTo>
                  <a:lnTo>
                    <a:pt x="525" y="49"/>
                  </a:lnTo>
                  <a:lnTo>
                    <a:pt x="527" y="54"/>
                  </a:lnTo>
                  <a:lnTo>
                    <a:pt x="529" y="56"/>
                  </a:lnTo>
                  <a:lnTo>
                    <a:pt x="529" y="58"/>
                  </a:lnTo>
                  <a:lnTo>
                    <a:pt x="531" y="58"/>
                  </a:lnTo>
                  <a:lnTo>
                    <a:pt x="531" y="59"/>
                  </a:lnTo>
                  <a:lnTo>
                    <a:pt x="534" y="61"/>
                  </a:lnTo>
                  <a:lnTo>
                    <a:pt x="536" y="56"/>
                  </a:lnTo>
                  <a:lnTo>
                    <a:pt x="538" y="52"/>
                  </a:lnTo>
                  <a:lnTo>
                    <a:pt x="539" y="49"/>
                  </a:lnTo>
                  <a:lnTo>
                    <a:pt x="543" y="45"/>
                  </a:lnTo>
                  <a:lnTo>
                    <a:pt x="545" y="42"/>
                  </a:lnTo>
                  <a:close/>
                  <a:moveTo>
                    <a:pt x="588" y="23"/>
                  </a:moveTo>
                  <a:lnTo>
                    <a:pt x="592" y="24"/>
                  </a:lnTo>
                  <a:lnTo>
                    <a:pt x="593" y="24"/>
                  </a:lnTo>
                  <a:lnTo>
                    <a:pt x="595" y="26"/>
                  </a:lnTo>
                  <a:lnTo>
                    <a:pt x="595" y="26"/>
                  </a:lnTo>
                  <a:lnTo>
                    <a:pt x="597" y="28"/>
                  </a:lnTo>
                  <a:lnTo>
                    <a:pt x="599" y="31"/>
                  </a:lnTo>
                  <a:lnTo>
                    <a:pt x="602" y="37"/>
                  </a:lnTo>
                  <a:lnTo>
                    <a:pt x="606" y="42"/>
                  </a:lnTo>
                  <a:lnTo>
                    <a:pt x="607" y="49"/>
                  </a:lnTo>
                  <a:lnTo>
                    <a:pt x="599" y="49"/>
                  </a:lnTo>
                  <a:lnTo>
                    <a:pt x="599" y="45"/>
                  </a:lnTo>
                  <a:lnTo>
                    <a:pt x="595" y="42"/>
                  </a:lnTo>
                  <a:lnTo>
                    <a:pt x="592" y="38"/>
                  </a:lnTo>
                  <a:lnTo>
                    <a:pt x="590" y="35"/>
                  </a:lnTo>
                  <a:lnTo>
                    <a:pt x="588" y="30"/>
                  </a:lnTo>
                  <a:lnTo>
                    <a:pt x="588" y="23"/>
                  </a:lnTo>
                  <a:close/>
                  <a:moveTo>
                    <a:pt x="646" y="16"/>
                  </a:moveTo>
                  <a:lnTo>
                    <a:pt x="656" y="19"/>
                  </a:lnTo>
                  <a:lnTo>
                    <a:pt x="656" y="26"/>
                  </a:lnTo>
                  <a:lnTo>
                    <a:pt x="641" y="26"/>
                  </a:lnTo>
                  <a:lnTo>
                    <a:pt x="646" y="16"/>
                  </a:lnTo>
                  <a:close/>
                  <a:moveTo>
                    <a:pt x="1117" y="0"/>
                  </a:moveTo>
                  <a:lnTo>
                    <a:pt x="1122" y="3"/>
                  </a:lnTo>
                  <a:lnTo>
                    <a:pt x="1126" y="7"/>
                  </a:lnTo>
                  <a:lnTo>
                    <a:pt x="1128" y="10"/>
                  </a:lnTo>
                  <a:lnTo>
                    <a:pt x="1129" y="16"/>
                  </a:lnTo>
                  <a:lnTo>
                    <a:pt x="1131" y="19"/>
                  </a:lnTo>
                  <a:lnTo>
                    <a:pt x="1133" y="24"/>
                  </a:lnTo>
                  <a:lnTo>
                    <a:pt x="1136" y="26"/>
                  </a:lnTo>
                  <a:lnTo>
                    <a:pt x="1147" y="31"/>
                  </a:lnTo>
                  <a:lnTo>
                    <a:pt x="1157" y="33"/>
                  </a:lnTo>
                  <a:lnTo>
                    <a:pt x="1164" y="33"/>
                  </a:lnTo>
                  <a:lnTo>
                    <a:pt x="1169" y="37"/>
                  </a:lnTo>
                  <a:lnTo>
                    <a:pt x="1173" y="44"/>
                  </a:lnTo>
                  <a:lnTo>
                    <a:pt x="1175" y="58"/>
                  </a:lnTo>
                  <a:lnTo>
                    <a:pt x="1173" y="59"/>
                  </a:lnTo>
                  <a:lnTo>
                    <a:pt x="1173" y="59"/>
                  </a:lnTo>
                  <a:lnTo>
                    <a:pt x="1173" y="61"/>
                  </a:lnTo>
                  <a:lnTo>
                    <a:pt x="1173" y="63"/>
                  </a:lnTo>
                  <a:lnTo>
                    <a:pt x="1171" y="65"/>
                  </a:lnTo>
                  <a:lnTo>
                    <a:pt x="1149" y="65"/>
                  </a:lnTo>
                  <a:lnTo>
                    <a:pt x="1126" y="65"/>
                  </a:lnTo>
                  <a:lnTo>
                    <a:pt x="1107" y="73"/>
                  </a:lnTo>
                  <a:lnTo>
                    <a:pt x="1103" y="75"/>
                  </a:lnTo>
                  <a:lnTo>
                    <a:pt x="1101" y="79"/>
                  </a:lnTo>
                  <a:lnTo>
                    <a:pt x="1100" y="80"/>
                  </a:lnTo>
                  <a:lnTo>
                    <a:pt x="1098" y="82"/>
                  </a:lnTo>
                  <a:lnTo>
                    <a:pt x="1096" y="84"/>
                  </a:lnTo>
                  <a:lnTo>
                    <a:pt x="1093" y="86"/>
                  </a:lnTo>
                  <a:lnTo>
                    <a:pt x="1087" y="89"/>
                  </a:lnTo>
                  <a:lnTo>
                    <a:pt x="1084" y="84"/>
                  </a:lnTo>
                  <a:lnTo>
                    <a:pt x="1082" y="80"/>
                  </a:lnTo>
                  <a:lnTo>
                    <a:pt x="1079" y="77"/>
                  </a:lnTo>
                  <a:lnTo>
                    <a:pt x="1091" y="47"/>
                  </a:lnTo>
                  <a:lnTo>
                    <a:pt x="1103" y="23"/>
                  </a:lnTo>
                  <a:lnTo>
                    <a:pt x="1117" y="0"/>
                  </a:lnTo>
                  <a:close/>
                  <a:moveTo>
                    <a:pt x="995" y="0"/>
                  </a:moveTo>
                  <a:lnTo>
                    <a:pt x="1004" y="9"/>
                  </a:lnTo>
                  <a:lnTo>
                    <a:pt x="1009" y="19"/>
                  </a:lnTo>
                  <a:lnTo>
                    <a:pt x="1014" y="31"/>
                  </a:lnTo>
                  <a:lnTo>
                    <a:pt x="1005" y="31"/>
                  </a:lnTo>
                  <a:lnTo>
                    <a:pt x="1005" y="26"/>
                  </a:lnTo>
                  <a:lnTo>
                    <a:pt x="1002" y="23"/>
                  </a:lnTo>
                  <a:lnTo>
                    <a:pt x="998" y="19"/>
                  </a:lnTo>
                  <a:lnTo>
                    <a:pt x="997" y="14"/>
                  </a:lnTo>
                  <a:lnTo>
                    <a:pt x="995" y="9"/>
                  </a:lnTo>
                  <a:lnTo>
                    <a:pt x="995"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sp>
          <p:nvSpPr>
            <p:cNvPr id="310" name="Freeform 17">
              <a:extLst>
                <a:ext uri="{FF2B5EF4-FFF2-40B4-BE49-F238E27FC236}">
                  <a16:creationId xmlns:a16="http://schemas.microsoft.com/office/drawing/2014/main" id="{08646633-DEFC-4478-9E41-E10188DD1140}"/>
                </a:ext>
              </a:extLst>
            </p:cNvPr>
            <p:cNvSpPr>
              <a:spLocks noEditPoints="1"/>
            </p:cNvSpPr>
            <p:nvPr/>
          </p:nvSpPr>
          <p:spPr bwMode="auto">
            <a:xfrm>
              <a:off x="6823869" y="4470400"/>
              <a:ext cx="1468438" cy="933450"/>
            </a:xfrm>
            <a:custGeom>
              <a:avLst/>
              <a:gdLst>
                <a:gd name="T0" fmla="*/ 489 w 925"/>
                <a:gd name="T1" fmla="*/ 520 h 588"/>
                <a:gd name="T2" fmla="*/ 484 w 925"/>
                <a:gd name="T3" fmla="*/ 472 h 588"/>
                <a:gd name="T4" fmla="*/ 800 w 925"/>
                <a:gd name="T5" fmla="*/ 463 h 588"/>
                <a:gd name="T6" fmla="*/ 810 w 925"/>
                <a:gd name="T7" fmla="*/ 463 h 588"/>
                <a:gd name="T8" fmla="*/ 817 w 925"/>
                <a:gd name="T9" fmla="*/ 473 h 588"/>
                <a:gd name="T10" fmla="*/ 796 w 925"/>
                <a:gd name="T11" fmla="*/ 529 h 588"/>
                <a:gd name="T12" fmla="*/ 768 w 925"/>
                <a:gd name="T13" fmla="*/ 547 h 588"/>
                <a:gd name="T14" fmla="*/ 756 w 925"/>
                <a:gd name="T15" fmla="*/ 576 h 588"/>
                <a:gd name="T16" fmla="*/ 716 w 925"/>
                <a:gd name="T17" fmla="*/ 576 h 588"/>
                <a:gd name="T18" fmla="*/ 712 w 925"/>
                <a:gd name="T19" fmla="*/ 543 h 588"/>
                <a:gd name="T20" fmla="*/ 754 w 925"/>
                <a:gd name="T21" fmla="*/ 520 h 588"/>
                <a:gd name="T22" fmla="*/ 784 w 925"/>
                <a:gd name="T23" fmla="*/ 330 h 588"/>
                <a:gd name="T24" fmla="*/ 850 w 925"/>
                <a:gd name="T25" fmla="*/ 396 h 588"/>
                <a:gd name="T26" fmla="*/ 870 w 925"/>
                <a:gd name="T27" fmla="*/ 390 h 588"/>
                <a:gd name="T28" fmla="*/ 870 w 925"/>
                <a:gd name="T29" fmla="*/ 423 h 588"/>
                <a:gd name="T30" fmla="*/ 826 w 925"/>
                <a:gd name="T31" fmla="*/ 470 h 588"/>
                <a:gd name="T32" fmla="*/ 826 w 925"/>
                <a:gd name="T33" fmla="*/ 445 h 588"/>
                <a:gd name="T34" fmla="*/ 810 w 925"/>
                <a:gd name="T35" fmla="*/ 433 h 588"/>
                <a:gd name="T36" fmla="*/ 815 w 925"/>
                <a:gd name="T37" fmla="*/ 417 h 588"/>
                <a:gd name="T38" fmla="*/ 793 w 925"/>
                <a:gd name="T39" fmla="*/ 355 h 588"/>
                <a:gd name="T40" fmla="*/ 765 w 925"/>
                <a:gd name="T41" fmla="*/ 170 h 588"/>
                <a:gd name="T42" fmla="*/ 721 w 925"/>
                <a:gd name="T43" fmla="*/ 147 h 588"/>
                <a:gd name="T44" fmla="*/ 915 w 925"/>
                <a:gd name="T45" fmla="*/ 91 h 588"/>
                <a:gd name="T46" fmla="*/ 918 w 925"/>
                <a:gd name="T47" fmla="*/ 115 h 588"/>
                <a:gd name="T48" fmla="*/ 906 w 925"/>
                <a:gd name="T49" fmla="*/ 86 h 588"/>
                <a:gd name="T50" fmla="*/ 754 w 925"/>
                <a:gd name="T51" fmla="*/ 68 h 588"/>
                <a:gd name="T52" fmla="*/ 763 w 925"/>
                <a:gd name="T53" fmla="*/ 91 h 588"/>
                <a:gd name="T54" fmla="*/ 746 w 925"/>
                <a:gd name="T55" fmla="*/ 65 h 588"/>
                <a:gd name="T56" fmla="*/ 435 w 925"/>
                <a:gd name="T57" fmla="*/ 47 h 588"/>
                <a:gd name="T58" fmla="*/ 458 w 925"/>
                <a:gd name="T59" fmla="*/ 60 h 588"/>
                <a:gd name="T60" fmla="*/ 477 w 925"/>
                <a:gd name="T61" fmla="*/ 122 h 588"/>
                <a:gd name="T62" fmla="*/ 506 w 925"/>
                <a:gd name="T63" fmla="*/ 143 h 588"/>
                <a:gd name="T64" fmla="*/ 564 w 925"/>
                <a:gd name="T65" fmla="*/ 215 h 588"/>
                <a:gd name="T66" fmla="*/ 552 w 925"/>
                <a:gd name="T67" fmla="*/ 339 h 588"/>
                <a:gd name="T68" fmla="*/ 515 w 925"/>
                <a:gd name="T69" fmla="*/ 426 h 588"/>
                <a:gd name="T70" fmla="*/ 449 w 925"/>
                <a:gd name="T71" fmla="*/ 426 h 588"/>
                <a:gd name="T72" fmla="*/ 381 w 925"/>
                <a:gd name="T73" fmla="*/ 396 h 588"/>
                <a:gd name="T74" fmla="*/ 356 w 925"/>
                <a:gd name="T75" fmla="*/ 384 h 588"/>
                <a:gd name="T76" fmla="*/ 355 w 925"/>
                <a:gd name="T77" fmla="*/ 374 h 588"/>
                <a:gd name="T78" fmla="*/ 344 w 925"/>
                <a:gd name="T79" fmla="*/ 377 h 588"/>
                <a:gd name="T80" fmla="*/ 349 w 925"/>
                <a:gd name="T81" fmla="*/ 360 h 588"/>
                <a:gd name="T82" fmla="*/ 318 w 925"/>
                <a:gd name="T83" fmla="*/ 369 h 588"/>
                <a:gd name="T84" fmla="*/ 259 w 925"/>
                <a:gd name="T85" fmla="*/ 327 h 588"/>
                <a:gd name="T86" fmla="*/ 157 w 925"/>
                <a:gd name="T87" fmla="*/ 339 h 588"/>
                <a:gd name="T88" fmla="*/ 75 w 925"/>
                <a:gd name="T89" fmla="*/ 370 h 588"/>
                <a:gd name="T90" fmla="*/ 26 w 925"/>
                <a:gd name="T91" fmla="*/ 360 h 588"/>
                <a:gd name="T92" fmla="*/ 18 w 925"/>
                <a:gd name="T93" fmla="*/ 273 h 588"/>
                <a:gd name="T94" fmla="*/ 9 w 925"/>
                <a:gd name="T95" fmla="*/ 229 h 588"/>
                <a:gd name="T96" fmla="*/ 7 w 925"/>
                <a:gd name="T97" fmla="*/ 215 h 588"/>
                <a:gd name="T98" fmla="*/ 33 w 925"/>
                <a:gd name="T99" fmla="*/ 152 h 588"/>
                <a:gd name="T100" fmla="*/ 116 w 925"/>
                <a:gd name="T101" fmla="*/ 135 h 588"/>
                <a:gd name="T102" fmla="*/ 161 w 925"/>
                <a:gd name="T103" fmla="*/ 77 h 588"/>
                <a:gd name="T104" fmla="*/ 210 w 925"/>
                <a:gd name="T105" fmla="*/ 53 h 588"/>
                <a:gd name="T106" fmla="*/ 225 w 925"/>
                <a:gd name="T107" fmla="*/ 68 h 588"/>
                <a:gd name="T108" fmla="*/ 264 w 925"/>
                <a:gd name="T109" fmla="*/ 32 h 588"/>
                <a:gd name="T110" fmla="*/ 280 w 925"/>
                <a:gd name="T111" fmla="*/ 16 h 588"/>
                <a:gd name="T112" fmla="*/ 330 w 925"/>
                <a:gd name="T113" fmla="*/ 47 h 588"/>
                <a:gd name="T114" fmla="*/ 395 w 925"/>
                <a:gd name="T115" fmla="*/ 100 h 5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25" h="588">
                  <a:moveTo>
                    <a:pt x="503" y="461"/>
                  </a:moveTo>
                  <a:lnTo>
                    <a:pt x="508" y="475"/>
                  </a:lnTo>
                  <a:lnTo>
                    <a:pt x="510" y="491"/>
                  </a:lnTo>
                  <a:lnTo>
                    <a:pt x="506" y="506"/>
                  </a:lnTo>
                  <a:lnTo>
                    <a:pt x="498" y="515"/>
                  </a:lnTo>
                  <a:lnTo>
                    <a:pt x="489" y="520"/>
                  </a:lnTo>
                  <a:lnTo>
                    <a:pt x="477" y="526"/>
                  </a:lnTo>
                  <a:lnTo>
                    <a:pt x="472" y="505"/>
                  </a:lnTo>
                  <a:lnTo>
                    <a:pt x="465" y="484"/>
                  </a:lnTo>
                  <a:lnTo>
                    <a:pt x="458" y="465"/>
                  </a:lnTo>
                  <a:lnTo>
                    <a:pt x="472" y="465"/>
                  </a:lnTo>
                  <a:lnTo>
                    <a:pt x="484" y="472"/>
                  </a:lnTo>
                  <a:lnTo>
                    <a:pt x="494" y="470"/>
                  </a:lnTo>
                  <a:lnTo>
                    <a:pt x="503" y="461"/>
                  </a:lnTo>
                  <a:close/>
                  <a:moveTo>
                    <a:pt x="791" y="458"/>
                  </a:moveTo>
                  <a:lnTo>
                    <a:pt x="794" y="459"/>
                  </a:lnTo>
                  <a:lnTo>
                    <a:pt x="798" y="461"/>
                  </a:lnTo>
                  <a:lnTo>
                    <a:pt x="800" y="463"/>
                  </a:lnTo>
                  <a:lnTo>
                    <a:pt x="801" y="465"/>
                  </a:lnTo>
                  <a:lnTo>
                    <a:pt x="803" y="466"/>
                  </a:lnTo>
                  <a:lnTo>
                    <a:pt x="807" y="470"/>
                  </a:lnTo>
                  <a:lnTo>
                    <a:pt x="807" y="468"/>
                  </a:lnTo>
                  <a:lnTo>
                    <a:pt x="808" y="466"/>
                  </a:lnTo>
                  <a:lnTo>
                    <a:pt x="810" y="463"/>
                  </a:lnTo>
                  <a:lnTo>
                    <a:pt x="810" y="461"/>
                  </a:lnTo>
                  <a:lnTo>
                    <a:pt x="812" y="461"/>
                  </a:lnTo>
                  <a:lnTo>
                    <a:pt x="814" y="461"/>
                  </a:lnTo>
                  <a:lnTo>
                    <a:pt x="814" y="465"/>
                  </a:lnTo>
                  <a:lnTo>
                    <a:pt x="815" y="468"/>
                  </a:lnTo>
                  <a:lnTo>
                    <a:pt x="817" y="473"/>
                  </a:lnTo>
                  <a:lnTo>
                    <a:pt x="817" y="479"/>
                  </a:lnTo>
                  <a:lnTo>
                    <a:pt x="817" y="484"/>
                  </a:lnTo>
                  <a:lnTo>
                    <a:pt x="805" y="498"/>
                  </a:lnTo>
                  <a:lnTo>
                    <a:pt x="794" y="515"/>
                  </a:lnTo>
                  <a:lnTo>
                    <a:pt x="798" y="526"/>
                  </a:lnTo>
                  <a:lnTo>
                    <a:pt x="796" y="529"/>
                  </a:lnTo>
                  <a:lnTo>
                    <a:pt x="791" y="533"/>
                  </a:lnTo>
                  <a:lnTo>
                    <a:pt x="786" y="534"/>
                  </a:lnTo>
                  <a:lnTo>
                    <a:pt x="781" y="536"/>
                  </a:lnTo>
                  <a:lnTo>
                    <a:pt x="775" y="540"/>
                  </a:lnTo>
                  <a:lnTo>
                    <a:pt x="772" y="541"/>
                  </a:lnTo>
                  <a:lnTo>
                    <a:pt x="768" y="547"/>
                  </a:lnTo>
                  <a:lnTo>
                    <a:pt x="768" y="552"/>
                  </a:lnTo>
                  <a:lnTo>
                    <a:pt x="767" y="557"/>
                  </a:lnTo>
                  <a:lnTo>
                    <a:pt x="767" y="562"/>
                  </a:lnTo>
                  <a:lnTo>
                    <a:pt x="765" y="569"/>
                  </a:lnTo>
                  <a:lnTo>
                    <a:pt x="761" y="573"/>
                  </a:lnTo>
                  <a:lnTo>
                    <a:pt x="756" y="576"/>
                  </a:lnTo>
                  <a:lnTo>
                    <a:pt x="751" y="580"/>
                  </a:lnTo>
                  <a:lnTo>
                    <a:pt x="746" y="583"/>
                  </a:lnTo>
                  <a:lnTo>
                    <a:pt x="740" y="588"/>
                  </a:lnTo>
                  <a:lnTo>
                    <a:pt x="733" y="588"/>
                  </a:lnTo>
                  <a:lnTo>
                    <a:pt x="725" y="582"/>
                  </a:lnTo>
                  <a:lnTo>
                    <a:pt x="716" y="576"/>
                  </a:lnTo>
                  <a:lnTo>
                    <a:pt x="709" y="571"/>
                  </a:lnTo>
                  <a:lnTo>
                    <a:pt x="702" y="561"/>
                  </a:lnTo>
                  <a:lnTo>
                    <a:pt x="707" y="557"/>
                  </a:lnTo>
                  <a:lnTo>
                    <a:pt x="709" y="552"/>
                  </a:lnTo>
                  <a:lnTo>
                    <a:pt x="711" y="548"/>
                  </a:lnTo>
                  <a:lnTo>
                    <a:pt x="712" y="543"/>
                  </a:lnTo>
                  <a:lnTo>
                    <a:pt x="714" y="538"/>
                  </a:lnTo>
                  <a:lnTo>
                    <a:pt x="718" y="534"/>
                  </a:lnTo>
                  <a:lnTo>
                    <a:pt x="728" y="531"/>
                  </a:lnTo>
                  <a:lnTo>
                    <a:pt x="739" y="529"/>
                  </a:lnTo>
                  <a:lnTo>
                    <a:pt x="749" y="526"/>
                  </a:lnTo>
                  <a:lnTo>
                    <a:pt x="754" y="520"/>
                  </a:lnTo>
                  <a:lnTo>
                    <a:pt x="763" y="508"/>
                  </a:lnTo>
                  <a:lnTo>
                    <a:pt x="770" y="494"/>
                  </a:lnTo>
                  <a:lnTo>
                    <a:pt x="779" y="480"/>
                  </a:lnTo>
                  <a:lnTo>
                    <a:pt x="786" y="466"/>
                  </a:lnTo>
                  <a:lnTo>
                    <a:pt x="791" y="458"/>
                  </a:lnTo>
                  <a:close/>
                  <a:moveTo>
                    <a:pt x="784" y="330"/>
                  </a:moveTo>
                  <a:lnTo>
                    <a:pt x="791" y="330"/>
                  </a:lnTo>
                  <a:lnTo>
                    <a:pt x="807" y="346"/>
                  </a:lnTo>
                  <a:lnTo>
                    <a:pt x="821" y="360"/>
                  </a:lnTo>
                  <a:lnTo>
                    <a:pt x="835" y="376"/>
                  </a:lnTo>
                  <a:lnTo>
                    <a:pt x="845" y="396"/>
                  </a:lnTo>
                  <a:lnTo>
                    <a:pt x="850" y="396"/>
                  </a:lnTo>
                  <a:lnTo>
                    <a:pt x="856" y="396"/>
                  </a:lnTo>
                  <a:lnTo>
                    <a:pt x="859" y="396"/>
                  </a:lnTo>
                  <a:lnTo>
                    <a:pt x="861" y="396"/>
                  </a:lnTo>
                  <a:lnTo>
                    <a:pt x="864" y="396"/>
                  </a:lnTo>
                  <a:lnTo>
                    <a:pt x="868" y="393"/>
                  </a:lnTo>
                  <a:lnTo>
                    <a:pt x="870" y="390"/>
                  </a:lnTo>
                  <a:lnTo>
                    <a:pt x="871" y="384"/>
                  </a:lnTo>
                  <a:lnTo>
                    <a:pt x="875" y="384"/>
                  </a:lnTo>
                  <a:lnTo>
                    <a:pt x="875" y="407"/>
                  </a:lnTo>
                  <a:lnTo>
                    <a:pt x="873" y="412"/>
                  </a:lnTo>
                  <a:lnTo>
                    <a:pt x="871" y="417"/>
                  </a:lnTo>
                  <a:lnTo>
                    <a:pt x="870" y="423"/>
                  </a:lnTo>
                  <a:lnTo>
                    <a:pt x="868" y="426"/>
                  </a:lnTo>
                  <a:lnTo>
                    <a:pt x="856" y="426"/>
                  </a:lnTo>
                  <a:lnTo>
                    <a:pt x="856" y="438"/>
                  </a:lnTo>
                  <a:lnTo>
                    <a:pt x="845" y="449"/>
                  </a:lnTo>
                  <a:lnTo>
                    <a:pt x="836" y="459"/>
                  </a:lnTo>
                  <a:lnTo>
                    <a:pt x="826" y="470"/>
                  </a:lnTo>
                  <a:lnTo>
                    <a:pt x="826" y="465"/>
                  </a:lnTo>
                  <a:lnTo>
                    <a:pt x="824" y="461"/>
                  </a:lnTo>
                  <a:lnTo>
                    <a:pt x="824" y="458"/>
                  </a:lnTo>
                  <a:lnTo>
                    <a:pt x="824" y="452"/>
                  </a:lnTo>
                  <a:lnTo>
                    <a:pt x="826" y="449"/>
                  </a:lnTo>
                  <a:lnTo>
                    <a:pt x="826" y="445"/>
                  </a:lnTo>
                  <a:lnTo>
                    <a:pt x="826" y="442"/>
                  </a:lnTo>
                  <a:lnTo>
                    <a:pt x="824" y="440"/>
                  </a:lnTo>
                  <a:lnTo>
                    <a:pt x="821" y="438"/>
                  </a:lnTo>
                  <a:lnTo>
                    <a:pt x="817" y="437"/>
                  </a:lnTo>
                  <a:lnTo>
                    <a:pt x="814" y="435"/>
                  </a:lnTo>
                  <a:lnTo>
                    <a:pt x="810" y="433"/>
                  </a:lnTo>
                  <a:lnTo>
                    <a:pt x="807" y="431"/>
                  </a:lnTo>
                  <a:lnTo>
                    <a:pt x="805" y="430"/>
                  </a:lnTo>
                  <a:lnTo>
                    <a:pt x="805" y="428"/>
                  </a:lnTo>
                  <a:lnTo>
                    <a:pt x="807" y="426"/>
                  </a:lnTo>
                  <a:lnTo>
                    <a:pt x="810" y="421"/>
                  </a:lnTo>
                  <a:lnTo>
                    <a:pt x="815" y="417"/>
                  </a:lnTo>
                  <a:lnTo>
                    <a:pt x="821" y="412"/>
                  </a:lnTo>
                  <a:lnTo>
                    <a:pt x="826" y="407"/>
                  </a:lnTo>
                  <a:lnTo>
                    <a:pt x="819" y="400"/>
                  </a:lnTo>
                  <a:lnTo>
                    <a:pt x="812" y="388"/>
                  </a:lnTo>
                  <a:lnTo>
                    <a:pt x="801" y="370"/>
                  </a:lnTo>
                  <a:lnTo>
                    <a:pt x="793" y="355"/>
                  </a:lnTo>
                  <a:lnTo>
                    <a:pt x="788" y="341"/>
                  </a:lnTo>
                  <a:lnTo>
                    <a:pt x="784" y="330"/>
                  </a:lnTo>
                  <a:close/>
                  <a:moveTo>
                    <a:pt x="721" y="147"/>
                  </a:moveTo>
                  <a:lnTo>
                    <a:pt x="730" y="147"/>
                  </a:lnTo>
                  <a:lnTo>
                    <a:pt x="746" y="159"/>
                  </a:lnTo>
                  <a:lnTo>
                    <a:pt x="765" y="170"/>
                  </a:lnTo>
                  <a:lnTo>
                    <a:pt x="765" y="180"/>
                  </a:lnTo>
                  <a:lnTo>
                    <a:pt x="753" y="180"/>
                  </a:lnTo>
                  <a:lnTo>
                    <a:pt x="744" y="173"/>
                  </a:lnTo>
                  <a:lnTo>
                    <a:pt x="735" y="166"/>
                  </a:lnTo>
                  <a:lnTo>
                    <a:pt x="728" y="157"/>
                  </a:lnTo>
                  <a:lnTo>
                    <a:pt x="721" y="147"/>
                  </a:lnTo>
                  <a:close/>
                  <a:moveTo>
                    <a:pt x="906" y="86"/>
                  </a:moveTo>
                  <a:lnTo>
                    <a:pt x="910" y="86"/>
                  </a:lnTo>
                  <a:lnTo>
                    <a:pt x="913" y="88"/>
                  </a:lnTo>
                  <a:lnTo>
                    <a:pt x="913" y="88"/>
                  </a:lnTo>
                  <a:lnTo>
                    <a:pt x="915" y="89"/>
                  </a:lnTo>
                  <a:lnTo>
                    <a:pt x="915" y="91"/>
                  </a:lnTo>
                  <a:lnTo>
                    <a:pt x="917" y="93"/>
                  </a:lnTo>
                  <a:lnTo>
                    <a:pt x="918" y="96"/>
                  </a:lnTo>
                  <a:lnTo>
                    <a:pt x="922" y="102"/>
                  </a:lnTo>
                  <a:lnTo>
                    <a:pt x="924" y="108"/>
                  </a:lnTo>
                  <a:lnTo>
                    <a:pt x="925" y="115"/>
                  </a:lnTo>
                  <a:lnTo>
                    <a:pt x="918" y="115"/>
                  </a:lnTo>
                  <a:lnTo>
                    <a:pt x="918" y="108"/>
                  </a:lnTo>
                  <a:lnTo>
                    <a:pt x="913" y="105"/>
                  </a:lnTo>
                  <a:lnTo>
                    <a:pt x="911" y="100"/>
                  </a:lnTo>
                  <a:lnTo>
                    <a:pt x="910" y="96"/>
                  </a:lnTo>
                  <a:lnTo>
                    <a:pt x="908" y="91"/>
                  </a:lnTo>
                  <a:lnTo>
                    <a:pt x="906" y="86"/>
                  </a:lnTo>
                  <a:close/>
                  <a:moveTo>
                    <a:pt x="746" y="65"/>
                  </a:moveTo>
                  <a:lnTo>
                    <a:pt x="749" y="65"/>
                  </a:lnTo>
                  <a:lnTo>
                    <a:pt x="751" y="67"/>
                  </a:lnTo>
                  <a:lnTo>
                    <a:pt x="751" y="68"/>
                  </a:lnTo>
                  <a:lnTo>
                    <a:pt x="753" y="68"/>
                  </a:lnTo>
                  <a:lnTo>
                    <a:pt x="754" y="68"/>
                  </a:lnTo>
                  <a:lnTo>
                    <a:pt x="756" y="70"/>
                  </a:lnTo>
                  <a:lnTo>
                    <a:pt x="758" y="75"/>
                  </a:lnTo>
                  <a:lnTo>
                    <a:pt x="758" y="81"/>
                  </a:lnTo>
                  <a:lnTo>
                    <a:pt x="760" y="84"/>
                  </a:lnTo>
                  <a:lnTo>
                    <a:pt x="761" y="88"/>
                  </a:lnTo>
                  <a:lnTo>
                    <a:pt x="763" y="91"/>
                  </a:lnTo>
                  <a:lnTo>
                    <a:pt x="765" y="96"/>
                  </a:lnTo>
                  <a:lnTo>
                    <a:pt x="753" y="96"/>
                  </a:lnTo>
                  <a:lnTo>
                    <a:pt x="751" y="88"/>
                  </a:lnTo>
                  <a:lnTo>
                    <a:pt x="747" y="82"/>
                  </a:lnTo>
                  <a:lnTo>
                    <a:pt x="746" y="75"/>
                  </a:lnTo>
                  <a:lnTo>
                    <a:pt x="746" y="65"/>
                  </a:lnTo>
                  <a:close/>
                  <a:moveTo>
                    <a:pt x="419" y="0"/>
                  </a:moveTo>
                  <a:lnTo>
                    <a:pt x="423" y="0"/>
                  </a:lnTo>
                  <a:lnTo>
                    <a:pt x="424" y="9"/>
                  </a:lnTo>
                  <a:lnTo>
                    <a:pt x="426" y="21"/>
                  </a:lnTo>
                  <a:lnTo>
                    <a:pt x="431" y="35"/>
                  </a:lnTo>
                  <a:lnTo>
                    <a:pt x="435" y="47"/>
                  </a:lnTo>
                  <a:lnTo>
                    <a:pt x="438" y="54"/>
                  </a:lnTo>
                  <a:lnTo>
                    <a:pt x="440" y="56"/>
                  </a:lnTo>
                  <a:lnTo>
                    <a:pt x="445" y="58"/>
                  </a:lnTo>
                  <a:lnTo>
                    <a:pt x="449" y="58"/>
                  </a:lnTo>
                  <a:lnTo>
                    <a:pt x="454" y="60"/>
                  </a:lnTo>
                  <a:lnTo>
                    <a:pt x="458" y="60"/>
                  </a:lnTo>
                  <a:lnTo>
                    <a:pt x="461" y="61"/>
                  </a:lnTo>
                  <a:lnTo>
                    <a:pt x="461" y="67"/>
                  </a:lnTo>
                  <a:lnTo>
                    <a:pt x="465" y="79"/>
                  </a:lnTo>
                  <a:lnTo>
                    <a:pt x="468" y="93"/>
                  </a:lnTo>
                  <a:lnTo>
                    <a:pt x="473" y="110"/>
                  </a:lnTo>
                  <a:lnTo>
                    <a:pt x="477" y="122"/>
                  </a:lnTo>
                  <a:lnTo>
                    <a:pt x="480" y="131"/>
                  </a:lnTo>
                  <a:lnTo>
                    <a:pt x="489" y="131"/>
                  </a:lnTo>
                  <a:lnTo>
                    <a:pt x="494" y="133"/>
                  </a:lnTo>
                  <a:lnTo>
                    <a:pt x="500" y="135"/>
                  </a:lnTo>
                  <a:lnTo>
                    <a:pt x="503" y="138"/>
                  </a:lnTo>
                  <a:lnTo>
                    <a:pt x="506" y="143"/>
                  </a:lnTo>
                  <a:lnTo>
                    <a:pt x="515" y="156"/>
                  </a:lnTo>
                  <a:lnTo>
                    <a:pt x="519" y="173"/>
                  </a:lnTo>
                  <a:lnTo>
                    <a:pt x="538" y="173"/>
                  </a:lnTo>
                  <a:lnTo>
                    <a:pt x="545" y="191"/>
                  </a:lnTo>
                  <a:lnTo>
                    <a:pt x="555" y="203"/>
                  </a:lnTo>
                  <a:lnTo>
                    <a:pt x="564" y="215"/>
                  </a:lnTo>
                  <a:lnTo>
                    <a:pt x="573" y="231"/>
                  </a:lnTo>
                  <a:lnTo>
                    <a:pt x="576" y="257"/>
                  </a:lnTo>
                  <a:lnTo>
                    <a:pt x="575" y="278"/>
                  </a:lnTo>
                  <a:lnTo>
                    <a:pt x="569" y="299"/>
                  </a:lnTo>
                  <a:lnTo>
                    <a:pt x="561" y="318"/>
                  </a:lnTo>
                  <a:lnTo>
                    <a:pt x="552" y="339"/>
                  </a:lnTo>
                  <a:lnTo>
                    <a:pt x="541" y="362"/>
                  </a:lnTo>
                  <a:lnTo>
                    <a:pt x="538" y="376"/>
                  </a:lnTo>
                  <a:lnTo>
                    <a:pt x="533" y="390"/>
                  </a:lnTo>
                  <a:lnTo>
                    <a:pt x="529" y="405"/>
                  </a:lnTo>
                  <a:lnTo>
                    <a:pt x="524" y="417"/>
                  </a:lnTo>
                  <a:lnTo>
                    <a:pt x="515" y="426"/>
                  </a:lnTo>
                  <a:lnTo>
                    <a:pt x="505" y="431"/>
                  </a:lnTo>
                  <a:lnTo>
                    <a:pt x="493" y="437"/>
                  </a:lnTo>
                  <a:lnTo>
                    <a:pt x="480" y="442"/>
                  </a:lnTo>
                  <a:lnTo>
                    <a:pt x="472" y="445"/>
                  </a:lnTo>
                  <a:lnTo>
                    <a:pt x="461" y="437"/>
                  </a:lnTo>
                  <a:lnTo>
                    <a:pt x="449" y="426"/>
                  </a:lnTo>
                  <a:lnTo>
                    <a:pt x="440" y="433"/>
                  </a:lnTo>
                  <a:lnTo>
                    <a:pt x="430" y="437"/>
                  </a:lnTo>
                  <a:lnTo>
                    <a:pt x="417" y="435"/>
                  </a:lnTo>
                  <a:lnTo>
                    <a:pt x="404" y="433"/>
                  </a:lnTo>
                  <a:lnTo>
                    <a:pt x="388" y="431"/>
                  </a:lnTo>
                  <a:lnTo>
                    <a:pt x="381" y="396"/>
                  </a:lnTo>
                  <a:lnTo>
                    <a:pt x="376" y="395"/>
                  </a:lnTo>
                  <a:lnTo>
                    <a:pt x="370" y="393"/>
                  </a:lnTo>
                  <a:lnTo>
                    <a:pt x="365" y="391"/>
                  </a:lnTo>
                  <a:lnTo>
                    <a:pt x="362" y="388"/>
                  </a:lnTo>
                  <a:lnTo>
                    <a:pt x="358" y="386"/>
                  </a:lnTo>
                  <a:lnTo>
                    <a:pt x="356" y="384"/>
                  </a:lnTo>
                  <a:lnTo>
                    <a:pt x="356" y="383"/>
                  </a:lnTo>
                  <a:lnTo>
                    <a:pt x="358" y="381"/>
                  </a:lnTo>
                  <a:lnTo>
                    <a:pt x="358" y="379"/>
                  </a:lnTo>
                  <a:lnTo>
                    <a:pt x="358" y="377"/>
                  </a:lnTo>
                  <a:lnTo>
                    <a:pt x="356" y="376"/>
                  </a:lnTo>
                  <a:lnTo>
                    <a:pt x="355" y="374"/>
                  </a:lnTo>
                  <a:lnTo>
                    <a:pt x="349" y="372"/>
                  </a:lnTo>
                  <a:lnTo>
                    <a:pt x="348" y="374"/>
                  </a:lnTo>
                  <a:lnTo>
                    <a:pt x="348" y="376"/>
                  </a:lnTo>
                  <a:lnTo>
                    <a:pt x="348" y="376"/>
                  </a:lnTo>
                  <a:lnTo>
                    <a:pt x="346" y="377"/>
                  </a:lnTo>
                  <a:lnTo>
                    <a:pt x="344" y="377"/>
                  </a:lnTo>
                  <a:lnTo>
                    <a:pt x="342" y="377"/>
                  </a:lnTo>
                  <a:lnTo>
                    <a:pt x="342" y="372"/>
                  </a:lnTo>
                  <a:lnTo>
                    <a:pt x="337" y="372"/>
                  </a:lnTo>
                  <a:lnTo>
                    <a:pt x="337" y="369"/>
                  </a:lnTo>
                  <a:lnTo>
                    <a:pt x="344" y="365"/>
                  </a:lnTo>
                  <a:lnTo>
                    <a:pt x="349" y="360"/>
                  </a:lnTo>
                  <a:lnTo>
                    <a:pt x="353" y="355"/>
                  </a:lnTo>
                  <a:lnTo>
                    <a:pt x="349" y="355"/>
                  </a:lnTo>
                  <a:lnTo>
                    <a:pt x="349" y="349"/>
                  </a:lnTo>
                  <a:lnTo>
                    <a:pt x="341" y="358"/>
                  </a:lnTo>
                  <a:lnTo>
                    <a:pt x="332" y="363"/>
                  </a:lnTo>
                  <a:lnTo>
                    <a:pt x="318" y="369"/>
                  </a:lnTo>
                  <a:lnTo>
                    <a:pt x="313" y="358"/>
                  </a:lnTo>
                  <a:lnTo>
                    <a:pt x="306" y="348"/>
                  </a:lnTo>
                  <a:lnTo>
                    <a:pt x="297" y="339"/>
                  </a:lnTo>
                  <a:lnTo>
                    <a:pt x="285" y="332"/>
                  </a:lnTo>
                  <a:lnTo>
                    <a:pt x="269" y="330"/>
                  </a:lnTo>
                  <a:lnTo>
                    <a:pt x="259" y="327"/>
                  </a:lnTo>
                  <a:lnTo>
                    <a:pt x="245" y="325"/>
                  </a:lnTo>
                  <a:lnTo>
                    <a:pt x="225" y="327"/>
                  </a:lnTo>
                  <a:lnTo>
                    <a:pt x="206" y="328"/>
                  </a:lnTo>
                  <a:lnTo>
                    <a:pt x="187" y="332"/>
                  </a:lnTo>
                  <a:lnTo>
                    <a:pt x="170" y="335"/>
                  </a:lnTo>
                  <a:lnTo>
                    <a:pt x="157" y="339"/>
                  </a:lnTo>
                  <a:lnTo>
                    <a:pt x="150" y="362"/>
                  </a:lnTo>
                  <a:lnTo>
                    <a:pt x="133" y="362"/>
                  </a:lnTo>
                  <a:lnTo>
                    <a:pt x="117" y="360"/>
                  </a:lnTo>
                  <a:lnTo>
                    <a:pt x="100" y="362"/>
                  </a:lnTo>
                  <a:lnTo>
                    <a:pt x="88" y="365"/>
                  </a:lnTo>
                  <a:lnTo>
                    <a:pt x="75" y="370"/>
                  </a:lnTo>
                  <a:lnTo>
                    <a:pt x="65" y="376"/>
                  </a:lnTo>
                  <a:lnTo>
                    <a:pt x="53" y="377"/>
                  </a:lnTo>
                  <a:lnTo>
                    <a:pt x="39" y="377"/>
                  </a:lnTo>
                  <a:lnTo>
                    <a:pt x="35" y="370"/>
                  </a:lnTo>
                  <a:lnTo>
                    <a:pt x="32" y="365"/>
                  </a:lnTo>
                  <a:lnTo>
                    <a:pt x="26" y="360"/>
                  </a:lnTo>
                  <a:lnTo>
                    <a:pt x="23" y="355"/>
                  </a:lnTo>
                  <a:lnTo>
                    <a:pt x="32" y="342"/>
                  </a:lnTo>
                  <a:lnTo>
                    <a:pt x="33" y="327"/>
                  </a:lnTo>
                  <a:lnTo>
                    <a:pt x="32" y="309"/>
                  </a:lnTo>
                  <a:lnTo>
                    <a:pt x="25" y="292"/>
                  </a:lnTo>
                  <a:lnTo>
                    <a:pt x="18" y="273"/>
                  </a:lnTo>
                  <a:lnTo>
                    <a:pt x="9" y="255"/>
                  </a:lnTo>
                  <a:lnTo>
                    <a:pt x="4" y="239"/>
                  </a:lnTo>
                  <a:lnTo>
                    <a:pt x="0" y="227"/>
                  </a:lnTo>
                  <a:lnTo>
                    <a:pt x="4" y="227"/>
                  </a:lnTo>
                  <a:lnTo>
                    <a:pt x="7" y="229"/>
                  </a:lnTo>
                  <a:lnTo>
                    <a:pt x="9" y="229"/>
                  </a:lnTo>
                  <a:lnTo>
                    <a:pt x="11" y="231"/>
                  </a:lnTo>
                  <a:lnTo>
                    <a:pt x="11" y="231"/>
                  </a:lnTo>
                  <a:lnTo>
                    <a:pt x="13" y="229"/>
                  </a:lnTo>
                  <a:lnTo>
                    <a:pt x="14" y="227"/>
                  </a:lnTo>
                  <a:lnTo>
                    <a:pt x="16" y="224"/>
                  </a:lnTo>
                  <a:lnTo>
                    <a:pt x="7" y="215"/>
                  </a:lnTo>
                  <a:lnTo>
                    <a:pt x="4" y="204"/>
                  </a:lnTo>
                  <a:lnTo>
                    <a:pt x="0" y="192"/>
                  </a:lnTo>
                  <a:lnTo>
                    <a:pt x="9" y="182"/>
                  </a:lnTo>
                  <a:lnTo>
                    <a:pt x="16" y="171"/>
                  </a:lnTo>
                  <a:lnTo>
                    <a:pt x="23" y="161"/>
                  </a:lnTo>
                  <a:lnTo>
                    <a:pt x="33" y="152"/>
                  </a:lnTo>
                  <a:lnTo>
                    <a:pt x="46" y="147"/>
                  </a:lnTo>
                  <a:lnTo>
                    <a:pt x="54" y="147"/>
                  </a:lnTo>
                  <a:lnTo>
                    <a:pt x="68" y="145"/>
                  </a:lnTo>
                  <a:lnTo>
                    <a:pt x="86" y="142"/>
                  </a:lnTo>
                  <a:lnTo>
                    <a:pt x="102" y="138"/>
                  </a:lnTo>
                  <a:lnTo>
                    <a:pt x="116" y="135"/>
                  </a:lnTo>
                  <a:lnTo>
                    <a:pt x="121" y="122"/>
                  </a:lnTo>
                  <a:lnTo>
                    <a:pt x="129" y="108"/>
                  </a:lnTo>
                  <a:lnTo>
                    <a:pt x="140" y="98"/>
                  </a:lnTo>
                  <a:lnTo>
                    <a:pt x="154" y="93"/>
                  </a:lnTo>
                  <a:lnTo>
                    <a:pt x="154" y="81"/>
                  </a:lnTo>
                  <a:lnTo>
                    <a:pt x="161" y="77"/>
                  </a:lnTo>
                  <a:lnTo>
                    <a:pt x="170" y="68"/>
                  </a:lnTo>
                  <a:lnTo>
                    <a:pt x="180" y="60"/>
                  </a:lnTo>
                  <a:lnTo>
                    <a:pt x="191" y="53"/>
                  </a:lnTo>
                  <a:lnTo>
                    <a:pt x="201" y="47"/>
                  </a:lnTo>
                  <a:lnTo>
                    <a:pt x="208" y="51"/>
                  </a:lnTo>
                  <a:lnTo>
                    <a:pt x="210" y="53"/>
                  </a:lnTo>
                  <a:lnTo>
                    <a:pt x="210" y="56"/>
                  </a:lnTo>
                  <a:lnTo>
                    <a:pt x="210" y="60"/>
                  </a:lnTo>
                  <a:lnTo>
                    <a:pt x="212" y="65"/>
                  </a:lnTo>
                  <a:lnTo>
                    <a:pt x="217" y="67"/>
                  </a:lnTo>
                  <a:lnTo>
                    <a:pt x="222" y="67"/>
                  </a:lnTo>
                  <a:lnTo>
                    <a:pt x="225" y="68"/>
                  </a:lnTo>
                  <a:lnTo>
                    <a:pt x="231" y="70"/>
                  </a:lnTo>
                  <a:lnTo>
                    <a:pt x="234" y="54"/>
                  </a:lnTo>
                  <a:lnTo>
                    <a:pt x="239" y="46"/>
                  </a:lnTo>
                  <a:lnTo>
                    <a:pt x="246" y="40"/>
                  </a:lnTo>
                  <a:lnTo>
                    <a:pt x="255" y="35"/>
                  </a:lnTo>
                  <a:lnTo>
                    <a:pt x="264" y="32"/>
                  </a:lnTo>
                  <a:lnTo>
                    <a:pt x="273" y="23"/>
                  </a:lnTo>
                  <a:lnTo>
                    <a:pt x="269" y="21"/>
                  </a:lnTo>
                  <a:lnTo>
                    <a:pt x="269" y="19"/>
                  </a:lnTo>
                  <a:lnTo>
                    <a:pt x="267" y="18"/>
                  </a:lnTo>
                  <a:lnTo>
                    <a:pt x="266" y="16"/>
                  </a:lnTo>
                  <a:lnTo>
                    <a:pt x="280" y="16"/>
                  </a:lnTo>
                  <a:lnTo>
                    <a:pt x="294" y="23"/>
                  </a:lnTo>
                  <a:lnTo>
                    <a:pt x="309" y="25"/>
                  </a:lnTo>
                  <a:lnTo>
                    <a:pt x="325" y="25"/>
                  </a:lnTo>
                  <a:lnTo>
                    <a:pt x="342" y="23"/>
                  </a:lnTo>
                  <a:lnTo>
                    <a:pt x="342" y="32"/>
                  </a:lnTo>
                  <a:lnTo>
                    <a:pt x="330" y="47"/>
                  </a:lnTo>
                  <a:lnTo>
                    <a:pt x="323" y="70"/>
                  </a:lnTo>
                  <a:lnTo>
                    <a:pt x="335" y="77"/>
                  </a:lnTo>
                  <a:lnTo>
                    <a:pt x="351" y="86"/>
                  </a:lnTo>
                  <a:lnTo>
                    <a:pt x="367" y="95"/>
                  </a:lnTo>
                  <a:lnTo>
                    <a:pt x="383" y="100"/>
                  </a:lnTo>
                  <a:lnTo>
                    <a:pt x="395" y="100"/>
                  </a:lnTo>
                  <a:lnTo>
                    <a:pt x="404" y="86"/>
                  </a:lnTo>
                  <a:lnTo>
                    <a:pt x="409" y="63"/>
                  </a:lnTo>
                  <a:lnTo>
                    <a:pt x="410" y="40"/>
                  </a:lnTo>
                  <a:lnTo>
                    <a:pt x="414" y="18"/>
                  </a:lnTo>
                  <a:lnTo>
                    <a:pt x="419"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ko-KR" altLang="en-US"/>
            </a:p>
          </p:txBody>
        </p:sp>
      </p:grpSp>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289340" y="843601"/>
            <a:ext cx="11573197" cy="724247"/>
          </a:xfrm>
        </p:spPr>
        <p:txBody>
          <a:bodyPr/>
          <a:lstStyle/>
          <a:p>
            <a:r>
              <a:rPr lang="en-US" sz="3600" b="1" u="sng" smtClean="0">
                <a:solidFill>
                  <a:srgbClr val="002060"/>
                </a:solidFill>
              </a:rPr>
              <a:t>HƯỚNG DẪN VỀ NHÀ</a:t>
            </a:r>
            <a:endParaRPr lang="en-US" sz="3600" b="1" u="sng" dirty="0">
              <a:solidFill>
                <a:srgbClr val="002060"/>
              </a:solidFill>
            </a:endParaRPr>
          </a:p>
        </p:txBody>
      </p:sp>
      <p:sp>
        <p:nvSpPr>
          <p:cNvPr id="282" name="TextBox 281">
            <a:extLst>
              <a:ext uri="{FF2B5EF4-FFF2-40B4-BE49-F238E27FC236}">
                <a16:creationId xmlns:a16="http://schemas.microsoft.com/office/drawing/2014/main" id="{0A75CEF2-6733-4726-9FC8-93EE6515AE6D}"/>
              </a:ext>
            </a:extLst>
          </p:cNvPr>
          <p:cNvSpPr txBox="1"/>
          <p:nvPr/>
        </p:nvSpPr>
        <p:spPr>
          <a:xfrm>
            <a:off x="952085" y="2013973"/>
            <a:ext cx="1364522" cy="1015663"/>
          </a:xfrm>
          <a:prstGeom prst="rect">
            <a:avLst/>
          </a:prstGeom>
          <a:noFill/>
        </p:spPr>
        <p:txBody>
          <a:bodyPr wrap="square" rtlCol="0">
            <a:spAutoFit/>
          </a:bodyPr>
          <a:lstStyle/>
          <a:p>
            <a:pPr algn="ctr"/>
            <a:r>
              <a:rPr lang="en-US" altLang="ko-KR" sz="1200" dirty="0">
                <a:solidFill>
                  <a:schemeClr val="bg1"/>
                </a:solidFill>
                <a:ea typeface="FZShuTi" pitchFamily="2" charset="-122"/>
                <a:cs typeface="Arial" pitchFamily="34" charset="0"/>
              </a:rPr>
              <a:t>Get a modern PowerPoint  Presentation that is beautifully designed.</a:t>
            </a:r>
            <a:endParaRPr lang="ko-KR" altLang="en-US" sz="1200" dirty="0">
              <a:solidFill>
                <a:schemeClr val="bg1"/>
              </a:solidFill>
              <a:cs typeface="Arial" pitchFamily="34" charset="0"/>
            </a:endParaRPr>
          </a:p>
        </p:txBody>
      </p:sp>
      <p:sp>
        <p:nvSpPr>
          <p:cNvPr id="286" name="Rectangle 9">
            <a:extLst>
              <a:ext uri="{FF2B5EF4-FFF2-40B4-BE49-F238E27FC236}">
                <a16:creationId xmlns:a16="http://schemas.microsoft.com/office/drawing/2014/main" id="{067E049B-6B51-4220-8A80-C4D0ADC955E7}"/>
              </a:ext>
            </a:extLst>
          </p:cNvPr>
          <p:cNvSpPr/>
          <p:nvPr/>
        </p:nvSpPr>
        <p:spPr>
          <a:xfrm>
            <a:off x="278619" y="3600570"/>
            <a:ext cx="3962400" cy="2100735"/>
          </a:xfrm>
          <a:custGeom>
            <a:avLst/>
            <a:gdLst/>
            <a:ahLst/>
            <a:cxnLst/>
            <a:rect l="l" t="t" r="r" b="b"/>
            <a:pathLst>
              <a:path w="2449476" h="1783395">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chemeClr val="accent1"/>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ko-KR" sz="2400" b="1" smtClean="0"/>
              <a:t>1. Ôn tập lại </a:t>
            </a:r>
          </a:p>
          <a:p>
            <a:pPr algn="ctr">
              <a:lnSpc>
                <a:spcPct val="150000"/>
              </a:lnSpc>
            </a:pPr>
            <a:r>
              <a:rPr lang="en-US" altLang="ko-KR" sz="2400" b="1" smtClean="0"/>
              <a:t>kiến thức đã học</a:t>
            </a:r>
            <a:endParaRPr lang="ko-KR" altLang="en-US" sz="2400" b="1" dirty="0"/>
          </a:p>
        </p:txBody>
      </p:sp>
      <p:sp>
        <p:nvSpPr>
          <p:cNvPr id="290" name="Rectangle 9">
            <a:extLst>
              <a:ext uri="{FF2B5EF4-FFF2-40B4-BE49-F238E27FC236}">
                <a16:creationId xmlns:a16="http://schemas.microsoft.com/office/drawing/2014/main" id="{6ADA1235-72F4-4741-8F17-421A60EAA55B}"/>
              </a:ext>
            </a:extLst>
          </p:cNvPr>
          <p:cNvSpPr/>
          <p:nvPr/>
        </p:nvSpPr>
        <p:spPr>
          <a:xfrm>
            <a:off x="4151697" y="4523675"/>
            <a:ext cx="4358055" cy="2148955"/>
          </a:xfrm>
          <a:custGeom>
            <a:avLst/>
            <a:gdLst/>
            <a:ahLst/>
            <a:cxnLst/>
            <a:rect l="l" t="t" r="r" b="b"/>
            <a:pathLst>
              <a:path w="2449476" h="1783395">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rgbClr val="0070C0"/>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ko-KR" sz="2400" b="1" smtClean="0">
                <a:solidFill>
                  <a:schemeClr val="bg1"/>
                </a:solidFill>
              </a:rPr>
              <a:t>2. Hoàn thành </a:t>
            </a:r>
          </a:p>
          <a:p>
            <a:pPr algn="ctr">
              <a:lnSpc>
                <a:spcPct val="150000"/>
              </a:lnSpc>
            </a:pPr>
            <a:r>
              <a:rPr lang="en-US" altLang="ko-KR" sz="2400" b="1" smtClean="0">
                <a:solidFill>
                  <a:schemeClr val="bg1"/>
                </a:solidFill>
              </a:rPr>
              <a:t>bài tập SGK và SBT</a:t>
            </a:r>
            <a:endParaRPr lang="ko-KR" altLang="en-US" sz="2400" b="1">
              <a:solidFill>
                <a:schemeClr val="bg1"/>
              </a:solidFill>
            </a:endParaRPr>
          </a:p>
        </p:txBody>
      </p:sp>
      <p:sp>
        <p:nvSpPr>
          <p:cNvPr id="298" name="Rectangle 9">
            <a:extLst>
              <a:ext uri="{FF2B5EF4-FFF2-40B4-BE49-F238E27FC236}">
                <a16:creationId xmlns:a16="http://schemas.microsoft.com/office/drawing/2014/main" id="{D54158C6-9404-4591-B464-442038E3B13E}"/>
              </a:ext>
            </a:extLst>
          </p:cNvPr>
          <p:cNvSpPr/>
          <p:nvPr/>
        </p:nvSpPr>
        <p:spPr>
          <a:xfrm>
            <a:off x="8276492" y="3621053"/>
            <a:ext cx="3915508" cy="2315179"/>
          </a:xfrm>
          <a:custGeom>
            <a:avLst/>
            <a:gdLst/>
            <a:ahLst/>
            <a:cxnLst/>
            <a:rect l="l" t="t" r="r" b="b"/>
            <a:pathLst>
              <a:path w="2449476" h="1783395">
                <a:moveTo>
                  <a:pt x="1265719" y="0"/>
                </a:moveTo>
                <a:cubicBezTo>
                  <a:pt x="1424914" y="0"/>
                  <a:pt x="1561903" y="95083"/>
                  <a:pt x="1620733" y="232227"/>
                </a:cubicBezTo>
                <a:cubicBezTo>
                  <a:pt x="1647504" y="226520"/>
                  <a:pt x="1675250" y="223871"/>
                  <a:pt x="1703613" y="223871"/>
                </a:cubicBezTo>
                <a:cubicBezTo>
                  <a:pt x="1886848" y="223871"/>
                  <a:pt x="2044265" y="334409"/>
                  <a:pt x="2112477" y="492588"/>
                </a:cubicBezTo>
                <a:cubicBezTo>
                  <a:pt x="2303003" y="517391"/>
                  <a:pt x="2449476" y="680770"/>
                  <a:pt x="2449476" y="878358"/>
                </a:cubicBezTo>
                <a:lnTo>
                  <a:pt x="2448132" y="891698"/>
                </a:lnTo>
                <a:cubicBezTo>
                  <a:pt x="2449400" y="896101"/>
                  <a:pt x="2449476" y="900561"/>
                  <a:pt x="2449476" y="905038"/>
                </a:cubicBezTo>
                <a:cubicBezTo>
                  <a:pt x="2449476" y="1087146"/>
                  <a:pt x="2325055" y="1240194"/>
                  <a:pt x="2156215" y="1282389"/>
                </a:cubicBezTo>
                <a:cubicBezTo>
                  <a:pt x="2159560" y="1295383"/>
                  <a:pt x="2160240" y="1308771"/>
                  <a:pt x="2160240" y="1322318"/>
                </a:cubicBezTo>
                <a:cubicBezTo>
                  <a:pt x="2160240" y="1541047"/>
                  <a:pt x="1982925" y="1718362"/>
                  <a:pt x="1764196" y="1718362"/>
                </a:cubicBezTo>
                <a:cubicBezTo>
                  <a:pt x="1663169" y="1718362"/>
                  <a:pt x="1570976" y="1680534"/>
                  <a:pt x="1502035" y="1617119"/>
                </a:cubicBezTo>
                <a:cubicBezTo>
                  <a:pt x="1432519" y="1718009"/>
                  <a:pt x="1315774" y="1783395"/>
                  <a:pt x="1183758" y="1783395"/>
                </a:cubicBezTo>
                <a:cubicBezTo>
                  <a:pt x="1062898" y="1783395"/>
                  <a:pt x="954838" y="1728593"/>
                  <a:pt x="884304" y="1641769"/>
                </a:cubicBezTo>
                <a:cubicBezTo>
                  <a:pt x="844769" y="1657131"/>
                  <a:pt x="801762" y="1664549"/>
                  <a:pt x="757023" y="1664549"/>
                </a:cubicBezTo>
                <a:cubicBezTo>
                  <a:pt x="546719" y="1664549"/>
                  <a:pt x="374700" y="1500631"/>
                  <a:pt x="363497" y="1293480"/>
                </a:cubicBezTo>
                <a:cubicBezTo>
                  <a:pt x="160301" y="1281006"/>
                  <a:pt x="0" y="1111743"/>
                  <a:pt x="0" y="905038"/>
                </a:cubicBezTo>
                <a:lnTo>
                  <a:pt x="1346" y="891698"/>
                </a:lnTo>
                <a:cubicBezTo>
                  <a:pt x="76" y="887296"/>
                  <a:pt x="0" y="882836"/>
                  <a:pt x="0" y="878358"/>
                </a:cubicBezTo>
                <a:cubicBezTo>
                  <a:pt x="0" y="697917"/>
                  <a:pt x="122154" y="546007"/>
                  <a:pt x="288714" y="502417"/>
                </a:cubicBezTo>
                <a:cubicBezTo>
                  <a:pt x="288051" y="500174"/>
                  <a:pt x="288032" y="497916"/>
                  <a:pt x="288032" y="495653"/>
                </a:cubicBezTo>
                <a:cubicBezTo>
                  <a:pt x="288032" y="276924"/>
                  <a:pt x="465347" y="99609"/>
                  <a:pt x="684076" y="99609"/>
                </a:cubicBezTo>
                <a:cubicBezTo>
                  <a:pt x="778623" y="99609"/>
                  <a:pt x="865433" y="132740"/>
                  <a:pt x="932390" y="189427"/>
                </a:cubicBezTo>
                <a:cubicBezTo>
                  <a:pt x="999486" y="75591"/>
                  <a:pt x="1123775" y="0"/>
                  <a:pt x="1265719" y="0"/>
                </a:cubicBezTo>
                <a:close/>
              </a:path>
            </a:pathLst>
          </a:custGeom>
          <a:solidFill>
            <a:schemeClr val="accent6">
              <a:lumMod val="50000"/>
            </a:schemeClr>
          </a:solidFill>
          <a:ln w="666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altLang="ko-KR" sz="2400" b="1" smtClean="0"/>
              <a:t>3. Xem trước nội dung bài 8. Dự án nhỏ</a:t>
            </a:r>
            <a:endParaRPr lang="ko-KR" altLang="en-US" sz="2400" b="1" dirty="0"/>
          </a:p>
        </p:txBody>
      </p:sp>
      <p:cxnSp>
        <p:nvCxnSpPr>
          <p:cNvPr id="301" name="Straight Arrow Connector 300">
            <a:extLst>
              <a:ext uri="{FF2B5EF4-FFF2-40B4-BE49-F238E27FC236}">
                <a16:creationId xmlns:a16="http://schemas.microsoft.com/office/drawing/2014/main" id="{96FFBAEA-21AF-472C-ACC0-815B5046B3FA}"/>
              </a:ext>
            </a:extLst>
          </p:cNvPr>
          <p:cNvCxnSpPr>
            <a:cxnSpLocks/>
          </p:cNvCxnSpPr>
          <p:nvPr/>
        </p:nvCxnSpPr>
        <p:spPr>
          <a:xfrm flipV="1">
            <a:off x="2567354" y="3118338"/>
            <a:ext cx="3168687" cy="558760"/>
          </a:xfrm>
          <a:prstGeom prst="straightConnector1">
            <a:avLst/>
          </a:prstGeom>
          <a:ln w="31750">
            <a:solidFill>
              <a:srgbClr val="FF0000"/>
            </a:solidFill>
            <a:prstDash val="sysDash"/>
            <a:headEnd type="oval"/>
            <a:tailEnd type="triangle" w="lg" len="med"/>
          </a:ln>
        </p:spPr>
        <p:style>
          <a:lnRef idx="1">
            <a:schemeClr val="accent1"/>
          </a:lnRef>
          <a:fillRef idx="0">
            <a:schemeClr val="accent1"/>
          </a:fillRef>
          <a:effectRef idx="0">
            <a:schemeClr val="accent1"/>
          </a:effectRef>
          <a:fontRef idx="minor">
            <a:schemeClr val="tx1"/>
          </a:fontRef>
        </p:style>
      </p:cxnSp>
      <p:cxnSp>
        <p:nvCxnSpPr>
          <p:cNvPr id="302" name="Straight Arrow Connector 301">
            <a:extLst>
              <a:ext uri="{FF2B5EF4-FFF2-40B4-BE49-F238E27FC236}">
                <a16:creationId xmlns:a16="http://schemas.microsoft.com/office/drawing/2014/main" id="{6AADA793-C36F-4CC1-939C-8F3794A558B7}"/>
              </a:ext>
            </a:extLst>
          </p:cNvPr>
          <p:cNvCxnSpPr>
            <a:cxnSpLocks/>
          </p:cNvCxnSpPr>
          <p:nvPr/>
        </p:nvCxnSpPr>
        <p:spPr>
          <a:xfrm flipH="1" flipV="1">
            <a:off x="5736819" y="3118338"/>
            <a:ext cx="444445" cy="1376331"/>
          </a:xfrm>
          <a:prstGeom prst="straightConnector1">
            <a:avLst/>
          </a:prstGeom>
          <a:ln w="31750">
            <a:solidFill>
              <a:srgbClr val="FF0000"/>
            </a:solidFill>
            <a:prstDash val="sysDash"/>
            <a:headEnd type="oval"/>
            <a:tailEnd type="triangle" w="lg" len="med"/>
          </a:ln>
        </p:spPr>
        <p:style>
          <a:lnRef idx="1">
            <a:schemeClr val="accent1"/>
          </a:lnRef>
          <a:fillRef idx="0">
            <a:schemeClr val="accent1"/>
          </a:fillRef>
          <a:effectRef idx="0">
            <a:schemeClr val="accent1"/>
          </a:effectRef>
          <a:fontRef idx="minor">
            <a:schemeClr val="tx1"/>
          </a:fontRef>
        </p:style>
      </p:cxnSp>
      <p:cxnSp>
        <p:nvCxnSpPr>
          <p:cNvPr id="304" name="Straight Arrow Connector 303">
            <a:extLst>
              <a:ext uri="{FF2B5EF4-FFF2-40B4-BE49-F238E27FC236}">
                <a16:creationId xmlns:a16="http://schemas.microsoft.com/office/drawing/2014/main" id="{24266867-D045-43E0-A1B4-02683D2A115B}"/>
              </a:ext>
            </a:extLst>
          </p:cNvPr>
          <p:cNvCxnSpPr>
            <a:cxnSpLocks/>
          </p:cNvCxnSpPr>
          <p:nvPr/>
        </p:nvCxnSpPr>
        <p:spPr>
          <a:xfrm flipH="1" flipV="1">
            <a:off x="5736819" y="3118338"/>
            <a:ext cx="3231335" cy="965590"/>
          </a:xfrm>
          <a:prstGeom prst="straightConnector1">
            <a:avLst/>
          </a:prstGeom>
          <a:ln w="31750">
            <a:solidFill>
              <a:srgbClr val="FF0000"/>
            </a:solidFill>
            <a:prstDash val="sysDash"/>
            <a:headEnd type="ova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821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1"/>
                                        </p:tgtEl>
                                        <p:attrNameLst>
                                          <p:attrName>style.visibility</p:attrName>
                                        </p:attrNameLst>
                                      </p:cBhvr>
                                      <p:to>
                                        <p:strVal val="visible"/>
                                      </p:to>
                                    </p:set>
                                    <p:animEffect transition="in" filter="wipe(down)">
                                      <p:cBhvr>
                                        <p:cTn id="12" dur="500"/>
                                        <p:tgtEl>
                                          <p:spTgt spid="301"/>
                                        </p:tgtEl>
                                      </p:cBhvr>
                                    </p:animEffect>
                                  </p:childTnLst>
                                </p:cTn>
                              </p:par>
                              <p:par>
                                <p:cTn id="13" presetID="22" presetClass="entr" presetSubtype="4" fill="hold" nodeType="withEffect">
                                  <p:stCondLst>
                                    <p:cond delay="0"/>
                                  </p:stCondLst>
                                  <p:childTnLst>
                                    <p:set>
                                      <p:cBhvr>
                                        <p:cTn id="14" dur="1" fill="hold">
                                          <p:stCondLst>
                                            <p:cond delay="0"/>
                                          </p:stCondLst>
                                        </p:cTn>
                                        <p:tgtEl>
                                          <p:spTgt spid="302"/>
                                        </p:tgtEl>
                                        <p:attrNameLst>
                                          <p:attrName>style.visibility</p:attrName>
                                        </p:attrNameLst>
                                      </p:cBhvr>
                                      <p:to>
                                        <p:strVal val="visible"/>
                                      </p:to>
                                    </p:set>
                                    <p:animEffect transition="in" filter="wipe(down)">
                                      <p:cBhvr>
                                        <p:cTn id="15" dur="500"/>
                                        <p:tgtEl>
                                          <p:spTgt spid="302"/>
                                        </p:tgtEl>
                                      </p:cBhvr>
                                    </p:animEffect>
                                  </p:childTnLst>
                                </p:cTn>
                              </p:par>
                              <p:par>
                                <p:cTn id="16" presetID="22" presetClass="entr" presetSubtype="4" fill="hold" nodeType="withEffect">
                                  <p:stCondLst>
                                    <p:cond delay="0"/>
                                  </p:stCondLst>
                                  <p:childTnLst>
                                    <p:set>
                                      <p:cBhvr>
                                        <p:cTn id="17" dur="1" fill="hold">
                                          <p:stCondLst>
                                            <p:cond delay="0"/>
                                          </p:stCondLst>
                                        </p:cTn>
                                        <p:tgtEl>
                                          <p:spTgt spid="304"/>
                                        </p:tgtEl>
                                        <p:attrNameLst>
                                          <p:attrName>style.visibility</p:attrName>
                                        </p:attrNameLst>
                                      </p:cBhvr>
                                      <p:to>
                                        <p:strVal val="visible"/>
                                      </p:to>
                                    </p:set>
                                    <p:animEffect transition="in" filter="wipe(down)">
                                      <p:cBhvr>
                                        <p:cTn id="18" dur="500"/>
                                        <p:tgtEl>
                                          <p:spTgt spid="304"/>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290"/>
                                        </p:tgtEl>
                                        <p:attrNameLst>
                                          <p:attrName>style.visibility</p:attrName>
                                        </p:attrNameLst>
                                      </p:cBhvr>
                                      <p:to>
                                        <p:strVal val="visible"/>
                                      </p:to>
                                    </p:set>
                                    <p:animEffect transition="in" filter="wipe(down)">
                                      <p:cBhvr>
                                        <p:cTn id="21" dur="500"/>
                                        <p:tgtEl>
                                          <p:spTgt spid="290"/>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98"/>
                                        </p:tgtEl>
                                        <p:attrNameLst>
                                          <p:attrName>style.visibility</p:attrName>
                                        </p:attrNameLst>
                                      </p:cBhvr>
                                      <p:to>
                                        <p:strVal val="visible"/>
                                      </p:to>
                                    </p:set>
                                    <p:animEffect transition="in" filter="wipe(down)">
                                      <p:cBhvr>
                                        <p:cTn id="24" dur="500"/>
                                        <p:tgtEl>
                                          <p:spTgt spid="298"/>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86"/>
                                        </p:tgtEl>
                                        <p:attrNameLst>
                                          <p:attrName>style.visibility</p:attrName>
                                        </p:attrNameLst>
                                      </p:cBhvr>
                                      <p:to>
                                        <p:strVal val="visible"/>
                                      </p:to>
                                    </p:set>
                                    <p:animEffect transition="in" filter="wipe(down)">
                                      <p:cBhvr>
                                        <p:cTn id="27" dur="5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86" grpId="0" animBg="1"/>
      <p:bldP spid="290" grpId="0" animBg="1"/>
      <p:bldP spid="29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806461" y="2063262"/>
            <a:ext cx="6994222" cy="1824923"/>
          </a:xfrm>
          <a:prstGeom prst="rect">
            <a:avLst/>
          </a:prstGeom>
          <a:noFill/>
        </p:spPr>
        <p:txBody>
          <a:bodyPr wrap="none" rtlCol="0">
            <a:spAutoFit/>
          </a:bodyPr>
          <a:lstStyle/>
          <a:p>
            <a:pPr algn="ctr">
              <a:lnSpc>
                <a:spcPct val="150000"/>
              </a:lnSpc>
            </a:pPr>
            <a:r>
              <a:rPr lang="en-US" sz="4000" b="1" smtClean="0">
                <a:solidFill>
                  <a:schemeClr val="bg1"/>
                </a:solidFill>
              </a:rPr>
              <a:t>CẢM ƠN CÁC EM </a:t>
            </a:r>
          </a:p>
          <a:p>
            <a:pPr algn="ctr">
              <a:lnSpc>
                <a:spcPct val="150000"/>
              </a:lnSpc>
            </a:pPr>
            <a:r>
              <a:rPr lang="en-US" sz="4000" b="1" smtClean="0">
                <a:solidFill>
                  <a:schemeClr val="bg1"/>
                </a:solidFill>
              </a:rPr>
              <a:t>ĐÃ LẮNG NGHE BÀI GIẢNG</a:t>
            </a:r>
          </a:p>
        </p:txBody>
      </p:sp>
    </p:spTree>
    <p:extLst>
      <p:ext uri="{BB962C8B-B14F-4D97-AF65-F5344CB8AC3E}">
        <p14:creationId xmlns:p14="http://schemas.microsoft.com/office/powerpoint/2010/main" val="1404339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randombar(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402316" y="175386"/>
            <a:ext cx="11573197" cy="724247"/>
          </a:xfrm>
        </p:spPr>
        <p:txBody>
          <a:bodyPr/>
          <a:lstStyle/>
          <a:p>
            <a:r>
              <a:rPr lang="en-US" sz="4000" b="1" u="sng" smtClean="0">
                <a:solidFill>
                  <a:srgbClr val="0070C0"/>
                </a:solidFill>
              </a:rPr>
              <a:t>KHỞI ĐỘNG</a:t>
            </a:r>
            <a:endParaRPr lang="en-US" sz="4000" b="1" u="sng" dirty="0">
              <a:solidFill>
                <a:srgbClr val="0070C0"/>
              </a:solidFill>
            </a:endParaRPr>
          </a:p>
        </p:txBody>
      </p:sp>
      <p:grpSp>
        <p:nvGrpSpPr>
          <p:cNvPr id="4" name="Group 3">
            <a:extLst>
              <a:ext uri="{FF2B5EF4-FFF2-40B4-BE49-F238E27FC236}">
                <a16:creationId xmlns:a16="http://schemas.microsoft.com/office/drawing/2014/main" id="{79A8F837-E16C-4C95-BF32-1F426D386B8D}"/>
              </a:ext>
            </a:extLst>
          </p:cNvPr>
          <p:cNvGrpSpPr/>
          <p:nvPr/>
        </p:nvGrpSpPr>
        <p:grpSpPr>
          <a:xfrm>
            <a:off x="1076915" y="6607553"/>
            <a:ext cx="10224000" cy="221214"/>
            <a:chOff x="-298644" y="3284984"/>
            <a:chExt cx="10224000" cy="221214"/>
          </a:xfrm>
          <a:solidFill>
            <a:schemeClr val="accent5"/>
          </a:solidFill>
        </p:grpSpPr>
        <p:sp>
          <p:nvSpPr>
            <p:cNvPr id="5" name="Right Arrow 42">
              <a:extLst>
                <a:ext uri="{FF2B5EF4-FFF2-40B4-BE49-F238E27FC236}">
                  <a16:creationId xmlns:a16="http://schemas.microsoft.com/office/drawing/2014/main" id="{268B11C7-491D-42EA-9AE1-233350290CE9}"/>
                </a:ext>
              </a:extLst>
            </p:cNvPr>
            <p:cNvSpPr/>
            <p:nvPr/>
          </p:nvSpPr>
          <p:spPr>
            <a:xfrm>
              <a:off x="-298644" y="3284984"/>
              <a:ext cx="10224000" cy="216024"/>
            </a:xfrm>
            <a:prstGeom prst="rightArrow">
              <a:avLst>
                <a:gd name="adj1" fmla="val 45068"/>
                <a:gd name="adj2" fmla="val 66644"/>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7" name="Oval 6">
              <a:extLst>
                <a:ext uri="{FF2B5EF4-FFF2-40B4-BE49-F238E27FC236}">
                  <a16:creationId xmlns:a16="http://schemas.microsoft.com/office/drawing/2014/main" id="{6335FFBB-2FAA-411B-AC5C-5B0BE4A4844E}"/>
                </a:ext>
              </a:extLst>
            </p:cNvPr>
            <p:cNvSpPr/>
            <p:nvPr/>
          </p:nvSpPr>
          <p:spPr>
            <a:xfrm>
              <a:off x="774376" y="3284984"/>
              <a:ext cx="216024" cy="216024"/>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8" name="Oval 7">
              <a:extLst>
                <a:ext uri="{FF2B5EF4-FFF2-40B4-BE49-F238E27FC236}">
                  <a16:creationId xmlns:a16="http://schemas.microsoft.com/office/drawing/2014/main" id="{B377B6D2-23FC-437E-93B5-15A42F396018}"/>
                </a:ext>
              </a:extLst>
            </p:cNvPr>
            <p:cNvSpPr/>
            <p:nvPr/>
          </p:nvSpPr>
          <p:spPr>
            <a:xfrm>
              <a:off x="3333327" y="3284984"/>
              <a:ext cx="216024" cy="2160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9" name="Oval 8">
              <a:extLst>
                <a:ext uri="{FF2B5EF4-FFF2-40B4-BE49-F238E27FC236}">
                  <a16:creationId xmlns:a16="http://schemas.microsoft.com/office/drawing/2014/main" id="{36F9B628-8D8C-40DE-AAA6-C3E4749B88E5}"/>
                </a:ext>
              </a:extLst>
            </p:cNvPr>
            <p:cNvSpPr/>
            <p:nvPr/>
          </p:nvSpPr>
          <p:spPr>
            <a:xfrm>
              <a:off x="5892278" y="3290174"/>
              <a:ext cx="216024" cy="216024"/>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sp>
          <p:nvSpPr>
            <p:cNvPr id="10" name="Oval 9">
              <a:extLst>
                <a:ext uri="{FF2B5EF4-FFF2-40B4-BE49-F238E27FC236}">
                  <a16:creationId xmlns:a16="http://schemas.microsoft.com/office/drawing/2014/main" id="{B6935DEF-9C69-4A27-A0F4-9C9D37F4B5EB}"/>
                </a:ext>
              </a:extLst>
            </p:cNvPr>
            <p:cNvSpPr/>
            <p:nvPr/>
          </p:nvSpPr>
          <p:spPr>
            <a:xfrm>
              <a:off x="8451229" y="3284984"/>
              <a:ext cx="216024" cy="216024"/>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lumMod val="75000"/>
                    <a:lumOff val="25000"/>
                  </a:schemeClr>
                </a:solidFill>
              </a:endParaRPr>
            </a:p>
          </p:txBody>
        </p:sp>
      </p:grpSp>
      <p:sp>
        <p:nvSpPr>
          <p:cNvPr id="6" name="Rounded Rectangle 5"/>
          <p:cNvSpPr/>
          <p:nvPr/>
        </p:nvSpPr>
        <p:spPr>
          <a:xfrm>
            <a:off x="1076917" y="1160585"/>
            <a:ext cx="3156596"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Bóng đá</a:t>
            </a:r>
            <a:endParaRPr lang="en-US" sz="2000"/>
          </a:p>
        </p:txBody>
      </p:sp>
      <p:sp>
        <p:nvSpPr>
          <p:cNvPr id="51" name="Rounded Rectangle 50"/>
          <p:cNvSpPr/>
          <p:nvPr/>
        </p:nvSpPr>
        <p:spPr>
          <a:xfrm>
            <a:off x="1076915" y="2074985"/>
            <a:ext cx="3250426"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Trường mầm non Sơn Ca</a:t>
            </a:r>
            <a:endParaRPr lang="en-US" sz="2000"/>
          </a:p>
        </p:txBody>
      </p:sp>
      <p:sp>
        <p:nvSpPr>
          <p:cNvPr id="52" name="Rounded Rectangle 51"/>
          <p:cNvSpPr/>
          <p:nvPr/>
        </p:nvSpPr>
        <p:spPr>
          <a:xfrm>
            <a:off x="4624505" y="1207478"/>
            <a:ext cx="2954215"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Nghe nhạc</a:t>
            </a:r>
            <a:endParaRPr lang="en-US" sz="2000"/>
          </a:p>
        </p:txBody>
      </p:sp>
      <p:sp>
        <p:nvSpPr>
          <p:cNvPr id="53" name="Rounded Rectangle 52"/>
          <p:cNvSpPr/>
          <p:nvPr/>
        </p:nvSpPr>
        <p:spPr>
          <a:xfrm>
            <a:off x="4624505" y="2086709"/>
            <a:ext cx="2954215"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Sở thích</a:t>
            </a:r>
            <a:endParaRPr lang="en-US" sz="2000"/>
          </a:p>
        </p:txBody>
      </p:sp>
      <p:sp>
        <p:nvSpPr>
          <p:cNvPr id="54" name="Rounded Rectangle 53"/>
          <p:cNvSpPr/>
          <p:nvPr/>
        </p:nvSpPr>
        <p:spPr>
          <a:xfrm>
            <a:off x="1076915" y="2977662"/>
            <a:ext cx="3156597"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Mục tiêu</a:t>
            </a:r>
            <a:endParaRPr lang="en-US" sz="2000"/>
          </a:p>
        </p:txBody>
      </p:sp>
      <p:sp>
        <p:nvSpPr>
          <p:cNvPr id="55" name="Rounded Rectangle 54"/>
          <p:cNvSpPr/>
          <p:nvPr/>
        </p:nvSpPr>
        <p:spPr>
          <a:xfrm>
            <a:off x="4624505" y="2954217"/>
            <a:ext cx="2954215"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Trường THCS Kim Liên</a:t>
            </a:r>
            <a:endParaRPr lang="en-US" sz="2000"/>
          </a:p>
        </p:txBody>
      </p:sp>
      <p:sp>
        <p:nvSpPr>
          <p:cNvPr id="56" name="Rounded Rectangle 55"/>
          <p:cNvSpPr/>
          <p:nvPr/>
        </p:nvSpPr>
        <p:spPr>
          <a:xfrm>
            <a:off x="7934533" y="2086709"/>
            <a:ext cx="3272729"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Bác sĩ</a:t>
            </a:r>
            <a:endParaRPr lang="en-US" sz="2000"/>
          </a:p>
        </p:txBody>
      </p:sp>
      <p:sp>
        <p:nvSpPr>
          <p:cNvPr id="57" name="Rounded Rectangle 56"/>
          <p:cNvSpPr/>
          <p:nvPr/>
        </p:nvSpPr>
        <p:spPr>
          <a:xfrm>
            <a:off x="7934533" y="1207478"/>
            <a:ext cx="3272729"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Em Tuấn – HS tiểu học</a:t>
            </a:r>
            <a:endParaRPr lang="en-US" sz="2000"/>
          </a:p>
        </p:txBody>
      </p:sp>
      <p:sp>
        <p:nvSpPr>
          <p:cNvPr id="58" name="Rounded Rectangle 57"/>
          <p:cNvSpPr/>
          <p:nvPr/>
        </p:nvSpPr>
        <p:spPr>
          <a:xfrm>
            <a:off x="7945424" y="2977662"/>
            <a:ext cx="3261838"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Gia đình</a:t>
            </a:r>
            <a:endParaRPr lang="en-US" sz="2000"/>
          </a:p>
        </p:txBody>
      </p:sp>
      <p:sp>
        <p:nvSpPr>
          <p:cNvPr id="59" name="Rounded Rectangle 58"/>
          <p:cNvSpPr/>
          <p:nvPr/>
        </p:nvSpPr>
        <p:spPr>
          <a:xfrm>
            <a:off x="1076915" y="3892062"/>
            <a:ext cx="3156597"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Triệu phú</a:t>
            </a:r>
            <a:endParaRPr lang="en-US" sz="2000"/>
          </a:p>
        </p:txBody>
      </p:sp>
      <p:sp>
        <p:nvSpPr>
          <p:cNvPr id="60" name="Rounded Rectangle 59"/>
          <p:cNvSpPr/>
          <p:nvPr/>
        </p:nvSpPr>
        <p:spPr>
          <a:xfrm>
            <a:off x="4624505" y="3892062"/>
            <a:ext cx="2954215"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Bố Thành – Giáo viên</a:t>
            </a:r>
            <a:endParaRPr lang="en-US" sz="2000"/>
          </a:p>
        </p:txBody>
      </p:sp>
      <p:sp>
        <p:nvSpPr>
          <p:cNvPr id="61" name="Rounded Rectangle 60"/>
          <p:cNvSpPr/>
          <p:nvPr/>
        </p:nvSpPr>
        <p:spPr>
          <a:xfrm>
            <a:off x="7962124" y="3880340"/>
            <a:ext cx="3245138"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Trường tiểu học Kim Liên</a:t>
            </a:r>
            <a:endParaRPr lang="en-US" sz="2000"/>
          </a:p>
        </p:txBody>
      </p:sp>
      <p:sp>
        <p:nvSpPr>
          <p:cNvPr id="62" name="Rounded Rectangle 61"/>
          <p:cNvSpPr/>
          <p:nvPr/>
        </p:nvSpPr>
        <p:spPr>
          <a:xfrm>
            <a:off x="1076916" y="4792696"/>
            <a:ext cx="3135660"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Mẹ Hoa – Bác sĩ</a:t>
            </a:r>
            <a:endParaRPr lang="en-US" sz="2000"/>
          </a:p>
        </p:txBody>
      </p:sp>
      <p:sp>
        <p:nvSpPr>
          <p:cNvPr id="63" name="Rounded Rectangle 62"/>
          <p:cNvSpPr/>
          <p:nvPr/>
        </p:nvSpPr>
        <p:spPr>
          <a:xfrm>
            <a:off x="4624505" y="4792696"/>
            <a:ext cx="2954215"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Trường học</a:t>
            </a:r>
            <a:endParaRPr lang="en-US" sz="2000"/>
          </a:p>
        </p:txBody>
      </p:sp>
      <p:sp>
        <p:nvSpPr>
          <p:cNvPr id="64" name="Rounded Rectangle 63"/>
          <p:cNvSpPr/>
          <p:nvPr/>
        </p:nvSpPr>
        <p:spPr>
          <a:xfrm>
            <a:off x="7962124" y="4792696"/>
            <a:ext cx="3245138" cy="6564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Đọc sách</a:t>
            </a:r>
            <a:endParaRPr lang="en-US" sz="2000"/>
          </a:p>
        </p:txBody>
      </p:sp>
      <p:sp>
        <p:nvSpPr>
          <p:cNvPr id="65" name="TextBox 64"/>
          <p:cNvSpPr txBox="1"/>
          <p:nvPr/>
        </p:nvSpPr>
        <p:spPr>
          <a:xfrm>
            <a:off x="908848" y="5499766"/>
            <a:ext cx="10560134" cy="1131848"/>
          </a:xfrm>
          <a:prstGeom prst="rect">
            <a:avLst/>
          </a:prstGeom>
          <a:noFill/>
        </p:spPr>
        <p:txBody>
          <a:bodyPr wrap="none" rtlCol="0">
            <a:spAutoFit/>
          </a:bodyPr>
          <a:lstStyle/>
          <a:p>
            <a:pPr algn="ctr">
              <a:lnSpc>
                <a:spcPct val="150000"/>
              </a:lnSpc>
            </a:pPr>
            <a:r>
              <a:rPr lang="en-US" sz="2400" b="1" u="sng" smtClean="0"/>
              <a:t>Hoạt động nhóm</a:t>
            </a:r>
            <a:r>
              <a:rPr lang="en-US" sz="2400" smtClean="0"/>
              <a:t>: Từ các bảng thông tin đã cho, các nhóm hãy sắp xếp để </a:t>
            </a:r>
          </a:p>
          <a:p>
            <a:pPr algn="ctr">
              <a:lnSpc>
                <a:spcPct val="150000"/>
              </a:lnSpc>
            </a:pPr>
            <a:r>
              <a:rPr lang="en-US" sz="2400" smtClean="0"/>
              <a:t>trở thành sơ đồ tư duy giới thiệu thông tin của bạn Cẩm Anh</a:t>
            </a:r>
            <a:endParaRPr lang="en-US" sz="2400"/>
          </a:p>
        </p:txBody>
      </p:sp>
    </p:spTree>
    <p:extLst>
      <p:ext uri="{BB962C8B-B14F-4D97-AF65-F5344CB8AC3E}">
        <p14:creationId xmlns:p14="http://schemas.microsoft.com/office/powerpoint/2010/main" val="3979649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Effect transition="in" filter="barn(inVertical)">
                                      <p:cBhvr>
                                        <p:cTn id="15" dur="500"/>
                                        <p:tgtEl>
                                          <p:spTgt spid="51"/>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4"/>
                                        </p:tgtEl>
                                        <p:attrNameLst>
                                          <p:attrName>style.visibility</p:attrName>
                                        </p:attrNameLst>
                                      </p:cBhvr>
                                      <p:to>
                                        <p:strVal val="visible"/>
                                      </p:to>
                                    </p:set>
                                    <p:animEffect transition="in" filter="barn(inVertical)">
                                      <p:cBhvr>
                                        <p:cTn id="18" dur="500"/>
                                        <p:tgtEl>
                                          <p:spTgt spid="54"/>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barn(inVertical)">
                                      <p:cBhvr>
                                        <p:cTn id="21" dur="500"/>
                                        <p:tgtEl>
                                          <p:spTgt spid="59"/>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barn(inVertical)">
                                      <p:cBhvr>
                                        <p:cTn id="24" dur="500"/>
                                        <p:tgtEl>
                                          <p:spTgt spid="62"/>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63"/>
                                        </p:tgtEl>
                                        <p:attrNameLst>
                                          <p:attrName>style.visibility</p:attrName>
                                        </p:attrNameLst>
                                      </p:cBhvr>
                                      <p:to>
                                        <p:strVal val="visible"/>
                                      </p:to>
                                    </p:set>
                                    <p:animEffect transition="in" filter="barn(inVertical)">
                                      <p:cBhvr>
                                        <p:cTn id="27" dur="500"/>
                                        <p:tgtEl>
                                          <p:spTgt spid="63"/>
                                        </p:tgtEl>
                                      </p:cBhvr>
                                    </p:animEffect>
                                  </p:childTnLst>
                                </p:cTn>
                              </p:par>
                              <p:par>
                                <p:cTn id="28" presetID="16" presetClass="entr" presetSubtype="21" fill="hold" grpId="0" nodeType="with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barn(inVertical)">
                                      <p:cBhvr>
                                        <p:cTn id="30" dur="500"/>
                                        <p:tgtEl>
                                          <p:spTgt spid="60"/>
                                        </p:tgtEl>
                                      </p:cBhvr>
                                    </p:animEffect>
                                  </p:childTnLst>
                                </p:cTn>
                              </p:par>
                              <p:par>
                                <p:cTn id="31" presetID="16" presetClass="entr" presetSubtype="21" fill="hold" grpId="0" nodeType="with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barn(inVertical)">
                                      <p:cBhvr>
                                        <p:cTn id="33" dur="500"/>
                                        <p:tgtEl>
                                          <p:spTgt spid="55"/>
                                        </p:tgtEl>
                                      </p:cBhvr>
                                    </p:animEffect>
                                  </p:childTnLst>
                                </p:cTn>
                              </p:par>
                              <p:par>
                                <p:cTn id="34" presetID="16" presetClass="entr" presetSubtype="21"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barn(inVertical)">
                                      <p:cBhvr>
                                        <p:cTn id="36" dur="500"/>
                                        <p:tgtEl>
                                          <p:spTgt spid="53"/>
                                        </p:tgtEl>
                                      </p:cBhvr>
                                    </p:animEffect>
                                  </p:childTnLst>
                                </p:cTn>
                              </p:par>
                              <p:par>
                                <p:cTn id="37" presetID="16" presetClass="entr" presetSubtype="21" fill="hold" grpId="0" nodeType="withEffect">
                                  <p:stCondLst>
                                    <p:cond delay="0"/>
                                  </p:stCondLst>
                                  <p:childTnLst>
                                    <p:set>
                                      <p:cBhvr>
                                        <p:cTn id="38" dur="1" fill="hold">
                                          <p:stCondLst>
                                            <p:cond delay="0"/>
                                          </p:stCondLst>
                                        </p:cTn>
                                        <p:tgtEl>
                                          <p:spTgt spid="52"/>
                                        </p:tgtEl>
                                        <p:attrNameLst>
                                          <p:attrName>style.visibility</p:attrName>
                                        </p:attrNameLst>
                                      </p:cBhvr>
                                      <p:to>
                                        <p:strVal val="visible"/>
                                      </p:to>
                                    </p:set>
                                    <p:animEffect transition="in" filter="barn(inVertical)">
                                      <p:cBhvr>
                                        <p:cTn id="39" dur="500"/>
                                        <p:tgtEl>
                                          <p:spTgt spid="52"/>
                                        </p:tgtEl>
                                      </p:cBhvr>
                                    </p:animEffect>
                                  </p:childTnLst>
                                </p:cTn>
                              </p:par>
                              <p:par>
                                <p:cTn id="40" presetID="16" presetClass="entr" presetSubtype="21" fill="hold" grpId="0" nodeType="with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barn(inVertical)">
                                      <p:cBhvr>
                                        <p:cTn id="42" dur="500"/>
                                        <p:tgtEl>
                                          <p:spTgt spid="57"/>
                                        </p:tgtEl>
                                      </p:cBhvr>
                                    </p:animEffect>
                                  </p:childTnLst>
                                </p:cTn>
                              </p:par>
                              <p:par>
                                <p:cTn id="43" presetID="16" presetClass="entr" presetSubtype="21" fill="hold" grpId="0" nodeType="withEffect">
                                  <p:stCondLst>
                                    <p:cond delay="0"/>
                                  </p:stCondLst>
                                  <p:childTnLst>
                                    <p:set>
                                      <p:cBhvr>
                                        <p:cTn id="44" dur="1" fill="hold">
                                          <p:stCondLst>
                                            <p:cond delay="0"/>
                                          </p:stCondLst>
                                        </p:cTn>
                                        <p:tgtEl>
                                          <p:spTgt spid="56"/>
                                        </p:tgtEl>
                                        <p:attrNameLst>
                                          <p:attrName>style.visibility</p:attrName>
                                        </p:attrNameLst>
                                      </p:cBhvr>
                                      <p:to>
                                        <p:strVal val="visible"/>
                                      </p:to>
                                    </p:set>
                                    <p:animEffect transition="in" filter="barn(inVertical)">
                                      <p:cBhvr>
                                        <p:cTn id="45" dur="500"/>
                                        <p:tgtEl>
                                          <p:spTgt spid="56"/>
                                        </p:tgtEl>
                                      </p:cBhvr>
                                    </p:animEffect>
                                  </p:childTnLst>
                                </p:cTn>
                              </p:par>
                              <p:par>
                                <p:cTn id="46" presetID="16" presetClass="entr" presetSubtype="21" fill="hold" grpId="0" nodeType="with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barn(inVertical)">
                                      <p:cBhvr>
                                        <p:cTn id="48" dur="500"/>
                                        <p:tgtEl>
                                          <p:spTgt spid="58"/>
                                        </p:tgtEl>
                                      </p:cBhvr>
                                    </p:animEffect>
                                  </p:childTnLst>
                                </p:cTn>
                              </p:par>
                              <p:par>
                                <p:cTn id="49" presetID="16" presetClass="entr" presetSubtype="21" fill="hold" grpId="0" nodeType="withEffect">
                                  <p:stCondLst>
                                    <p:cond delay="0"/>
                                  </p:stCondLst>
                                  <p:childTnLst>
                                    <p:set>
                                      <p:cBhvr>
                                        <p:cTn id="50" dur="1" fill="hold">
                                          <p:stCondLst>
                                            <p:cond delay="0"/>
                                          </p:stCondLst>
                                        </p:cTn>
                                        <p:tgtEl>
                                          <p:spTgt spid="61"/>
                                        </p:tgtEl>
                                        <p:attrNameLst>
                                          <p:attrName>style.visibility</p:attrName>
                                        </p:attrNameLst>
                                      </p:cBhvr>
                                      <p:to>
                                        <p:strVal val="visible"/>
                                      </p:to>
                                    </p:set>
                                    <p:animEffect transition="in" filter="barn(inVertical)">
                                      <p:cBhvr>
                                        <p:cTn id="51" dur="500"/>
                                        <p:tgtEl>
                                          <p:spTgt spid="61"/>
                                        </p:tgtEl>
                                      </p:cBhvr>
                                    </p:animEffect>
                                  </p:childTnLst>
                                </p:cTn>
                              </p:par>
                              <p:par>
                                <p:cTn id="52" presetID="16" presetClass="entr" presetSubtype="21" fill="hold" grpId="0" nodeType="with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barn(inVertical)">
                                      <p:cBhvr>
                                        <p:cTn id="54" dur="500"/>
                                        <p:tgtEl>
                                          <p:spTgt spid="6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65"/>
                                        </p:tgtEl>
                                        <p:attrNameLst>
                                          <p:attrName>style.visibility</p:attrName>
                                        </p:attrNameLst>
                                      </p:cBhvr>
                                      <p:to>
                                        <p:strVal val="visible"/>
                                      </p:to>
                                    </p:set>
                                    <p:animEffect transition="in" filter="wipe(down)">
                                      <p:cBhvr>
                                        <p:cTn id="59"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endParaRPr lang="en-US"/>
          </a:p>
        </p:txBody>
      </p:sp>
    </p:spTree>
    <p:extLst>
      <p:ext uri="{BB962C8B-B14F-4D97-AF65-F5344CB8AC3E}">
        <p14:creationId xmlns:p14="http://schemas.microsoft.com/office/powerpoint/2010/main" val="7046224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9B85F3A-0D98-4AE5-8CED-AA4A4CF82188}"/>
              </a:ext>
            </a:extLst>
          </p:cNvPr>
          <p:cNvSpPr>
            <a:spLocks noGrp="1"/>
          </p:cNvSpPr>
          <p:nvPr>
            <p:ph type="body" sz="quarter" idx="10"/>
          </p:nvPr>
        </p:nvSpPr>
        <p:spPr>
          <a:xfrm>
            <a:off x="402316" y="175386"/>
            <a:ext cx="11573197" cy="724247"/>
          </a:xfrm>
        </p:spPr>
        <p:txBody>
          <a:bodyPr/>
          <a:lstStyle/>
          <a:p>
            <a:r>
              <a:rPr lang="en-US" sz="4000" b="1" u="sng" smtClean="0">
                <a:solidFill>
                  <a:srgbClr val="0070C0"/>
                </a:solidFill>
              </a:rPr>
              <a:t>KHỞI ĐỘNG</a:t>
            </a:r>
            <a:endParaRPr lang="en-US" sz="4000" b="1" u="sng" dirty="0">
              <a:solidFill>
                <a:srgbClr val="0070C0"/>
              </a:solidFill>
            </a:endParaRPr>
          </a:p>
        </p:txBody>
      </p:sp>
      <p:sp>
        <p:nvSpPr>
          <p:cNvPr id="6" name="Rounded Rectangle 5"/>
          <p:cNvSpPr/>
          <p:nvPr/>
        </p:nvSpPr>
        <p:spPr>
          <a:xfrm>
            <a:off x="0" y="3452182"/>
            <a:ext cx="2445763" cy="65649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Bóng đá</a:t>
            </a:r>
            <a:endParaRPr lang="en-US" sz="2000"/>
          </a:p>
        </p:txBody>
      </p:sp>
      <p:sp>
        <p:nvSpPr>
          <p:cNvPr id="51" name="Rounded Rectangle 50"/>
          <p:cNvSpPr/>
          <p:nvPr/>
        </p:nvSpPr>
        <p:spPr>
          <a:xfrm>
            <a:off x="8941574" y="3880340"/>
            <a:ext cx="3250426" cy="65649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Trường mầm non Sơn Ca</a:t>
            </a:r>
            <a:endParaRPr lang="en-US" sz="2000"/>
          </a:p>
        </p:txBody>
      </p:sp>
      <p:sp>
        <p:nvSpPr>
          <p:cNvPr id="52" name="Rounded Rectangle 51"/>
          <p:cNvSpPr/>
          <p:nvPr/>
        </p:nvSpPr>
        <p:spPr>
          <a:xfrm>
            <a:off x="0" y="5181603"/>
            <a:ext cx="2463327" cy="65649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Nghe nhạc</a:t>
            </a:r>
            <a:endParaRPr lang="en-US" sz="2000"/>
          </a:p>
        </p:txBody>
      </p:sp>
      <p:sp>
        <p:nvSpPr>
          <p:cNvPr id="55" name="Rounded Rectangle 54"/>
          <p:cNvSpPr/>
          <p:nvPr/>
        </p:nvSpPr>
        <p:spPr>
          <a:xfrm>
            <a:off x="8958057" y="5662249"/>
            <a:ext cx="3245138" cy="65649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Trường THCS Kim Liên</a:t>
            </a:r>
            <a:endParaRPr lang="en-US" sz="2000"/>
          </a:p>
        </p:txBody>
      </p:sp>
      <p:sp>
        <p:nvSpPr>
          <p:cNvPr id="56" name="Rounded Rectangle 55"/>
          <p:cNvSpPr/>
          <p:nvPr/>
        </p:nvSpPr>
        <p:spPr>
          <a:xfrm>
            <a:off x="0" y="2385648"/>
            <a:ext cx="2445763" cy="65649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Bác sĩ</a:t>
            </a:r>
            <a:endParaRPr lang="en-US" sz="2000"/>
          </a:p>
        </p:txBody>
      </p:sp>
      <p:sp>
        <p:nvSpPr>
          <p:cNvPr id="57" name="Rounded Rectangle 56"/>
          <p:cNvSpPr/>
          <p:nvPr/>
        </p:nvSpPr>
        <p:spPr>
          <a:xfrm>
            <a:off x="9272954" y="1207478"/>
            <a:ext cx="2906269" cy="65649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Em Tuấn – HS tiểu học</a:t>
            </a:r>
            <a:endParaRPr lang="en-US" sz="2000"/>
          </a:p>
        </p:txBody>
      </p:sp>
      <p:sp>
        <p:nvSpPr>
          <p:cNvPr id="59" name="Rounded Rectangle 58"/>
          <p:cNvSpPr/>
          <p:nvPr/>
        </p:nvSpPr>
        <p:spPr>
          <a:xfrm>
            <a:off x="-8783" y="1682263"/>
            <a:ext cx="2463327" cy="656492"/>
          </a:xfrm>
          <a:prstGeom prst="roundRect">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Triệu phú</a:t>
            </a:r>
            <a:endParaRPr lang="en-US" sz="2000"/>
          </a:p>
        </p:txBody>
      </p:sp>
      <p:sp>
        <p:nvSpPr>
          <p:cNvPr id="60" name="Rounded Rectangle 59"/>
          <p:cNvSpPr/>
          <p:nvPr/>
        </p:nvSpPr>
        <p:spPr>
          <a:xfrm>
            <a:off x="9272955" y="2858390"/>
            <a:ext cx="2930240" cy="65649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Bố Thành – Giáo viên</a:t>
            </a:r>
            <a:endParaRPr lang="en-US" sz="2000"/>
          </a:p>
        </p:txBody>
      </p:sp>
      <p:sp>
        <p:nvSpPr>
          <p:cNvPr id="61" name="Rounded Rectangle 60"/>
          <p:cNvSpPr/>
          <p:nvPr/>
        </p:nvSpPr>
        <p:spPr>
          <a:xfrm>
            <a:off x="8958057" y="4732416"/>
            <a:ext cx="3245138" cy="656492"/>
          </a:xfrm>
          <a:prstGeom prst="roundRect">
            <a:avLst/>
          </a:prstGeom>
          <a:solidFill>
            <a:srgbClr val="FFC00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Trường tiểu học Kim Liên</a:t>
            </a:r>
            <a:endParaRPr lang="en-US" sz="2000"/>
          </a:p>
        </p:txBody>
      </p:sp>
      <p:sp>
        <p:nvSpPr>
          <p:cNvPr id="62" name="Rounded Rectangle 61"/>
          <p:cNvSpPr/>
          <p:nvPr/>
        </p:nvSpPr>
        <p:spPr>
          <a:xfrm>
            <a:off x="9272955" y="2010509"/>
            <a:ext cx="2919046" cy="656492"/>
          </a:xfrm>
          <a:prstGeom prst="roundRect">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Mẹ Hoa – Bác sĩ</a:t>
            </a:r>
            <a:endParaRPr lang="en-US" sz="2000"/>
          </a:p>
        </p:txBody>
      </p:sp>
      <p:sp>
        <p:nvSpPr>
          <p:cNvPr id="64" name="Rounded Rectangle 63"/>
          <p:cNvSpPr/>
          <p:nvPr/>
        </p:nvSpPr>
        <p:spPr>
          <a:xfrm>
            <a:off x="0" y="4272795"/>
            <a:ext cx="2463327" cy="656492"/>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Đọc sách</a:t>
            </a:r>
            <a:endParaRPr lang="en-US" sz="200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1424" y="2582593"/>
            <a:ext cx="2072129" cy="2421119"/>
          </a:xfrm>
          <a:prstGeom prst="rect">
            <a:avLst/>
          </a:prstGeom>
        </p:spPr>
      </p:pic>
      <p:sp>
        <p:nvSpPr>
          <p:cNvPr id="26" name="Rounded Rectangle 25"/>
          <p:cNvSpPr/>
          <p:nvPr/>
        </p:nvSpPr>
        <p:spPr>
          <a:xfrm>
            <a:off x="6784260" y="2162909"/>
            <a:ext cx="1937709" cy="504092"/>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Gia đình</a:t>
            </a:r>
            <a:endParaRPr lang="en-US" sz="2000"/>
          </a:p>
        </p:txBody>
      </p:sp>
      <p:sp>
        <p:nvSpPr>
          <p:cNvPr id="27" name="Rounded Rectangle 26"/>
          <p:cNvSpPr/>
          <p:nvPr/>
        </p:nvSpPr>
        <p:spPr>
          <a:xfrm>
            <a:off x="3106614" y="2162909"/>
            <a:ext cx="1935789" cy="5509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Mục tiêu</a:t>
            </a:r>
            <a:endParaRPr lang="en-US" sz="2000"/>
          </a:p>
        </p:txBody>
      </p:sp>
      <p:sp>
        <p:nvSpPr>
          <p:cNvPr id="28" name="Rounded Rectangle 27"/>
          <p:cNvSpPr/>
          <p:nvPr/>
        </p:nvSpPr>
        <p:spPr>
          <a:xfrm>
            <a:off x="3106614" y="4323239"/>
            <a:ext cx="1905250" cy="576474"/>
          </a:xfrm>
          <a:prstGeom prst="round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Sở thích</a:t>
            </a:r>
            <a:endParaRPr lang="en-US" sz="2000"/>
          </a:p>
        </p:txBody>
      </p:sp>
      <p:sp>
        <p:nvSpPr>
          <p:cNvPr id="29" name="Rounded Rectangle 28"/>
          <p:cNvSpPr/>
          <p:nvPr/>
        </p:nvSpPr>
        <p:spPr>
          <a:xfrm>
            <a:off x="6863614" y="4536832"/>
            <a:ext cx="1670786" cy="548942"/>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t>Trường học</a:t>
            </a:r>
            <a:endParaRPr lang="en-US" sz="2000"/>
          </a:p>
        </p:txBody>
      </p:sp>
      <p:cxnSp>
        <p:nvCxnSpPr>
          <p:cNvPr id="12" name="Straight Arrow Connector 11"/>
          <p:cNvCxnSpPr>
            <a:endCxn id="27" idx="3"/>
          </p:cNvCxnSpPr>
          <p:nvPr/>
        </p:nvCxnSpPr>
        <p:spPr>
          <a:xfrm flipH="1" flipV="1">
            <a:off x="5042403" y="2438402"/>
            <a:ext cx="279876" cy="27549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endCxn id="26" idx="1"/>
          </p:cNvCxnSpPr>
          <p:nvPr/>
        </p:nvCxnSpPr>
        <p:spPr>
          <a:xfrm flipV="1">
            <a:off x="6353908" y="2414955"/>
            <a:ext cx="430352" cy="298939"/>
          </a:xfrm>
          <a:prstGeom prst="straightConnector1">
            <a:avLst/>
          </a:prstGeom>
          <a:ln w="571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H="1">
            <a:off x="5011865" y="4323239"/>
            <a:ext cx="497981" cy="273585"/>
          </a:xfrm>
          <a:prstGeom prst="straightConnector1">
            <a:avLst/>
          </a:prstGeom>
          <a:ln w="57150">
            <a:solidFill>
              <a:schemeClr val="accent3">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6353908" y="4337891"/>
            <a:ext cx="509706" cy="473412"/>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27" idx="1"/>
            <a:endCxn id="59" idx="3"/>
          </p:cNvCxnSpPr>
          <p:nvPr/>
        </p:nvCxnSpPr>
        <p:spPr>
          <a:xfrm flipH="1" flipV="1">
            <a:off x="2454544" y="2010509"/>
            <a:ext cx="652070" cy="42789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27" idx="1"/>
            <a:endCxn id="56" idx="3"/>
          </p:cNvCxnSpPr>
          <p:nvPr/>
        </p:nvCxnSpPr>
        <p:spPr>
          <a:xfrm flipH="1">
            <a:off x="2445763" y="2438402"/>
            <a:ext cx="660851" cy="27549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6" name="Straight Arrow Connector 65"/>
          <p:cNvCxnSpPr>
            <a:stCxn id="28" idx="1"/>
          </p:cNvCxnSpPr>
          <p:nvPr/>
        </p:nvCxnSpPr>
        <p:spPr>
          <a:xfrm flipH="1" flipV="1">
            <a:off x="2438462" y="3780429"/>
            <a:ext cx="668152" cy="83104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7" name="Straight Arrow Connector 66"/>
          <p:cNvCxnSpPr>
            <a:stCxn id="28" idx="1"/>
            <a:endCxn id="64" idx="3"/>
          </p:cNvCxnSpPr>
          <p:nvPr/>
        </p:nvCxnSpPr>
        <p:spPr>
          <a:xfrm flipH="1" flipV="1">
            <a:off x="2463327" y="4601041"/>
            <a:ext cx="643287" cy="10435"/>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a:stCxn id="28" idx="1"/>
          </p:cNvCxnSpPr>
          <p:nvPr/>
        </p:nvCxnSpPr>
        <p:spPr>
          <a:xfrm flipH="1">
            <a:off x="2463328" y="4611476"/>
            <a:ext cx="643286" cy="898373"/>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endCxn id="51" idx="1"/>
          </p:cNvCxnSpPr>
          <p:nvPr/>
        </p:nvCxnSpPr>
        <p:spPr>
          <a:xfrm flipV="1">
            <a:off x="8549557" y="4208586"/>
            <a:ext cx="392017" cy="579958"/>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a:endCxn id="61" idx="1"/>
          </p:cNvCxnSpPr>
          <p:nvPr/>
        </p:nvCxnSpPr>
        <p:spPr>
          <a:xfrm>
            <a:off x="8534401" y="4785170"/>
            <a:ext cx="423656" cy="275492"/>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a:stCxn id="29" idx="3"/>
          </p:cNvCxnSpPr>
          <p:nvPr/>
        </p:nvCxnSpPr>
        <p:spPr>
          <a:xfrm>
            <a:off x="8534400" y="4811303"/>
            <a:ext cx="438813" cy="119893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a:stCxn id="26" idx="3"/>
            <a:endCxn id="57" idx="1"/>
          </p:cNvCxnSpPr>
          <p:nvPr/>
        </p:nvCxnSpPr>
        <p:spPr>
          <a:xfrm flipV="1">
            <a:off x="8721969" y="1535724"/>
            <a:ext cx="550985" cy="87923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3" name="Straight Arrow Connector 72"/>
          <p:cNvCxnSpPr>
            <a:endCxn id="62" idx="1"/>
          </p:cNvCxnSpPr>
          <p:nvPr/>
        </p:nvCxnSpPr>
        <p:spPr>
          <a:xfrm flipV="1">
            <a:off x="8701127" y="2338755"/>
            <a:ext cx="571828" cy="99647"/>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74" name="Straight Arrow Connector 73"/>
          <p:cNvCxnSpPr>
            <a:endCxn id="60" idx="1"/>
          </p:cNvCxnSpPr>
          <p:nvPr/>
        </p:nvCxnSpPr>
        <p:spPr>
          <a:xfrm>
            <a:off x="8753806" y="2450125"/>
            <a:ext cx="519149" cy="736511"/>
          </a:xfrm>
          <a:prstGeom prst="straightConnector1">
            <a:avLst/>
          </a:prstGeom>
          <a:ln w="1905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5265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par>
                                <p:cTn id="13" presetID="2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down)">
                                      <p:cBhvr>
                                        <p:cTn id="15" dur="500"/>
                                        <p:tgtEl>
                                          <p:spTgt spid="12"/>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wipe(down)">
                                      <p:cBhvr>
                                        <p:cTn id="18" dur="500"/>
                                        <p:tgtEl>
                                          <p:spTgt spid="28"/>
                                        </p:tgtEl>
                                      </p:cBhvr>
                                    </p:animEffect>
                                  </p:childTnLst>
                                </p:cTn>
                              </p:par>
                              <p:par>
                                <p:cTn id="19" presetID="22" presetClass="entr" presetSubtype="4"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down)">
                                      <p:cBhvr>
                                        <p:cTn id="21" dur="500"/>
                                        <p:tgtEl>
                                          <p:spTgt spid="35"/>
                                        </p:tgtEl>
                                      </p:cBhvr>
                                    </p:animEffect>
                                  </p:childTnLst>
                                </p:cTn>
                              </p:par>
                              <p:par>
                                <p:cTn id="22" presetID="22" presetClass="entr" presetSubtype="4"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wipe(down)">
                                      <p:cBhvr>
                                        <p:cTn id="24" dur="500"/>
                                        <p:tgtEl>
                                          <p:spTgt spid="37"/>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wipe(down)">
                                      <p:cBhvr>
                                        <p:cTn id="27" dur="500"/>
                                        <p:tgtEl>
                                          <p:spTgt spid="29"/>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wipe(down)">
                                      <p:cBhvr>
                                        <p:cTn id="30" dur="500"/>
                                        <p:tgtEl>
                                          <p:spTgt spid="26"/>
                                        </p:tgtEl>
                                      </p:cBhvr>
                                    </p:animEffect>
                                  </p:childTnLst>
                                </p:cTn>
                              </p:par>
                              <p:par>
                                <p:cTn id="31" presetID="22" presetClass="entr" presetSubtype="4"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wipe(down)">
                                      <p:cBhvr>
                                        <p:cTn id="33" dur="500"/>
                                        <p:tgtEl>
                                          <p:spTgt spid="32"/>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44"/>
                                        </p:tgtEl>
                                        <p:attrNameLst>
                                          <p:attrName>style.visibility</p:attrName>
                                        </p:attrNameLst>
                                      </p:cBhvr>
                                      <p:to>
                                        <p:strVal val="visible"/>
                                      </p:to>
                                    </p:set>
                                    <p:animEffect transition="in" filter="barn(inVertical)">
                                      <p:cBhvr>
                                        <p:cTn id="38" dur="500"/>
                                        <p:tgtEl>
                                          <p:spTgt spid="44"/>
                                        </p:tgtEl>
                                      </p:cBhvr>
                                    </p:animEffect>
                                  </p:childTnLst>
                                </p:cTn>
                              </p:par>
                              <p:par>
                                <p:cTn id="39" presetID="16" presetClass="entr" presetSubtype="21" fill="hold"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barn(inVertical)">
                                      <p:cBhvr>
                                        <p:cTn id="41" dur="500"/>
                                        <p:tgtEl>
                                          <p:spTgt spid="42"/>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59"/>
                                        </p:tgtEl>
                                        <p:attrNameLst>
                                          <p:attrName>style.visibility</p:attrName>
                                        </p:attrNameLst>
                                      </p:cBhvr>
                                      <p:to>
                                        <p:strVal val="visible"/>
                                      </p:to>
                                    </p:set>
                                    <p:animEffect transition="in" filter="barn(inVertical)">
                                      <p:cBhvr>
                                        <p:cTn id="44" dur="500"/>
                                        <p:tgtEl>
                                          <p:spTgt spid="59"/>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56"/>
                                        </p:tgtEl>
                                        <p:attrNameLst>
                                          <p:attrName>style.visibility</p:attrName>
                                        </p:attrNameLst>
                                      </p:cBhvr>
                                      <p:to>
                                        <p:strVal val="visible"/>
                                      </p:to>
                                    </p:set>
                                    <p:animEffect transition="in" filter="barn(inVertical)">
                                      <p:cBhvr>
                                        <p:cTn id="47" dur="500"/>
                                        <p:tgtEl>
                                          <p:spTgt spid="56"/>
                                        </p:tgtEl>
                                      </p:cBhvr>
                                    </p:animEffect>
                                  </p:childTnLst>
                                </p:cTn>
                              </p:par>
                            </p:childTnLst>
                          </p:cTn>
                        </p:par>
                      </p:childTnLst>
                    </p:cTn>
                  </p:par>
                  <p:par>
                    <p:cTn id="48" fill="hold">
                      <p:stCondLst>
                        <p:cond delay="indefinite"/>
                      </p:stCondLst>
                      <p:childTnLst>
                        <p:par>
                          <p:cTn id="49" fill="hold">
                            <p:stCondLst>
                              <p:cond delay="0"/>
                            </p:stCondLst>
                            <p:childTnLst>
                              <p:par>
                                <p:cTn id="50" presetID="16" presetClass="entr" presetSubtype="21" fill="hold"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barn(inVertical)">
                                      <p:cBhvr>
                                        <p:cTn id="52" dur="500"/>
                                        <p:tgtEl>
                                          <p:spTgt spid="66"/>
                                        </p:tgtEl>
                                      </p:cBhvr>
                                    </p:animEffect>
                                  </p:childTnLst>
                                </p:cTn>
                              </p:par>
                              <p:par>
                                <p:cTn id="53" presetID="16" presetClass="entr" presetSubtype="21" fill="hold" nodeType="withEffect">
                                  <p:stCondLst>
                                    <p:cond delay="0"/>
                                  </p:stCondLst>
                                  <p:childTnLst>
                                    <p:set>
                                      <p:cBhvr>
                                        <p:cTn id="54" dur="1" fill="hold">
                                          <p:stCondLst>
                                            <p:cond delay="0"/>
                                          </p:stCondLst>
                                        </p:cTn>
                                        <p:tgtEl>
                                          <p:spTgt spid="67"/>
                                        </p:tgtEl>
                                        <p:attrNameLst>
                                          <p:attrName>style.visibility</p:attrName>
                                        </p:attrNameLst>
                                      </p:cBhvr>
                                      <p:to>
                                        <p:strVal val="visible"/>
                                      </p:to>
                                    </p:set>
                                    <p:animEffect transition="in" filter="barn(inVertical)">
                                      <p:cBhvr>
                                        <p:cTn id="55" dur="500"/>
                                        <p:tgtEl>
                                          <p:spTgt spid="67"/>
                                        </p:tgtEl>
                                      </p:cBhvr>
                                    </p:animEffect>
                                  </p:childTnLst>
                                </p:cTn>
                              </p:par>
                              <p:par>
                                <p:cTn id="56" presetID="16" presetClass="entr" presetSubtype="21" fill="hold" nodeType="withEffect">
                                  <p:stCondLst>
                                    <p:cond delay="0"/>
                                  </p:stCondLst>
                                  <p:childTnLst>
                                    <p:set>
                                      <p:cBhvr>
                                        <p:cTn id="57" dur="1" fill="hold">
                                          <p:stCondLst>
                                            <p:cond delay="0"/>
                                          </p:stCondLst>
                                        </p:cTn>
                                        <p:tgtEl>
                                          <p:spTgt spid="68"/>
                                        </p:tgtEl>
                                        <p:attrNameLst>
                                          <p:attrName>style.visibility</p:attrName>
                                        </p:attrNameLst>
                                      </p:cBhvr>
                                      <p:to>
                                        <p:strVal val="visible"/>
                                      </p:to>
                                    </p:set>
                                    <p:animEffect transition="in" filter="barn(inVertical)">
                                      <p:cBhvr>
                                        <p:cTn id="58" dur="500"/>
                                        <p:tgtEl>
                                          <p:spTgt spid="68"/>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barn(inVertical)">
                                      <p:cBhvr>
                                        <p:cTn id="61" dur="500"/>
                                        <p:tgtEl>
                                          <p:spTgt spid="64"/>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barn(inVertical)">
                                      <p:cBhvr>
                                        <p:cTn id="64" dur="500"/>
                                        <p:tgtEl>
                                          <p:spTgt spid="52"/>
                                        </p:tgtEl>
                                      </p:cBhvr>
                                    </p:animEffect>
                                  </p:childTnLst>
                                </p:cTn>
                              </p:par>
                              <p:par>
                                <p:cTn id="65" presetID="16" presetClass="entr" presetSubtype="21" fill="hold" grpId="0" nodeType="with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barn(inVertical)">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16" presetClass="entr" presetSubtype="21" fill="hold" nodeType="clickEffect">
                                  <p:stCondLst>
                                    <p:cond delay="0"/>
                                  </p:stCondLst>
                                  <p:childTnLst>
                                    <p:set>
                                      <p:cBhvr>
                                        <p:cTn id="71" dur="1" fill="hold">
                                          <p:stCondLst>
                                            <p:cond delay="0"/>
                                          </p:stCondLst>
                                        </p:cTn>
                                        <p:tgtEl>
                                          <p:spTgt spid="72"/>
                                        </p:tgtEl>
                                        <p:attrNameLst>
                                          <p:attrName>style.visibility</p:attrName>
                                        </p:attrNameLst>
                                      </p:cBhvr>
                                      <p:to>
                                        <p:strVal val="visible"/>
                                      </p:to>
                                    </p:set>
                                    <p:animEffect transition="in" filter="barn(inVertical)">
                                      <p:cBhvr>
                                        <p:cTn id="72" dur="500"/>
                                        <p:tgtEl>
                                          <p:spTgt spid="72"/>
                                        </p:tgtEl>
                                      </p:cBhvr>
                                    </p:animEffect>
                                  </p:childTnLst>
                                </p:cTn>
                              </p:par>
                              <p:par>
                                <p:cTn id="73" presetID="16" presetClass="entr" presetSubtype="21" fill="hold" nodeType="withEffect">
                                  <p:stCondLst>
                                    <p:cond delay="0"/>
                                  </p:stCondLst>
                                  <p:childTnLst>
                                    <p:set>
                                      <p:cBhvr>
                                        <p:cTn id="74" dur="1" fill="hold">
                                          <p:stCondLst>
                                            <p:cond delay="0"/>
                                          </p:stCondLst>
                                        </p:cTn>
                                        <p:tgtEl>
                                          <p:spTgt spid="73"/>
                                        </p:tgtEl>
                                        <p:attrNameLst>
                                          <p:attrName>style.visibility</p:attrName>
                                        </p:attrNameLst>
                                      </p:cBhvr>
                                      <p:to>
                                        <p:strVal val="visible"/>
                                      </p:to>
                                    </p:set>
                                    <p:animEffect transition="in" filter="barn(inVertical)">
                                      <p:cBhvr>
                                        <p:cTn id="75" dur="500"/>
                                        <p:tgtEl>
                                          <p:spTgt spid="73"/>
                                        </p:tgtEl>
                                      </p:cBhvr>
                                    </p:animEffect>
                                  </p:childTnLst>
                                </p:cTn>
                              </p:par>
                              <p:par>
                                <p:cTn id="76" presetID="16" presetClass="entr" presetSubtype="21" fill="hold" nodeType="with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barn(inVertical)">
                                      <p:cBhvr>
                                        <p:cTn id="78" dur="500"/>
                                        <p:tgtEl>
                                          <p:spTgt spid="74"/>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60"/>
                                        </p:tgtEl>
                                        <p:attrNameLst>
                                          <p:attrName>style.visibility</p:attrName>
                                        </p:attrNameLst>
                                      </p:cBhvr>
                                      <p:to>
                                        <p:strVal val="visible"/>
                                      </p:to>
                                    </p:set>
                                    <p:animEffect transition="in" filter="barn(inVertical)">
                                      <p:cBhvr>
                                        <p:cTn id="81" dur="500"/>
                                        <p:tgtEl>
                                          <p:spTgt spid="60"/>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62"/>
                                        </p:tgtEl>
                                        <p:attrNameLst>
                                          <p:attrName>style.visibility</p:attrName>
                                        </p:attrNameLst>
                                      </p:cBhvr>
                                      <p:to>
                                        <p:strVal val="visible"/>
                                      </p:to>
                                    </p:set>
                                    <p:animEffect transition="in" filter="barn(inVertical)">
                                      <p:cBhvr>
                                        <p:cTn id="84" dur="500"/>
                                        <p:tgtEl>
                                          <p:spTgt spid="62"/>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barn(inVertical)">
                                      <p:cBhvr>
                                        <p:cTn id="87" dur="500"/>
                                        <p:tgtEl>
                                          <p:spTgt spid="57"/>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69"/>
                                        </p:tgtEl>
                                        <p:attrNameLst>
                                          <p:attrName>style.visibility</p:attrName>
                                        </p:attrNameLst>
                                      </p:cBhvr>
                                      <p:to>
                                        <p:strVal val="visible"/>
                                      </p:to>
                                    </p:set>
                                    <p:animEffect transition="in" filter="barn(inVertical)">
                                      <p:cBhvr>
                                        <p:cTn id="92" dur="500"/>
                                        <p:tgtEl>
                                          <p:spTgt spid="69"/>
                                        </p:tgtEl>
                                      </p:cBhvr>
                                    </p:animEffect>
                                  </p:childTnLst>
                                </p:cTn>
                              </p:par>
                              <p:par>
                                <p:cTn id="93" presetID="16" presetClass="entr" presetSubtype="21" fill="hold" nodeType="with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barn(inVertical)">
                                      <p:cBhvr>
                                        <p:cTn id="95" dur="500"/>
                                        <p:tgtEl>
                                          <p:spTgt spid="70"/>
                                        </p:tgtEl>
                                      </p:cBhvr>
                                    </p:animEffect>
                                  </p:childTnLst>
                                </p:cTn>
                              </p:par>
                              <p:par>
                                <p:cTn id="96" presetID="16" presetClass="entr" presetSubtype="21" fill="hold" nodeType="withEffect">
                                  <p:stCondLst>
                                    <p:cond delay="0"/>
                                  </p:stCondLst>
                                  <p:childTnLst>
                                    <p:set>
                                      <p:cBhvr>
                                        <p:cTn id="97" dur="1" fill="hold">
                                          <p:stCondLst>
                                            <p:cond delay="0"/>
                                          </p:stCondLst>
                                        </p:cTn>
                                        <p:tgtEl>
                                          <p:spTgt spid="71"/>
                                        </p:tgtEl>
                                        <p:attrNameLst>
                                          <p:attrName>style.visibility</p:attrName>
                                        </p:attrNameLst>
                                      </p:cBhvr>
                                      <p:to>
                                        <p:strVal val="visible"/>
                                      </p:to>
                                    </p:set>
                                    <p:animEffect transition="in" filter="barn(inVertical)">
                                      <p:cBhvr>
                                        <p:cTn id="98" dur="500"/>
                                        <p:tgtEl>
                                          <p:spTgt spid="71"/>
                                        </p:tgtEl>
                                      </p:cBhvr>
                                    </p:animEffect>
                                  </p:childTnLst>
                                </p:cTn>
                              </p:par>
                              <p:par>
                                <p:cTn id="99" presetID="16" presetClass="entr" presetSubtype="21" fill="hold" grpId="0" nodeType="with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barn(inVertical)">
                                      <p:cBhvr>
                                        <p:cTn id="101" dur="500"/>
                                        <p:tgtEl>
                                          <p:spTgt spid="51"/>
                                        </p:tgtEl>
                                      </p:cBhvr>
                                    </p:animEffect>
                                  </p:childTnLst>
                                </p:cTn>
                              </p:par>
                              <p:par>
                                <p:cTn id="102" presetID="16" presetClass="entr" presetSubtype="21" fill="hold" grpId="0" nodeType="with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barn(inVertical)">
                                      <p:cBhvr>
                                        <p:cTn id="104" dur="500"/>
                                        <p:tgtEl>
                                          <p:spTgt spid="61"/>
                                        </p:tgtEl>
                                      </p:cBhvr>
                                    </p:animEffect>
                                  </p:childTnLst>
                                </p:cTn>
                              </p:par>
                              <p:par>
                                <p:cTn id="105" presetID="16" presetClass="entr" presetSubtype="21" fill="hold" grpId="0" nodeType="withEffect">
                                  <p:stCondLst>
                                    <p:cond delay="0"/>
                                  </p:stCondLst>
                                  <p:childTnLst>
                                    <p:set>
                                      <p:cBhvr>
                                        <p:cTn id="106" dur="1" fill="hold">
                                          <p:stCondLst>
                                            <p:cond delay="0"/>
                                          </p:stCondLst>
                                        </p:cTn>
                                        <p:tgtEl>
                                          <p:spTgt spid="55"/>
                                        </p:tgtEl>
                                        <p:attrNameLst>
                                          <p:attrName>style.visibility</p:attrName>
                                        </p:attrNameLst>
                                      </p:cBhvr>
                                      <p:to>
                                        <p:strVal val="visible"/>
                                      </p:to>
                                    </p:set>
                                    <p:animEffect transition="in" filter="barn(inVertical)">
                                      <p:cBhvr>
                                        <p:cTn id="10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1" grpId="0" animBg="1"/>
      <p:bldP spid="52" grpId="0" animBg="1"/>
      <p:bldP spid="55" grpId="0" animBg="1"/>
      <p:bldP spid="56" grpId="0" animBg="1"/>
      <p:bldP spid="57" grpId="0" animBg="1"/>
      <p:bldP spid="59" grpId="0" animBg="1"/>
      <p:bldP spid="60" grpId="0" animBg="1"/>
      <p:bldP spid="61" grpId="0" animBg="1"/>
      <p:bldP spid="62" grpId="0" animBg="1"/>
      <p:bldP spid="64" grpId="0" animBg="1"/>
      <p:bldP spid="26" grpId="0" animBg="1"/>
      <p:bldP spid="27" grpId="0" animBg="1"/>
      <p:bldP spid="28" grpId="0" animBg="1"/>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416922" y="1029694"/>
            <a:ext cx="11573197" cy="724247"/>
          </a:xfrm>
        </p:spPr>
        <p:txBody>
          <a:bodyPr/>
          <a:lstStyle/>
          <a:p>
            <a:pPr>
              <a:lnSpc>
                <a:spcPct val="150000"/>
              </a:lnSpc>
            </a:pPr>
            <a:r>
              <a:rPr lang="en-US" sz="4000" b="1" smtClean="0">
                <a:solidFill>
                  <a:srgbClr val="0070C0"/>
                </a:solidFill>
              </a:rPr>
              <a:t>BÀI 7. THỰC HÀNH KHÁM PHÁ</a:t>
            </a:r>
          </a:p>
          <a:p>
            <a:pPr>
              <a:lnSpc>
                <a:spcPct val="150000"/>
              </a:lnSpc>
            </a:pPr>
            <a:r>
              <a:rPr lang="en-US" sz="4000" b="1" smtClean="0">
                <a:solidFill>
                  <a:srgbClr val="0070C0"/>
                </a:solidFill>
              </a:rPr>
              <a:t>PHẦN MỀM SƠ ĐỒ TƯ DUY</a:t>
            </a:r>
            <a:endParaRPr lang="en-US" sz="4000" b="1" dirty="0">
              <a:solidFill>
                <a:srgbClr val="0070C0"/>
              </a:solidFill>
            </a:endParaRPr>
          </a:p>
        </p:txBody>
      </p:sp>
      <p:sp>
        <p:nvSpPr>
          <p:cNvPr id="3" name="Rectangle 2">
            <a:extLst>
              <a:ext uri="{FF2B5EF4-FFF2-40B4-BE49-F238E27FC236}">
                <a16:creationId xmlns:a16="http://schemas.microsoft.com/office/drawing/2014/main" id="{1729CA3E-B4F3-40C4-AD1D-117C3DCFCA7A}"/>
              </a:ext>
            </a:extLst>
          </p:cNvPr>
          <p:cNvSpPr/>
          <p:nvPr/>
        </p:nvSpPr>
        <p:spPr>
          <a:xfrm>
            <a:off x="0" y="4904709"/>
            <a:ext cx="12192000" cy="195329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36" name="Group 35">
            <a:extLst>
              <a:ext uri="{FF2B5EF4-FFF2-40B4-BE49-F238E27FC236}">
                <a16:creationId xmlns:a16="http://schemas.microsoft.com/office/drawing/2014/main" id="{7D8EBDB8-FE21-4606-8D9A-5617404D1A4D}"/>
              </a:ext>
            </a:extLst>
          </p:cNvPr>
          <p:cNvGrpSpPr/>
          <p:nvPr/>
        </p:nvGrpSpPr>
        <p:grpSpPr>
          <a:xfrm>
            <a:off x="5011204" y="4959484"/>
            <a:ext cx="2050634" cy="1568039"/>
            <a:chOff x="3432883" y="4959482"/>
            <a:chExt cx="2050634" cy="1568039"/>
          </a:xfrm>
        </p:grpSpPr>
        <p:sp>
          <p:nvSpPr>
            <p:cNvPr id="37" name="Freeform 8">
              <a:extLst>
                <a:ext uri="{FF2B5EF4-FFF2-40B4-BE49-F238E27FC236}">
                  <a16:creationId xmlns:a16="http://schemas.microsoft.com/office/drawing/2014/main" id="{CD194D84-D2F6-40A6-B98C-5006CDFF7470}"/>
                </a:ext>
              </a:extLst>
            </p:cNvPr>
            <p:cNvSpPr/>
            <p:nvPr/>
          </p:nvSpPr>
          <p:spPr>
            <a:xfrm>
              <a:off x="3768393" y="5031845"/>
              <a:ext cx="1617554" cy="1495676"/>
            </a:xfrm>
            <a:custGeom>
              <a:avLst/>
              <a:gdLst>
                <a:gd name="connsiteX0" fmla="*/ 922351 w 1836751"/>
                <a:gd name="connsiteY0" fmla="*/ 0 h 1001864"/>
                <a:gd name="connsiteX1" fmla="*/ 0 w 1836751"/>
                <a:gd name="connsiteY1" fmla="*/ 405516 h 1001864"/>
                <a:gd name="connsiteX2" fmla="*/ 842838 w 1836751"/>
                <a:gd name="connsiteY2" fmla="*/ 143123 h 1001864"/>
                <a:gd name="connsiteX3" fmla="*/ 652007 w 1836751"/>
                <a:gd name="connsiteY3" fmla="*/ 787179 h 1001864"/>
                <a:gd name="connsiteX4" fmla="*/ 962108 w 1836751"/>
                <a:gd name="connsiteY4" fmla="*/ 159026 h 1001864"/>
                <a:gd name="connsiteX5" fmla="*/ 930303 w 1836751"/>
                <a:gd name="connsiteY5" fmla="*/ 1001864 h 1001864"/>
                <a:gd name="connsiteX6" fmla="*/ 1033670 w 1836751"/>
                <a:gd name="connsiteY6" fmla="*/ 95416 h 1001864"/>
                <a:gd name="connsiteX7" fmla="*/ 1272209 w 1836751"/>
                <a:gd name="connsiteY7" fmla="*/ 985962 h 1001864"/>
                <a:gd name="connsiteX8" fmla="*/ 1160891 w 1836751"/>
                <a:gd name="connsiteY8" fmla="*/ 95416 h 1001864"/>
                <a:gd name="connsiteX9" fmla="*/ 1733385 w 1836751"/>
                <a:gd name="connsiteY9" fmla="*/ 763325 h 1001864"/>
                <a:gd name="connsiteX10" fmla="*/ 1264258 w 1836751"/>
                <a:gd name="connsiteY10" fmla="*/ 79513 h 1001864"/>
                <a:gd name="connsiteX11" fmla="*/ 1836751 w 1836751"/>
                <a:gd name="connsiteY11" fmla="*/ 214685 h 1001864"/>
                <a:gd name="connsiteX12" fmla="*/ 922351 w 1836751"/>
                <a:gd name="connsiteY12" fmla="*/ 0 h 1001864"/>
                <a:gd name="connsiteX0" fmla="*/ 943782 w 1836751"/>
                <a:gd name="connsiteY0" fmla="*/ 0 h 989958"/>
                <a:gd name="connsiteX1" fmla="*/ 0 w 1836751"/>
                <a:gd name="connsiteY1" fmla="*/ 393610 h 989958"/>
                <a:gd name="connsiteX2" fmla="*/ 842838 w 1836751"/>
                <a:gd name="connsiteY2" fmla="*/ 131217 h 989958"/>
                <a:gd name="connsiteX3" fmla="*/ 652007 w 1836751"/>
                <a:gd name="connsiteY3" fmla="*/ 775273 h 989958"/>
                <a:gd name="connsiteX4" fmla="*/ 962108 w 1836751"/>
                <a:gd name="connsiteY4" fmla="*/ 147120 h 989958"/>
                <a:gd name="connsiteX5" fmla="*/ 930303 w 1836751"/>
                <a:gd name="connsiteY5" fmla="*/ 989958 h 989958"/>
                <a:gd name="connsiteX6" fmla="*/ 1033670 w 1836751"/>
                <a:gd name="connsiteY6" fmla="*/ 83510 h 989958"/>
                <a:gd name="connsiteX7" fmla="*/ 1272209 w 1836751"/>
                <a:gd name="connsiteY7" fmla="*/ 974056 h 989958"/>
                <a:gd name="connsiteX8" fmla="*/ 1160891 w 1836751"/>
                <a:gd name="connsiteY8" fmla="*/ 83510 h 989958"/>
                <a:gd name="connsiteX9" fmla="*/ 1733385 w 1836751"/>
                <a:gd name="connsiteY9" fmla="*/ 751419 h 989958"/>
                <a:gd name="connsiteX10" fmla="*/ 1264258 w 1836751"/>
                <a:gd name="connsiteY10" fmla="*/ 67607 h 989958"/>
                <a:gd name="connsiteX11" fmla="*/ 1836751 w 1836751"/>
                <a:gd name="connsiteY11" fmla="*/ 202779 h 989958"/>
                <a:gd name="connsiteX12" fmla="*/ 943782 w 1836751"/>
                <a:gd name="connsiteY12" fmla="*/ 0 h 989958"/>
                <a:gd name="connsiteX0" fmla="*/ 943782 w 1836751"/>
                <a:gd name="connsiteY0" fmla="*/ 0 h 989958"/>
                <a:gd name="connsiteX1" fmla="*/ 0 w 1836751"/>
                <a:gd name="connsiteY1" fmla="*/ 393610 h 989958"/>
                <a:gd name="connsiteX2" fmla="*/ 885701 w 1836751"/>
                <a:gd name="connsiteY2" fmla="*/ 78829 h 989958"/>
                <a:gd name="connsiteX3" fmla="*/ 652007 w 1836751"/>
                <a:gd name="connsiteY3" fmla="*/ 775273 h 989958"/>
                <a:gd name="connsiteX4" fmla="*/ 962108 w 1836751"/>
                <a:gd name="connsiteY4" fmla="*/ 147120 h 989958"/>
                <a:gd name="connsiteX5" fmla="*/ 930303 w 1836751"/>
                <a:gd name="connsiteY5" fmla="*/ 989958 h 989958"/>
                <a:gd name="connsiteX6" fmla="*/ 1033670 w 1836751"/>
                <a:gd name="connsiteY6" fmla="*/ 83510 h 989958"/>
                <a:gd name="connsiteX7" fmla="*/ 1272209 w 1836751"/>
                <a:gd name="connsiteY7" fmla="*/ 974056 h 989958"/>
                <a:gd name="connsiteX8" fmla="*/ 1160891 w 1836751"/>
                <a:gd name="connsiteY8" fmla="*/ 83510 h 989958"/>
                <a:gd name="connsiteX9" fmla="*/ 1733385 w 1836751"/>
                <a:gd name="connsiteY9" fmla="*/ 751419 h 989958"/>
                <a:gd name="connsiteX10" fmla="*/ 1264258 w 1836751"/>
                <a:gd name="connsiteY10" fmla="*/ 67607 h 989958"/>
                <a:gd name="connsiteX11" fmla="*/ 1836751 w 1836751"/>
                <a:gd name="connsiteY11" fmla="*/ 202779 h 989958"/>
                <a:gd name="connsiteX12" fmla="*/ 943782 w 1836751"/>
                <a:gd name="connsiteY12" fmla="*/ 0 h 989958"/>
                <a:gd name="connsiteX0" fmla="*/ 929495 w 1822464"/>
                <a:gd name="connsiteY0" fmla="*/ 0 h 989958"/>
                <a:gd name="connsiteX1" fmla="*/ 0 w 1822464"/>
                <a:gd name="connsiteY1" fmla="*/ 476953 h 989958"/>
                <a:gd name="connsiteX2" fmla="*/ 871414 w 1822464"/>
                <a:gd name="connsiteY2" fmla="*/ 78829 h 989958"/>
                <a:gd name="connsiteX3" fmla="*/ 637720 w 1822464"/>
                <a:gd name="connsiteY3" fmla="*/ 775273 h 989958"/>
                <a:gd name="connsiteX4" fmla="*/ 947821 w 1822464"/>
                <a:gd name="connsiteY4" fmla="*/ 147120 h 989958"/>
                <a:gd name="connsiteX5" fmla="*/ 916016 w 1822464"/>
                <a:gd name="connsiteY5" fmla="*/ 989958 h 989958"/>
                <a:gd name="connsiteX6" fmla="*/ 1019383 w 1822464"/>
                <a:gd name="connsiteY6" fmla="*/ 83510 h 989958"/>
                <a:gd name="connsiteX7" fmla="*/ 1257922 w 1822464"/>
                <a:gd name="connsiteY7" fmla="*/ 974056 h 989958"/>
                <a:gd name="connsiteX8" fmla="*/ 1146604 w 1822464"/>
                <a:gd name="connsiteY8" fmla="*/ 83510 h 989958"/>
                <a:gd name="connsiteX9" fmla="*/ 1719098 w 1822464"/>
                <a:gd name="connsiteY9" fmla="*/ 751419 h 989958"/>
                <a:gd name="connsiteX10" fmla="*/ 1249971 w 1822464"/>
                <a:gd name="connsiteY10" fmla="*/ 67607 h 989958"/>
                <a:gd name="connsiteX11" fmla="*/ 1822464 w 1822464"/>
                <a:gd name="connsiteY11" fmla="*/ 202779 h 989958"/>
                <a:gd name="connsiteX12" fmla="*/ 929495 w 1822464"/>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575808 w 1760552"/>
                <a:gd name="connsiteY3" fmla="*/ 775273 h 989958"/>
                <a:gd name="connsiteX4" fmla="*/ 885909 w 1760552"/>
                <a:gd name="connsiteY4" fmla="*/ 147120 h 989958"/>
                <a:gd name="connsiteX5" fmla="*/ 854104 w 1760552"/>
                <a:gd name="connsiteY5" fmla="*/ 989958 h 989958"/>
                <a:gd name="connsiteX6" fmla="*/ 957471 w 1760552"/>
                <a:gd name="connsiteY6" fmla="*/ 83510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85909 w 1760552"/>
                <a:gd name="connsiteY4" fmla="*/ 147120 h 989958"/>
                <a:gd name="connsiteX5" fmla="*/ 854104 w 1760552"/>
                <a:gd name="connsiteY5" fmla="*/ 989958 h 989958"/>
                <a:gd name="connsiteX6" fmla="*/ 957471 w 1760552"/>
                <a:gd name="connsiteY6" fmla="*/ 83510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57471 w 1760552"/>
                <a:gd name="connsiteY6" fmla="*/ 83510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196010 w 1760552"/>
                <a:gd name="connsiteY7" fmla="*/ 974056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1084692 w 1760552"/>
                <a:gd name="connsiteY8" fmla="*/ 83510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1188059 w 1760552"/>
                <a:gd name="connsiteY10" fmla="*/ 67607 h 989958"/>
                <a:gd name="connsiteX11" fmla="*/ 1760552 w 1760552"/>
                <a:gd name="connsiteY11" fmla="*/ 202779 h 989958"/>
                <a:gd name="connsiteX12" fmla="*/ 867583 w 1760552"/>
                <a:gd name="connsiteY12" fmla="*/ 0 h 989958"/>
                <a:gd name="connsiteX0" fmla="*/ 867583 w 1760552"/>
                <a:gd name="connsiteY0" fmla="*/ 0 h 989958"/>
                <a:gd name="connsiteX1" fmla="*/ 0 w 1760552"/>
                <a:gd name="connsiteY1" fmla="*/ 619828 h 989958"/>
                <a:gd name="connsiteX2" fmla="*/ 809502 w 1760552"/>
                <a:gd name="connsiteY2" fmla="*/ 78829 h 989958"/>
                <a:gd name="connsiteX3" fmla="*/ 480558 w 1760552"/>
                <a:gd name="connsiteY3" fmla="*/ 784798 h 989958"/>
                <a:gd name="connsiteX4" fmla="*/ 871622 w 1760552"/>
                <a:gd name="connsiteY4" fmla="*/ 85208 h 989958"/>
                <a:gd name="connsiteX5" fmla="*/ 854104 w 1760552"/>
                <a:gd name="connsiteY5" fmla="*/ 989958 h 989958"/>
                <a:gd name="connsiteX6" fmla="*/ 912227 w 1760552"/>
                <a:gd name="connsiteY6" fmla="*/ 57316 h 989958"/>
                <a:gd name="connsiteX7" fmla="*/ 1079329 w 1760552"/>
                <a:gd name="connsiteY7" fmla="*/ 971675 h 989958"/>
                <a:gd name="connsiteX8" fmla="*/ 958485 w 1760552"/>
                <a:gd name="connsiteY8" fmla="*/ 66841 h 989958"/>
                <a:gd name="connsiteX9" fmla="*/ 1657186 w 1760552"/>
                <a:gd name="connsiteY9" fmla="*/ 751419 h 989958"/>
                <a:gd name="connsiteX10" fmla="*/ 983272 w 1760552"/>
                <a:gd name="connsiteY10" fmla="*/ 53320 h 989958"/>
                <a:gd name="connsiteX11" fmla="*/ 1760552 w 1760552"/>
                <a:gd name="connsiteY11" fmla="*/ 202779 h 989958"/>
                <a:gd name="connsiteX12" fmla="*/ 867583 w 1760552"/>
                <a:gd name="connsiteY12" fmla="*/ 0 h 989958"/>
                <a:gd name="connsiteX0" fmla="*/ 867583 w 1760552"/>
                <a:gd name="connsiteY0" fmla="*/ 4327 h 994285"/>
                <a:gd name="connsiteX1" fmla="*/ 0 w 1760552"/>
                <a:gd name="connsiteY1" fmla="*/ 624155 h 994285"/>
                <a:gd name="connsiteX2" fmla="*/ 809502 w 1760552"/>
                <a:gd name="connsiteY2" fmla="*/ 83156 h 994285"/>
                <a:gd name="connsiteX3" fmla="*/ 480558 w 1760552"/>
                <a:gd name="connsiteY3" fmla="*/ 789125 h 994285"/>
                <a:gd name="connsiteX4" fmla="*/ 871622 w 1760552"/>
                <a:gd name="connsiteY4" fmla="*/ 89535 h 994285"/>
                <a:gd name="connsiteX5" fmla="*/ 854104 w 1760552"/>
                <a:gd name="connsiteY5" fmla="*/ 994285 h 994285"/>
                <a:gd name="connsiteX6" fmla="*/ 912227 w 1760552"/>
                <a:gd name="connsiteY6" fmla="*/ 61643 h 994285"/>
                <a:gd name="connsiteX7" fmla="*/ 1079329 w 1760552"/>
                <a:gd name="connsiteY7" fmla="*/ 976002 h 994285"/>
                <a:gd name="connsiteX8" fmla="*/ 958485 w 1760552"/>
                <a:gd name="connsiteY8" fmla="*/ 71168 h 994285"/>
                <a:gd name="connsiteX9" fmla="*/ 1657186 w 1760552"/>
                <a:gd name="connsiteY9" fmla="*/ 755746 h 994285"/>
                <a:gd name="connsiteX10" fmla="*/ 983272 w 1760552"/>
                <a:gd name="connsiteY10" fmla="*/ 57647 h 994285"/>
                <a:gd name="connsiteX11" fmla="*/ 1760552 w 1760552"/>
                <a:gd name="connsiteY11" fmla="*/ 207106 h 994285"/>
                <a:gd name="connsiteX12" fmla="*/ 907339 w 1760552"/>
                <a:gd name="connsiteY12" fmla="*/ 0 h 994285"/>
                <a:gd name="connsiteX13" fmla="*/ 867583 w 1760552"/>
                <a:gd name="connsiteY13" fmla="*/ 4327 h 994285"/>
                <a:gd name="connsiteX0" fmla="*/ 867583 w 1769068"/>
                <a:gd name="connsiteY0" fmla="*/ 4327 h 994285"/>
                <a:gd name="connsiteX1" fmla="*/ 0 w 1769068"/>
                <a:gd name="connsiteY1" fmla="*/ 624155 h 994285"/>
                <a:gd name="connsiteX2" fmla="*/ 809502 w 1769068"/>
                <a:gd name="connsiteY2" fmla="*/ 83156 h 994285"/>
                <a:gd name="connsiteX3" fmla="*/ 480558 w 1769068"/>
                <a:gd name="connsiteY3" fmla="*/ 789125 h 994285"/>
                <a:gd name="connsiteX4" fmla="*/ 871622 w 1769068"/>
                <a:gd name="connsiteY4" fmla="*/ 89535 h 994285"/>
                <a:gd name="connsiteX5" fmla="*/ 854104 w 1769068"/>
                <a:gd name="connsiteY5" fmla="*/ 994285 h 994285"/>
                <a:gd name="connsiteX6" fmla="*/ 912227 w 1769068"/>
                <a:gd name="connsiteY6" fmla="*/ 61643 h 994285"/>
                <a:gd name="connsiteX7" fmla="*/ 1079329 w 1769068"/>
                <a:gd name="connsiteY7" fmla="*/ 976002 h 994285"/>
                <a:gd name="connsiteX8" fmla="*/ 958485 w 1769068"/>
                <a:gd name="connsiteY8" fmla="*/ 71168 h 994285"/>
                <a:gd name="connsiteX9" fmla="*/ 1657186 w 1769068"/>
                <a:gd name="connsiteY9" fmla="*/ 755746 h 994285"/>
                <a:gd name="connsiteX10" fmla="*/ 983272 w 1769068"/>
                <a:gd name="connsiteY10" fmla="*/ 57647 h 994285"/>
                <a:gd name="connsiteX11" fmla="*/ 1760552 w 1769068"/>
                <a:gd name="connsiteY11" fmla="*/ 207106 h 994285"/>
                <a:gd name="connsiteX12" fmla="*/ 1381208 w 1769068"/>
                <a:gd name="connsiteY12" fmla="*/ 97632 h 994285"/>
                <a:gd name="connsiteX13" fmla="*/ 907339 w 1769068"/>
                <a:gd name="connsiteY13" fmla="*/ 0 h 994285"/>
                <a:gd name="connsiteX14" fmla="*/ 867583 w 1769068"/>
                <a:gd name="connsiteY14" fmla="*/ 4327 h 994285"/>
                <a:gd name="connsiteX0" fmla="*/ 867583 w 1731999"/>
                <a:gd name="connsiteY0" fmla="*/ 4327 h 994285"/>
                <a:gd name="connsiteX1" fmla="*/ 0 w 1731999"/>
                <a:gd name="connsiteY1" fmla="*/ 624155 h 994285"/>
                <a:gd name="connsiteX2" fmla="*/ 809502 w 1731999"/>
                <a:gd name="connsiteY2" fmla="*/ 83156 h 994285"/>
                <a:gd name="connsiteX3" fmla="*/ 480558 w 1731999"/>
                <a:gd name="connsiteY3" fmla="*/ 789125 h 994285"/>
                <a:gd name="connsiteX4" fmla="*/ 871622 w 1731999"/>
                <a:gd name="connsiteY4" fmla="*/ 89535 h 994285"/>
                <a:gd name="connsiteX5" fmla="*/ 854104 w 1731999"/>
                <a:gd name="connsiteY5" fmla="*/ 994285 h 994285"/>
                <a:gd name="connsiteX6" fmla="*/ 912227 w 1731999"/>
                <a:gd name="connsiteY6" fmla="*/ 61643 h 994285"/>
                <a:gd name="connsiteX7" fmla="*/ 1079329 w 1731999"/>
                <a:gd name="connsiteY7" fmla="*/ 976002 h 994285"/>
                <a:gd name="connsiteX8" fmla="*/ 958485 w 1731999"/>
                <a:gd name="connsiteY8" fmla="*/ 71168 h 994285"/>
                <a:gd name="connsiteX9" fmla="*/ 1657186 w 1731999"/>
                <a:gd name="connsiteY9" fmla="*/ 755746 h 994285"/>
                <a:gd name="connsiteX10" fmla="*/ 983272 w 1731999"/>
                <a:gd name="connsiteY10" fmla="*/ 57647 h 994285"/>
                <a:gd name="connsiteX11" fmla="*/ 1722452 w 1731999"/>
                <a:gd name="connsiteY11" fmla="*/ 388081 h 994285"/>
                <a:gd name="connsiteX12" fmla="*/ 1381208 w 1731999"/>
                <a:gd name="connsiteY12" fmla="*/ 97632 h 994285"/>
                <a:gd name="connsiteX13" fmla="*/ 907339 w 1731999"/>
                <a:gd name="connsiteY13" fmla="*/ 0 h 994285"/>
                <a:gd name="connsiteX14" fmla="*/ 867583 w 1731999"/>
                <a:gd name="connsiteY14" fmla="*/ 4327 h 994285"/>
                <a:gd name="connsiteX0" fmla="*/ 867583 w 1731999"/>
                <a:gd name="connsiteY0" fmla="*/ 4327 h 994285"/>
                <a:gd name="connsiteX1" fmla="*/ 0 w 1731999"/>
                <a:gd name="connsiteY1" fmla="*/ 624155 h 994285"/>
                <a:gd name="connsiteX2" fmla="*/ 809502 w 1731999"/>
                <a:gd name="connsiteY2" fmla="*/ 83156 h 994285"/>
                <a:gd name="connsiteX3" fmla="*/ 480558 w 1731999"/>
                <a:gd name="connsiteY3" fmla="*/ 789125 h 994285"/>
                <a:gd name="connsiteX4" fmla="*/ 871622 w 1731999"/>
                <a:gd name="connsiteY4" fmla="*/ 89535 h 994285"/>
                <a:gd name="connsiteX5" fmla="*/ 854104 w 1731999"/>
                <a:gd name="connsiteY5" fmla="*/ 994285 h 994285"/>
                <a:gd name="connsiteX6" fmla="*/ 912227 w 1731999"/>
                <a:gd name="connsiteY6" fmla="*/ 61643 h 994285"/>
                <a:gd name="connsiteX7" fmla="*/ 1079329 w 1731999"/>
                <a:gd name="connsiteY7" fmla="*/ 976002 h 994285"/>
                <a:gd name="connsiteX8" fmla="*/ 958485 w 1731999"/>
                <a:gd name="connsiteY8" fmla="*/ 71168 h 994285"/>
                <a:gd name="connsiteX9" fmla="*/ 1657186 w 1731999"/>
                <a:gd name="connsiteY9" fmla="*/ 755746 h 994285"/>
                <a:gd name="connsiteX10" fmla="*/ 983272 w 1731999"/>
                <a:gd name="connsiteY10" fmla="*/ 57647 h 994285"/>
                <a:gd name="connsiteX11" fmla="*/ 1722452 w 1731999"/>
                <a:gd name="connsiteY11" fmla="*/ 388081 h 994285"/>
                <a:gd name="connsiteX12" fmla="*/ 1381208 w 1731999"/>
                <a:gd name="connsiteY12" fmla="*/ 97632 h 994285"/>
                <a:gd name="connsiteX13" fmla="*/ 907339 w 1731999"/>
                <a:gd name="connsiteY13" fmla="*/ 0 h 994285"/>
                <a:gd name="connsiteX14" fmla="*/ 867583 w 1731999"/>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381208 w 1722452"/>
                <a:gd name="connsiteY12" fmla="*/ 97632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33570 w 1722452"/>
                <a:gd name="connsiteY12" fmla="*/ 61914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71670 w 1722452"/>
                <a:gd name="connsiteY12" fmla="*/ 64295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71670 w 1722452"/>
                <a:gd name="connsiteY12" fmla="*/ 64295 h 994285"/>
                <a:gd name="connsiteX13" fmla="*/ 907339 w 1722452"/>
                <a:gd name="connsiteY13" fmla="*/ 0 h 994285"/>
                <a:gd name="connsiteX14" fmla="*/ 867583 w 1722452"/>
                <a:gd name="connsiteY14" fmla="*/ 4327 h 994285"/>
                <a:gd name="connsiteX0" fmla="*/ 867583 w 1722452"/>
                <a:gd name="connsiteY0" fmla="*/ 4327 h 994285"/>
                <a:gd name="connsiteX1" fmla="*/ 0 w 1722452"/>
                <a:gd name="connsiteY1" fmla="*/ 624155 h 994285"/>
                <a:gd name="connsiteX2" fmla="*/ 809502 w 1722452"/>
                <a:gd name="connsiteY2" fmla="*/ 83156 h 994285"/>
                <a:gd name="connsiteX3" fmla="*/ 480558 w 1722452"/>
                <a:gd name="connsiteY3" fmla="*/ 789125 h 994285"/>
                <a:gd name="connsiteX4" fmla="*/ 871622 w 1722452"/>
                <a:gd name="connsiteY4" fmla="*/ 89535 h 994285"/>
                <a:gd name="connsiteX5" fmla="*/ 854104 w 1722452"/>
                <a:gd name="connsiteY5" fmla="*/ 994285 h 994285"/>
                <a:gd name="connsiteX6" fmla="*/ 912227 w 1722452"/>
                <a:gd name="connsiteY6" fmla="*/ 61643 h 994285"/>
                <a:gd name="connsiteX7" fmla="*/ 1079329 w 1722452"/>
                <a:gd name="connsiteY7" fmla="*/ 976002 h 994285"/>
                <a:gd name="connsiteX8" fmla="*/ 958485 w 1722452"/>
                <a:gd name="connsiteY8" fmla="*/ 71168 h 994285"/>
                <a:gd name="connsiteX9" fmla="*/ 1657186 w 1722452"/>
                <a:gd name="connsiteY9" fmla="*/ 755746 h 994285"/>
                <a:gd name="connsiteX10" fmla="*/ 983272 w 1722452"/>
                <a:gd name="connsiteY10" fmla="*/ 57647 h 994285"/>
                <a:gd name="connsiteX11" fmla="*/ 1722452 w 1722452"/>
                <a:gd name="connsiteY11" fmla="*/ 388081 h 994285"/>
                <a:gd name="connsiteX12" fmla="*/ 1271670 w 1722452"/>
                <a:gd name="connsiteY12" fmla="*/ 64295 h 994285"/>
                <a:gd name="connsiteX13" fmla="*/ 907339 w 1722452"/>
                <a:gd name="connsiteY13" fmla="*/ 0 h 994285"/>
                <a:gd name="connsiteX14" fmla="*/ 867583 w 1722452"/>
                <a:gd name="connsiteY14" fmla="*/ 4327 h 994285"/>
                <a:gd name="connsiteX0" fmla="*/ 867583 w 1722452"/>
                <a:gd name="connsiteY0" fmla="*/ 4327 h 994285"/>
                <a:gd name="connsiteX1" fmla="*/ 528722 w 1722452"/>
                <a:gd name="connsiteY1" fmla="*/ 200026 h 994285"/>
                <a:gd name="connsiteX2" fmla="*/ 0 w 1722452"/>
                <a:gd name="connsiteY2" fmla="*/ 624155 h 994285"/>
                <a:gd name="connsiteX3" fmla="*/ 809502 w 1722452"/>
                <a:gd name="connsiteY3" fmla="*/ 83156 h 994285"/>
                <a:gd name="connsiteX4" fmla="*/ 480558 w 1722452"/>
                <a:gd name="connsiteY4" fmla="*/ 789125 h 994285"/>
                <a:gd name="connsiteX5" fmla="*/ 871622 w 1722452"/>
                <a:gd name="connsiteY5" fmla="*/ 89535 h 994285"/>
                <a:gd name="connsiteX6" fmla="*/ 854104 w 1722452"/>
                <a:gd name="connsiteY6" fmla="*/ 994285 h 994285"/>
                <a:gd name="connsiteX7" fmla="*/ 912227 w 1722452"/>
                <a:gd name="connsiteY7" fmla="*/ 61643 h 994285"/>
                <a:gd name="connsiteX8" fmla="*/ 1079329 w 1722452"/>
                <a:gd name="connsiteY8" fmla="*/ 976002 h 994285"/>
                <a:gd name="connsiteX9" fmla="*/ 958485 w 1722452"/>
                <a:gd name="connsiteY9" fmla="*/ 71168 h 994285"/>
                <a:gd name="connsiteX10" fmla="*/ 1657186 w 1722452"/>
                <a:gd name="connsiteY10" fmla="*/ 755746 h 994285"/>
                <a:gd name="connsiteX11" fmla="*/ 983272 w 1722452"/>
                <a:gd name="connsiteY11" fmla="*/ 57647 h 994285"/>
                <a:gd name="connsiteX12" fmla="*/ 1722452 w 1722452"/>
                <a:gd name="connsiteY12" fmla="*/ 388081 h 994285"/>
                <a:gd name="connsiteX13" fmla="*/ 1271670 w 1722452"/>
                <a:gd name="connsiteY13" fmla="*/ 64295 h 994285"/>
                <a:gd name="connsiteX14" fmla="*/ 907339 w 1722452"/>
                <a:gd name="connsiteY14" fmla="*/ 0 h 994285"/>
                <a:gd name="connsiteX15" fmla="*/ 867583 w 1722452"/>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36601 w 1491470"/>
                <a:gd name="connsiteY0" fmla="*/ 4327 h 994285"/>
                <a:gd name="connsiteX1" fmla="*/ 297740 w 1491470"/>
                <a:gd name="connsiteY1" fmla="*/ 200026 h 994285"/>
                <a:gd name="connsiteX2" fmla="*/ 0 w 1491470"/>
                <a:gd name="connsiteY2" fmla="*/ 607487 h 994285"/>
                <a:gd name="connsiteX3" fmla="*/ 578520 w 1491470"/>
                <a:gd name="connsiteY3" fmla="*/ 83156 h 994285"/>
                <a:gd name="connsiteX4" fmla="*/ 249576 w 1491470"/>
                <a:gd name="connsiteY4" fmla="*/ 789125 h 994285"/>
                <a:gd name="connsiteX5" fmla="*/ 640640 w 1491470"/>
                <a:gd name="connsiteY5" fmla="*/ 89535 h 994285"/>
                <a:gd name="connsiteX6" fmla="*/ 623122 w 1491470"/>
                <a:gd name="connsiteY6" fmla="*/ 994285 h 994285"/>
                <a:gd name="connsiteX7" fmla="*/ 681245 w 1491470"/>
                <a:gd name="connsiteY7" fmla="*/ 61643 h 994285"/>
                <a:gd name="connsiteX8" fmla="*/ 848347 w 1491470"/>
                <a:gd name="connsiteY8" fmla="*/ 976002 h 994285"/>
                <a:gd name="connsiteX9" fmla="*/ 727503 w 1491470"/>
                <a:gd name="connsiteY9" fmla="*/ 71168 h 994285"/>
                <a:gd name="connsiteX10" fmla="*/ 1426204 w 1491470"/>
                <a:gd name="connsiteY10" fmla="*/ 755746 h 994285"/>
                <a:gd name="connsiteX11" fmla="*/ 752290 w 1491470"/>
                <a:gd name="connsiteY11" fmla="*/ 57647 h 994285"/>
                <a:gd name="connsiteX12" fmla="*/ 1491470 w 1491470"/>
                <a:gd name="connsiteY12" fmla="*/ 388081 h 994285"/>
                <a:gd name="connsiteX13" fmla="*/ 1040688 w 1491470"/>
                <a:gd name="connsiteY13" fmla="*/ 64295 h 994285"/>
                <a:gd name="connsiteX14" fmla="*/ 676357 w 1491470"/>
                <a:gd name="connsiteY14" fmla="*/ 0 h 994285"/>
                <a:gd name="connsiteX15" fmla="*/ 636601 w 1491470"/>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223383 w 1465277"/>
                <a:gd name="connsiteY4" fmla="*/ 789125 h 994285"/>
                <a:gd name="connsiteX5" fmla="*/ 614447 w 1465277"/>
                <a:gd name="connsiteY5" fmla="*/ 89535 h 994285"/>
                <a:gd name="connsiteX6" fmla="*/ 596929 w 1465277"/>
                <a:gd name="connsiteY6" fmla="*/ 994285 h 994285"/>
                <a:gd name="connsiteX7" fmla="*/ 655052 w 1465277"/>
                <a:gd name="connsiteY7" fmla="*/ 61643 h 994285"/>
                <a:gd name="connsiteX8" fmla="*/ 822154 w 1465277"/>
                <a:gd name="connsiteY8" fmla="*/ 976002 h 994285"/>
                <a:gd name="connsiteX9" fmla="*/ 701310 w 1465277"/>
                <a:gd name="connsiteY9" fmla="*/ 71168 h 994285"/>
                <a:gd name="connsiteX10" fmla="*/ 1400011 w 1465277"/>
                <a:gd name="connsiteY10" fmla="*/ 755746 h 994285"/>
                <a:gd name="connsiteX11" fmla="*/ 726097 w 1465277"/>
                <a:gd name="connsiteY11" fmla="*/ 57647 h 994285"/>
                <a:gd name="connsiteX12" fmla="*/ 1465277 w 1465277"/>
                <a:gd name="connsiteY12" fmla="*/ 388081 h 994285"/>
                <a:gd name="connsiteX13" fmla="*/ 1014495 w 1465277"/>
                <a:gd name="connsiteY13" fmla="*/ 64295 h 994285"/>
                <a:gd name="connsiteX14" fmla="*/ 650164 w 1465277"/>
                <a:gd name="connsiteY14" fmla="*/ 0 h 994285"/>
                <a:gd name="connsiteX15" fmla="*/ 610408 w 1465277"/>
                <a:gd name="connsiteY15"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64415 w 1465277"/>
                <a:gd name="connsiteY4" fmla="*/ 411957 h 994285"/>
                <a:gd name="connsiteX5" fmla="*/ 223383 w 1465277"/>
                <a:gd name="connsiteY5" fmla="*/ 789125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64415 w 1465277"/>
                <a:gd name="connsiteY4" fmla="*/ 411957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14447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400011 w 1465277"/>
                <a:gd name="connsiteY11" fmla="*/ 755746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726097 w 1465277"/>
                <a:gd name="connsiteY12" fmla="*/ 57647 h 994285"/>
                <a:gd name="connsiteX13" fmla="*/ 1465277 w 1465277"/>
                <a:gd name="connsiteY13" fmla="*/ 388081 h 994285"/>
                <a:gd name="connsiteX14" fmla="*/ 1014495 w 1465277"/>
                <a:gd name="connsiteY14" fmla="*/ 64295 h 994285"/>
                <a:gd name="connsiteX15" fmla="*/ 650164 w 1465277"/>
                <a:gd name="connsiteY15" fmla="*/ 0 h 994285"/>
                <a:gd name="connsiteX16" fmla="*/ 610408 w 1465277"/>
                <a:gd name="connsiteY16"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701310 w 1465277"/>
                <a:gd name="connsiteY10" fmla="*/ 71168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694166 w 1465277"/>
                <a:gd name="connsiteY10" fmla="*/ 85456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694166 w 1465277"/>
                <a:gd name="connsiteY10" fmla="*/ 85456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465277"/>
                <a:gd name="connsiteY0" fmla="*/ 4327 h 994285"/>
                <a:gd name="connsiteX1" fmla="*/ 271547 w 1465277"/>
                <a:gd name="connsiteY1" fmla="*/ 200026 h 994285"/>
                <a:gd name="connsiteX2" fmla="*/ 0 w 1465277"/>
                <a:gd name="connsiteY2" fmla="*/ 612249 h 994285"/>
                <a:gd name="connsiteX3" fmla="*/ 552327 w 1465277"/>
                <a:gd name="connsiteY3" fmla="*/ 83156 h 994285"/>
                <a:gd name="connsiteX4" fmla="*/ 381084 w 1465277"/>
                <a:gd name="connsiteY4" fmla="*/ 359570 h 994285"/>
                <a:gd name="connsiteX5" fmla="*/ 309108 w 1465277"/>
                <a:gd name="connsiteY5" fmla="*/ 862944 h 994285"/>
                <a:gd name="connsiteX6" fmla="*/ 602540 w 1465277"/>
                <a:gd name="connsiteY6" fmla="*/ 89535 h 994285"/>
                <a:gd name="connsiteX7" fmla="*/ 596929 w 1465277"/>
                <a:gd name="connsiteY7" fmla="*/ 994285 h 994285"/>
                <a:gd name="connsiteX8" fmla="*/ 655052 w 1465277"/>
                <a:gd name="connsiteY8" fmla="*/ 61643 h 994285"/>
                <a:gd name="connsiteX9" fmla="*/ 822154 w 1465277"/>
                <a:gd name="connsiteY9" fmla="*/ 976002 h 994285"/>
                <a:gd name="connsiteX10" fmla="*/ 694166 w 1465277"/>
                <a:gd name="connsiteY10" fmla="*/ 85456 h 994285"/>
                <a:gd name="connsiteX11" fmla="*/ 1171411 w 1465277"/>
                <a:gd name="connsiteY11" fmla="*/ 784321 h 994285"/>
                <a:gd name="connsiteX12" fmla="*/ 950203 w 1465277"/>
                <a:gd name="connsiteY12" fmla="*/ 302419 h 994285"/>
                <a:gd name="connsiteX13" fmla="*/ 726097 w 1465277"/>
                <a:gd name="connsiteY13" fmla="*/ 57647 h 994285"/>
                <a:gd name="connsiteX14" fmla="*/ 1465277 w 1465277"/>
                <a:gd name="connsiteY14" fmla="*/ 388081 h 994285"/>
                <a:gd name="connsiteX15" fmla="*/ 1014495 w 1465277"/>
                <a:gd name="connsiteY15" fmla="*/ 64295 h 994285"/>
                <a:gd name="connsiteX16" fmla="*/ 650164 w 1465277"/>
                <a:gd name="connsiteY16" fmla="*/ 0 h 994285"/>
                <a:gd name="connsiteX17" fmla="*/ 610408 w 1465277"/>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14495 w 1365264"/>
                <a:gd name="connsiteY15" fmla="*/ 64295 h 994285"/>
                <a:gd name="connsiteX16" fmla="*/ 650164 w 1365264"/>
                <a:gd name="connsiteY16" fmla="*/ 0 h 994285"/>
                <a:gd name="connsiteX17" fmla="*/ 610408 w 1365264"/>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40689 w 1365264"/>
                <a:gd name="connsiteY15" fmla="*/ 154782 h 994285"/>
                <a:gd name="connsiteX16" fmla="*/ 650164 w 1365264"/>
                <a:gd name="connsiteY16" fmla="*/ 0 h 994285"/>
                <a:gd name="connsiteX17" fmla="*/ 610408 w 1365264"/>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40689 w 1365264"/>
                <a:gd name="connsiteY15" fmla="*/ 154782 h 994285"/>
                <a:gd name="connsiteX16" fmla="*/ 650164 w 1365264"/>
                <a:gd name="connsiteY16" fmla="*/ 0 h 994285"/>
                <a:gd name="connsiteX17" fmla="*/ 610408 w 1365264"/>
                <a:gd name="connsiteY17" fmla="*/ 4327 h 994285"/>
                <a:gd name="connsiteX0" fmla="*/ 610408 w 1365264"/>
                <a:gd name="connsiteY0" fmla="*/ 4327 h 994285"/>
                <a:gd name="connsiteX1" fmla="*/ 271547 w 1365264"/>
                <a:gd name="connsiteY1" fmla="*/ 200026 h 994285"/>
                <a:gd name="connsiteX2" fmla="*/ 0 w 1365264"/>
                <a:gd name="connsiteY2" fmla="*/ 612249 h 994285"/>
                <a:gd name="connsiteX3" fmla="*/ 552327 w 1365264"/>
                <a:gd name="connsiteY3" fmla="*/ 83156 h 994285"/>
                <a:gd name="connsiteX4" fmla="*/ 381084 w 1365264"/>
                <a:gd name="connsiteY4" fmla="*/ 359570 h 994285"/>
                <a:gd name="connsiteX5" fmla="*/ 309108 w 1365264"/>
                <a:gd name="connsiteY5" fmla="*/ 862944 h 994285"/>
                <a:gd name="connsiteX6" fmla="*/ 602540 w 1365264"/>
                <a:gd name="connsiteY6" fmla="*/ 89535 h 994285"/>
                <a:gd name="connsiteX7" fmla="*/ 596929 w 1365264"/>
                <a:gd name="connsiteY7" fmla="*/ 994285 h 994285"/>
                <a:gd name="connsiteX8" fmla="*/ 655052 w 1365264"/>
                <a:gd name="connsiteY8" fmla="*/ 61643 h 994285"/>
                <a:gd name="connsiteX9" fmla="*/ 822154 w 1365264"/>
                <a:gd name="connsiteY9" fmla="*/ 976002 h 994285"/>
                <a:gd name="connsiteX10" fmla="*/ 694166 w 1365264"/>
                <a:gd name="connsiteY10" fmla="*/ 85456 h 994285"/>
                <a:gd name="connsiteX11" fmla="*/ 1171411 w 1365264"/>
                <a:gd name="connsiteY11" fmla="*/ 784321 h 994285"/>
                <a:gd name="connsiteX12" fmla="*/ 950203 w 1365264"/>
                <a:gd name="connsiteY12" fmla="*/ 302419 h 994285"/>
                <a:gd name="connsiteX13" fmla="*/ 726097 w 1365264"/>
                <a:gd name="connsiteY13" fmla="*/ 57647 h 994285"/>
                <a:gd name="connsiteX14" fmla="*/ 1365264 w 1365264"/>
                <a:gd name="connsiteY14" fmla="*/ 507144 h 994285"/>
                <a:gd name="connsiteX15" fmla="*/ 1040689 w 1365264"/>
                <a:gd name="connsiteY15" fmla="*/ 154782 h 994285"/>
                <a:gd name="connsiteX16" fmla="*/ 650164 w 1365264"/>
                <a:gd name="connsiteY16" fmla="*/ 0 h 994285"/>
                <a:gd name="connsiteX17" fmla="*/ 610408 w 1365264"/>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 name="connsiteX0" fmla="*/ 610408 w 1336689"/>
                <a:gd name="connsiteY0" fmla="*/ 4327 h 994285"/>
                <a:gd name="connsiteX1" fmla="*/ 271547 w 1336689"/>
                <a:gd name="connsiteY1" fmla="*/ 200026 h 994285"/>
                <a:gd name="connsiteX2" fmla="*/ 0 w 1336689"/>
                <a:gd name="connsiteY2" fmla="*/ 612249 h 994285"/>
                <a:gd name="connsiteX3" fmla="*/ 552327 w 1336689"/>
                <a:gd name="connsiteY3" fmla="*/ 83156 h 994285"/>
                <a:gd name="connsiteX4" fmla="*/ 381084 w 1336689"/>
                <a:gd name="connsiteY4" fmla="*/ 359570 h 994285"/>
                <a:gd name="connsiteX5" fmla="*/ 309108 w 1336689"/>
                <a:gd name="connsiteY5" fmla="*/ 862944 h 994285"/>
                <a:gd name="connsiteX6" fmla="*/ 602540 w 1336689"/>
                <a:gd name="connsiteY6" fmla="*/ 89535 h 994285"/>
                <a:gd name="connsiteX7" fmla="*/ 596929 w 1336689"/>
                <a:gd name="connsiteY7" fmla="*/ 994285 h 994285"/>
                <a:gd name="connsiteX8" fmla="*/ 655052 w 1336689"/>
                <a:gd name="connsiteY8" fmla="*/ 61643 h 994285"/>
                <a:gd name="connsiteX9" fmla="*/ 822154 w 1336689"/>
                <a:gd name="connsiteY9" fmla="*/ 976002 h 994285"/>
                <a:gd name="connsiteX10" fmla="*/ 694166 w 1336689"/>
                <a:gd name="connsiteY10" fmla="*/ 85456 h 994285"/>
                <a:gd name="connsiteX11" fmla="*/ 1171411 w 1336689"/>
                <a:gd name="connsiteY11" fmla="*/ 784321 h 994285"/>
                <a:gd name="connsiteX12" fmla="*/ 950203 w 1336689"/>
                <a:gd name="connsiteY12" fmla="*/ 302419 h 994285"/>
                <a:gd name="connsiteX13" fmla="*/ 726097 w 1336689"/>
                <a:gd name="connsiteY13" fmla="*/ 57647 h 994285"/>
                <a:gd name="connsiteX14" fmla="*/ 1336689 w 1336689"/>
                <a:gd name="connsiteY14" fmla="*/ 554769 h 994285"/>
                <a:gd name="connsiteX15" fmla="*/ 1040689 w 1336689"/>
                <a:gd name="connsiteY15" fmla="*/ 154782 h 994285"/>
                <a:gd name="connsiteX16" fmla="*/ 650164 w 1336689"/>
                <a:gd name="connsiteY16" fmla="*/ 0 h 994285"/>
                <a:gd name="connsiteX17" fmla="*/ 610408 w 1336689"/>
                <a:gd name="connsiteY17" fmla="*/ 4327 h 9942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336689" h="994285">
                  <a:moveTo>
                    <a:pt x="610408" y="4327"/>
                  </a:moveTo>
                  <a:cubicBezTo>
                    <a:pt x="472847" y="67178"/>
                    <a:pt x="366245" y="132412"/>
                    <a:pt x="271547" y="200026"/>
                  </a:cubicBezTo>
                  <a:cubicBezTo>
                    <a:pt x="122294" y="321559"/>
                    <a:pt x="56385" y="478810"/>
                    <a:pt x="0" y="612249"/>
                  </a:cubicBezTo>
                  <a:cubicBezTo>
                    <a:pt x="183315" y="292215"/>
                    <a:pt x="288049" y="219833"/>
                    <a:pt x="552327" y="83156"/>
                  </a:cubicBezTo>
                  <a:cubicBezTo>
                    <a:pt x="502390" y="190375"/>
                    <a:pt x="431021" y="252351"/>
                    <a:pt x="381084" y="359570"/>
                  </a:cubicBezTo>
                  <a:cubicBezTo>
                    <a:pt x="302324" y="527361"/>
                    <a:pt x="309287" y="695153"/>
                    <a:pt x="309108" y="862944"/>
                  </a:cubicBezTo>
                  <a:cubicBezTo>
                    <a:pt x="353738" y="421785"/>
                    <a:pt x="395985" y="387819"/>
                    <a:pt x="602540" y="89535"/>
                  </a:cubicBezTo>
                  <a:cubicBezTo>
                    <a:pt x="600670" y="391118"/>
                    <a:pt x="598799" y="692702"/>
                    <a:pt x="596929" y="994285"/>
                  </a:cubicBezTo>
                  <a:lnTo>
                    <a:pt x="655052" y="61643"/>
                  </a:lnTo>
                  <a:lnTo>
                    <a:pt x="822154" y="976002"/>
                  </a:lnTo>
                  <a:cubicBezTo>
                    <a:pt x="795367" y="677566"/>
                    <a:pt x="749528" y="386274"/>
                    <a:pt x="694166" y="85456"/>
                  </a:cubicBezTo>
                  <a:cubicBezTo>
                    <a:pt x="886585" y="246974"/>
                    <a:pt x="1079004" y="544222"/>
                    <a:pt x="1171411" y="784321"/>
                  </a:cubicBezTo>
                  <a:cubicBezTo>
                    <a:pt x="1123869" y="610193"/>
                    <a:pt x="1042989" y="450353"/>
                    <a:pt x="950203" y="302419"/>
                  </a:cubicBezTo>
                  <a:lnTo>
                    <a:pt x="726097" y="57647"/>
                  </a:lnTo>
                  <a:cubicBezTo>
                    <a:pt x="1017734" y="120167"/>
                    <a:pt x="1137920" y="249362"/>
                    <a:pt x="1336689" y="554769"/>
                  </a:cubicBezTo>
                  <a:cubicBezTo>
                    <a:pt x="1254183" y="407842"/>
                    <a:pt x="1180510" y="277406"/>
                    <a:pt x="1040689" y="154782"/>
                  </a:cubicBezTo>
                  <a:cubicBezTo>
                    <a:pt x="922299" y="84545"/>
                    <a:pt x="732196" y="16741"/>
                    <a:pt x="650164" y="0"/>
                  </a:cubicBezTo>
                  <a:lnTo>
                    <a:pt x="610408" y="432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8" name="Freeform 10">
              <a:extLst>
                <a:ext uri="{FF2B5EF4-FFF2-40B4-BE49-F238E27FC236}">
                  <a16:creationId xmlns:a16="http://schemas.microsoft.com/office/drawing/2014/main" id="{F3F821D3-709C-40E4-B0D5-1F167E0825C7}"/>
                </a:ext>
              </a:extLst>
            </p:cNvPr>
            <p:cNvSpPr/>
            <p:nvPr/>
          </p:nvSpPr>
          <p:spPr>
            <a:xfrm rot="3110647" flipH="1">
              <a:off x="3717171" y="5218156"/>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39" name="Freeform 80">
              <a:extLst>
                <a:ext uri="{FF2B5EF4-FFF2-40B4-BE49-F238E27FC236}">
                  <a16:creationId xmlns:a16="http://schemas.microsoft.com/office/drawing/2014/main" id="{F67F0391-FD5E-4B27-A535-07BAA8942A9A}"/>
                </a:ext>
              </a:extLst>
            </p:cNvPr>
            <p:cNvSpPr/>
            <p:nvPr/>
          </p:nvSpPr>
          <p:spPr>
            <a:xfrm rot="1873218">
              <a:off x="3899211" y="4959482"/>
              <a:ext cx="418104" cy="698519"/>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0" name="Freeform 82">
              <a:extLst>
                <a:ext uri="{FF2B5EF4-FFF2-40B4-BE49-F238E27FC236}">
                  <a16:creationId xmlns:a16="http://schemas.microsoft.com/office/drawing/2014/main" id="{13B7E553-6DD2-4FC1-9702-65846C51A2D0}"/>
                </a:ext>
              </a:extLst>
            </p:cNvPr>
            <p:cNvSpPr/>
            <p:nvPr/>
          </p:nvSpPr>
          <p:spPr>
            <a:xfrm rot="1318805" flipH="1">
              <a:off x="3985361" y="5642449"/>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1" name="Freeform 83">
              <a:extLst>
                <a:ext uri="{FF2B5EF4-FFF2-40B4-BE49-F238E27FC236}">
                  <a16:creationId xmlns:a16="http://schemas.microsoft.com/office/drawing/2014/main" id="{38F13B16-2754-4C80-9796-14C931DF2F46}"/>
                </a:ext>
              </a:extLst>
            </p:cNvPr>
            <p:cNvSpPr/>
            <p:nvPr/>
          </p:nvSpPr>
          <p:spPr>
            <a:xfrm rot="256526" flipH="1">
              <a:off x="4263309" y="5368142"/>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2" name="Freeform 84">
              <a:extLst>
                <a:ext uri="{FF2B5EF4-FFF2-40B4-BE49-F238E27FC236}">
                  <a16:creationId xmlns:a16="http://schemas.microsoft.com/office/drawing/2014/main" id="{7B851F61-DB62-48D6-8766-050BFEB680C7}"/>
                </a:ext>
              </a:extLst>
            </p:cNvPr>
            <p:cNvSpPr/>
            <p:nvPr/>
          </p:nvSpPr>
          <p:spPr>
            <a:xfrm rot="1453040">
              <a:off x="4062935" y="5244480"/>
              <a:ext cx="126697" cy="695274"/>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3" name="Freeform 85">
              <a:extLst>
                <a:ext uri="{FF2B5EF4-FFF2-40B4-BE49-F238E27FC236}">
                  <a16:creationId xmlns:a16="http://schemas.microsoft.com/office/drawing/2014/main" id="{17AAB48A-A3A5-4BE8-AD6A-4388923DE4BF}"/>
                </a:ext>
              </a:extLst>
            </p:cNvPr>
            <p:cNvSpPr/>
            <p:nvPr/>
          </p:nvSpPr>
          <p:spPr>
            <a:xfrm rot="20428859">
              <a:off x="4767467" y="5833485"/>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4" name="Freeform 86">
              <a:extLst>
                <a:ext uri="{FF2B5EF4-FFF2-40B4-BE49-F238E27FC236}">
                  <a16:creationId xmlns:a16="http://schemas.microsoft.com/office/drawing/2014/main" id="{E26E513E-5D55-4EBE-8EB1-9C28A30B8989}"/>
                </a:ext>
              </a:extLst>
            </p:cNvPr>
            <p:cNvSpPr/>
            <p:nvPr/>
          </p:nvSpPr>
          <p:spPr>
            <a:xfrm rot="17799804" flipH="1">
              <a:off x="5152765" y="5114915"/>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5" name="Freeform 87">
              <a:extLst>
                <a:ext uri="{FF2B5EF4-FFF2-40B4-BE49-F238E27FC236}">
                  <a16:creationId xmlns:a16="http://schemas.microsoft.com/office/drawing/2014/main" id="{6BD01FC5-C143-4384-BE6F-E1A44690C37B}"/>
                </a:ext>
              </a:extLst>
            </p:cNvPr>
            <p:cNvSpPr/>
            <p:nvPr/>
          </p:nvSpPr>
          <p:spPr>
            <a:xfrm rot="16678242">
              <a:off x="4939097" y="5389893"/>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6" name="Freeform 88">
              <a:extLst>
                <a:ext uri="{FF2B5EF4-FFF2-40B4-BE49-F238E27FC236}">
                  <a16:creationId xmlns:a16="http://schemas.microsoft.com/office/drawing/2014/main" id="{5B5634CA-C8F4-4B41-AF3E-03F50599755F}"/>
                </a:ext>
              </a:extLst>
            </p:cNvPr>
            <p:cNvSpPr/>
            <p:nvPr/>
          </p:nvSpPr>
          <p:spPr>
            <a:xfrm rot="1953358" flipH="1">
              <a:off x="4353854" y="5871794"/>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7" name="Freeform 89">
              <a:extLst>
                <a:ext uri="{FF2B5EF4-FFF2-40B4-BE49-F238E27FC236}">
                  <a16:creationId xmlns:a16="http://schemas.microsoft.com/office/drawing/2014/main" id="{E0E124ED-1D0B-442D-B99B-8AF5E2B8AAE0}"/>
                </a:ext>
              </a:extLst>
            </p:cNvPr>
            <p:cNvSpPr/>
            <p:nvPr/>
          </p:nvSpPr>
          <p:spPr>
            <a:xfrm rot="1953358" flipH="1">
              <a:off x="4844391" y="5745770"/>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8" name="Freeform 90">
              <a:extLst>
                <a:ext uri="{FF2B5EF4-FFF2-40B4-BE49-F238E27FC236}">
                  <a16:creationId xmlns:a16="http://schemas.microsoft.com/office/drawing/2014/main" id="{93C63B42-72E1-4679-9D75-62C14F04C789}"/>
                </a:ext>
              </a:extLst>
            </p:cNvPr>
            <p:cNvSpPr/>
            <p:nvPr/>
          </p:nvSpPr>
          <p:spPr>
            <a:xfrm rot="18020636">
              <a:off x="4841110" y="5178289"/>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49" name="Freeform 91">
              <a:extLst>
                <a:ext uri="{FF2B5EF4-FFF2-40B4-BE49-F238E27FC236}">
                  <a16:creationId xmlns:a16="http://schemas.microsoft.com/office/drawing/2014/main" id="{45F52C7C-71B8-49C3-A2B5-0D3C4163EC7F}"/>
                </a:ext>
              </a:extLst>
            </p:cNvPr>
            <p:cNvSpPr/>
            <p:nvPr/>
          </p:nvSpPr>
          <p:spPr>
            <a:xfrm rot="19439538">
              <a:off x="4676160" y="5405253"/>
              <a:ext cx="304202" cy="508225"/>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0" name="Freeform 92">
              <a:extLst>
                <a:ext uri="{FF2B5EF4-FFF2-40B4-BE49-F238E27FC236}">
                  <a16:creationId xmlns:a16="http://schemas.microsoft.com/office/drawing/2014/main" id="{79BD5098-7E5B-466D-9EA2-A55710D56D66}"/>
                </a:ext>
              </a:extLst>
            </p:cNvPr>
            <p:cNvSpPr/>
            <p:nvPr/>
          </p:nvSpPr>
          <p:spPr>
            <a:xfrm rot="19439538">
              <a:off x="4307184" y="5646390"/>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1" name="Freeform 93">
              <a:extLst>
                <a:ext uri="{FF2B5EF4-FFF2-40B4-BE49-F238E27FC236}">
                  <a16:creationId xmlns:a16="http://schemas.microsoft.com/office/drawing/2014/main" id="{BE7F69A0-2BB0-4273-BD2E-8569EC3D8471}"/>
                </a:ext>
              </a:extLst>
            </p:cNvPr>
            <p:cNvSpPr/>
            <p:nvPr/>
          </p:nvSpPr>
          <p:spPr>
            <a:xfrm rot="20887601">
              <a:off x="3764972" y="5637027"/>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2" name="Freeform 94">
              <a:extLst>
                <a:ext uri="{FF2B5EF4-FFF2-40B4-BE49-F238E27FC236}">
                  <a16:creationId xmlns:a16="http://schemas.microsoft.com/office/drawing/2014/main" id="{2DB826B6-74C5-4C4F-9E2A-D17D93FF1019}"/>
                </a:ext>
              </a:extLst>
            </p:cNvPr>
            <p:cNvSpPr/>
            <p:nvPr/>
          </p:nvSpPr>
          <p:spPr>
            <a:xfrm rot="19308419">
              <a:off x="4084919" y="5986007"/>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3" name="Freeform 95">
              <a:extLst>
                <a:ext uri="{FF2B5EF4-FFF2-40B4-BE49-F238E27FC236}">
                  <a16:creationId xmlns:a16="http://schemas.microsoft.com/office/drawing/2014/main" id="{93CA4F06-963B-4BD1-959D-0175170C6831}"/>
                </a:ext>
              </a:extLst>
            </p:cNvPr>
            <p:cNvSpPr/>
            <p:nvPr/>
          </p:nvSpPr>
          <p:spPr>
            <a:xfrm rot="915568">
              <a:off x="4293387" y="5851911"/>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4" name="Freeform 96">
              <a:extLst>
                <a:ext uri="{FF2B5EF4-FFF2-40B4-BE49-F238E27FC236}">
                  <a16:creationId xmlns:a16="http://schemas.microsoft.com/office/drawing/2014/main" id="{BE424FDD-4909-4F1A-B097-7FA1C73C4515}"/>
                </a:ext>
              </a:extLst>
            </p:cNvPr>
            <p:cNvSpPr/>
            <p:nvPr/>
          </p:nvSpPr>
          <p:spPr>
            <a:xfrm rot="900000">
              <a:off x="4521018" y="5337147"/>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5" name="Freeform 97">
              <a:extLst>
                <a:ext uri="{FF2B5EF4-FFF2-40B4-BE49-F238E27FC236}">
                  <a16:creationId xmlns:a16="http://schemas.microsoft.com/office/drawing/2014/main" id="{7A61F71D-6865-4090-AF0D-EDDCCACAB01E}"/>
                </a:ext>
              </a:extLst>
            </p:cNvPr>
            <p:cNvSpPr/>
            <p:nvPr/>
          </p:nvSpPr>
          <p:spPr>
            <a:xfrm rot="445708">
              <a:off x="4459130" y="5286022"/>
              <a:ext cx="101963" cy="559541"/>
            </a:xfrm>
            <a:custGeom>
              <a:avLst/>
              <a:gdLst/>
              <a:ahLst/>
              <a:cxnLst/>
              <a:rect l="l" t="t" r="r" b="b"/>
              <a:pathLst>
                <a:path w="146824" h="805728">
                  <a:moveTo>
                    <a:pt x="28967" y="776"/>
                  </a:moveTo>
                  <a:lnTo>
                    <a:pt x="34704" y="0"/>
                  </a:lnTo>
                  <a:cubicBezTo>
                    <a:pt x="35278" y="146"/>
                    <a:pt x="35860" y="297"/>
                    <a:pt x="36429" y="581"/>
                  </a:cubicBezTo>
                  <a:lnTo>
                    <a:pt x="65109" y="82021"/>
                  </a:lnTo>
                  <a:cubicBezTo>
                    <a:pt x="100515" y="321247"/>
                    <a:pt x="129665" y="553285"/>
                    <a:pt x="146824" y="790913"/>
                  </a:cubicBezTo>
                  <a:lnTo>
                    <a:pt x="37890" y="49954"/>
                  </a:lnTo>
                  <a:lnTo>
                    <a:pt x="0" y="805728"/>
                  </a:lnTo>
                  <a:lnTo>
                    <a:pt x="3506" y="10290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6" name="Freeform 98">
              <a:extLst>
                <a:ext uri="{FF2B5EF4-FFF2-40B4-BE49-F238E27FC236}">
                  <a16:creationId xmlns:a16="http://schemas.microsoft.com/office/drawing/2014/main" id="{972DF36B-88BD-448C-85F8-0A4B5D1205D1}"/>
                </a:ext>
              </a:extLst>
            </p:cNvPr>
            <p:cNvSpPr/>
            <p:nvPr/>
          </p:nvSpPr>
          <p:spPr>
            <a:xfrm rot="20467473" flipH="1">
              <a:off x="5291069" y="5545339"/>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7" name="Freeform 99">
              <a:extLst>
                <a:ext uri="{FF2B5EF4-FFF2-40B4-BE49-F238E27FC236}">
                  <a16:creationId xmlns:a16="http://schemas.microsoft.com/office/drawing/2014/main" id="{CDAE57A8-DC59-494D-88D3-E22455D870BC}"/>
                </a:ext>
              </a:extLst>
            </p:cNvPr>
            <p:cNvSpPr/>
            <p:nvPr/>
          </p:nvSpPr>
          <p:spPr>
            <a:xfrm rot="20467473" flipH="1">
              <a:off x="5118257" y="5846033"/>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sp>
          <p:nvSpPr>
            <p:cNvPr id="58" name="Freeform 100">
              <a:extLst>
                <a:ext uri="{FF2B5EF4-FFF2-40B4-BE49-F238E27FC236}">
                  <a16:creationId xmlns:a16="http://schemas.microsoft.com/office/drawing/2014/main" id="{706AB586-AA5D-426A-A513-BCCD7BF4A8BF}"/>
                </a:ext>
              </a:extLst>
            </p:cNvPr>
            <p:cNvSpPr/>
            <p:nvPr/>
          </p:nvSpPr>
          <p:spPr>
            <a:xfrm rot="1132527">
              <a:off x="3832653" y="5882362"/>
              <a:ext cx="189756" cy="317022"/>
            </a:xfrm>
            <a:custGeom>
              <a:avLst/>
              <a:gdLst/>
              <a:ahLst/>
              <a:cxnLst/>
              <a:rect l="l" t="t" r="r" b="b"/>
              <a:pathLst>
                <a:path w="418104" h="698519">
                  <a:moveTo>
                    <a:pt x="397924" y="2731"/>
                  </a:moveTo>
                  <a:lnTo>
                    <a:pt x="418104" y="0"/>
                  </a:lnTo>
                  <a:lnTo>
                    <a:pt x="392642" y="102124"/>
                  </a:lnTo>
                  <a:cubicBezTo>
                    <a:pt x="392693" y="92009"/>
                    <a:pt x="392744" y="81894"/>
                    <a:pt x="392794" y="71780"/>
                  </a:cubicBezTo>
                  <a:cubicBezTo>
                    <a:pt x="258142" y="313497"/>
                    <a:pt x="230601" y="341022"/>
                    <a:pt x="201507" y="698519"/>
                  </a:cubicBezTo>
                  <a:cubicBezTo>
                    <a:pt x="201623" y="562547"/>
                    <a:pt x="197084" y="426576"/>
                    <a:pt x="248428" y="290605"/>
                  </a:cubicBezTo>
                  <a:cubicBezTo>
                    <a:pt x="280982" y="203719"/>
                    <a:pt x="327507" y="153496"/>
                    <a:pt x="360060" y="66611"/>
                  </a:cubicBezTo>
                  <a:cubicBezTo>
                    <a:pt x="187778" y="177368"/>
                    <a:pt x="119503" y="236024"/>
                    <a:pt x="0" y="495367"/>
                  </a:cubicBezTo>
                  <a:cubicBezTo>
                    <a:pt x="36757" y="387232"/>
                    <a:pt x="79723" y="259803"/>
                    <a:pt x="177022" y="161317"/>
                  </a:cubicBezTo>
                  <a:cubicBezTo>
                    <a:pt x="238755" y="106525"/>
                    <a:pt x="308248" y="53662"/>
                    <a:pt x="397924" y="273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grpSp>
        <p:nvGrpSpPr>
          <p:cNvPr id="59" name="그룹 4">
            <a:extLst>
              <a:ext uri="{FF2B5EF4-FFF2-40B4-BE49-F238E27FC236}">
                <a16:creationId xmlns:a16="http://schemas.microsoft.com/office/drawing/2014/main" id="{5C50BA03-3E64-4D06-8104-0A6B30DBE57A}"/>
              </a:ext>
            </a:extLst>
          </p:cNvPr>
          <p:cNvGrpSpPr/>
          <p:nvPr/>
        </p:nvGrpSpPr>
        <p:grpSpPr>
          <a:xfrm>
            <a:off x="4372977" y="2609303"/>
            <a:ext cx="3317362" cy="2548141"/>
            <a:chOff x="4276854" y="1647556"/>
            <a:chExt cx="3528392" cy="3509637"/>
          </a:xfrm>
        </p:grpSpPr>
        <p:sp>
          <p:nvSpPr>
            <p:cNvPr id="60" name="Rounded Rectangle 50">
              <a:extLst>
                <a:ext uri="{FF2B5EF4-FFF2-40B4-BE49-F238E27FC236}">
                  <a16:creationId xmlns:a16="http://schemas.microsoft.com/office/drawing/2014/main" id="{A80B324C-EB65-40F4-93F1-B03FE2893956}"/>
                </a:ext>
              </a:extLst>
            </p:cNvPr>
            <p:cNvSpPr/>
            <p:nvPr/>
          </p:nvSpPr>
          <p:spPr>
            <a:xfrm>
              <a:off x="5935814" y="1751747"/>
              <a:ext cx="288032" cy="2198154"/>
            </a:xfrm>
            <a:prstGeom prst="roundRect">
              <a:avLst/>
            </a:prstGeom>
            <a:solidFill>
              <a:schemeClr val="tx1">
                <a:lumMod val="50000"/>
                <a:lumOff val="50000"/>
              </a:schemeClr>
            </a:soli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61" name="Group 60">
              <a:extLst>
                <a:ext uri="{FF2B5EF4-FFF2-40B4-BE49-F238E27FC236}">
                  <a16:creationId xmlns:a16="http://schemas.microsoft.com/office/drawing/2014/main" id="{369DFD83-5CF0-4C8E-A3E6-051374173D6B}"/>
                </a:ext>
              </a:extLst>
            </p:cNvPr>
            <p:cNvGrpSpPr/>
            <p:nvPr/>
          </p:nvGrpSpPr>
          <p:grpSpPr>
            <a:xfrm>
              <a:off x="4276854" y="1647556"/>
              <a:ext cx="3528392" cy="3509637"/>
              <a:chOff x="2555776" y="2420888"/>
              <a:chExt cx="3960440" cy="3237510"/>
            </a:xfrm>
          </p:grpSpPr>
          <p:grpSp>
            <p:nvGrpSpPr>
              <p:cNvPr id="68" name="Group 67">
                <a:extLst>
                  <a:ext uri="{FF2B5EF4-FFF2-40B4-BE49-F238E27FC236}">
                    <a16:creationId xmlns:a16="http://schemas.microsoft.com/office/drawing/2014/main" id="{FC21BBDB-2D22-49F7-AF7D-54B720EF4581}"/>
                  </a:ext>
                </a:extLst>
              </p:cNvPr>
              <p:cNvGrpSpPr/>
              <p:nvPr/>
            </p:nvGrpSpPr>
            <p:grpSpPr>
              <a:xfrm>
                <a:off x="2771800" y="3938689"/>
                <a:ext cx="1802976" cy="1296143"/>
                <a:chOff x="2860082" y="2814998"/>
                <a:chExt cx="1711918" cy="1294233"/>
              </a:xfrm>
              <a:effectLst>
                <a:outerShdw blurRad="50800" dist="38100" dir="5400000" algn="t" rotWithShape="0">
                  <a:prstClr val="black">
                    <a:alpha val="40000"/>
                  </a:prstClr>
                </a:outerShdw>
              </a:effectLst>
            </p:grpSpPr>
            <p:sp>
              <p:nvSpPr>
                <p:cNvPr id="84" name="Freeform 76">
                  <a:extLst>
                    <a:ext uri="{FF2B5EF4-FFF2-40B4-BE49-F238E27FC236}">
                      <a16:creationId xmlns:a16="http://schemas.microsoft.com/office/drawing/2014/main" id="{EAAA57FC-F64D-418C-8B78-00B5DB5911CC}"/>
                    </a:ext>
                  </a:extLst>
                </p:cNvPr>
                <p:cNvSpPr>
                  <a:spLocks/>
                </p:cNvSpPr>
                <p:nvPr/>
              </p:nvSpPr>
              <p:spPr bwMode="auto">
                <a:xfrm>
                  <a:off x="2860082" y="285776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5"/>
                    </a:gs>
                    <a:gs pos="100000">
                      <a:schemeClr val="accent5">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85" name="Freeform 16">
                  <a:extLst>
                    <a:ext uri="{FF2B5EF4-FFF2-40B4-BE49-F238E27FC236}">
                      <a16:creationId xmlns:a16="http://schemas.microsoft.com/office/drawing/2014/main" id="{C6C3FA62-4E0E-4454-A3B0-646AB9EC9F43}"/>
                    </a:ext>
                  </a:extLst>
                </p:cNvPr>
                <p:cNvSpPr>
                  <a:spLocks/>
                </p:cNvSpPr>
                <p:nvPr/>
              </p:nvSpPr>
              <p:spPr bwMode="auto">
                <a:xfrm>
                  <a:off x="2860082" y="2814998"/>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5"/>
                    </a:gs>
                    <a:gs pos="100000">
                      <a:schemeClr val="accent5">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a:p>
              </p:txBody>
            </p:sp>
          </p:grpSp>
          <p:grpSp>
            <p:nvGrpSpPr>
              <p:cNvPr id="69" name="Group 68">
                <a:extLst>
                  <a:ext uri="{FF2B5EF4-FFF2-40B4-BE49-F238E27FC236}">
                    <a16:creationId xmlns:a16="http://schemas.microsoft.com/office/drawing/2014/main" id="{CE69E9D9-55BA-4B94-BD4B-E8A9CA763275}"/>
                  </a:ext>
                </a:extLst>
              </p:cNvPr>
              <p:cNvGrpSpPr/>
              <p:nvPr/>
            </p:nvGrpSpPr>
            <p:grpSpPr>
              <a:xfrm flipH="1">
                <a:off x="4574776" y="4406927"/>
                <a:ext cx="1437384" cy="1251471"/>
                <a:chOff x="2860082" y="2834525"/>
                <a:chExt cx="1711918" cy="1294234"/>
              </a:xfrm>
              <a:effectLst>
                <a:outerShdw blurRad="50800" dist="38100" dir="5400000" algn="t" rotWithShape="0">
                  <a:prstClr val="black">
                    <a:alpha val="40000"/>
                  </a:prstClr>
                </a:outerShdw>
              </a:effectLst>
            </p:grpSpPr>
            <p:sp>
              <p:nvSpPr>
                <p:cNvPr id="82" name="Freeform 74">
                  <a:extLst>
                    <a:ext uri="{FF2B5EF4-FFF2-40B4-BE49-F238E27FC236}">
                      <a16:creationId xmlns:a16="http://schemas.microsoft.com/office/drawing/2014/main" id="{13451BF9-5350-4490-A007-4DC53B3E2DB4}"/>
                    </a:ext>
                  </a:extLst>
                </p:cNvPr>
                <p:cNvSpPr>
                  <a:spLocks/>
                </p:cNvSpPr>
                <p:nvPr/>
              </p:nvSpPr>
              <p:spPr bwMode="auto">
                <a:xfrm>
                  <a:off x="2860082" y="2877288"/>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2"/>
                    </a:gs>
                    <a:gs pos="100000">
                      <a:schemeClr val="accent2">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83" name="Freeform 16">
                  <a:extLst>
                    <a:ext uri="{FF2B5EF4-FFF2-40B4-BE49-F238E27FC236}">
                      <a16:creationId xmlns:a16="http://schemas.microsoft.com/office/drawing/2014/main" id="{5C520271-7F03-4792-B4A3-C0DA8E6C7548}"/>
                    </a:ext>
                  </a:extLst>
                </p:cNvPr>
                <p:cNvSpPr>
                  <a:spLocks/>
                </p:cNvSpPr>
                <p:nvPr/>
              </p:nvSpPr>
              <p:spPr bwMode="auto">
                <a:xfrm>
                  <a:off x="2860082" y="2834525"/>
                  <a:ext cx="1711918" cy="1251469"/>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2"/>
                    </a:gs>
                    <a:gs pos="100000">
                      <a:schemeClr val="accent2">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70" name="Group 69">
                <a:extLst>
                  <a:ext uri="{FF2B5EF4-FFF2-40B4-BE49-F238E27FC236}">
                    <a16:creationId xmlns:a16="http://schemas.microsoft.com/office/drawing/2014/main" id="{4BE8E59F-3BEE-4C01-B799-6114C989F294}"/>
                  </a:ext>
                </a:extLst>
              </p:cNvPr>
              <p:cNvGrpSpPr/>
              <p:nvPr/>
            </p:nvGrpSpPr>
            <p:grpSpPr>
              <a:xfrm>
                <a:off x="2555776" y="3067050"/>
                <a:ext cx="2019000" cy="1440160"/>
                <a:chOff x="2860082" y="2268017"/>
                <a:chExt cx="1711918" cy="1294234"/>
              </a:xfrm>
              <a:effectLst>
                <a:outerShdw blurRad="50800" dist="38100" dir="5400000" algn="t" rotWithShape="0">
                  <a:prstClr val="black">
                    <a:alpha val="40000"/>
                  </a:prstClr>
                </a:outerShdw>
              </a:effectLst>
            </p:grpSpPr>
            <p:sp>
              <p:nvSpPr>
                <p:cNvPr id="80" name="Freeform 72">
                  <a:extLst>
                    <a:ext uri="{FF2B5EF4-FFF2-40B4-BE49-F238E27FC236}">
                      <a16:creationId xmlns:a16="http://schemas.microsoft.com/office/drawing/2014/main" id="{0903884A-9EF5-4C86-B5F8-A6D8FAEF26DB}"/>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6"/>
                    </a:gs>
                    <a:gs pos="100000">
                      <a:schemeClr val="accent6">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81" name="Freeform 16">
                  <a:extLst>
                    <a:ext uri="{FF2B5EF4-FFF2-40B4-BE49-F238E27FC236}">
                      <a16:creationId xmlns:a16="http://schemas.microsoft.com/office/drawing/2014/main" id="{78FFDBB1-E5F1-4391-BE30-25F95B2D724A}"/>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6"/>
                    </a:gs>
                    <a:gs pos="100000">
                      <a:schemeClr val="accent6">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a:p>
              </p:txBody>
            </p:sp>
          </p:grpSp>
          <p:grpSp>
            <p:nvGrpSpPr>
              <p:cNvPr id="71" name="Group 70">
                <a:extLst>
                  <a:ext uri="{FF2B5EF4-FFF2-40B4-BE49-F238E27FC236}">
                    <a16:creationId xmlns:a16="http://schemas.microsoft.com/office/drawing/2014/main" id="{E95400B0-96D5-4873-908F-9DED76E891EF}"/>
                  </a:ext>
                </a:extLst>
              </p:cNvPr>
              <p:cNvGrpSpPr/>
              <p:nvPr/>
            </p:nvGrpSpPr>
            <p:grpSpPr>
              <a:xfrm flipH="1">
                <a:off x="4574776" y="3579961"/>
                <a:ext cx="1656184" cy="1294234"/>
                <a:chOff x="2860082" y="2268017"/>
                <a:chExt cx="1711918" cy="1294234"/>
              </a:xfrm>
              <a:gradFill>
                <a:gsLst>
                  <a:gs pos="77000">
                    <a:schemeClr val="bg1"/>
                  </a:gs>
                  <a:gs pos="100000">
                    <a:schemeClr val="bg1">
                      <a:lumMod val="64000"/>
                    </a:schemeClr>
                  </a:gs>
                </a:gsLst>
                <a:lin ang="0" scaled="1"/>
              </a:gradFill>
              <a:effectLst>
                <a:outerShdw blurRad="50800" dist="38100" dir="5400000" algn="t" rotWithShape="0">
                  <a:prstClr val="black">
                    <a:alpha val="40000"/>
                  </a:prstClr>
                </a:outerShdw>
              </a:effectLst>
            </p:grpSpPr>
            <p:sp>
              <p:nvSpPr>
                <p:cNvPr id="78" name="Freeform 70">
                  <a:extLst>
                    <a:ext uri="{FF2B5EF4-FFF2-40B4-BE49-F238E27FC236}">
                      <a16:creationId xmlns:a16="http://schemas.microsoft.com/office/drawing/2014/main" id="{49038B10-90E2-471A-BE71-285EBA1B985E}"/>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0">
                      <a:schemeClr val="accent3"/>
                    </a:gs>
                    <a:gs pos="100000">
                      <a:schemeClr val="accent3">
                        <a:lumMod val="75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sp>
              <p:nvSpPr>
                <p:cNvPr id="79" name="Freeform 16">
                  <a:extLst>
                    <a:ext uri="{FF2B5EF4-FFF2-40B4-BE49-F238E27FC236}">
                      <a16:creationId xmlns:a16="http://schemas.microsoft.com/office/drawing/2014/main" id="{53320DF8-8335-480B-B965-61E492EA5596}"/>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3"/>
                    </a:gs>
                    <a:gs pos="100000">
                      <a:schemeClr val="accent3">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72" name="Group 71">
                <a:extLst>
                  <a:ext uri="{FF2B5EF4-FFF2-40B4-BE49-F238E27FC236}">
                    <a16:creationId xmlns:a16="http://schemas.microsoft.com/office/drawing/2014/main" id="{02A87C35-A361-4FD7-BD8E-E17D5FFAED7F}"/>
                  </a:ext>
                </a:extLst>
              </p:cNvPr>
              <p:cNvGrpSpPr/>
              <p:nvPr/>
            </p:nvGrpSpPr>
            <p:grpSpPr>
              <a:xfrm>
                <a:off x="2860082" y="2420888"/>
                <a:ext cx="1711918" cy="1294234"/>
                <a:chOff x="2860082" y="2268017"/>
                <a:chExt cx="1711918" cy="1294234"/>
              </a:xfrm>
              <a:effectLst>
                <a:outerShdw blurRad="50800" dist="38100" dir="5400000" algn="t" rotWithShape="0">
                  <a:prstClr val="black">
                    <a:alpha val="40000"/>
                  </a:prstClr>
                </a:outerShdw>
              </a:effectLst>
            </p:grpSpPr>
            <p:sp>
              <p:nvSpPr>
                <p:cNvPr id="76" name="Freeform 68">
                  <a:extLst>
                    <a:ext uri="{FF2B5EF4-FFF2-40B4-BE49-F238E27FC236}">
                      <a16:creationId xmlns:a16="http://schemas.microsoft.com/office/drawing/2014/main" id="{FC89A2A7-58E0-4F3A-B1AE-55924241C1DC}"/>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1"/>
                    </a:gs>
                    <a:gs pos="100000">
                      <a:schemeClr val="accent1">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7" name="Freeform 16">
                  <a:extLst>
                    <a:ext uri="{FF2B5EF4-FFF2-40B4-BE49-F238E27FC236}">
                      <a16:creationId xmlns:a16="http://schemas.microsoft.com/office/drawing/2014/main" id="{7F23E37C-5243-44C7-9A31-93BA84073E57}"/>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77000">
                      <a:schemeClr val="accent1"/>
                    </a:gs>
                    <a:gs pos="100000">
                      <a:schemeClr val="accent1">
                        <a:lumMod val="50000"/>
                      </a:schemeClr>
                    </a:gs>
                  </a:gsLst>
                  <a:lin ang="0" scaled="1"/>
                  <a:tileRect/>
                </a:gradFill>
                <a:ln>
                  <a:noFill/>
                </a:ln>
              </p:spPr>
              <p:txBody>
                <a:bodyPr vert="horz" wrap="square" lIns="91440" tIns="45720" rIns="91440" bIns="45720" numCol="1" anchor="t" anchorCtr="0" compatLnSpc="1">
                  <a:prstTxWarp prst="textNoShape">
                    <a:avLst/>
                  </a:prstTxWarp>
                </a:bodyPr>
                <a:lstStyle/>
                <a:p>
                  <a:endParaRPr lang="ko-KR" altLang="en-US" sz="2701" dirty="0"/>
                </a:p>
              </p:txBody>
            </p:sp>
          </p:grpSp>
          <p:grpSp>
            <p:nvGrpSpPr>
              <p:cNvPr id="73" name="Group 72">
                <a:extLst>
                  <a:ext uri="{FF2B5EF4-FFF2-40B4-BE49-F238E27FC236}">
                    <a16:creationId xmlns:a16="http://schemas.microsoft.com/office/drawing/2014/main" id="{D5EE37A7-EA35-4722-85C4-8E40C24CEBA0}"/>
                  </a:ext>
                </a:extLst>
              </p:cNvPr>
              <p:cNvGrpSpPr/>
              <p:nvPr/>
            </p:nvGrpSpPr>
            <p:grpSpPr>
              <a:xfrm flipH="1">
                <a:off x="4572000" y="2635002"/>
                <a:ext cx="1944216" cy="1438250"/>
                <a:chOff x="2860082" y="2268017"/>
                <a:chExt cx="1711918" cy="1294234"/>
              </a:xfrm>
              <a:effectLst>
                <a:outerShdw blurRad="50800" dist="38100" dir="5400000" algn="t" rotWithShape="0">
                  <a:prstClr val="black">
                    <a:alpha val="40000"/>
                  </a:prstClr>
                </a:outerShdw>
              </a:effectLst>
            </p:grpSpPr>
            <p:sp>
              <p:nvSpPr>
                <p:cNvPr id="74" name="Freeform 66">
                  <a:extLst>
                    <a:ext uri="{FF2B5EF4-FFF2-40B4-BE49-F238E27FC236}">
                      <a16:creationId xmlns:a16="http://schemas.microsoft.com/office/drawing/2014/main" id="{334C2943-FB22-4849-8E1C-B320DF291DDC}"/>
                    </a:ext>
                  </a:extLst>
                </p:cNvPr>
                <p:cNvSpPr>
                  <a:spLocks/>
                </p:cNvSpPr>
                <p:nvPr/>
              </p:nvSpPr>
              <p:spPr bwMode="auto">
                <a:xfrm>
                  <a:off x="2860082" y="2310780"/>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flip="none" rotWithShape="1">
                  <a:gsLst>
                    <a:gs pos="0">
                      <a:schemeClr val="accent4"/>
                    </a:gs>
                    <a:gs pos="100000">
                      <a:schemeClr val="accent4">
                        <a:lumMod val="75000"/>
                      </a:schemeClr>
                    </a:gs>
                  </a:gsLst>
                  <a:lin ang="5400000" scaled="1"/>
                  <a:tileRect/>
                </a:gradFill>
                <a:ln>
                  <a:noFill/>
                </a:ln>
              </p:spPr>
              <p:txBody>
                <a:bodyPr vert="horz" wrap="square" lIns="91440" tIns="45720" rIns="91440" bIns="45720" numCol="1" anchor="t" anchorCtr="0" compatLnSpc="1">
                  <a:prstTxWarp prst="textNoShape">
                    <a:avLst/>
                  </a:prstTxWarp>
                </a:bodyPr>
                <a:lstStyle/>
                <a:p>
                  <a:endParaRPr lang="ko-KR" altLang="en-US" sz="2701"/>
                </a:p>
              </p:txBody>
            </p:sp>
            <p:sp>
              <p:nvSpPr>
                <p:cNvPr id="75" name="Freeform 16">
                  <a:extLst>
                    <a:ext uri="{FF2B5EF4-FFF2-40B4-BE49-F238E27FC236}">
                      <a16:creationId xmlns:a16="http://schemas.microsoft.com/office/drawing/2014/main" id="{57AEE6BE-5E7A-4E53-8DB7-48ED42F43874}"/>
                    </a:ext>
                  </a:extLst>
                </p:cNvPr>
                <p:cNvSpPr>
                  <a:spLocks/>
                </p:cNvSpPr>
                <p:nvPr/>
              </p:nvSpPr>
              <p:spPr bwMode="auto">
                <a:xfrm>
                  <a:off x="2860082" y="2268017"/>
                  <a:ext cx="1711918" cy="1251471"/>
                </a:xfrm>
                <a:custGeom>
                  <a:avLst/>
                  <a:gdLst>
                    <a:gd name="T0" fmla="*/ 194 w 798"/>
                    <a:gd name="T1" fmla="*/ 0 h 583"/>
                    <a:gd name="T2" fmla="*/ 604 w 798"/>
                    <a:gd name="T3" fmla="*/ 0 h 583"/>
                    <a:gd name="T4" fmla="*/ 798 w 798"/>
                    <a:gd name="T5" fmla="*/ 195 h 583"/>
                    <a:gd name="T6" fmla="*/ 798 w 798"/>
                    <a:gd name="T7" fmla="*/ 198 h 583"/>
                    <a:gd name="T8" fmla="*/ 798 w 798"/>
                    <a:gd name="T9" fmla="*/ 198 h 583"/>
                    <a:gd name="T10" fmla="*/ 798 w 798"/>
                    <a:gd name="T11" fmla="*/ 583 h 583"/>
                    <a:gd name="T12" fmla="*/ 604 w 798"/>
                    <a:gd name="T13" fmla="*/ 389 h 583"/>
                    <a:gd name="T14" fmla="*/ 335 w 798"/>
                    <a:gd name="T15" fmla="*/ 389 h 583"/>
                    <a:gd name="T16" fmla="*/ 194 w 798"/>
                    <a:gd name="T17" fmla="*/ 389 h 583"/>
                    <a:gd name="T18" fmla="*/ 0 w 798"/>
                    <a:gd name="T19" fmla="*/ 195 h 583"/>
                    <a:gd name="T20" fmla="*/ 194 w 798"/>
                    <a:gd name="T21" fmla="*/ 0 h 5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8" h="583">
                      <a:moveTo>
                        <a:pt x="194" y="0"/>
                      </a:moveTo>
                      <a:cubicBezTo>
                        <a:pt x="199" y="0"/>
                        <a:pt x="599" y="0"/>
                        <a:pt x="604" y="0"/>
                      </a:cubicBezTo>
                      <a:cubicBezTo>
                        <a:pt x="711" y="0"/>
                        <a:pt x="798" y="87"/>
                        <a:pt x="798" y="195"/>
                      </a:cubicBezTo>
                      <a:cubicBezTo>
                        <a:pt x="798" y="196"/>
                        <a:pt x="798" y="197"/>
                        <a:pt x="798" y="198"/>
                      </a:cubicBezTo>
                      <a:cubicBezTo>
                        <a:pt x="798" y="198"/>
                        <a:pt x="798" y="198"/>
                        <a:pt x="798" y="198"/>
                      </a:cubicBezTo>
                      <a:cubicBezTo>
                        <a:pt x="798" y="583"/>
                        <a:pt x="798" y="583"/>
                        <a:pt x="798" y="583"/>
                      </a:cubicBezTo>
                      <a:cubicBezTo>
                        <a:pt x="798" y="476"/>
                        <a:pt x="711" y="389"/>
                        <a:pt x="604" y="389"/>
                      </a:cubicBezTo>
                      <a:cubicBezTo>
                        <a:pt x="600" y="389"/>
                        <a:pt x="452" y="389"/>
                        <a:pt x="335" y="389"/>
                      </a:cubicBezTo>
                      <a:cubicBezTo>
                        <a:pt x="259" y="389"/>
                        <a:pt x="196" y="389"/>
                        <a:pt x="194" y="389"/>
                      </a:cubicBezTo>
                      <a:cubicBezTo>
                        <a:pt x="87" y="389"/>
                        <a:pt x="0" y="302"/>
                        <a:pt x="0" y="195"/>
                      </a:cubicBezTo>
                      <a:cubicBezTo>
                        <a:pt x="0" y="87"/>
                        <a:pt x="87" y="0"/>
                        <a:pt x="194" y="0"/>
                      </a:cubicBezTo>
                      <a:close/>
                    </a:path>
                  </a:pathLst>
                </a:custGeom>
                <a:gradFill>
                  <a:gsLst>
                    <a:gs pos="77000">
                      <a:schemeClr val="accent4"/>
                    </a:gs>
                    <a:gs pos="100000">
                      <a:schemeClr val="accent4">
                        <a:lumMod val="50000"/>
                      </a:schemeClr>
                    </a:gs>
                  </a:gsLst>
                  <a:lin ang="0" scaled="1"/>
                </a:gradFill>
                <a:ln>
                  <a:noFill/>
                </a:ln>
              </p:spPr>
              <p:txBody>
                <a:bodyPr vert="horz" wrap="square" lIns="91440" tIns="45720" rIns="91440" bIns="45720" numCol="1" anchor="t" anchorCtr="0" compatLnSpc="1">
                  <a:prstTxWarp prst="textNoShape">
                    <a:avLst/>
                  </a:prstTxWarp>
                </a:bodyPr>
                <a:lstStyle/>
                <a:p>
                  <a:endParaRPr lang="ko-KR" altLang="en-US" sz="2701"/>
                </a:p>
              </p:txBody>
            </p:sp>
          </p:grpSp>
        </p:grpSp>
        <p:sp>
          <p:nvSpPr>
            <p:cNvPr id="62" name="Oval 7">
              <a:extLst>
                <a:ext uri="{FF2B5EF4-FFF2-40B4-BE49-F238E27FC236}">
                  <a16:creationId xmlns:a16="http://schemas.microsoft.com/office/drawing/2014/main" id="{144F26A1-3703-457F-83C4-D45603FC1BE4}"/>
                </a:ext>
              </a:extLst>
            </p:cNvPr>
            <p:cNvSpPr/>
            <p:nvPr/>
          </p:nvSpPr>
          <p:spPr>
            <a:xfrm>
              <a:off x="4672730" y="2657367"/>
              <a:ext cx="375598" cy="493372"/>
            </a:xfrm>
            <a:custGeom>
              <a:avLst/>
              <a:gdLst/>
              <a:ahLst/>
              <a:cxnLst/>
              <a:rect l="l" t="t" r="r" b="b"/>
              <a:pathLst>
                <a:path w="3025265" h="3973870">
                  <a:moveTo>
                    <a:pt x="1048235" y="955278"/>
                  </a:moveTo>
                  <a:cubicBezTo>
                    <a:pt x="1143886" y="955278"/>
                    <a:pt x="1221426" y="1089843"/>
                    <a:pt x="1221426" y="1255837"/>
                  </a:cubicBezTo>
                  <a:cubicBezTo>
                    <a:pt x="1221426" y="1421831"/>
                    <a:pt x="1143886" y="1556396"/>
                    <a:pt x="1048235" y="1556396"/>
                  </a:cubicBezTo>
                  <a:cubicBezTo>
                    <a:pt x="952584" y="1556396"/>
                    <a:pt x="875044" y="1421831"/>
                    <a:pt x="875044" y="1255837"/>
                  </a:cubicBezTo>
                  <a:cubicBezTo>
                    <a:pt x="875044" y="1089843"/>
                    <a:pt x="952584" y="955278"/>
                    <a:pt x="1048235" y="955278"/>
                  </a:cubicBezTo>
                  <a:close/>
                  <a:moveTo>
                    <a:pt x="805954" y="648071"/>
                  </a:moveTo>
                  <a:lnTo>
                    <a:pt x="805954" y="1853034"/>
                  </a:lnTo>
                  <a:cubicBezTo>
                    <a:pt x="805954" y="1947724"/>
                    <a:pt x="869395" y="2027597"/>
                    <a:pt x="956357" y="2051540"/>
                  </a:cubicBezTo>
                  <a:lnTo>
                    <a:pt x="956356" y="2473030"/>
                  </a:lnTo>
                  <a:cubicBezTo>
                    <a:pt x="956356" y="2523517"/>
                    <a:pt x="997284" y="2564445"/>
                    <a:pt x="1047771" y="2564445"/>
                  </a:cubicBezTo>
                  <a:cubicBezTo>
                    <a:pt x="1098258" y="2564445"/>
                    <a:pt x="1139186" y="2523517"/>
                    <a:pt x="1139186" y="2473030"/>
                  </a:cubicBezTo>
                  <a:lnTo>
                    <a:pt x="1139186" y="2051828"/>
                  </a:lnTo>
                  <a:cubicBezTo>
                    <a:pt x="1226618" y="2028173"/>
                    <a:pt x="1290517" y="1948066"/>
                    <a:pt x="1290517" y="1853034"/>
                  </a:cubicBezTo>
                  <a:lnTo>
                    <a:pt x="1290517" y="649328"/>
                  </a:lnTo>
                  <a:cubicBezTo>
                    <a:pt x="1740927" y="708507"/>
                    <a:pt x="2088232" y="1094132"/>
                    <a:pt x="2088232" y="1560875"/>
                  </a:cubicBezTo>
                  <a:lnTo>
                    <a:pt x="2088232" y="2137870"/>
                  </a:lnTo>
                  <a:lnTo>
                    <a:pt x="2088233" y="2137870"/>
                  </a:lnTo>
                  <a:lnTo>
                    <a:pt x="2088233" y="3055870"/>
                  </a:lnTo>
                  <a:cubicBezTo>
                    <a:pt x="2088233" y="3562867"/>
                    <a:pt x="1677230" y="3973870"/>
                    <a:pt x="1170233" y="3973870"/>
                  </a:cubicBezTo>
                  <a:lnTo>
                    <a:pt x="918001" y="3973870"/>
                  </a:lnTo>
                  <a:cubicBezTo>
                    <a:pt x="411004" y="3973870"/>
                    <a:pt x="1" y="3562867"/>
                    <a:pt x="1" y="3055870"/>
                  </a:cubicBezTo>
                  <a:lnTo>
                    <a:pt x="1" y="2152339"/>
                  </a:lnTo>
                  <a:lnTo>
                    <a:pt x="0" y="2152339"/>
                  </a:lnTo>
                  <a:lnTo>
                    <a:pt x="0" y="1560875"/>
                  </a:lnTo>
                  <a:cubicBezTo>
                    <a:pt x="0" y="1091278"/>
                    <a:pt x="351565" y="703794"/>
                    <a:pt x="805954" y="648071"/>
                  </a:cubicBezTo>
                  <a:close/>
                  <a:moveTo>
                    <a:pt x="1619797" y="91"/>
                  </a:moveTo>
                  <a:cubicBezTo>
                    <a:pt x="1732841" y="1988"/>
                    <a:pt x="1845389" y="33430"/>
                    <a:pt x="1945434" y="94215"/>
                  </a:cubicBezTo>
                  <a:cubicBezTo>
                    <a:pt x="2133478" y="208468"/>
                    <a:pt x="2249869" y="409692"/>
                    <a:pt x="2255221" y="627780"/>
                  </a:cubicBezTo>
                  <a:lnTo>
                    <a:pt x="2257891" y="627572"/>
                  </a:lnTo>
                  <a:cubicBezTo>
                    <a:pt x="2272309" y="812739"/>
                    <a:pt x="2385479" y="975734"/>
                    <a:pt x="2553934" y="1053951"/>
                  </a:cubicBezTo>
                  <a:cubicBezTo>
                    <a:pt x="2706200" y="1124651"/>
                    <a:pt x="2882234" y="1116149"/>
                    <a:pt x="3025265" y="1032491"/>
                  </a:cubicBezTo>
                  <a:lnTo>
                    <a:pt x="3025265" y="1181594"/>
                  </a:lnTo>
                  <a:cubicBezTo>
                    <a:pt x="2858744" y="1255002"/>
                    <a:pt x="2666516" y="1253932"/>
                    <a:pt x="2497514" y="1175460"/>
                  </a:cubicBezTo>
                  <a:cubicBezTo>
                    <a:pt x="2293602" y="1080779"/>
                    <a:pt x="2153951" y="887555"/>
                    <a:pt x="2128339" y="665512"/>
                  </a:cubicBezTo>
                  <a:lnTo>
                    <a:pt x="2122734" y="665324"/>
                  </a:lnTo>
                  <a:cubicBezTo>
                    <a:pt x="2128967" y="479701"/>
                    <a:pt x="2034597" y="305147"/>
                    <a:pt x="1875870" y="208708"/>
                  </a:cubicBezTo>
                  <a:cubicBezTo>
                    <a:pt x="1717143" y="112268"/>
                    <a:pt x="1518741" y="108938"/>
                    <a:pt x="1356867" y="199997"/>
                  </a:cubicBezTo>
                  <a:cubicBezTo>
                    <a:pt x="1194993" y="291056"/>
                    <a:pt x="1094818" y="462344"/>
                    <a:pt x="1094818" y="648071"/>
                  </a:cubicBezTo>
                  <a:lnTo>
                    <a:pt x="960849" y="648071"/>
                  </a:lnTo>
                  <a:cubicBezTo>
                    <a:pt x="960849" y="413945"/>
                    <a:pt x="1087128" y="198021"/>
                    <a:pt x="1291185" y="83234"/>
                  </a:cubicBezTo>
                  <a:cubicBezTo>
                    <a:pt x="1393213" y="25840"/>
                    <a:pt x="1506753" y="-1807"/>
                    <a:pt x="1619797" y="9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3" name="Trapezoid 10">
              <a:extLst>
                <a:ext uri="{FF2B5EF4-FFF2-40B4-BE49-F238E27FC236}">
                  <a16:creationId xmlns:a16="http://schemas.microsoft.com/office/drawing/2014/main" id="{66A36560-FC94-4943-94E7-DBCB5A63E575}"/>
                </a:ext>
              </a:extLst>
            </p:cNvPr>
            <p:cNvSpPr>
              <a:spLocks noChangeAspect="1"/>
            </p:cNvSpPr>
            <p:nvPr/>
          </p:nvSpPr>
          <p:spPr>
            <a:xfrm>
              <a:off x="7018767" y="2157134"/>
              <a:ext cx="422158" cy="421663"/>
            </a:xfrm>
            <a:custGeom>
              <a:avLst/>
              <a:gdLst/>
              <a:ahLst/>
              <a:cxnLst/>
              <a:rect l="l" t="t" r="r" b="b"/>
              <a:pathLst>
                <a:path w="3910377" h="3905794">
                  <a:moveTo>
                    <a:pt x="1" y="3797782"/>
                  </a:moveTo>
                  <a:lnTo>
                    <a:pt x="3910377" y="3797782"/>
                  </a:lnTo>
                  <a:lnTo>
                    <a:pt x="3910377" y="3905794"/>
                  </a:lnTo>
                  <a:lnTo>
                    <a:pt x="1" y="3905794"/>
                  </a:lnTo>
                  <a:close/>
                  <a:moveTo>
                    <a:pt x="1757257" y="3353296"/>
                  </a:moveTo>
                  <a:cubicBezTo>
                    <a:pt x="1690135" y="3353296"/>
                    <a:pt x="1635721" y="3407710"/>
                    <a:pt x="1635721" y="3474832"/>
                  </a:cubicBezTo>
                  <a:cubicBezTo>
                    <a:pt x="1635721" y="3541954"/>
                    <a:pt x="1690135" y="3596368"/>
                    <a:pt x="1757257" y="3596368"/>
                  </a:cubicBezTo>
                  <a:lnTo>
                    <a:pt x="2187409" y="3596368"/>
                  </a:lnTo>
                  <a:cubicBezTo>
                    <a:pt x="2254531" y="3596368"/>
                    <a:pt x="2308945" y="3541954"/>
                    <a:pt x="2308945" y="3474832"/>
                  </a:cubicBezTo>
                  <a:cubicBezTo>
                    <a:pt x="2308945" y="3407710"/>
                    <a:pt x="2254531" y="3353296"/>
                    <a:pt x="2187409" y="3353296"/>
                  </a:cubicBezTo>
                  <a:close/>
                  <a:moveTo>
                    <a:pt x="492288" y="2449553"/>
                  </a:moveTo>
                  <a:lnTo>
                    <a:pt x="472244" y="2517369"/>
                  </a:lnTo>
                  <a:lnTo>
                    <a:pt x="3438134" y="2517369"/>
                  </a:lnTo>
                  <a:lnTo>
                    <a:pt x="3418090" y="2449553"/>
                  </a:lnTo>
                  <a:close/>
                  <a:moveTo>
                    <a:pt x="432162" y="2249610"/>
                  </a:moveTo>
                  <a:lnTo>
                    <a:pt x="3478215" y="2249610"/>
                  </a:lnTo>
                  <a:lnTo>
                    <a:pt x="3910377" y="3711740"/>
                  </a:lnTo>
                  <a:lnTo>
                    <a:pt x="0" y="3711740"/>
                  </a:lnTo>
                  <a:close/>
                  <a:moveTo>
                    <a:pt x="1637280" y="544956"/>
                  </a:moveTo>
                  <a:cubicBezTo>
                    <a:pt x="1626413" y="544956"/>
                    <a:pt x="1615547" y="549102"/>
                    <a:pt x="1607256" y="557393"/>
                  </a:cubicBezTo>
                  <a:lnTo>
                    <a:pt x="796281" y="1368368"/>
                  </a:lnTo>
                  <a:cubicBezTo>
                    <a:pt x="779699" y="1384950"/>
                    <a:pt x="779699" y="1411834"/>
                    <a:pt x="796281" y="1428415"/>
                  </a:cubicBezTo>
                  <a:lnTo>
                    <a:pt x="825565" y="1457699"/>
                  </a:lnTo>
                  <a:cubicBezTo>
                    <a:pt x="842147" y="1474281"/>
                    <a:pt x="869031" y="1474281"/>
                    <a:pt x="885612" y="1457699"/>
                  </a:cubicBezTo>
                  <a:lnTo>
                    <a:pt x="1696588" y="646724"/>
                  </a:lnTo>
                  <a:cubicBezTo>
                    <a:pt x="1713169" y="630143"/>
                    <a:pt x="1713169" y="603258"/>
                    <a:pt x="1696588" y="586677"/>
                  </a:cubicBezTo>
                  <a:lnTo>
                    <a:pt x="1667304" y="557393"/>
                  </a:lnTo>
                  <a:cubicBezTo>
                    <a:pt x="1659013" y="549102"/>
                    <a:pt x="1648146" y="544956"/>
                    <a:pt x="1637280" y="544956"/>
                  </a:cubicBezTo>
                  <a:close/>
                  <a:moveTo>
                    <a:pt x="1372791" y="439020"/>
                  </a:moveTo>
                  <a:cubicBezTo>
                    <a:pt x="1361925" y="439020"/>
                    <a:pt x="1351058" y="443165"/>
                    <a:pt x="1342767" y="451456"/>
                  </a:cubicBezTo>
                  <a:lnTo>
                    <a:pt x="851745" y="942478"/>
                  </a:lnTo>
                  <a:cubicBezTo>
                    <a:pt x="835164" y="959060"/>
                    <a:pt x="835164" y="985944"/>
                    <a:pt x="851745" y="1002526"/>
                  </a:cubicBezTo>
                  <a:lnTo>
                    <a:pt x="881029" y="1031810"/>
                  </a:lnTo>
                  <a:cubicBezTo>
                    <a:pt x="897611" y="1048392"/>
                    <a:pt x="924495" y="1048392"/>
                    <a:pt x="941077" y="1031810"/>
                  </a:cubicBezTo>
                  <a:lnTo>
                    <a:pt x="1432099" y="540788"/>
                  </a:lnTo>
                  <a:cubicBezTo>
                    <a:pt x="1448681" y="524206"/>
                    <a:pt x="1448681" y="497322"/>
                    <a:pt x="1432099" y="480740"/>
                  </a:cubicBezTo>
                  <a:lnTo>
                    <a:pt x="1402815" y="451456"/>
                  </a:lnTo>
                  <a:cubicBezTo>
                    <a:pt x="1394524" y="443165"/>
                    <a:pt x="1383658" y="439020"/>
                    <a:pt x="1372791" y="439020"/>
                  </a:cubicBezTo>
                  <a:close/>
                  <a:moveTo>
                    <a:pt x="864042" y="270000"/>
                  </a:moveTo>
                  <a:lnTo>
                    <a:pt x="2945402" y="270000"/>
                  </a:lnTo>
                  <a:cubicBezTo>
                    <a:pt x="3094522" y="270000"/>
                    <a:pt x="3215407" y="390885"/>
                    <a:pt x="3215407" y="540005"/>
                  </a:cubicBezTo>
                  <a:lnTo>
                    <a:pt x="3215407" y="1619995"/>
                  </a:lnTo>
                  <a:cubicBezTo>
                    <a:pt x="3215407" y="1769115"/>
                    <a:pt x="3094522" y="1890000"/>
                    <a:pt x="2945402" y="1890000"/>
                  </a:cubicBezTo>
                  <a:lnTo>
                    <a:pt x="864042" y="1890000"/>
                  </a:lnTo>
                  <a:cubicBezTo>
                    <a:pt x="714922" y="1890000"/>
                    <a:pt x="594037" y="1769115"/>
                    <a:pt x="594037" y="1619995"/>
                  </a:cubicBezTo>
                  <a:lnTo>
                    <a:pt x="594037" y="540005"/>
                  </a:lnTo>
                  <a:cubicBezTo>
                    <a:pt x="594037" y="390885"/>
                    <a:pt x="714922" y="270000"/>
                    <a:pt x="864042" y="270000"/>
                  </a:cubicBezTo>
                  <a:close/>
                  <a:moveTo>
                    <a:pt x="804042" y="180000"/>
                  </a:moveTo>
                  <a:cubicBezTo>
                    <a:pt x="638353" y="180000"/>
                    <a:pt x="504036" y="314317"/>
                    <a:pt x="504036" y="480006"/>
                  </a:cubicBezTo>
                  <a:lnTo>
                    <a:pt x="504036" y="1679994"/>
                  </a:lnTo>
                  <a:cubicBezTo>
                    <a:pt x="504036" y="1845683"/>
                    <a:pt x="638353" y="1980000"/>
                    <a:pt x="804042" y="1980000"/>
                  </a:cubicBezTo>
                  <a:lnTo>
                    <a:pt x="3027043" y="1980000"/>
                  </a:lnTo>
                  <a:cubicBezTo>
                    <a:pt x="3192732" y="1980000"/>
                    <a:pt x="3327049" y="1845683"/>
                    <a:pt x="3327049" y="1679994"/>
                  </a:cubicBezTo>
                  <a:lnTo>
                    <a:pt x="3327049" y="480006"/>
                  </a:lnTo>
                  <a:cubicBezTo>
                    <a:pt x="3327049" y="314317"/>
                    <a:pt x="3192732" y="180000"/>
                    <a:pt x="3027043" y="180000"/>
                  </a:cubicBezTo>
                  <a:close/>
                  <a:moveTo>
                    <a:pt x="684043" y="0"/>
                  </a:moveTo>
                  <a:lnTo>
                    <a:pt x="3190330" y="0"/>
                  </a:lnTo>
                  <a:cubicBezTo>
                    <a:pt x="3389156" y="0"/>
                    <a:pt x="3550337" y="161181"/>
                    <a:pt x="3550337" y="360007"/>
                  </a:cubicBezTo>
                  <a:lnTo>
                    <a:pt x="3550337" y="1799993"/>
                  </a:lnTo>
                  <a:cubicBezTo>
                    <a:pt x="3550337" y="1998819"/>
                    <a:pt x="3389156" y="2160000"/>
                    <a:pt x="3190330" y="2160000"/>
                  </a:cubicBezTo>
                  <a:lnTo>
                    <a:pt x="684043" y="2160000"/>
                  </a:lnTo>
                  <a:cubicBezTo>
                    <a:pt x="485217" y="2160000"/>
                    <a:pt x="324036" y="1998819"/>
                    <a:pt x="324036" y="1799993"/>
                  </a:cubicBezTo>
                  <a:lnTo>
                    <a:pt x="324036" y="360007"/>
                  </a:lnTo>
                  <a:cubicBezTo>
                    <a:pt x="324036" y="161181"/>
                    <a:pt x="485217" y="0"/>
                    <a:pt x="68404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4" name="Rounded Rectangle 12">
              <a:extLst>
                <a:ext uri="{FF2B5EF4-FFF2-40B4-BE49-F238E27FC236}">
                  <a16:creationId xmlns:a16="http://schemas.microsoft.com/office/drawing/2014/main" id="{B140E776-0E5D-4AA7-AA88-167FC72440B4}"/>
                </a:ext>
              </a:extLst>
            </p:cNvPr>
            <p:cNvSpPr>
              <a:spLocks noChangeAspect="1"/>
            </p:cNvSpPr>
            <p:nvPr/>
          </p:nvSpPr>
          <p:spPr>
            <a:xfrm>
              <a:off x="4889145" y="3611356"/>
              <a:ext cx="383310" cy="456783"/>
            </a:xfrm>
            <a:custGeom>
              <a:avLst/>
              <a:gdLst/>
              <a:ahLst/>
              <a:cxnLst/>
              <a:rect l="l" t="t" r="r" b="b"/>
              <a:pathLst>
                <a:path w="3312367" h="3947283">
                  <a:moveTo>
                    <a:pt x="2537615" y="3705909"/>
                  </a:moveTo>
                  <a:cubicBezTo>
                    <a:pt x="2512344" y="3705909"/>
                    <a:pt x="2491857" y="3726396"/>
                    <a:pt x="2491857" y="3751667"/>
                  </a:cubicBezTo>
                  <a:cubicBezTo>
                    <a:pt x="2491857" y="3776938"/>
                    <a:pt x="2512344" y="3797425"/>
                    <a:pt x="2537615" y="3797425"/>
                  </a:cubicBezTo>
                  <a:lnTo>
                    <a:pt x="2762175" y="3797425"/>
                  </a:lnTo>
                  <a:cubicBezTo>
                    <a:pt x="2787446" y="3797425"/>
                    <a:pt x="2807933" y="3776938"/>
                    <a:pt x="2807933" y="3751667"/>
                  </a:cubicBezTo>
                  <a:cubicBezTo>
                    <a:pt x="2807933" y="3726396"/>
                    <a:pt x="2787446" y="3705909"/>
                    <a:pt x="2762175" y="3705909"/>
                  </a:cubicBezTo>
                  <a:close/>
                  <a:moveTo>
                    <a:pt x="1141114" y="3408594"/>
                  </a:moveTo>
                  <a:cubicBezTo>
                    <a:pt x="1097903" y="3408594"/>
                    <a:pt x="1062874" y="3443623"/>
                    <a:pt x="1062874" y="3486834"/>
                  </a:cubicBezTo>
                  <a:cubicBezTo>
                    <a:pt x="1062874" y="3530045"/>
                    <a:pt x="1097903" y="3565073"/>
                    <a:pt x="1141114" y="3565073"/>
                  </a:cubicBezTo>
                  <a:lnTo>
                    <a:pt x="1525078" y="3565074"/>
                  </a:lnTo>
                  <a:cubicBezTo>
                    <a:pt x="1568289" y="3565074"/>
                    <a:pt x="1603318" y="3530045"/>
                    <a:pt x="1603318" y="3486834"/>
                  </a:cubicBezTo>
                  <a:lnTo>
                    <a:pt x="1603319" y="3486834"/>
                  </a:lnTo>
                  <a:cubicBezTo>
                    <a:pt x="1603319" y="3443623"/>
                    <a:pt x="1568290" y="3408594"/>
                    <a:pt x="1525079" y="3408594"/>
                  </a:cubicBezTo>
                  <a:close/>
                  <a:moveTo>
                    <a:pt x="2129393" y="1705414"/>
                  </a:moveTo>
                  <a:lnTo>
                    <a:pt x="2129393" y="3580170"/>
                  </a:lnTo>
                  <a:lnTo>
                    <a:pt x="3126216" y="3580170"/>
                  </a:lnTo>
                  <a:lnTo>
                    <a:pt x="3126216" y="1705414"/>
                  </a:lnTo>
                  <a:close/>
                  <a:moveTo>
                    <a:pt x="2481193" y="1533789"/>
                  </a:moveTo>
                  <a:cubicBezTo>
                    <a:pt x="2462682" y="1533789"/>
                    <a:pt x="2447676" y="1548795"/>
                    <a:pt x="2447676" y="1567306"/>
                  </a:cubicBezTo>
                  <a:lnTo>
                    <a:pt x="2447676" y="1572258"/>
                  </a:lnTo>
                  <a:cubicBezTo>
                    <a:pt x="2447676" y="1590769"/>
                    <a:pt x="2462682" y="1605775"/>
                    <a:pt x="2481193" y="1605775"/>
                  </a:cubicBezTo>
                  <a:lnTo>
                    <a:pt x="2774415" y="1605775"/>
                  </a:lnTo>
                  <a:cubicBezTo>
                    <a:pt x="2792926" y="1605775"/>
                    <a:pt x="2807932" y="1590769"/>
                    <a:pt x="2807932" y="1572258"/>
                  </a:cubicBezTo>
                  <a:lnTo>
                    <a:pt x="2807932" y="1567306"/>
                  </a:lnTo>
                  <a:cubicBezTo>
                    <a:pt x="2807932" y="1548795"/>
                    <a:pt x="2792926" y="1533789"/>
                    <a:pt x="2774415" y="1533789"/>
                  </a:cubicBezTo>
                  <a:close/>
                  <a:moveTo>
                    <a:pt x="2113478" y="1418392"/>
                  </a:moveTo>
                  <a:lnTo>
                    <a:pt x="3142130" y="1418392"/>
                  </a:lnTo>
                  <a:cubicBezTo>
                    <a:pt x="3236149" y="1418392"/>
                    <a:pt x="3312367" y="1494610"/>
                    <a:pt x="3312367" y="1588629"/>
                  </a:cubicBezTo>
                  <a:lnTo>
                    <a:pt x="3312367" y="3777046"/>
                  </a:lnTo>
                  <a:cubicBezTo>
                    <a:pt x="3312367" y="3871065"/>
                    <a:pt x="3236149" y="3947283"/>
                    <a:pt x="3142130" y="3947283"/>
                  </a:cubicBezTo>
                  <a:lnTo>
                    <a:pt x="2113478" y="3947283"/>
                  </a:lnTo>
                  <a:cubicBezTo>
                    <a:pt x="2019459" y="3947283"/>
                    <a:pt x="1943241" y="3871065"/>
                    <a:pt x="1943241" y="3777046"/>
                  </a:cubicBezTo>
                  <a:lnTo>
                    <a:pt x="1943241" y="1588629"/>
                  </a:lnTo>
                  <a:cubicBezTo>
                    <a:pt x="1943241" y="1494610"/>
                    <a:pt x="2019459" y="1418392"/>
                    <a:pt x="2113478" y="1418392"/>
                  </a:cubicBezTo>
                  <a:close/>
                  <a:moveTo>
                    <a:pt x="1006317" y="157391"/>
                  </a:moveTo>
                  <a:cubicBezTo>
                    <a:pt x="987806" y="157391"/>
                    <a:pt x="972800" y="172397"/>
                    <a:pt x="972800" y="190908"/>
                  </a:cubicBezTo>
                  <a:lnTo>
                    <a:pt x="972800" y="195860"/>
                  </a:lnTo>
                  <a:cubicBezTo>
                    <a:pt x="972800" y="214371"/>
                    <a:pt x="987806" y="229377"/>
                    <a:pt x="1006317" y="229377"/>
                  </a:cubicBezTo>
                  <a:lnTo>
                    <a:pt x="1659876" y="229377"/>
                  </a:lnTo>
                  <a:cubicBezTo>
                    <a:pt x="1678387" y="229377"/>
                    <a:pt x="1693393" y="214371"/>
                    <a:pt x="1693393" y="195860"/>
                  </a:cubicBezTo>
                  <a:lnTo>
                    <a:pt x="1693393" y="190908"/>
                  </a:lnTo>
                  <a:cubicBezTo>
                    <a:pt x="1693393" y="172397"/>
                    <a:pt x="1678387" y="157391"/>
                    <a:pt x="1659876" y="157391"/>
                  </a:cubicBezTo>
                  <a:close/>
                  <a:moveTo>
                    <a:pt x="264780" y="0"/>
                  </a:moveTo>
                  <a:lnTo>
                    <a:pt x="2401413" y="0"/>
                  </a:lnTo>
                  <a:cubicBezTo>
                    <a:pt x="2547647" y="0"/>
                    <a:pt x="2666193" y="118546"/>
                    <a:pt x="2666193" y="264780"/>
                  </a:cubicBezTo>
                  <a:lnTo>
                    <a:pt x="2666193" y="1345374"/>
                  </a:lnTo>
                  <a:lnTo>
                    <a:pt x="2369517" y="1345374"/>
                  </a:lnTo>
                  <a:lnTo>
                    <a:pt x="2369517" y="366783"/>
                  </a:lnTo>
                  <a:lnTo>
                    <a:pt x="296676" y="366783"/>
                  </a:lnTo>
                  <a:lnTo>
                    <a:pt x="296676" y="3219873"/>
                  </a:lnTo>
                  <a:lnTo>
                    <a:pt x="1867527" y="3219873"/>
                  </a:lnTo>
                  <a:lnTo>
                    <a:pt x="1867527" y="3778374"/>
                  </a:lnTo>
                  <a:lnTo>
                    <a:pt x="264780" y="3778374"/>
                  </a:lnTo>
                  <a:cubicBezTo>
                    <a:pt x="118546" y="3778374"/>
                    <a:pt x="0" y="3659828"/>
                    <a:pt x="0" y="3513594"/>
                  </a:cubicBezTo>
                  <a:lnTo>
                    <a:pt x="0" y="264780"/>
                  </a:lnTo>
                  <a:cubicBezTo>
                    <a:pt x="0" y="118546"/>
                    <a:pt x="118546" y="0"/>
                    <a:pt x="2647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5" name="Rounded Rectangle 1">
              <a:extLst>
                <a:ext uri="{FF2B5EF4-FFF2-40B4-BE49-F238E27FC236}">
                  <a16:creationId xmlns:a16="http://schemas.microsoft.com/office/drawing/2014/main" id="{B0796E98-5FD4-40EA-8EB7-D242D46F3F9D}"/>
                </a:ext>
              </a:extLst>
            </p:cNvPr>
            <p:cNvSpPr>
              <a:spLocks noChangeAspect="1"/>
            </p:cNvSpPr>
            <p:nvPr/>
          </p:nvSpPr>
          <p:spPr>
            <a:xfrm>
              <a:off x="4884170" y="1931182"/>
              <a:ext cx="393260" cy="394704"/>
            </a:xfrm>
            <a:custGeom>
              <a:avLst/>
              <a:gdLst/>
              <a:ahLst/>
              <a:cxnLst/>
              <a:rect l="l" t="t" r="r" b="b"/>
              <a:pathLst>
                <a:path w="3888432" h="3902714">
                  <a:moveTo>
                    <a:pt x="1113894" y="3227140"/>
                  </a:moveTo>
                  <a:lnTo>
                    <a:pt x="2774538" y="3227140"/>
                  </a:lnTo>
                  <a:cubicBezTo>
                    <a:pt x="2813020" y="3227140"/>
                    <a:pt x="2844216" y="3258336"/>
                    <a:pt x="2844216" y="3296818"/>
                  </a:cubicBezTo>
                  <a:lnTo>
                    <a:pt x="2844216" y="3337462"/>
                  </a:lnTo>
                  <a:cubicBezTo>
                    <a:pt x="2844216" y="3375944"/>
                    <a:pt x="2813020" y="3407140"/>
                    <a:pt x="2774538" y="3407140"/>
                  </a:cubicBezTo>
                  <a:lnTo>
                    <a:pt x="1113894" y="3407140"/>
                  </a:lnTo>
                  <a:cubicBezTo>
                    <a:pt x="1075412" y="3407140"/>
                    <a:pt x="1044216" y="3375944"/>
                    <a:pt x="1044216" y="3337462"/>
                  </a:cubicBezTo>
                  <a:lnTo>
                    <a:pt x="1044216" y="3296818"/>
                  </a:lnTo>
                  <a:cubicBezTo>
                    <a:pt x="1044216" y="3258336"/>
                    <a:pt x="1075412" y="3227140"/>
                    <a:pt x="1113894" y="3227140"/>
                  </a:cubicBezTo>
                  <a:close/>
                  <a:moveTo>
                    <a:pt x="1111898" y="2923315"/>
                  </a:moveTo>
                  <a:lnTo>
                    <a:pt x="2772542" y="2923315"/>
                  </a:lnTo>
                  <a:cubicBezTo>
                    <a:pt x="2811024" y="2923315"/>
                    <a:pt x="2842220" y="2954511"/>
                    <a:pt x="2842220" y="2992993"/>
                  </a:cubicBezTo>
                  <a:lnTo>
                    <a:pt x="2842220" y="3033637"/>
                  </a:lnTo>
                  <a:cubicBezTo>
                    <a:pt x="2842220" y="3072119"/>
                    <a:pt x="2811024" y="3103315"/>
                    <a:pt x="2772542" y="3103315"/>
                  </a:cubicBezTo>
                  <a:lnTo>
                    <a:pt x="1111898" y="3103315"/>
                  </a:lnTo>
                  <a:cubicBezTo>
                    <a:pt x="1073416" y="3103315"/>
                    <a:pt x="1042220" y="3072119"/>
                    <a:pt x="1042220" y="3033637"/>
                  </a:cubicBezTo>
                  <a:lnTo>
                    <a:pt x="1042220" y="2992993"/>
                  </a:lnTo>
                  <a:cubicBezTo>
                    <a:pt x="1042220" y="2954511"/>
                    <a:pt x="1073416" y="2923315"/>
                    <a:pt x="1111898" y="2923315"/>
                  </a:cubicBezTo>
                  <a:close/>
                  <a:moveTo>
                    <a:pt x="495275" y="2664296"/>
                  </a:moveTo>
                  <a:lnTo>
                    <a:pt x="853982" y="2664296"/>
                  </a:lnTo>
                  <a:lnTo>
                    <a:pt x="853982" y="3560524"/>
                  </a:lnTo>
                  <a:lnTo>
                    <a:pt x="3006222" y="3560524"/>
                  </a:lnTo>
                  <a:lnTo>
                    <a:pt x="3006222" y="2664296"/>
                  </a:lnTo>
                  <a:lnTo>
                    <a:pt x="3364929" y="2664296"/>
                  </a:lnTo>
                  <a:lnTo>
                    <a:pt x="3364929" y="3902714"/>
                  </a:lnTo>
                  <a:lnTo>
                    <a:pt x="495275" y="3902714"/>
                  </a:lnTo>
                  <a:close/>
                  <a:moveTo>
                    <a:pt x="1113894" y="2619490"/>
                  </a:moveTo>
                  <a:lnTo>
                    <a:pt x="2774538" y="2619490"/>
                  </a:lnTo>
                  <a:cubicBezTo>
                    <a:pt x="2813020" y="2619490"/>
                    <a:pt x="2844216" y="2650686"/>
                    <a:pt x="2844216" y="2689168"/>
                  </a:cubicBezTo>
                  <a:lnTo>
                    <a:pt x="2844216" y="2729812"/>
                  </a:lnTo>
                  <a:cubicBezTo>
                    <a:pt x="2844216" y="2768294"/>
                    <a:pt x="2813020" y="2799490"/>
                    <a:pt x="2774538" y="2799490"/>
                  </a:cubicBezTo>
                  <a:lnTo>
                    <a:pt x="1113894" y="2799490"/>
                  </a:lnTo>
                  <a:cubicBezTo>
                    <a:pt x="1075412" y="2799490"/>
                    <a:pt x="1044216" y="2768294"/>
                    <a:pt x="1044216" y="2729812"/>
                  </a:cubicBezTo>
                  <a:lnTo>
                    <a:pt x="1044216" y="2689168"/>
                  </a:lnTo>
                  <a:cubicBezTo>
                    <a:pt x="1044216" y="2650686"/>
                    <a:pt x="1075412" y="2619490"/>
                    <a:pt x="1113894" y="2619490"/>
                  </a:cubicBezTo>
                  <a:close/>
                  <a:moveTo>
                    <a:pt x="3183220" y="1512740"/>
                  </a:moveTo>
                  <a:cubicBezTo>
                    <a:pt x="3130821" y="1512740"/>
                    <a:pt x="3088344" y="1555217"/>
                    <a:pt x="3088344" y="1607616"/>
                  </a:cubicBezTo>
                  <a:lnTo>
                    <a:pt x="3088344" y="1777903"/>
                  </a:lnTo>
                  <a:cubicBezTo>
                    <a:pt x="3088344" y="1830302"/>
                    <a:pt x="3130821" y="1872779"/>
                    <a:pt x="3183220" y="1872779"/>
                  </a:cubicBezTo>
                  <a:lnTo>
                    <a:pt x="3334111" y="1872779"/>
                  </a:lnTo>
                  <a:cubicBezTo>
                    <a:pt x="3386510" y="1872779"/>
                    <a:pt x="3428987" y="1830302"/>
                    <a:pt x="3428987" y="1777903"/>
                  </a:cubicBezTo>
                  <a:lnTo>
                    <a:pt x="3428987" y="1607616"/>
                  </a:lnTo>
                  <a:cubicBezTo>
                    <a:pt x="3428987" y="1555217"/>
                    <a:pt x="3386510" y="1512740"/>
                    <a:pt x="3334111" y="1512740"/>
                  </a:cubicBezTo>
                  <a:close/>
                  <a:moveTo>
                    <a:pt x="317370" y="1192161"/>
                  </a:moveTo>
                  <a:lnTo>
                    <a:pt x="3571062" y="1192161"/>
                  </a:lnTo>
                  <a:cubicBezTo>
                    <a:pt x="3746341" y="1192161"/>
                    <a:pt x="3888432" y="1369515"/>
                    <a:pt x="3888432" y="1588294"/>
                  </a:cubicBezTo>
                  <a:lnTo>
                    <a:pt x="3888432" y="3172779"/>
                  </a:lnTo>
                  <a:cubicBezTo>
                    <a:pt x="3888432" y="3391558"/>
                    <a:pt x="3746341" y="3568912"/>
                    <a:pt x="3571062" y="3568912"/>
                  </a:cubicBezTo>
                  <a:lnTo>
                    <a:pt x="3484959" y="3568912"/>
                  </a:lnTo>
                  <a:lnTo>
                    <a:pt x="3484959" y="2490370"/>
                  </a:lnTo>
                  <a:lnTo>
                    <a:pt x="388615" y="2490370"/>
                  </a:lnTo>
                  <a:lnTo>
                    <a:pt x="388615" y="3568912"/>
                  </a:lnTo>
                  <a:lnTo>
                    <a:pt x="317370" y="3568912"/>
                  </a:lnTo>
                  <a:cubicBezTo>
                    <a:pt x="142091" y="3568912"/>
                    <a:pt x="0" y="3391558"/>
                    <a:pt x="0" y="3172779"/>
                  </a:cubicBezTo>
                  <a:lnTo>
                    <a:pt x="0" y="1588294"/>
                  </a:lnTo>
                  <a:cubicBezTo>
                    <a:pt x="0" y="1369515"/>
                    <a:pt x="142091" y="1192161"/>
                    <a:pt x="317370" y="1192161"/>
                  </a:cubicBezTo>
                  <a:close/>
                  <a:moveTo>
                    <a:pt x="3010811" y="792088"/>
                  </a:moveTo>
                  <a:lnTo>
                    <a:pt x="3369518" y="792088"/>
                  </a:lnTo>
                  <a:lnTo>
                    <a:pt x="3369518" y="1080119"/>
                  </a:lnTo>
                  <a:lnTo>
                    <a:pt x="3010811" y="1080119"/>
                  </a:lnTo>
                  <a:close/>
                  <a:moveTo>
                    <a:pt x="2700857" y="0"/>
                  </a:moveTo>
                  <a:lnTo>
                    <a:pt x="3329483" y="698376"/>
                  </a:lnTo>
                  <a:lnTo>
                    <a:pt x="2700857" y="698376"/>
                  </a:lnTo>
                  <a:close/>
                  <a:moveTo>
                    <a:pt x="499864" y="0"/>
                  </a:moveTo>
                  <a:lnTo>
                    <a:pt x="2592288" y="0"/>
                  </a:lnTo>
                  <a:lnTo>
                    <a:pt x="2592288" y="298450"/>
                  </a:lnTo>
                  <a:lnTo>
                    <a:pt x="858571" y="298450"/>
                  </a:lnTo>
                  <a:lnTo>
                    <a:pt x="858571" y="1080119"/>
                  </a:lnTo>
                  <a:lnTo>
                    <a:pt x="499864" y="108011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6" name="Rectangle 9">
              <a:extLst>
                <a:ext uri="{FF2B5EF4-FFF2-40B4-BE49-F238E27FC236}">
                  <a16:creationId xmlns:a16="http://schemas.microsoft.com/office/drawing/2014/main" id="{36A97401-304B-4660-B738-6A23242C76DF}"/>
                </a:ext>
              </a:extLst>
            </p:cNvPr>
            <p:cNvSpPr>
              <a:spLocks noChangeAspect="1"/>
            </p:cNvSpPr>
            <p:nvPr/>
          </p:nvSpPr>
          <p:spPr>
            <a:xfrm rot="18900000">
              <a:off x="6735495" y="4129389"/>
              <a:ext cx="398780" cy="256007"/>
            </a:xfrm>
            <a:custGeom>
              <a:avLst/>
              <a:gdLst/>
              <a:ahLst/>
              <a:cxnLst/>
              <a:rect l="l" t="t" r="r" b="b"/>
              <a:pathLst>
                <a:path w="4124304" h="2647702">
                  <a:moveTo>
                    <a:pt x="1686761" y="960941"/>
                  </a:moveTo>
                  <a:cubicBezTo>
                    <a:pt x="1753842" y="1028021"/>
                    <a:pt x="1798471" y="1109050"/>
                    <a:pt x="1818618" y="1195219"/>
                  </a:cubicBezTo>
                  <a:lnTo>
                    <a:pt x="1357681" y="1195218"/>
                  </a:lnTo>
                  <a:cubicBezTo>
                    <a:pt x="1313297" y="1181285"/>
                    <a:pt x="1263467" y="1193011"/>
                    <a:pt x="1228239" y="1228239"/>
                  </a:cubicBezTo>
                  <a:cubicBezTo>
                    <a:pt x="1175433" y="1281044"/>
                    <a:pt x="1175433" y="1366658"/>
                    <a:pt x="1228239" y="1419463"/>
                  </a:cubicBezTo>
                  <a:cubicBezTo>
                    <a:pt x="1268711" y="1459935"/>
                    <a:pt x="1328455" y="1469389"/>
                    <a:pt x="1377667" y="1447218"/>
                  </a:cubicBezTo>
                  <a:lnTo>
                    <a:pt x="1820178" y="1447218"/>
                  </a:lnTo>
                  <a:cubicBezTo>
                    <a:pt x="1800316" y="1535281"/>
                    <a:pt x="1755235" y="1618288"/>
                    <a:pt x="1686761" y="1686762"/>
                  </a:cubicBezTo>
                  <a:cubicBezTo>
                    <a:pt x="1486331" y="1887192"/>
                    <a:pt x="1161370" y="1887192"/>
                    <a:pt x="960940" y="1686762"/>
                  </a:cubicBezTo>
                  <a:cubicBezTo>
                    <a:pt x="760510" y="1486332"/>
                    <a:pt x="760510" y="1161371"/>
                    <a:pt x="960940" y="960941"/>
                  </a:cubicBezTo>
                  <a:cubicBezTo>
                    <a:pt x="1161370" y="760511"/>
                    <a:pt x="1486331" y="760511"/>
                    <a:pt x="1686761" y="960941"/>
                  </a:cubicBezTo>
                  <a:close/>
                  <a:moveTo>
                    <a:pt x="1990695" y="657007"/>
                  </a:moveTo>
                  <a:cubicBezTo>
                    <a:pt x="2141919" y="808231"/>
                    <a:pt x="2231048" y="998036"/>
                    <a:pt x="2254582" y="1195218"/>
                  </a:cubicBezTo>
                  <a:lnTo>
                    <a:pt x="2033623" y="1195218"/>
                  </a:lnTo>
                  <a:cubicBezTo>
                    <a:pt x="2009221" y="1055209"/>
                    <a:pt x="1942559" y="921354"/>
                    <a:pt x="1834453" y="813249"/>
                  </a:cubicBezTo>
                  <a:cubicBezTo>
                    <a:pt x="1552456" y="531251"/>
                    <a:pt x="1095246" y="531251"/>
                    <a:pt x="813248" y="813249"/>
                  </a:cubicBezTo>
                  <a:cubicBezTo>
                    <a:pt x="531251" y="1095246"/>
                    <a:pt x="531251" y="1552456"/>
                    <a:pt x="813248" y="1834454"/>
                  </a:cubicBezTo>
                  <a:cubicBezTo>
                    <a:pt x="1095246" y="2116452"/>
                    <a:pt x="1552456" y="2116452"/>
                    <a:pt x="1834453" y="1834454"/>
                  </a:cubicBezTo>
                  <a:cubicBezTo>
                    <a:pt x="1943898" y="1725009"/>
                    <a:pt x="2010867" y="1589173"/>
                    <a:pt x="2034128" y="1447218"/>
                  </a:cubicBezTo>
                  <a:lnTo>
                    <a:pt x="2255087" y="1447218"/>
                  </a:lnTo>
                  <a:cubicBezTo>
                    <a:pt x="2232632" y="1646282"/>
                    <a:pt x="2143266" y="1838124"/>
                    <a:pt x="1990695" y="1990695"/>
                  </a:cubicBezTo>
                  <a:cubicBezTo>
                    <a:pt x="1622407" y="2358984"/>
                    <a:pt x="1025295" y="2358984"/>
                    <a:pt x="657007" y="1990695"/>
                  </a:cubicBezTo>
                  <a:cubicBezTo>
                    <a:pt x="288719" y="1622407"/>
                    <a:pt x="288719" y="1025295"/>
                    <a:pt x="657007" y="657007"/>
                  </a:cubicBezTo>
                  <a:cubicBezTo>
                    <a:pt x="1025295" y="288719"/>
                    <a:pt x="1622407" y="288719"/>
                    <a:pt x="1990695" y="657007"/>
                  </a:cubicBezTo>
                  <a:close/>
                  <a:moveTo>
                    <a:pt x="2331989" y="315713"/>
                  </a:moveTo>
                  <a:cubicBezTo>
                    <a:pt x="2577620" y="561344"/>
                    <a:pt x="2714888" y="874304"/>
                    <a:pt x="2743432" y="1195218"/>
                  </a:cubicBezTo>
                  <a:lnTo>
                    <a:pt x="2495534" y="1195219"/>
                  </a:lnTo>
                  <a:cubicBezTo>
                    <a:pt x="2468062" y="937544"/>
                    <a:pt x="2355257" y="687433"/>
                    <a:pt x="2157763" y="489939"/>
                  </a:cubicBezTo>
                  <a:cubicBezTo>
                    <a:pt x="1697206" y="29382"/>
                    <a:pt x="950496" y="29382"/>
                    <a:pt x="489939" y="489939"/>
                  </a:cubicBezTo>
                  <a:cubicBezTo>
                    <a:pt x="29381" y="950496"/>
                    <a:pt x="29381" y="1697206"/>
                    <a:pt x="489939" y="2157764"/>
                  </a:cubicBezTo>
                  <a:cubicBezTo>
                    <a:pt x="950496" y="2618321"/>
                    <a:pt x="1697206" y="2618321"/>
                    <a:pt x="2157763" y="2157764"/>
                  </a:cubicBezTo>
                  <a:cubicBezTo>
                    <a:pt x="2356608" y="1958919"/>
                    <a:pt x="2469602" y="1706733"/>
                    <a:pt x="2496294" y="1447218"/>
                  </a:cubicBezTo>
                  <a:lnTo>
                    <a:pt x="2743684" y="1447218"/>
                  </a:lnTo>
                  <a:cubicBezTo>
                    <a:pt x="2716382" y="1769985"/>
                    <a:pt x="2578960" y="2085019"/>
                    <a:pt x="2331989" y="2331990"/>
                  </a:cubicBezTo>
                  <a:cubicBezTo>
                    <a:pt x="1775210" y="2888769"/>
                    <a:pt x="872492" y="2888769"/>
                    <a:pt x="315712" y="2331990"/>
                  </a:cubicBezTo>
                  <a:cubicBezTo>
                    <a:pt x="-241067" y="1775210"/>
                    <a:pt x="-241067" y="872492"/>
                    <a:pt x="315712" y="315713"/>
                  </a:cubicBezTo>
                  <a:cubicBezTo>
                    <a:pt x="872492" y="-241067"/>
                    <a:pt x="1775210" y="-241067"/>
                    <a:pt x="2331989" y="315713"/>
                  </a:cubicBezTo>
                  <a:close/>
                  <a:moveTo>
                    <a:pt x="2647702" y="0"/>
                  </a:moveTo>
                  <a:cubicBezTo>
                    <a:pt x="2980508" y="332806"/>
                    <a:pt x="3161825" y="759734"/>
                    <a:pt x="3189918" y="1195218"/>
                  </a:cubicBezTo>
                  <a:lnTo>
                    <a:pt x="2940090" y="1195219"/>
                  </a:lnTo>
                  <a:cubicBezTo>
                    <a:pt x="2911774" y="823816"/>
                    <a:pt x="2755074" y="460681"/>
                    <a:pt x="2471047" y="176655"/>
                  </a:cubicBezTo>
                  <a:cubicBezTo>
                    <a:pt x="1837468" y="-456924"/>
                    <a:pt x="810233" y="-456924"/>
                    <a:pt x="176654" y="176655"/>
                  </a:cubicBezTo>
                  <a:cubicBezTo>
                    <a:pt x="-456925" y="810234"/>
                    <a:pt x="-456925" y="1837469"/>
                    <a:pt x="176654" y="2471048"/>
                  </a:cubicBezTo>
                  <a:cubicBezTo>
                    <a:pt x="810233" y="3104627"/>
                    <a:pt x="1837468" y="3104627"/>
                    <a:pt x="2471047" y="2471048"/>
                  </a:cubicBezTo>
                  <a:cubicBezTo>
                    <a:pt x="2756414" y="2185682"/>
                    <a:pt x="2913250" y="1820457"/>
                    <a:pt x="2940341" y="1447218"/>
                  </a:cubicBezTo>
                  <a:lnTo>
                    <a:pt x="3190169" y="1447219"/>
                  </a:lnTo>
                  <a:cubicBezTo>
                    <a:pt x="3163284" y="1884525"/>
                    <a:pt x="2981849" y="2313555"/>
                    <a:pt x="2647702" y="2647702"/>
                  </a:cubicBezTo>
                  <a:cubicBezTo>
                    <a:pt x="1916559" y="3378845"/>
                    <a:pt x="731143" y="3378845"/>
                    <a:pt x="0" y="2647702"/>
                  </a:cubicBezTo>
                  <a:cubicBezTo>
                    <a:pt x="-731143" y="1916559"/>
                    <a:pt x="-731143" y="731143"/>
                    <a:pt x="0" y="0"/>
                  </a:cubicBezTo>
                  <a:cubicBezTo>
                    <a:pt x="731143" y="-731142"/>
                    <a:pt x="1916559" y="-731142"/>
                    <a:pt x="2647702" y="0"/>
                  </a:cubicBezTo>
                  <a:close/>
                  <a:moveTo>
                    <a:pt x="4124304" y="1067606"/>
                  </a:moveTo>
                  <a:lnTo>
                    <a:pt x="3881988" y="1309922"/>
                  </a:lnTo>
                  <a:lnTo>
                    <a:pt x="4124304" y="1552238"/>
                  </a:lnTo>
                  <a:lnTo>
                    <a:pt x="3582443" y="1552238"/>
                  </a:lnTo>
                  <a:lnTo>
                    <a:pt x="3423422" y="1393218"/>
                  </a:lnTo>
                  <a:lnTo>
                    <a:pt x="1314873" y="1393218"/>
                  </a:lnTo>
                  <a:cubicBezTo>
                    <a:pt x="1275517" y="1350840"/>
                    <a:pt x="1278327" y="1311274"/>
                    <a:pt x="1314873" y="1249218"/>
                  </a:cubicBezTo>
                  <a:lnTo>
                    <a:pt x="3400831" y="1249218"/>
                  </a:lnTo>
                  <a:lnTo>
                    <a:pt x="3582443" y="106760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67" name="Round Same Side Corner Rectangle 7">
              <a:extLst>
                <a:ext uri="{FF2B5EF4-FFF2-40B4-BE49-F238E27FC236}">
                  <a16:creationId xmlns:a16="http://schemas.microsoft.com/office/drawing/2014/main" id="{D38EC59A-642C-4057-8577-79BD80C4D197}"/>
                </a:ext>
              </a:extLst>
            </p:cNvPr>
            <p:cNvSpPr>
              <a:spLocks noChangeAspect="1"/>
            </p:cNvSpPr>
            <p:nvPr/>
          </p:nvSpPr>
          <p:spPr>
            <a:xfrm rot="10800000">
              <a:off x="6836970" y="3206105"/>
              <a:ext cx="379318" cy="398780"/>
            </a:xfrm>
            <a:custGeom>
              <a:avLst/>
              <a:gdLst/>
              <a:ahLst/>
              <a:cxnLst/>
              <a:rect l="l" t="t" r="r" b="b"/>
              <a:pathLst>
                <a:path w="3749229" h="3941586">
                  <a:moveTo>
                    <a:pt x="1841173" y="2251014"/>
                  </a:moveTo>
                  <a:cubicBezTo>
                    <a:pt x="1901032" y="2251014"/>
                    <a:pt x="1949557" y="2202489"/>
                    <a:pt x="1949557" y="2142630"/>
                  </a:cubicBezTo>
                  <a:cubicBezTo>
                    <a:pt x="1949557" y="2082771"/>
                    <a:pt x="1901032" y="2034246"/>
                    <a:pt x="1841173" y="2034246"/>
                  </a:cubicBezTo>
                  <a:cubicBezTo>
                    <a:pt x="1781314" y="2034246"/>
                    <a:pt x="1732789" y="2082771"/>
                    <a:pt x="1732789" y="2142630"/>
                  </a:cubicBezTo>
                  <a:cubicBezTo>
                    <a:pt x="1732789" y="2202489"/>
                    <a:pt x="1781314" y="2251014"/>
                    <a:pt x="1841173" y="2251014"/>
                  </a:cubicBezTo>
                  <a:close/>
                  <a:moveTo>
                    <a:pt x="2197713" y="2395667"/>
                  </a:moveTo>
                  <a:lnTo>
                    <a:pt x="1492210" y="2296503"/>
                  </a:lnTo>
                  <a:lnTo>
                    <a:pt x="1492210" y="2109382"/>
                  </a:lnTo>
                  <a:cubicBezTo>
                    <a:pt x="1492210" y="2024878"/>
                    <a:pt x="1583949" y="1956178"/>
                    <a:pt x="1697980" y="1955114"/>
                  </a:cubicBezTo>
                  <a:lnTo>
                    <a:pt x="1697980" y="1800200"/>
                  </a:lnTo>
                  <a:lnTo>
                    <a:pt x="1431133" y="1800200"/>
                  </a:lnTo>
                  <a:lnTo>
                    <a:pt x="1431133" y="1461593"/>
                  </a:lnTo>
                  <a:lnTo>
                    <a:pt x="643489" y="471679"/>
                  </a:lnTo>
                  <a:lnTo>
                    <a:pt x="785968" y="352125"/>
                  </a:lnTo>
                  <a:lnTo>
                    <a:pt x="1699128" y="1384562"/>
                  </a:lnTo>
                  <a:lnTo>
                    <a:pt x="1735187" y="0"/>
                  </a:lnTo>
                  <a:lnTo>
                    <a:pt x="1921179" y="0"/>
                  </a:lnTo>
                  <a:lnTo>
                    <a:pt x="1958328" y="1426402"/>
                  </a:lnTo>
                  <a:lnTo>
                    <a:pt x="1976872" y="1426402"/>
                  </a:lnTo>
                  <a:lnTo>
                    <a:pt x="1972364" y="1422619"/>
                  </a:lnTo>
                  <a:lnTo>
                    <a:pt x="2919184" y="352125"/>
                  </a:lnTo>
                  <a:lnTo>
                    <a:pt x="3061662" y="471679"/>
                  </a:lnTo>
                  <a:lnTo>
                    <a:pt x="2239212" y="1505339"/>
                  </a:lnTo>
                  <a:lnTo>
                    <a:pt x="2239212" y="1800200"/>
                  </a:lnTo>
                  <a:lnTo>
                    <a:pt x="1972364" y="1800200"/>
                  </a:lnTo>
                  <a:lnTo>
                    <a:pt x="1972364" y="1954485"/>
                  </a:lnTo>
                  <a:lnTo>
                    <a:pt x="1987720" y="1954485"/>
                  </a:lnTo>
                  <a:cubicBezTo>
                    <a:pt x="2103696" y="1954485"/>
                    <a:pt x="2197713" y="2023835"/>
                    <a:pt x="2197713" y="2109382"/>
                  </a:cubicBezTo>
                  <a:close/>
                  <a:moveTo>
                    <a:pt x="112363" y="2735659"/>
                  </a:moveTo>
                  <a:cubicBezTo>
                    <a:pt x="100580" y="2737300"/>
                    <a:pt x="88281" y="2736658"/>
                    <a:pt x="76067" y="2733385"/>
                  </a:cubicBezTo>
                  <a:lnTo>
                    <a:pt x="67901" y="2731197"/>
                  </a:lnTo>
                  <a:cubicBezTo>
                    <a:pt x="19046" y="2718106"/>
                    <a:pt x="-9948" y="2667888"/>
                    <a:pt x="3143" y="2619032"/>
                  </a:cubicBezTo>
                  <a:lnTo>
                    <a:pt x="136132" y="2122709"/>
                  </a:lnTo>
                  <a:cubicBezTo>
                    <a:pt x="149223" y="2073853"/>
                    <a:pt x="199442" y="2044859"/>
                    <a:pt x="248297" y="2057950"/>
                  </a:cubicBezTo>
                  <a:lnTo>
                    <a:pt x="256463" y="2060138"/>
                  </a:lnTo>
                  <a:cubicBezTo>
                    <a:pt x="305319" y="2073229"/>
                    <a:pt x="334312" y="2123447"/>
                    <a:pt x="321221" y="2172303"/>
                  </a:cubicBezTo>
                  <a:lnTo>
                    <a:pt x="188232" y="2668627"/>
                  </a:lnTo>
                  <a:cubicBezTo>
                    <a:pt x="178414" y="2705268"/>
                    <a:pt x="147712" y="2730738"/>
                    <a:pt x="112363" y="2735659"/>
                  </a:cubicBezTo>
                  <a:close/>
                  <a:moveTo>
                    <a:pt x="816379" y="2803284"/>
                  </a:moveTo>
                  <a:lnTo>
                    <a:pt x="296148" y="2663889"/>
                  </a:lnTo>
                  <a:lnTo>
                    <a:pt x="412311" y="2230363"/>
                  </a:lnTo>
                  <a:lnTo>
                    <a:pt x="932542" y="2369758"/>
                  </a:lnTo>
                  <a:close/>
                  <a:moveTo>
                    <a:pt x="2025342" y="3266622"/>
                  </a:moveTo>
                  <a:lnTo>
                    <a:pt x="881030" y="2960004"/>
                  </a:lnTo>
                  <a:lnTo>
                    <a:pt x="1066890" y="2266362"/>
                  </a:lnTo>
                  <a:lnTo>
                    <a:pt x="2211202" y="2572980"/>
                  </a:lnTo>
                  <a:close/>
                  <a:moveTo>
                    <a:pt x="2928285" y="3694425"/>
                  </a:moveTo>
                  <a:lnTo>
                    <a:pt x="2109557" y="3475047"/>
                  </a:lnTo>
                  <a:lnTo>
                    <a:pt x="2388347" y="2434586"/>
                  </a:lnTo>
                  <a:lnTo>
                    <a:pt x="3207076" y="2653963"/>
                  </a:lnTo>
                  <a:close/>
                  <a:moveTo>
                    <a:pt x="3361202" y="3940500"/>
                  </a:moveTo>
                  <a:cubicBezTo>
                    <a:pt x="3346463" y="3942552"/>
                    <a:pt x="3331077" y="3941748"/>
                    <a:pt x="3315798" y="3937654"/>
                  </a:cubicBezTo>
                  <a:lnTo>
                    <a:pt x="3103596" y="3880795"/>
                  </a:lnTo>
                  <a:cubicBezTo>
                    <a:pt x="3042479" y="3864419"/>
                    <a:pt x="3006210" y="3801598"/>
                    <a:pt x="3022586" y="3740481"/>
                  </a:cubicBezTo>
                  <a:lnTo>
                    <a:pt x="3311771" y="2661227"/>
                  </a:lnTo>
                  <a:cubicBezTo>
                    <a:pt x="3328148" y="2600110"/>
                    <a:pt x="3390968" y="2563840"/>
                    <a:pt x="3452085" y="2580216"/>
                  </a:cubicBezTo>
                  <a:lnTo>
                    <a:pt x="3664287" y="2637076"/>
                  </a:lnTo>
                  <a:cubicBezTo>
                    <a:pt x="3725404" y="2653452"/>
                    <a:pt x="3761673" y="2716273"/>
                    <a:pt x="3745297" y="2777390"/>
                  </a:cubicBezTo>
                  <a:lnTo>
                    <a:pt x="3456112" y="3856644"/>
                  </a:lnTo>
                  <a:cubicBezTo>
                    <a:pt x="3443830" y="3902482"/>
                    <a:pt x="3405423" y="3934343"/>
                    <a:pt x="3361202" y="394050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sp>
        <p:nvSpPr>
          <p:cNvPr id="86" name="Freeform 7">
            <a:extLst>
              <a:ext uri="{FF2B5EF4-FFF2-40B4-BE49-F238E27FC236}">
                <a16:creationId xmlns:a16="http://schemas.microsoft.com/office/drawing/2014/main" id="{17283123-9279-43C6-B36E-434C4C2FE93A}"/>
              </a:ext>
            </a:extLst>
          </p:cNvPr>
          <p:cNvSpPr>
            <a:spLocks noChangeAspect="1"/>
          </p:cNvSpPr>
          <p:nvPr/>
        </p:nvSpPr>
        <p:spPr>
          <a:xfrm flipH="1">
            <a:off x="132138" y="1753941"/>
            <a:ext cx="1587581" cy="85536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87" name="Freeform 2">
            <a:extLst>
              <a:ext uri="{FF2B5EF4-FFF2-40B4-BE49-F238E27FC236}">
                <a16:creationId xmlns:a16="http://schemas.microsoft.com/office/drawing/2014/main" id="{F6D1E59E-BDA9-4517-9663-2324628E3573}"/>
              </a:ext>
            </a:extLst>
          </p:cNvPr>
          <p:cNvSpPr>
            <a:spLocks noChangeAspect="1"/>
          </p:cNvSpPr>
          <p:nvPr/>
        </p:nvSpPr>
        <p:spPr>
          <a:xfrm flipH="1">
            <a:off x="1943152" y="2527999"/>
            <a:ext cx="1587581" cy="85536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88" name="Freeform 3">
            <a:extLst>
              <a:ext uri="{FF2B5EF4-FFF2-40B4-BE49-F238E27FC236}">
                <a16:creationId xmlns:a16="http://schemas.microsoft.com/office/drawing/2014/main" id="{D3CEACA0-A2C3-497B-9F92-84C4FBBC76CA}"/>
              </a:ext>
            </a:extLst>
          </p:cNvPr>
          <p:cNvSpPr/>
          <p:nvPr/>
        </p:nvSpPr>
        <p:spPr>
          <a:xfrm>
            <a:off x="82504" y="3054852"/>
            <a:ext cx="843424" cy="606794"/>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no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89" name="Group 88">
            <a:extLst>
              <a:ext uri="{FF2B5EF4-FFF2-40B4-BE49-F238E27FC236}">
                <a16:creationId xmlns:a16="http://schemas.microsoft.com/office/drawing/2014/main" id="{AA596C8B-BA45-4A66-BC77-25EEF3247F4D}"/>
              </a:ext>
            </a:extLst>
          </p:cNvPr>
          <p:cNvGrpSpPr/>
          <p:nvPr/>
        </p:nvGrpSpPr>
        <p:grpSpPr>
          <a:xfrm>
            <a:off x="801516" y="2280293"/>
            <a:ext cx="1618126" cy="2635960"/>
            <a:chOff x="4749532" y="2395594"/>
            <a:chExt cx="2686977" cy="3706341"/>
          </a:xfrm>
        </p:grpSpPr>
        <p:grpSp>
          <p:nvGrpSpPr>
            <p:cNvPr id="90" name="Group 89">
              <a:extLst>
                <a:ext uri="{FF2B5EF4-FFF2-40B4-BE49-F238E27FC236}">
                  <a16:creationId xmlns:a16="http://schemas.microsoft.com/office/drawing/2014/main" id="{DF367414-9E97-475A-AE7A-F775CDFD781D}"/>
                </a:ext>
              </a:extLst>
            </p:cNvPr>
            <p:cNvGrpSpPr/>
            <p:nvPr/>
          </p:nvGrpSpPr>
          <p:grpSpPr>
            <a:xfrm flipH="1">
              <a:off x="5187552" y="2402596"/>
              <a:ext cx="2248957" cy="2842245"/>
              <a:chOff x="3225532" y="1666875"/>
              <a:chExt cx="2248956" cy="2842245"/>
            </a:xfrm>
          </p:grpSpPr>
          <p:sp>
            <p:nvSpPr>
              <p:cNvPr id="99" name="Teardrop 6">
                <a:extLst>
                  <a:ext uri="{FF2B5EF4-FFF2-40B4-BE49-F238E27FC236}">
                    <a16:creationId xmlns:a16="http://schemas.microsoft.com/office/drawing/2014/main" id="{06CDDBC3-D395-499D-B82E-85BF3D63CF06}"/>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00" name="Freeform 24">
                <a:extLst>
                  <a:ext uri="{FF2B5EF4-FFF2-40B4-BE49-F238E27FC236}">
                    <a16:creationId xmlns:a16="http://schemas.microsoft.com/office/drawing/2014/main" id="{FC663919-55C6-4268-B588-9FA5F5102B71}"/>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01" name="Freeform 25">
                <a:extLst>
                  <a:ext uri="{FF2B5EF4-FFF2-40B4-BE49-F238E27FC236}">
                    <a16:creationId xmlns:a16="http://schemas.microsoft.com/office/drawing/2014/main" id="{0152EE3B-1A10-4FCD-ABD3-0479F47A80A0}"/>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91" name="Group 90">
              <a:extLst>
                <a:ext uri="{FF2B5EF4-FFF2-40B4-BE49-F238E27FC236}">
                  <a16:creationId xmlns:a16="http://schemas.microsoft.com/office/drawing/2014/main" id="{F03FB6A6-4CB7-403A-A042-541A2A0EEE79}"/>
                </a:ext>
              </a:extLst>
            </p:cNvPr>
            <p:cNvGrpSpPr/>
            <p:nvPr/>
          </p:nvGrpSpPr>
          <p:grpSpPr>
            <a:xfrm>
              <a:off x="4749532" y="2395594"/>
              <a:ext cx="2248957" cy="3706341"/>
              <a:chOff x="4749532" y="2395594"/>
              <a:chExt cx="2248957" cy="3706341"/>
            </a:xfrm>
          </p:grpSpPr>
          <p:sp>
            <p:nvSpPr>
              <p:cNvPr id="92" name="Rectangle 91">
                <a:extLst>
                  <a:ext uri="{FF2B5EF4-FFF2-40B4-BE49-F238E27FC236}">
                    <a16:creationId xmlns:a16="http://schemas.microsoft.com/office/drawing/2014/main" id="{816C3A7A-708B-40D3-B910-CECECD43571B}"/>
                  </a:ext>
                </a:extLst>
              </p:cNvPr>
              <p:cNvSpPr/>
              <p:nvPr/>
            </p:nvSpPr>
            <p:spPr>
              <a:xfrm>
                <a:off x="5818383" y="5237839"/>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93" name="Rectangle 92">
                <a:extLst>
                  <a:ext uri="{FF2B5EF4-FFF2-40B4-BE49-F238E27FC236}">
                    <a16:creationId xmlns:a16="http://schemas.microsoft.com/office/drawing/2014/main" id="{85FD0A50-2754-4F79-8D30-678AD317BDE0}"/>
                  </a:ext>
                </a:extLst>
              </p:cNvPr>
              <p:cNvSpPr/>
              <p:nvPr/>
            </p:nvSpPr>
            <p:spPr>
              <a:xfrm>
                <a:off x="6274252" y="5195865"/>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94" name="Group 93">
                <a:extLst>
                  <a:ext uri="{FF2B5EF4-FFF2-40B4-BE49-F238E27FC236}">
                    <a16:creationId xmlns:a16="http://schemas.microsoft.com/office/drawing/2014/main" id="{16D7A873-54E3-4B34-9E97-52DF43EED440}"/>
                  </a:ext>
                </a:extLst>
              </p:cNvPr>
              <p:cNvGrpSpPr/>
              <p:nvPr/>
            </p:nvGrpSpPr>
            <p:grpSpPr>
              <a:xfrm>
                <a:off x="4749532" y="2395594"/>
                <a:ext cx="2248957" cy="2842245"/>
                <a:chOff x="3225532" y="1666875"/>
                <a:chExt cx="2248956" cy="2842245"/>
              </a:xfrm>
            </p:grpSpPr>
            <p:sp>
              <p:nvSpPr>
                <p:cNvPr id="96" name="Teardrop 6">
                  <a:extLst>
                    <a:ext uri="{FF2B5EF4-FFF2-40B4-BE49-F238E27FC236}">
                      <a16:creationId xmlns:a16="http://schemas.microsoft.com/office/drawing/2014/main" id="{EAE76AD1-DE56-4814-BAF1-80EB9EF7B4B0}"/>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97" name="Freeform 11">
                  <a:extLst>
                    <a:ext uri="{FF2B5EF4-FFF2-40B4-BE49-F238E27FC236}">
                      <a16:creationId xmlns:a16="http://schemas.microsoft.com/office/drawing/2014/main" id="{5E23707F-D89A-4830-BAFE-D951CB9F3010}"/>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98" name="Freeform 12">
                  <a:extLst>
                    <a:ext uri="{FF2B5EF4-FFF2-40B4-BE49-F238E27FC236}">
                      <a16:creationId xmlns:a16="http://schemas.microsoft.com/office/drawing/2014/main" id="{AF788319-BCB4-480B-A8B3-2C9E3E0025C4}"/>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95" name="Rounded Rectangle 26">
                <a:extLst>
                  <a:ext uri="{FF2B5EF4-FFF2-40B4-BE49-F238E27FC236}">
                    <a16:creationId xmlns:a16="http://schemas.microsoft.com/office/drawing/2014/main" id="{8E597B12-C802-47CF-8092-DBA81B92F379}"/>
                  </a:ext>
                </a:extLst>
              </p:cNvPr>
              <p:cNvSpPr/>
              <p:nvPr/>
            </p:nvSpPr>
            <p:spPr>
              <a:xfrm>
                <a:off x="5698559" y="5597879"/>
                <a:ext cx="794890" cy="504056"/>
              </a:xfrm>
              <a:prstGeom prst="roundRect">
                <a:avLst>
                  <a:gd name="adj" fmla="val 1336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102" name="Freeform 5">
            <a:extLst>
              <a:ext uri="{FF2B5EF4-FFF2-40B4-BE49-F238E27FC236}">
                <a16:creationId xmlns:a16="http://schemas.microsoft.com/office/drawing/2014/main" id="{3E262317-B57D-4A43-B243-D367F7067320}"/>
              </a:ext>
            </a:extLst>
          </p:cNvPr>
          <p:cNvSpPr>
            <a:spLocks noChangeAspect="1"/>
          </p:cNvSpPr>
          <p:nvPr/>
        </p:nvSpPr>
        <p:spPr>
          <a:xfrm flipH="1">
            <a:off x="1970560" y="3346322"/>
            <a:ext cx="1102867" cy="594205"/>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03" name="Freeform 7">
            <a:extLst>
              <a:ext uri="{FF2B5EF4-FFF2-40B4-BE49-F238E27FC236}">
                <a16:creationId xmlns:a16="http://schemas.microsoft.com/office/drawing/2014/main" id="{17283123-9279-43C6-B36E-434C4C2FE93A}"/>
              </a:ext>
            </a:extLst>
          </p:cNvPr>
          <p:cNvSpPr>
            <a:spLocks noChangeAspect="1"/>
          </p:cNvSpPr>
          <p:nvPr/>
        </p:nvSpPr>
        <p:spPr>
          <a:xfrm flipH="1">
            <a:off x="8817042" y="2176642"/>
            <a:ext cx="1587581" cy="85536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4">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04" name="Freeform 2">
            <a:extLst>
              <a:ext uri="{FF2B5EF4-FFF2-40B4-BE49-F238E27FC236}">
                <a16:creationId xmlns:a16="http://schemas.microsoft.com/office/drawing/2014/main" id="{F6D1E59E-BDA9-4517-9663-2324628E3573}"/>
              </a:ext>
            </a:extLst>
          </p:cNvPr>
          <p:cNvSpPr>
            <a:spLocks noChangeAspect="1"/>
          </p:cNvSpPr>
          <p:nvPr/>
        </p:nvSpPr>
        <p:spPr>
          <a:xfrm flipH="1">
            <a:off x="10628056" y="2950700"/>
            <a:ext cx="1587581" cy="85536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4">
              <a:lumMod val="20000"/>
              <a:lumOff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105" name="Freeform 3">
            <a:extLst>
              <a:ext uri="{FF2B5EF4-FFF2-40B4-BE49-F238E27FC236}">
                <a16:creationId xmlns:a16="http://schemas.microsoft.com/office/drawing/2014/main" id="{D3CEACA0-A2C3-497B-9F92-84C4FBBC76CA}"/>
              </a:ext>
            </a:extLst>
          </p:cNvPr>
          <p:cNvSpPr/>
          <p:nvPr/>
        </p:nvSpPr>
        <p:spPr>
          <a:xfrm>
            <a:off x="8767408" y="3477553"/>
            <a:ext cx="843424" cy="606794"/>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solidFill>
            <a:schemeClr val="accent4">
              <a:lumMod val="20000"/>
              <a:lumOff val="80000"/>
            </a:schemeClr>
          </a:solid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106" name="Group 105">
            <a:extLst>
              <a:ext uri="{FF2B5EF4-FFF2-40B4-BE49-F238E27FC236}">
                <a16:creationId xmlns:a16="http://schemas.microsoft.com/office/drawing/2014/main" id="{AA596C8B-BA45-4A66-BC77-25EEF3247F4D}"/>
              </a:ext>
            </a:extLst>
          </p:cNvPr>
          <p:cNvGrpSpPr/>
          <p:nvPr/>
        </p:nvGrpSpPr>
        <p:grpSpPr>
          <a:xfrm>
            <a:off x="9486420" y="2702994"/>
            <a:ext cx="1618126" cy="2635960"/>
            <a:chOff x="4749532" y="2395594"/>
            <a:chExt cx="2686977" cy="3706341"/>
          </a:xfrm>
        </p:grpSpPr>
        <p:grpSp>
          <p:nvGrpSpPr>
            <p:cNvPr id="107" name="Group 106">
              <a:extLst>
                <a:ext uri="{FF2B5EF4-FFF2-40B4-BE49-F238E27FC236}">
                  <a16:creationId xmlns:a16="http://schemas.microsoft.com/office/drawing/2014/main" id="{DF367414-9E97-475A-AE7A-F775CDFD781D}"/>
                </a:ext>
              </a:extLst>
            </p:cNvPr>
            <p:cNvGrpSpPr/>
            <p:nvPr/>
          </p:nvGrpSpPr>
          <p:grpSpPr>
            <a:xfrm flipH="1">
              <a:off x="5187552" y="2402596"/>
              <a:ext cx="2248957" cy="2842245"/>
              <a:chOff x="3225532" y="1666875"/>
              <a:chExt cx="2248956" cy="2842245"/>
            </a:xfrm>
          </p:grpSpPr>
          <p:sp>
            <p:nvSpPr>
              <p:cNvPr id="116" name="Teardrop 6">
                <a:extLst>
                  <a:ext uri="{FF2B5EF4-FFF2-40B4-BE49-F238E27FC236}">
                    <a16:creationId xmlns:a16="http://schemas.microsoft.com/office/drawing/2014/main" id="{06CDDBC3-D395-499D-B82E-85BF3D63CF06}"/>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7" name="Freeform 24">
                <a:extLst>
                  <a:ext uri="{FF2B5EF4-FFF2-40B4-BE49-F238E27FC236}">
                    <a16:creationId xmlns:a16="http://schemas.microsoft.com/office/drawing/2014/main" id="{FC663919-55C6-4268-B588-9FA5F5102B71}"/>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8" name="Freeform 25">
                <a:extLst>
                  <a:ext uri="{FF2B5EF4-FFF2-40B4-BE49-F238E27FC236}">
                    <a16:creationId xmlns:a16="http://schemas.microsoft.com/office/drawing/2014/main" id="{0152EE3B-1A10-4FCD-ABD3-0479F47A80A0}"/>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108" name="Group 107">
              <a:extLst>
                <a:ext uri="{FF2B5EF4-FFF2-40B4-BE49-F238E27FC236}">
                  <a16:creationId xmlns:a16="http://schemas.microsoft.com/office/drawing/2014/main" id="{F03FB6A6-4CB7-403A-A042-541A2A0EEE79}"/>
                </a:ext>
              </a:extLst>
            </p:cNvPr>
            <p:cNvGrpSpPr/>
            <p:nvPr/>
          </p:nvGrpSpPr>
          <p:grpSpPr>
            <a:xfrm>
              <a:off x="4749532" y="2395594"/>
              <a:ext cx="2248957" cy="3706341"/>
              <a:chOff x="4749532" y="2395594"/>
              <a:chExt cx="2248957" cy="3706341"/>
            </a:xfrm>
          </p:grpSpPr>
          <p:sp>
            <p:nvSpPr>
              <p:cNvPr id="109" name="Rectangle 108">
                <a:extLst>
                  <a:ext uri="{FF2B5EF4-FFF2-40B4-BE49-F238E27FC236}">
                    <a16:creationId xmlns:a16="http://schemas.microsoft.com/office/drawing/2014/main" id="{816C3A7A-708B-40D3-B910-CECECD43571B}"/>
                  </a:ext>
                </a:extLst>
              </p:cNvPr>
              <p:cNvSpPr/>
              <p:nvPr/>
            </p:nvSpPr>
            <p:spPr>
              <a:xfrm>
                <a:off x="5818383" y="5237839"/>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0" name="Rectangle 109">
                <a:extLst>
                  <a:ext uri="{FF2B5EF4-FFF2-40B4-BE49-F238E27FC236}">
                    <a16:creationId xmlns:a16="http://schemas.microsoft.com/office/drawing/2014/main" id="{85FD0A50-2754-4F79-8D30-678AD317BDE0}"/>
                  </a:ext>
                </a:extLst>
              </p:cNvPr>
              <p:cNvSpPr/>
              <p:nvPr/>
            </p:nvSpPr>
            <p:spPr>
              <a:xfrm>
                <a:off x="6274252" y="5195865"/>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111" name="Group 110">
                <a:extLst>
                  <a:ext uri="{FF2B5EF4-FFF2-40B4-BE49-F238E27FC236}">
                    <a16:creationId xmlns:a16="http://schemas.microsoft.com/office/drawing/2014/main" id="{16D7A873-54E3-4B34-9E97-52DF43EED440}"/>
                  </a:ext>
                </a:extLst>
              </p:cNvPr>
              <p:cNvGrpSpPr/>
              <p:nvPr/>
            </p:nvGrpSpPr>
            <p:grpSpPr>
              <a:xfrm>
                <a:off x="4749532" y="2395594"/>
                <a:ext cx="2248957" cy="2842245"/>
                <a:chOff x="3225532" y="1666875"/>
                <a:chExt cx="2248956" cy="2842245"/>
              </a:xfrm>
            </p:grpSpPr>
            <p:sp>
              <p:nvSpPr>
                <p:cNvPr id="113" name="Teardrop 6">
                  <a:extLst>
                    <a:ext uri="{FF2B5EF4-FFF2-40B4-BE49-F238E27FC236}">
                      <a16:creationId xmlns:a16="http://schemas.microsoft.com/office/drawing/2014/main" id="{EAE76AD1-DE56-4814-BAF1-80EB9EF7B4B0}"/>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4" name="Freeform 11">
                  <a:extLst>
                    <a:ext uri="{FF2B5EF4-FFF2-40B4-BE49-F238E27FC236}">
                      <a16:creationId xmlns:a16="http://schemas.microsoft.com/office/drawing/2014/main" id="{5E23707F-D89A-4830-BAFE-D951CB9F3010}"/>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rgbClr val="FF66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115" name="Freeform 12">
                  <a:extLst>
                    <a:ext uri="{FF2B5EF4-FFF2-40B4-BE49-F238E27FC236}">
                      <a16:creationId xmlns:a16="http://schemas.microsoft.com/office/drawing/2014/main" id="{AF788319-BCB4-480B-A8B3-2C9E3E0025C4}"/>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112" name="Rounded Rectangle 26">
                <a:extLst>
                  <a:ext uri="{FF2B5EF4-FFF2-40B4-BE49-F238E27FC236}">
                    <a16:creationId xmlns:a16="http://schemas.microsoft.com/office/drawing/2014/main" id="{8E597B12-C802-47CF-8092-DBA81B92F379}"/>
                  </a:ext>
                </a:extLst>
              </p:cNvPr>
              <p:cNvSpPr/>
              <p:nvPr/>
            </p:nvSpPr>
            <p:spPr>
              <a:xfrm>
                <a:off x="5698559" y="5597879"/>
                <a:ext cx="794890" cy="504056"/>
              </a:xfrm>
              <a:prstGeom prst="roundRect">
                <a:avLst>
                  <a:gd name="adj" fmla="val 1336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119" name="Freeform 5">
            <a:extLst>
              <a:ext uri="{FF2B5EF4-FFF2-40B4-BE49-F238E27FC236}">
                <a16:creationId xmlns:a16="http://schemas.microsoft.com/office/drawing/2014/main" id="{3E262317-B57D-4A43-B243-D367F7067320}"/>
              </a:ext>
            </a:extLst>
          </p:cNvPr>
          <p:cNvSpPr>
            <a:spLocks noChangeAspect="1"/>
          </p:cNvSpPr>
          <p:nvPr/>
        </p:nvSpPr>
        <p:spPr>
          <a:xfrm flipH="1">
            <a:off x="10655464" y="3769023"/>
            <a:ext cx="1102867" cy="594205"/>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accent4">
              <a:lumMod val="20000"/>
              <a:lumOff val="8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Tree>
    <p:extLst>
      <p:ext uri="{BB962C8B-B14F-4D97-AF65-F5344CB8AC3E}">
        <p14:creationId xmlns:p14="http://schemas.microsoft.com/office/powerpoint/2010/main" val="1557309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wipe(down)">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8D6579FB-80AA-4EBF-AE14-BA4BC4C2CF12}"/>
              </a:ext>
            </a:extLst>
          </p:cNvPr>
          <p:cNvSpPr txBox="1"/>
          <p:nvPr/>
        </p:nvSpPr>
        <p:spPr>
          <a:xfrm>
            <a:off x="1135115" y="1545585"/>
            <a:ext cx="2650099" cy="3785652"/>
          </a:xfrm>
          <a:prstGeom prst="rect">
            <a:avLst/>
          </a:prstGeom>
          <a:noFill/>
        </p:spPr>
        <p:txBody>
          <a:bodyPr wrap="square" rtlCol="0" anchor="ctr">
            <a:spAutoFit/>
          </a:bodyPr>
          <a:lstStyle/>
          <a:p>
            <a:pPr algn="ctr">
              <a:lnSpc>
                <a:spcPct val="150000"/>
              </a:lnSpc>
            </a:pPr>
            <a:r>
              <a:rPr lang="en-US" altLang="ko-KR" sz="4000" b="1" smtClean="0">
                <a:solidFill>
                  <a:srgbClr val="FF0000"/>
                </a:solidFill>
                <a:cs typeface="Arial" pitchFamily="34" charset="0"/>
              </a:rPr>
              <a:t>NỘI</a:t>
            </a:r>
          </a:p>
          <a:p>
            <a:pPr algn="ctr">
              <a:lnSpc>
                <a:spcPct val="150000"/>
              </a:lnSpc>
            </a:pPr>
            <a:r>
              <a:rPr lang="en-US" altLang="ko-KR" sz="4000" b="1" smtClean="0">
                <a:solidFill>
                  <a:srgbClr val="FF0000"/>
                </a:solidFill>
                <a:cs typeface="Arial" pitchFamily="34" charset="0"/>
              </a:rPr>
              <a:t>DUNG</a:t>
            </a:r>
          </a:p>
          <a:p>
            <a:pPr algn="ctr">
              <a:lnSpc>
                <a:spcPct val="150000"/>
              </a:lnSpc>
            </a:pPr>
            <a:r>
              <a:rPr lang="en-US" altLang="ko-KR" sz="4000" b="1" smtClean="0">
                <a:solidFill>
                  <a:srgbClr val="FF0000"/>
                </a:solidFill>
                <a:cs typeface="Arial" pitchFamily="34" charset="0"/>
              </a:rPr>
              <a:t>BÀI</a:t>
            </a:r>
          </a:p>
          <a:p>
            <a:pPr algn="ctr">
              <a:lnSpc>
                <a:spcPct val="150000"/>
              </a:lnSpc>
            </a:pPr>
            <a:r>
              <a:rPr lang="en-US" altLang="ko-KR" sz="4000" b="1" smtClean="0">
                <a:solidFill>
                  <a:srgbClr val="FF0000"/>
                </a:solidFill>
                <a:cs typeface="Arial" pitchFamily="34" charset="0"/>
              </a:rPr>
              <a:t>HỌC</a:t>
            </a:r>
            <a:endParaRPr lang="ko-KR" altLang="en-US" sz="4000" b="1" dirty="0">
              <a:solidFill>
                <a:srgbClr val="FF0000"/>
              </a:solidFill>
              <a:cs typeface="Arial" pitchFamily="34" charset="0"/>
            </a:endParaRPr>
          </a:p>
        </p:txBody>
      </p:sp>
      <p:grpSp>
        <p:nvGrpSpPr>
          <p:cNvPr id="59" name="Group 58">
            <a:extLst>
              <a:ext uri="{FF2B5EF4-FFF2-40B4-BE49-F238E27FC236}">
                <a16:creationId xmlns:a16="http://schemas.microsoft.com/office/drawing/2014/main" id="{0BEE73F8-5CCD-4DD1-80B4-23566F0FBCA0}"/>
              </a:ext>
            </a:extLst>
          </p:cNvPr>
          <p:cNvGrpSpPr/>
          <p:nvPr/>
        </p:nvGrpSpPr>
        <p:grpSpPr>
          <a:xfrm>
            <a:off x="5451986" y="3208299"/>
            <a:ext cx="1011702" cy="945135"/>
            <a:chOff x="6351484" y="661220"/>
            <a:chExt cx="772126" cy="735356"/>
          </a:xfrm>
        </p:grpSpPr>
        <p:sp>
          <p:nvSpPr>
            <p:cNvPr id="60" name="Regular Pentagon 33">
              <a:extLst>
                <a:ext uri="{FF2B5EF4-FFF2-40B4-BE49-F238E27FC236}">
                  <a16:creationId xmlns:a16="http://schemas.microsoft.com/office/drawing/2014/main" id="{0B45D774-A4FA-4C25-9FAF-95844E517D40}"/>
                </a:ext>
              </a:extLst>
            </p:cNvPr>
            <p:cNvSpPr/>
            <p:nvPr/>
          </p:nvSpPr>
          <p:spPr>
            <a:xfrm>
              <a:off x="6351484" y="661220"/>
              <a:ext cx="772126" cy="735356"/>
            </a:xfrm>
            <a:prstGeom prst="round2DiagRect">
              <a:avLst>
                <a:gd name="adj1" fmla="val 0"/>
                <a:gd name="adj2" fmla="val 50000"/>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61" name="TextBox 60">
              <a:extLst>
                <a:ext uri="{FF2B5EF4-FFF2-40B4-BE49-F238E27FC236}">
                  <a16:creationId xmlns:a16="http://schemas.microsoft.com/office/drawing/2014/main" id="{837D94E2-FBEA-491D-87FE-BA3B94B0AF9A}"/>
                </a:ext>
              </a:extLst>
            </p:cNvPr>
            <p:cNvSpPr txBox="1"/>
            <p:nvPr/>
          </p:nvSpPr>
          <p:spPr>
            <a:xfrm>
              <a:off x="6399043" y="811801"/>
              <a:ext cx="677008" cy="584775"/>
            </a:xfrm>
            <a:prstGeom prst="rect">
              <a:avLst/>
            </a:prstGeom>
            <a:noFill/>
          </p:spPr>
          <p:txBody>
            <a:bodyPr wrap="square" lIns="108000" rIns="108000" rtlCol="0">
              <a:spAutoFit/>
            </a:bodyPr>
            <a:lstStyle/>
            <a:p>
              <a:pPr algn="ctr"/>
              <a:r>
                <a:rPr lang="en-US" altLang="ko-KR" sz="3200" b="1" smtClean="0">
                  <a:solidFill>
                    <a:schemeClr val="bg1"/>
                  </a:solidFill>
                  <a:cs typeface="Arial" pitchFamily="34" charset="0"/>
                </a:rPr>
                <a:t>2</a:t>
              </a:r>
              <a:endParaRPr lang="ko-KR" altLang="en-US" sz="3200" b="1" dirty="0">
                <a:solidFill>
                  <a:schemeClr val="bg1"/>
                </a:solidFill>
                <a:cs typeface="Arial" pitchFamily="34" charset="0"/>
              </a:endParaRPr>
            </a:p>
          </p:txBody>
        </p:sp>
      </p:grpSp>
      <p:grpSp>
        <p:nvGrpSpPr>
          <p:cNvPr id="65" name="Group 64">
            <a:extLst>
              <a:ext uri="{FF2B5EF4-FFF2-40B4-BE49-F238E27FC236}">
                <a16:creationId xmlns:a16="http://schemas.microsoft.com/office/drawing/2014/main" id="{1BC93A32-3FEE-4146-A477-853EE2460B30}"/>
              </a:ext>
            </a:extLst>
          </p:cNvPr>
          <p:cNvGrpSpPr/>
          <p:nvPr/>
        </p:nvGrpSpPr>
        <p:grpSpPr>
          <a:xfrm>
            <a:off x="5466743" y="4385278"/>
            <a:ext cx="996945" cy="991010"/>
            <a:chOff x="6351484" y="1104189"/>
            <a:chExt cx="772126" cy="735356"/>
          </a:xfrm>
        </p:grpSpPr>
        <p:sp>
          <p:nvSpPr>
            <p:cNvPr id="66" name="Regular Pentagon 33">
              <a:extLst>
                <a:ext uri="{FF2B5EF4-FFF2-40B4-BE49-F238E27FC236}">
                  <a16:creationId xmlns:a16="http://schemas.microsoft.com/office/drawing/2014/main" id="{2DFCC8C8-4E27-45AF-9D4F-C2D2EDD6B7E8}"/>
                </a:ext>
              </a:extLst>
            </p:cNvPr>
            <p:cNvSpPr/>
            <p:nvPr/>
          </p:nvSpPr>
          <p:spPr>
            <a:xfrm>
              <a:off x="6351484" y="1104189"/>
              <a:ext cx="772126" cy="735356"/>
            </a:xfrm>
            <a:prstGeom prst="round2DiagRect">
              <a:avLst>
                <a:gd name="adj1" fmla="val 0"/>
                <a:gd name="adj2" fmla="val 50000"/>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67" name="TextBox 66">
              <a:extLst>
                <a:ext uri="{FF2B5EF4-FFF2-40B4-BE49-F238E27FC236}">
                  <a16:creationId xmlns:a16="http://schemas.microsoft.com/office/drawing/2014/main" id="{B35A15A7-1690-4255-9474-492A0DCD151E}"/>
                </a:ext>
              </a:extLst>
            </p:cNvPr>
            <p:cNvSpPr txBox="1"/>
            <p:nvPr/>
          </p:nvSpPr>
          <p:spPr>
            <a:xfrm>
              <a:off x="6409766" y="1247118"/>
              <a:ext cx="677008" cy="584775"/>
            </a:xfrm>
            <a:prstGeom prst="rect">
              <a:avLst/>
            </a:prstGeom>
            <a:noFill/>
          </p:spPr>
          <p:txBody>
            <a:bodyPr wrap="square" lIns="108000" rIns="108000" rtlCol="0">
              <a:spAutoFit/>
            </a:bodyPr>
            <a:lstStyle/>
            <a:p>
              <a:pPr algn="ctr"/>
              <a:r>
                <a:rPr lang="en-US" altLang="ko-KR" sz="3200" b="1" smtClean="0">
                  <a:solidFill>
                    <a:schemeClr val="bg1"/>
                  </a:solidFill>
                  <a:cs typeface="Arial" pitchFamily="34" charset="0"/>
                </a:rPr>
                <a:t>3</a:t>
              </a:r>
              <a:endParaRPr lang="ko-KR" altLang="en-US" sz="3200" b="1" dirty="0">
                <a:solidFill>
                  <a:schemeClr val="bg1"/>
                </a:solidFill>
                <a:cs typeface="Arial" pitchFamily="34" charset="0"/>
              </a:endParaRPr>
            </a:p>
          </p:txBody>
        </p:sp>
      </p:grpSp>
      <p:grpSp>
        <p:nvGrpSpPr>
          <p:cNvPr id="33" name="Group 32">
            <a:extLst>
              <a:ext uri="{FF2B5EF4-FFF2-40B4-BE49-F238E27FC236}">
                <a16:creationId xmlns:a16="http://schemas.microsoft.com/office/drawing/2014/main" id="{0BEE73F8-5CCD-4DD1-80B4-23566F0FBCA0}"/>
              </a:ext>
            </a:extLst>
          </p:cNvPr>
          <p:cNvGrpSpPr/>
          <p:nvPr/>
        </p:nvGrpSpPr>
        <p:grpSpPr>
          <a:xfrm>
            <a:off x="5471914" y="1968726"/>
            <a:ext cx="991774" cy="972934"/>
            <a:chOff x="6288411" y="903883"/>
            <a:chExt cx="772126" cy="757867"/>
          </a:xfrm>
        </p:grpSpPr>
        <p:sp>
          <p:nvSpPr>
            <p:cNvPr id="34" name="Regular Pentagon 33">
              <a:extLst>
                <a:ext uri="{FF2B5EF4-FFF2-40B4-BE49-F238E27FC236}">
                  <a16:creationId xmlns:a16="http://schemas.microsoft.com/office/drawing/2014/main" id="{0B45D774-A4FA-4C25-9FAF-95844E517D40}"/>
                </a:ext>
              </a:extLst>
            </p:cNvPr>
            <p:cNvSpPr/>
            <p:nvPr/>
          </p:nvSpPr>
          <p:spPr>
            <a:xfrm>
              <a:off x="6288411" y="903883"/>
              <a:ext cx="772126" cy="735356"/>
            </a:xfrm>
            <a:prstGeom prst="round2DiagRect">
              <a:avLst>
                <a:gd name="adj1" fmla="val 0"/>
                <a:gd name="adj2" fmla="val 50000"/>
              </a:avLst>
            </a:prstGeom>
            <a:solidFill>
              <a:schemeClr val="accent2">
                <a:lumMod val="7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2"/>
                </a:solidFill>
              </a:endParaRPr>
            </a:p>
          </p:txBody>
        </p:sp>
        <p:sp>
          <p:nvSpPr>
            <p:cNvPr id="35" name="TextBox 34">
              <a:extLst>
                <a:ext uri="{FF2B5EF4-FFF2-40B4-BE49-F238E27FC236}">
                  <a16:creationId xmlns:a16="http://schemas.microsoft.com/office/drawing/2014/main" id="{837D94E2-FBEA-491D-87FE-BA3B94B0AF9A}"/>
                </a:ext>
              </a:extLst>
            </p:cNvPr>
            <p:cNvSpPr txBox="1"/>
            <p:nvPr/>
          </p:nvSpPr>
          <p:spPr>
            <a:xfrm>
              <a:off x="6335970" y="1076975"/>
              <a:ext cx="677008" cy="584775"/>
            </a:xfrm>
            <a:prstGeom prst="rect">
              <a:avLst/>
            </a:prstGeom>
            <a:noFill/>
          </p:spPr>
          <p:txBody>
            <a:bodyPr wrap="square" lIns="108000" rIns="108000" rtlCol="0">
              <a:spAutoFit/>
            </a:bodyPr>
            <a:lstStyle/>
            <a:p>
              <a:pPr algn="ctr"/>
              <a:r>
                <a:rPr lang="en-US" altLang="ko-KR" sz="3200" b="1" smtClean="0">
                  <a:solidFill>
                    <a:schemeClr val="bg1"/>
                  </a:solidFill>
                  <a:cs typeface="Arial" pitchFamily="34" charset="0"/>
                </a:rPr>
                <a:t>1</a:t>
              </a:r>
              <a:endParaRPr lang="ko-KR" altLang="en-US" sz="3200" b="1" dirty="0">
                <a:solidFill>
                  <a:schemeClr val="bg1"/>
                </a:solidFill>
                <a:cs typeface="Arial" pitchFamily="34" charset="0"/>
              </a:endParaRPr>
            </a:p>
          </p:txBody>
        </p:sp>
      </p:grpSp>
      <p:sp>
        <p:nvSpPr>
          <p:cNvPr id="3" name="Rounded Rectangle 2"/>
          <p:cNvSpPr/>
          <p:nvPr/>
        </p:nvSpPr>
        <p:spPr>
          <a:xfrm>
            <a:off x="6592262" y="1962537"/>
            <a:ext cx="5400445" cy="108086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rgbClr val="002060"/>
                </a:solidFill>
              </a:rPr>
              <a:t>Chuẩn bị tự khám phá phần mềm sơ đồ tư duy</a:t>
            </a:r>
            <a:endParaRPr lang="en-US" sz="2400" b="1">
              <a:solidFill>
                <a:srgbClr val="002060"/>
              </a:solidFill>
            </a:endParaRPr>
          </a:p>
        </p:txBody>
      </p:sp>
      <p:sp>
        <p:nvSpPr>
          <p:cNvPr id="37" name="Rounded Rectangle 36"/>
          <p:cNvSpPr/>
          <p:nvPr/>
        </p:nvSpPr>
        <p:spPr>
          <a:xfrm>
            <a:off x="6592263" y="3259907"/>
            <a:ext cx="5400444" cy="1035455"/>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rgbClr val="002060"/>
                </a:solidFill>
              </a:rPr>
              <a:t>Khám phá phần mềm sơ đồ tư duy</a:t>
            </a:r>
            <a:endParaRPr lang="en-US" sz="2400" b="1">
              <a:solidFill>
                <a:srgbClr val="002060"/>
              </a:solidFill>
            </a:endParaRPr>
          </a:p>
        </p:txBody>
      </p:sp>
      <p:sp>
        <p:nvSpPr>
          <p:cNvPr id="38" name="Rounded Rectangle 37"/>
          <p:cNvSpPr/>
          <p:nvPr/>
        </p:nvSpPr>
        <p:spPr>
          <a:xfrm>
            <a:off x="6592263" y="4491959"/>
            <a:ext cx="5400444" cy="1080860"/>
          </a:xfrm>
          <a:prstGeom prst="roundRect">
            <a:avLst/>
          </a:prstGeom>
          <a:solidFill>
            <a:srgbClr val="FFFF9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400" b="1" smtClean="0">
                <a:solidFill>
                  <a:srgbClr val="002060"/>
                </a:solidFill>
              </a:rPr>
              <a:t>Nhận biết lợi ích của phần mềm sơ đồ tư duy</a:t>
            </a:r>
            <a:endParaRPr lang="en-US" sz="2400" b="1">
              <a:solidFill>
                <a:srgbClr val="002060"/>
              </a:solidFill>
            </a:endParaRPr>
          </a:p>
        </p:txBody>
      </p:sp>
    </p:spTree>
    <p:extLst>
      <p:ext uri="{BB962C8B-B14F-4D97-AF65-F5344CB8AC3E}">
        <p14:creationId xmlns:p14="http://schemas.microsoft.com/office/powerpoint/2010/main" val="1874815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barn(inVertical)">
                                      <p:cBhvr>
                                        <p:cTn id="12" dur="500"/>
                                        <p:tgtEl>
                                          <p:spTgt spid="59"/>
                                        </p:tgtEl>
                                      </p:cBhvr>
                                    </p:animEffect>
                                  </p:childTnLst>
                                </p:cTn>
                              </p:par>
                              <p:par>
                                <p:cTn id="13" presetID="16" presetClass="entr" presetSubtype="21" fill="hold" nodeType="with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barn(inVertical)">
                                      <p:cBhvr>
                                        <p:cTn id="15" dur="500"/>
                                        <p:tgtEl>
                                          <p:spTgt spid="6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barn(inVertical)">
                                      <p:cBhvr>
                                        <p:cTn id="18" dur="500"/>
                                        <p:tgtEl>
                                          <p:spTgt spid="37"/>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barn(inVertical)">
                                      <p:cBhvr>
                                        <p:cTn id="21" dur="500"/>
                                        <p:tgtEl>
                                          <p:spTgt spid="38"/>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inVertical)">
                                      <p:cBhvr>
                                        <p:cTn id="24" dur="500"/>
                                        <p:tgtEl>
                                          <p:spTgt spid="3"/>
                                        </p:tgtEl>
                                      </p:cBhvr>
                                    </p:animEffect>
                                  </p:childTnLst>
                                </p:cTn>
                              </p:par>
                              <p:par>
                                <p:cTn id="25" presetID="16" presetClass="entr" presetSubtype="21" fill="hold" nodeType="with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barn(inVertical)">
                                      <p:cBhvr>
                                        <p:cTn id="2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 grpId="0" animBg="1"/>
      <p:bldP spid="37" grpId="0" animBg="1"/>
      <p:bldP spid="3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직사각형 14">
            <a:extLst>
              <a:ext uri="{FF2B5EF4-FFF2-40B4-BE49-F238E27FC236}">
                <a16:creationId xmlns:a16="http://schemas.microsoft.com/office/drawing/2014/main" id="{E67D0374-5C8F-4494-AC2E-787C5D1907CF}"/>
              </a:ext>
            </a:extLst>
          </p:cNvPr>
          <p:cNvSpPr/>
          <p:nvPr/>
        </p:nvSpPr>
        <p:spPr>
          <a:xfrm flipH="1">
            <a:off x="0" y="4571639"/>
            <a:ext cx="12192000" cy="2286360"/>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475 h 1930944"/>
              <a:gd name="connsiteX1" fmla="*/ 1478605 w 12192000"/>
              <a:gd name="connsiteY1" fmla="*/ 492831 h 1930944"/>
              <a:gd name="connsiteX2" fmla="*/ 5184843 w 12192000"/>
              <a:gd name="connsiteY2" fmla="*/ 699 h 1930944"/>
              <a:gd name="connsiteX3" fmla="*/ 8365787 w 12192000"/>
              <a:gd name="connsiteY3" fmla="*/ 623269 h 1930944"/>
              <a:gd name="connsiteX4" fmla="*/ 10758791 w 12192000"/>
              <a:gd name="connsiteY4" fmla="*/ 273073 h 1930944"/>
              <a:gd name="connsiteX5" fmla="*/ 12192000 w 12192000"/>
              <a:gd name="connsiteY5" fmla="*/ 794475 h 1930944"/>
              <a:gd name="connsiteX6" fmla="*/ 12192000 w 12192000"/>
              <a:gd name="connsiteY6" fmla="*/ 1930944 h 1930944"/>
              <a:gd name="connsiteX7" fmla="*/ 0 w 12192000"/>
              <a:gd name="connsiteY7" fmla="*/ 1930944 h 1930944"/>
              <a:gd name="connsiteX8" fmla="*/ 0 w 12192000"/>
              <a:gd name="connsiteY8" fmla="*/ 794475 h 1930944"/>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8365787 w 12192000"/>
              <a:gd name="connsiteY3" fmla="*/ 645756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758791 w 12192000"/>
              <a:gd name="connsiteY4" fmla="*/ 295560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92000 w 12192000"/>
              <a:gd name="connsiteY5" fmla="*/ 81696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816962 h 1953431"/>
              <a:gd name="connsiteX1" fmla="*/ 1478605 w 12192000"/>
              <a:gd name="connsiteY1" fmla="*/ 515318 h 1953431"/>
              <a:gd name="connsiteX2" fmla="*/ 3871609 w 12192000"/>
              <a:gd name="connsiteY2" fmla="*/ 671 h 1953431"/>
              <a:gd name="connsiteX3" fmla="*/ 6770451 w 12192000"/>
              <a:gd name="connsiteY3" fmla="*/ 702042 h 1953431"/>
              <a:gd name="connsiteX4" fmla="*/ 10204315 w 12192000"/>
              <a:gd name="connsiteY4" fmla="*/ 1083565 h 1953431"/>
              <a:gd name="connsiteX5" fmla="*/ 12182273 w 12192000"/>
              <a:gd name="connsiteY5" fmla="*/ 1503652 h 1953431"/>
              <a:gd name="connsiteX6" fmla="*/ 12192000 w 12192000"/>
              <a:gd name="connsiteY6" fmla="*/ 1953431 h 1953431"/>
              <a:gd name="connsiteX7" fmla="*/ 0 w 12192000"/>
              <a:gd name="connsiteY7" fmla="*/ 1953431 h 1953431"/>
              <a:gd name="connsiteX8" fmla="*/ 0 w 12192000"/>
              <a:gd name="connsiteY8" fmla="*/ 816962 h 1953431"/>
              <a:gd name="connsiteX0" fmla="*/ 0 w 12192000"/>
              <a:gd name="connsiteY0" fmla="*/ 1098010 h 2234479"/>
              <a:gd name="connsiteX1" fmla="*/ 1478605 w 12192000"/>
              <a:gd name="connsiteY1" fmla="*/ 796366 h 2234479"/>
              <a:gd name="connsiteX2" fmla="*/ 3547759 w 12192000"/>
              <a:gd name="connsiteY2" fmla="*/ 592 h 2234479"/>
              <a:gd name="connsiteX3" fmla="*/ 6770451 w 12192000"/>
              <a:gd name="connsiteY3" fmla="*/ 983090 h 2234479"/>
              <a:gd name="connsiteX4" fmla="*/ 10204315 w 12192000"/>
              <a:gd name="connsiteY4" fmla="*/ 1364613 h 2234479"/>
              <a:gd name="connsiteX5" fmla="*/ 12182273 w 12192000"/>
              <a:gd name="connsiteY5" fmla="*/ 1784700 h 2234479"/>
              <a:gd name="connsiteX6" fmla="*/ 12192000 w 12192000"/>
              <a:gd name="connsiteY6" fmla="*/ 2234479 h 2234479"/>
              <a:gd name="connsiteX7" fmla="*/ 0 w 12192000"/>
              <a:gd name="connsiteY7" fmla="*/ 2234479 h 2234479"/>
              <a:gd name="connsiteX8" fmla="*/ 0 w 12192000"/>
              <a:gd name="connsiteY8" fmla="*/ 1098010 h 2234479"/>
              <a:gd name="connsiteX0" fmla="*/ 0 w 12192000"/>
              <a:gd name="connsiteY0" fmla="*/ 1098019 h 2234488"/>
              <a:gd name="connsiteX1" fmla="*/ 1373830 w 12192000"/>
              <a:gd name="connsiteY1" fmla="*/ 787158 h 2234488"/>
              <a:gd name="connsiteX2" fmla="*/ 3547759 w 12192000"/>
              <a:gd name="connsiteY2" fmla="*/ 601 h 2234488"/>
              <a:gd name="connsiteX3" fmla="*/ 6770451 w 12192000"/>
              <a:gd name="connsiteY3" fmla="*/ 983099 h 2234488"/>
              <a:gd name="connsiteX4" fmla="*/ 10204315 w 12192000"/>
              <a:gd name="connsiteY4" fmla="*/ 1364622 h 2234488"/>
              <a:gd name="connsiteX5" fmla="*/ 12182273 w 12192000"/>
              <a:gd name="connsiteY5" fmla="*/ 1784709 h 2234488"/>
              <a:gd name="connsiteX6" fmla="*/ 12192000 w 12192000"/>
              <a:gd name="connsiteY6" fmla="*/ 2234488 h 2234488"/>
              <a:gd name="connsiteX7" fmla="*/ 0 w 12192000"/>
              <a:gd name="connsiteY7" fmla="*/ 2234488 h 2234488"/>
              <a:gd name="connsiteX8" fmla="*/ 0 w 12192000"/>
              <a:gd name="connsiteY8" fmla="*/ 1098019 h 2234488"/>
              <a:gd name="connsiteX0" fmla="*/ 0 w 12192000"/>
              <a:gd name="connsiteY0" fmla="*/ 1098036 h 2234505"/>
              <a:gd name="connsiteX1" fmla="*/ 1373830 w 12192000"/>
              <a:gd name="connsiteY1" fmla="*/ 787175 h 2234505"/>
              <a:gd name="connsiteX2" fmla="*/ 3547759 w 12192000"/>
              <a:gd name="connsiteY2" fmla="*/ 618 h 2234505"/>
              <a:gd name="connsiteX3" fmla="*/ 6770451 w 12192000"/>
              <a:gd name="connsiteY3" fmla="*/ 983116 h 2234505"/>
              <a:gd name="connsiteX4" fmla="*/ 10204315 w 12192000"/>
              <a:gd name="connsiteY4" fmla="*/ 1364639 h 2234505"/>
              <a:gd name="connsiteX5" fmla="*/ 12182273 w 12192000"/>
              <a:gd name="connsiteY5" fmla="*/ 1784726 h 2234505"/>
              <a:gd name="connsiteX6" fmla="*/ 12192000 w 12192000"/>
              <a:gd name="connsiteY6" fmla="*/ 2234505 h 2234505"/>
              <a:gd name="connsiteX7" fmla="*/ 0 w 12192000"/>
              <a:gd name="connsiteY7" fmla="*/ 2234505 h 2234505"/>
              <a:gd name="connsiteX8" fmla="*/ 0 w 12192000"/>
              <a:gd name="connsiteY8" fmla="*/ 1098036 h 2234505"/>
              <a:gd name="connsiteX0" fmla="*/ 0 w 12192000"/>
              <a:gd name="connsiteY0" fmla="*/ 1098036 h 2234505"/>
              <a:gd name="connsiteX1" fmla="*/ 1373830 w 12192000"/>
              <a:gd name="connsiteY1" fmla="*/ 787175 h 2234505"/>
              <a:gd name="connsiteX2" fmla="*/ 3547759 w 12192000"/>
              <a:gd name="connsiteY2" fmla="*/ 618 h 2234505"/>
              <a:gd name="connsiteX3" fmla="*/ 6770451 w 12192000"/>
              <a:gd name="connsiteY3" fmla="*/ 983116 h 2234505"/>
              <a:gd name="connsiteX4" fmla="*/ 10204315 w 12192000"/>
              <a:gd name="connsiteY4" fmla="*/ 1364639 h 2234505"/>
              <a:gd name="connsiteX5" fmla="*/ 12182273 w 12192000"/>
              <a:gd name="connsiteY5" fmla="*/ 1784726 h 2234505"/>
              <a:gd name="connsiteX6" fmla="*/ 12192000 w 12192000"/>
              <a:gd name="connsiteY6" fmla="*/ 2234505 h 2234505"/>
              <a:gd name="connsiteX7" fmla="*/ 0 w 12192000"/>
              <a:gd name="connsiteY7" fmla="*/ 2234505 h 2234505"/>
              <a:gd name="connsiteX8" fmla="*/ 0 w 12192000"/>
              <a:gd name="connsiteY8" fmla="*/ 1098036 h 22345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234505">
                <a:moveTo>
                  <a:pt x="0" y="1098036"/>
                </a:moveTo>
                <a:cubicBezTo>
                  <a:pt x="418289" y="1099333"/>
                  <a:pt x="786969" y="983835"/>
                  <a:pt x="1373830" y="787175"/>
                </a:cubicBezTo>
                <a:cubicBezTo>
                  <a:pt x="1974648" y="585838"/>
                  <a:pt x="2296133" y="-22080"/>
                  <a:pt x="3547759" y="618"/>
                </a:cubicBezTo>
                <a:cubicBezTo>
                  <a:pt x="4604831" y="55435"/>
                  <a:pt x="5542334" y="926296"/>
                  <a:pt x="6770451" y="983116"/>
                </a:cubicBezTo>
                <a:cubicBezTo>
                  <a:pt x="7652426" y="1028512"/>
                  <a:pt x="9322340" y="1319243"/>
                  <a:pt x="10204315" y="1364639"/>
                </a:cubicBezTo>
                <a:lnTo>
                  <a:pt x="12182273" y="1784726"/>
                </a:lnTo>
                <a:lnTo>
                  <a:pt x="12192000" y="2234505"/>
                </a:lnTo>
                <a:lnTo>
                  <a:pt x="0" y="2234505"/>
                </a:lnTo>
                <a:lnTo>
                  <a:pt x="0" y="1098036"/>
                </a:lnTo>
                <a:close/>
              </a:path>
            </a:pathLst>
          </a:cu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 name="직사각형 14">
            <a:extLst>
              <a:ext uri="{FF2B5EF4-FFF2-40B4-BE49-F238E27FC236}">
                <a16:creationId xmlns:a16="http://schemas.microsoft.com/office/drawing/2014/main" id="{60E22826-EFB7-4B04-AF0C-757A816E759C}"/>
              </a:ext>
            </a:extLst>
          </p:cNvPr>
          <p:cNvSpPr/>
          <p:nvPr/>
        </p:nvSpPr>
        <p:spPr>
          <a:xfrm flipH="1">
            <a:off x="0" y="5345901"/>
            <a:ext cx="12192000" cy="1512100"/>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 name="connsiteX0" fmla="*/ 0 w 12192000"/>
              <a:gd name="connsiteY0" fmla="*/ 794312 h 1930781"/>
              <a:gd name="connsiteX1" fmla="*/ 2587557 w 12192000"/>
              <a:gd name="connsiteY1" fmla="*/ 660911 h 1930781"/>
              <a:gd name="connsiteX2" fmla="*/ 5184843 w 12192000"/>
              <a:gd name="connsiteY2" fmla="*/ 536 h 1930781"/>
              <a:gd name="connsiteX3" fmla="*/ 8365787 w 12192000"/>
              <a:gd name="connsiteY3" fmla="*/ 623106 h 1930781"/>
              <a:gd name="connsiteX4" fmla="*/ 10758791 w 12192000"/>
              <a:gd name="connsiteY4" fmla="*/ 272910 h 1930781"/>
              <a:gd name="connsiteX5" fmla="*/ 12192000 w 12192000"/>
              <a:gd name="connsiteY5" fmla="*/ 794312 h 1930781"/>
              <a:gd name="connsiteX6" fmla="*/ 12192000 w 12192000"/>
              <a:gd name="connsiteY6" fmla="*/ 1930781 h 1930781"/>
              <a:gd name="connsiteX7" fmla="*/ 0 w 12192000"/>
              <a:gd name="connsiteY7" fmla="*/ 1930781 h 1930781"/>
              <a:gd name="connsiteX8" fmla="*/ 0 w 12192000"/>
              <a:gd name="connsiteY8" fmla="*/ 794312 h 1930781"/>
              <a:gd name="connsiteX0" fmla="*/ 0 w 12192000"/>
              <a:gd name="connsiteY0" fmla="*/ 866290 h 2002759"/>
              <a:gd name="connsiteX1" fmla="*/ 2587557 w 12192000"/>
              <a:gd name="connsiteY1" fmla="*/ 732889 h 2002759"/>
              <a:gd name="connsiteX2" fmla="*/ 5710136 w 12192000"/>
              <a:gd name="connsiteY2" fmla="*/ 487 h 2002759"/>
              <a:gd name="connsiteX3" fmla="*/ 8365787 w 12192000"/>
              <a:gd name="connsiteY3" fmla="*/ 695084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866290 h 2002759"/>
              <a:gd name="connsiteX1" fmla="*/ 2587557 w 12192000"/>
              <a:gd name="connsiteY1" fmla="*/ 732889 h 2002759"/>
              <a:gd name="connsiteX2" fmla="*/ 5710136 w 12192000"/>
              <a:gd name="connsiteY2" fmla="*/ 487 h 2002759"/>
              <a:gd name="connsiteX3" fmla="*/ 7500025 w 12192000"/>
              <a:gd name="connsiteY3" fmla="*/ 286927 h 2002759"/>
              <a:gd name="connsiteX4" fmla="*/ 10758791 w 12192000"/>
              <a:gd name="connsiteY4" fmla="*/ 344888 h 2002759"/>
              <a:gd name="connsiteX5" fmla="*/ 12192000 w 12192000"/>
              <a:gd name="connsiteY5" fmla="*/ 866290 h 2002759"/>
              <a:gd name="connsiteX6" fmla="*/ 12192000 w 12192000"/>
              <a:gd name="connsiteY6" fmla="*/ 2002759 h 2002759"/>
              <a:gd name="connsiteX7" fmla="*/ 0 w 12192000"/>
              <a:gd name="connsiteY7" fmla="*/ 2002759 h 2002759"/>
              <a:gd name="connsiteX8" fmla="*/ 0 w 12192000"/>
              <a:gd name="connsiteY8" fmla="*/ 866290 h 2002759"/>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052221 h 2188690"/>
              <a:gd name="connsiteX1" fmla="*/ 2587557 w 12192000"/>
              <a:gd name="connsiteY1" fmla="*/ 918820 h 2188690"/>
              <a:gd name="connsiteX2" fmla="*/ 5710136 w 12192000"/>
              <a:gd name="connsiteY2" fmla="*/ 186418 h 2188690"/>
              <a:gd name="connsiteX3" fmla="*/ 7500025 w 12192000"/>
              <a:gd name="connsiteY3" fmla="*/ 472858 h 2188690"/>
              <a:gd name="connsiteX4" fmla="*/ 10593421 w 12192000"/>
              <a:gd name="connsiteY4" fmla="*/ 2616 h 2188690"/>
              <a:gd name="connsiteX5" fmla="*/ 12192000 w 12192000"/>
              <a:gd name="connsiteY5" fmla="*/ 1052221 h 2188690"/>
              <a:gd name="connsiteX6" fmla="*/ 12192000 w 12192000"/>
              <a:gd name="connsiteY6" fmla="*/ 2188690 h 2188690"/>
              <a:gd name="connsiteX7" fmla="*/ 0 w 12192000"/>
              <a:gd name="connsiteY7" fmla="*/ 2188690 h 2188690"/>
              <a:gd name="connsiteX8" fmla="*/ 0 w 12192000"/>
              <a:gd name="connsiteY8" fmla="*/ 1052221 h 2188690"/>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71825 h 2308294"/>
              <a:gd name="connsiteX1" fmla="*/ 2587557 w 12192000"/>
              <a:gd name="connsiteY1" fmla="*/ 1038424 h 2308294"/>
              <a:gd name="connsiteX2" fmla="*/ 5710136 w 12192000"/>
              <a:gd name="connsiteY2" fmla="*/ 306022 h 2308294"/>
              <a:gd name="connsiteX3" fmla="*/ 7500025 w 12192000"/>
              <a:gd name="connsiteY3" fmla="*/ 592462 h 2308294"/>
              <a:gd name="connsiteX4" fmla="*/ 10398867 w 12192000"/>
              <a:gd name="connsiteY4" fmla="*/ 2174 h 2308294"/>
              <a:gd name="connsiteX5" fmla="*/ 12192000 w 12192000"/>
              <a:gd name="connsiteY5" fmla="*/ 1171825 h 2308294"/>
              <a:gd name="connsiteX6" fmla="*/ 12192000 w 12192000"/>
              <a:gd name="connsiteY6" fmla="*/ 2308294 h 2308294"/>
              <a:gd name="connsiteX7" fmla="*/ 0 w 12192000"/>
              <a:gd name="connsiteY7" fmla="*/ 2308294 h 2308294"/>
              <a:gd name="connsiteX8" fmla="*/ 0 w 12192000"/>
              <a:gd name="connsiteY8" fmla="*/ 1171825 h 2308294"/>
              <a:gd name="connsiteX0" fmla="*/ 0 w 12192000"/>
              <a:gd name="connsiteY0" fmla="*/ 1169651 h 2306120"/>
              <a:gd name="connsiteX1" fmla="*/ 2587557 w 12192000"/>
              <a:gd name="connsiteY1" fmla="*/ 1036250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169651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169651 h 2306120"/>
              <a:gd name="connsiteX0" fmla="*/ 0 w 12192000"/>
              <a:gd name="connsiteY0" fmla="*/ 1385734 h 2306120"/>
              <a:gd name="connsiteX1" fmla="*/ 2354093 w 12192000"/>
              <a:gd name="connsiteY1" fmla="*/ 1108278 h 2306120"/>
              <a:gd name="connsiteX2" fmla="*/ 5710136 w 12192000"/>
              <a:gd name="connsiteY2" fmla="*/ 303848 h 2306120"/>
              <a:gd name="connsiteX3" fmla="*/ 7500025 w 12192000"/>
              <a:gd name="connsiteY3" fmla="*/ 590288 h 2306120"/>
              <a:gd name="connsiteX4" fmla="*/ 10398867 w 12192000"/>
              <a:gd name="connsiteY4" fmla="*/ 0 h 2306120"/>
              <a:gd name="connsiteX5" fmla="*/ 12192000 w 12192000"/>
              <a:gd name="connsiteY5" fmla="*/ 1169651 h 2306120"/>
              <a:gd name="connsiteX6" fmla="*/ 12192000 w 12192000"/>
              <a:gd name="connsiteY6" fmla="*/ 2306120 h 2306120"/>
              <a:gd name="connsiteX7" fmla="*/ 0 w 12192000"/>
              <a:gd name="connsiteY7" fmla="*/ 2306120 h 2306120"/>
              <a:gd name="connsiteX8" fmla="*/ 0 w 12192000"/>
              <a:gd name="connsiteY8" fmla="*/ 1385734 h 2306120"/>
              <a:gd name="connsiteX0" fmla="*/ 0 w 12192000"/>
              <a:gd name="connsiteY0" fmla="*/ 1294558 h 2214944"/>
              <a:gd name="connsiteX1" fmla="*/ 2354093 w 12192000"/>
              <a:gd name="connsiteY1" fmla="*/ 1017102 h 2214944"/>
              <a:gd name="connsiteX2" fmla="*/ 5710136 w 12192000"/>
              <a:gd name="connsiteY2" fmla="*/ 212672 h 2214944"/>
              <a:gd name="connsiteX3" fmla="*/ 7500025 w 12192000"/>
              <a:gd name="connsiteY3" fmla="*/ 499112 h 2214944"/>
              <a:gd name="connsiteX4" fmla="*/ 9751167 w 12192000"/>
              <a:gd name="connsiteY4" fmla="*/ 0 h 2214944"/>
              <a:gd name="connsiteX5" fmla="*/ 12192000 w 12192000"/>
              <a:gd name="connsiteY5" fmla="*/ 1078475 h 2214944"/>
              <a:gd name="connsiteX6" fmla="*/ 12192000 w 12192000"/>
              <a:gd name="connsiteY6" fmla="*/ 2214944 h 2214944"/>
              <a:gd name="connsiteX7" fmla="*/ 0 w 12192000"/>
              <a:gd name="connsiteY7" fmla="*/ 2214944 h 2214944"/>
              <a:gd name="connsiteX8" fmla="*/ 0 w 12192000"/>
              <a:gd name="connsiteY8" fmla="*/ 1294558 h 2214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2214944">
                <a:moveTo>
                  <a:pt x="0" y="1294558"/>
                </a:moveTo>
                <a:cubicBezTo>
                  <a:pt x="418289" y="1295855"/>
                  <a:pt x="1935804" y="1015805"/>
                  <a:pt x="2354093" y="1017102"/>
                </a:cubicBezTo>
                <a:cubicBezTo>
                  <a:pt x="3605719" y="1039800"/>
                  <a:pt x="4458510" y="189974"/>
                  <a:pt x="5710136" y="212672"/>
                </a:cubicBezTo>
                <a:cubicBezTo>
                  <a:pt x="6747753" y="329404"/>
                  <a:pt x="6462408" y="382380"/>
                  <a:pt x="7500025" y="499112"/>
                </a:cubicBezTo>
                <a:cubicBezTo>
                  <a:pt x="8382000" y="544508"/>
                  <a:pt x="8888647" y="26632"/>
                  <a:pt x="9751167" y="0"/>
                </a:cubicBezTo>
                <a:cubicBezTo>
                  <a:pt x="10498035" y="21741"/>
                  <a:pt x="11659140" y="728607"/>
                  <a:pt x="12192000" y="1078475"/>
                </a:cubicBezTo>
                <a:lnTo>
                  <a:pt x="12192000" y="2214944"/>
                </a:lnTo>
                <a:lnTo>
                  <a:pt x="0" y="2214944"/>
                </a:lnTo>
                <a:lnTo>
                  <a:pt x="0" y="1294558"/>
                </a:lnTo>
                <a:close/>
              </a:path>
            </a:pathLst>
          </a:cu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nvGrpSpPr>
          <p:cNvPr id="5" name="그룹 53">
            <a:extLst>
              <a:ext uri="{FF2B5EF4-FFF2-40B4-BE49-F238E27FC236}">
                <a16:creationId xmlns:a16="http://schemas.microsoft.com/office/drawing/2014/main" id="{C8B8C67E-D154-474C-B166-841BC5B05F79}"/>
              </a:ext>
            </a:extLst>
          </p:cNvPr>
          <p:cNvGrpSpPr/>
          <p:nvPr/>
        </p:nvGrpSpPr>
        <p:grpSpPr>
          <a:xfrm>
            <a:off x="6098324" y="4234521"/>
            <a:ext cx="672277" cy="1316148"/>
            <a:chOff x="4070350" y="60326"/>
            <a:chExt cx="450850" cy="882650"/>
          </a:xfrm>
          <a:solidFill>
            <a:schemeClr val="accent1">
              <a:lumMod val="40000"/>
              <a:lumOff val="60000"/>
            </a:schemeClr>
          </a:solidFill>
        </p:grpSpPr>
        <p:sp>
          <p:nvSpPr>
            <p:cNvPr id="6" name="Rectangle 19">
              <a:extLst>
                <a:ext uri="{FF2B5EF4-FFF2-40B4-BE49-F238E27FC236}">
                  <a16:creationId xmlns:a16="http://schemas.microsoft.com/office/drawing/2014/main" id="{0C08423D-6570-4641-9567-44AF60024585}"/>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7" name="Freeform 20">
              <a:extLst>
                <a:ext uri="{FF2B5EF4-FFF2-40B4-BE49-F238E27FC236}">
                  <a16:creationId xmlns:a16="http://schemas.microsoft.com/office/drawing/2014/main" id="{6D994477-CD55-47F9-8577-FB713276A995}"/>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8" name="Freeform 21">
              <a:extLst>
                <a:ext uri="{FF2B5EF4-FFF2-40B4-BE49-F238E27FC236}">
                  <a16:creationId xmlns:a16="http://schemas.microsoft.com/office/drawing/2014/main" id="{3A2338B4-B5CF-456E-9458-3769DDB36A09}"/>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9" name="그룹 57">
            <a:extLst>
              <a:ext uri="{FF2B5EF4-FFF2-40B4-BE49-F238E27FC236}">
                <a16:creationId xmlns:a16="http://schemas.microsoft.com/office/drawing/2014/main" id="{AE068FB1-4E69-47A0-AEC3-B5B85B80E752}"/>
              </a:ext>
            </a:extLst>
          </p:cNvPr>
          <p:cNvGrpSpPr/>
          <p:nvPr/>
        </p:nvGrpSpPr>
        <p:grpSpPr>
          <a:xfrm>
            <a:off x="10782462" y="4665663"/>
            <a:ext cx="1228563" cy="1335087"/>
            <a:chOff x="7986713" y="1112838"/>
            <a:chExt cx="823913" cy="895351"/>
          </a:xfrm>
          <a:solidFill>
            <a:schemeClr val="accent1">
              <a:lumMod val="40000"/>
              <a:lumOff val="60000"/>
            </a:schemeClr>
          </a:solidFill>
        </p:grpSpPr>
        <p:sp>
          <p:nvSpPr>
            <p:cNvPr id="10" name="Freeform 22">
              <a:extLst>
                <a:ext uri="{FF2B5EF4-FFF2-40B4-BE49-F238E27FC236}">
                  <a16:creationId xmlns:a16="http://schemas.microsoft.com/office/drawing/2014/main" id="{02B8D344-B1C1-45F5-A782-5F3E1E9B7AE4}"/>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1" name="Oval 23">
              <a:extLst>
                <a:ext uri="{FF2B5EF4-FFF2-40B4-BE49-F238E27FC236}">
                  <a16:creationId xmlns:a16="http://schemas.microsoft.com/office/drawing/2014/main" id="{CEB5DB48-9EBF-4F16-8F32-121EA2B6B2CF}"/>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2" name="Freeform 24">
              <a:extLst>
                <a:ext uri="{FF2B5EF4-FFF2-40B4-BE49-F238E27FC236}">
                  <a16:creationId xmlns:a16="http://schemas.microsoft.com/office/drawing/2014/main" id="{BDF8B885-3D44-4D6C-B4F6-E1C3E1FA60AD}"/>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3" name="Oval 25">
              <a:extLst>
                <a:ext uri="{FF2B5EF4-FFF2-40B4-BE49-F238E27FC236}">
                  <a16:creationId xmlns:a16="http://schemas.microsoft.com/office/drawing/2014/main" id="{DC306C64-3FA0-4E07-B574-FC41CCDA7617}"/>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4" name="Oval 26">
              <a:extLst>
                <a:ext uri="{FF2B5EF4-FFF2-40B4-BE49-F238E27FC236}">
                  <a16:creationId xmlns:a16="http://schemas.microsoft.com/office/drawing/2014/main" id="{8BDC8C93-EB04-4BE8-A0BD-2B1C9AF91A27}"/>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15" name="그룹 63">
            <a:extLst>
              <a:ext uri="{FF2B5EF4-FFF2-40B4-BE49-F238E27FC236}">
                <a16:creationId xmlns:a16="http://schemas.microsoft.com/office/drawing/2014/main" id="{2A6C82EA-F420-4199-8202-A9E005E1D774}"/>
              </a:ext>
            </a:extLst>
          </p:cNvPr>
          <p:cNvGrpSpPr/>
          <p:nvPr/>
        </p:nvGrpSpPr>
        <p:grpSpPr>
          <a:xfrm rot="20923597">
            <a:off x="4445812" y="5572272"/>
            <a:ext cx="485852" cy="262646"/>
            <a:chOff x="9777413" y="344488"/>
            <a:chExt cx="919163" cy="496888"/>
          </a:xfrm>
          <a:solidFill>
            <a:schemeClr val="accent1">
              <a:lumMod val="40000"/>
              <a:lumOff val="60000"/>
            </a:schemeClr>
          </a:solidFill>
        </p:grpSpPr>
        <p:sp>
          <p:nvSpPr>
            <p:cNvPr id="16" name="Freeform 27">
              <a:extLst>
                <a:ext uri="{FF2B5EF4-FFF2-40B4-BE49-F238E27FC236}">
                  <a16:creationId xmlns:a16="http://schemas.microsoft.com/office/drawing/2014/main" id="{40D74967-2CDD-4FB1-89F0-D42B04DDF8C2}"/>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17" name="Freeform 28">
              <a:extLst>
                <a:ext uri="{FF2B5EF4-FFF2-40B4-BE49-F238E27FC236}">
                  <a16:creationId xmlns:a16="http://schemas.microsoft.com/office/drawing/2014/main" id="{CDF98136-08D2-4B67-8211-92F2781E688A}"/>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18" name="그룹 66">
            <a:extLst>
              <a:ext uri="{FF2B5EF4-FFF2-40B4-BE49-F238E27FC236}">
                <a16:creationId xmlns:a16="http://schemas.microsoft.com/office/drawing/2014/main" id="{B0927F69-B6B9-4980-9E57-28AE7A49AED7}"/>
              </a:ext>
            </a:extLst>
          </p:cNvPr>
          <p:cNvGrpSpPr/>
          <p:nvPr/>
        </p:nvGrpSpPr>
        <p:grpSpPr>
          <a:xfrm>
            <a:off x="9499889" y="5639114"/>
            <a:ext cx="485280" cy="279143"/>
            <a:chOff x="7121525" y="190501"/>
            <a:chExt cx="896938" cy="515937"/>
          </a:xfrm>
          <a:solidFill>
            <a:schemeClr val="accent1">
              <a:lumMod val="40000"/>
              <a:lumOff val="60000"/>
            </a:schemeClr>
          </a:solidFill>
        </p:grpSpPr>
        <p:sp>
          <p:nvSpPr>
            <p:cNvPr id="19" name="Freeform 41">
              <a:extLst>
                <a:ext uri="{FF2B5EF4-FFF2-40B4-BE49-F238E27FC236}">
                  <a16:creationId xmlns:a16="http://schemas.microsoft.com/office/drawing/2014/main" id="{7534BB6D-33CB-4E64-8FF3-3BD04B6D69B6}"/>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0" name="Freeform 42">
              <a:extLst>
                <a:ext uri="{FF2B5EF4-FFF2-40B4-BE49-F238E27FC236}">
                  <a16:creationId xmlns:a16="http://schemas.microsoft.com/office/drawing/2014/main" id="{755F1794-FC2E-4911-8C25-C17EED55E47B}"/>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21" name="그룹 69">
            <a:extLst>
              <a:ext uri="{FF2B5EF4-FFF2-40B4-BE49-F238E27FC236}">
                <a16:creationId xmlns:a16="http://schemas.microsoft.com/office/drawing/2014/main" id="{B158859C-73C3-461B-92B2-0401777E13BF}"/>
              </a:ext>
            </a:extLst>
          </p:cNvPr>
          <p:cNvGrpSpPr/>
          <p:nvPr/>
        </p:nvGrpSpPr>
        <p:grpSpPr>
          <a:xfrm>
            <a:off x="9903311" y="4535846"/>
            <a:ext cx="921759" cy="1460837"/>
            <a:chOff x="4979988" y="223838"/>
            <a:chExt cx="439738" cy="696913"/>
          </a:xfrm>
          <a:solidFill>
            <a:schemeClr val="accent1">
              <a:lumMod val="40000"/>
              <a:lumOff val="60000"/>
            </a:schemeClr>
          </a:solidFill>
        </p:grpSpPr>
        <p:sp>
          <p:nvSpPr>
            <p:cNvPr id="22" name="Rectangle 43">
              <a:extLst>
                <a:ext uri="{FF2B5EF4-FFF2-40B4-BE49-F238E27FC236}">
                  <a16:creationId xmlns:a16="http://schemas.microsoft.com/office/drawing/2014/main" id="{C6754083-994C-4C32-8433-44DEBA2987B7}"/>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3" name="Freeform 44">
              <a:extLst>
                <a:ext uri="{FF2B5EF4-FFF2-40B4-BE49-F238E27FC236}">
                  <a16:creationId xmlns:a16="http://schemas.microsoft.com/office/drawing/2014/main" id="{BD76D746-EDC2-4D57-82F6-9DBF65D9FAFE}"/>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4" name="Freeform 45">
              <a:extLst>
                <a:ext uri="{FF2B5EF4-FFF2-40B4-BE49-F238E27FC236}">
                  <a16:creationId xmlns:a16="http://schemas.microsoft.com/office/drawing/2014/main" id="{FAE70D69-CAB9-4E21-BAFF-FEA3540EB86A}"/>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5" name="그룹 73">
            <a:extLst>
              <a:ext uri="{FF2B5EF4-FFF2-40B4-BE49-F238E27FC236}">
                <a16:creationId xmlns:a16="http://schemas.microsoft.com/office/drawing/2014/main" id="{03A00E83-FC5E-4FCE-9D97-A86937A2D544}"/>
              </a:ext>
            </a:extLst>
          </p:cNvPr>
          <p:cNvGrpSpPr/>
          <p:nvPr/>
        </p:nvGrpSpPr>
        <p:grpSpPr>
          <a:xfrm>
            <a:off x="7510088" y="4571639"/>
            <a:ext cx="663992" cy="955675"/>
            <a:chOff x="5413375" y="214313"/>
            <a:chExt cx="444500" cy="639763"/>
          </a:xfrm>
          <a:solidFill>
            <a:schemeClr val="accent1">
              <a:lumMod val="40000"/>
              <a:lumOff val="60000"/>
            </a:schemeClr>
          </a:solidFill>
        </p:grpSpPr>
        <p:sp>
          <p:nvSpPr>
            <p:cNvPr id="26" name="Rectangle 49">
              <a:extLst>
                <a:ext uri="{FF2B5EF4-FFF2-40B4-BE49-F238E27FC236}">
                  <a16:creationId xmlns:a16="http://schemas.microsoft.com/office/drawing/2014/main" id="{7048C9D9-6DF5-4D4D-B941-F32BFA77A186}"/>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7" name="Freeform 50">
              <a:extLst>
                <a:ext uri="{FF2B5EF4-FFF2-40B4-BE49-F238E27FC236}">
                  <a16:creationId xmlns:a16="http://schemas.microsoft.com/office/drawing/2014/main" id="{5ABB3584-B030-4120-AAD3-6B5F8CE8223D}"/>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28" name="Freeform 51">
              <a:extLst>
                <a:ext uri="{FF2B5EF4-FFF2-40B4-BE49-F238E27FC236}">
                  <a16:creationId xmlns:a16="http://schemas.microsoft.com/office/drawing/2014/main" id="{1FFF67AB-39FF-4995-9FE9-38317DB30BAE}"/>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29" name="그룹 77">
            <a:extLst>
              <a:ext uri="{FF2B5EF4-FFF2-40B4-BE49-F238E27FC236}">
                <a16:creationId xmlns:a16="http://schemas.microsoft.com/office/drawing/2014/main" id="{6BED55CA-20BE-4696-884C-61E8FE50A1C9}"/>
              </a:ext>
            </a:extLst>
          </p:cNvPr>
          <p:cNvGrpSpPr/>
          <p:nvPr/>
        </p:nvGrpSpPr>
        <p:grpSpPr>
          <a:xfrm>
            <a:off x="3306592" y="4383361"/>
            <a:ext cx="705418" cy="1550499"/>
            <a:chOff x="7313613" y="874713"/>
            <a:chExt cx="473075" cy="1039813"/>
          </a:xfrm>
          <a:solidFill>
            <a:schemeClr val="accent1">
              <a:lumMod val="40000"/>
              <a:lumOff val="60000"/>
            </a:schemeClr>
          </a:solidFill>
        </p:grpSpPr>
        <p:sp>
          <p:nvSpPr>
            <p:cNvPr id="30" name="Rectangle 68">
              <a:extLst>
                <a:ext uri="{FF2B5EF4-FFF2-40B4-BE49-F238E27FC236}">
                  <a16:creationId xmlns:a16="http://schemas.microsoft.com/office/drawing/2014/main" id="{638FD28A-DD81-4034-ACF5-E7AD587B5ECF}"/>
                </a:ext>
              </a:extLst>
            </p:cNvPr>
            <p:cNvSpPr>
              <a:spLocks noChangeArrowheads="1"/>
            </p:cNvSpPr>
            <p:nvPr/>
          </p:nvSpPr>
          <p:spPr bwMode="auto">
            <a:xfrm>
              <a:off x="7531100" y="1560513"/>
              <a:ext cx="36513" cy="3540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1" name="Freeform 69">
              <a:extLst>
                <a:ext uri="{FF2B5EF4-FFF2-40B4-BE49-F238E27FC236}">
                  <a16:creationId xmlns:a16="http://schemas.microsoft.com/office/drawing/2014/main" id="{70B8F23E-274E-49FD-B318-1D2DD545A65E}"/>
                </a:ext>
              </a:extLst>
            </p:cNvPr>
            <p:cNvSpPr>
              <a:spLocks/>
            </p:cNvSpPr>
            <p:nvPr/>
          </p:nvSpPr>
          <p:spPr bwMode="auto">
            <a:xfrm>
              <a:off x="7313613" y="874713"/>
              <a:ext cx="473075" cy="685800"/>
            </a:xfrm>
            <a:custGeom>
              <a:avLst/>
              <a:gdLst>
                <a:gd name="T0" fmla="*/ 39 w 623"/>
                <a:gd name="T1" fmla="*/ 674 h 903"/>
                <a:gd name="T2" fmla="*/ 251 w 623"/>
                <a:gd name="T3" fmla="*/ 58 h 903"/>
                <a:gd name="T4" fmla="*/ 373 w 623"/>
                <a:gd name="T5" fmla="*/ 58 h 903"/>
                <a:gd name="T6" fmla="*/ 584 w 623"/>
                <a:gd name="T7" fmla="*/ 674 h 903"/>
                <a:gd name="T8" fmla="*/ 421 w 623"/>
                <a:gd name="T9" fmla="*/ 903 h 903"/>
                <a:gd name="T10" fmla="*/ 202 w 623"/>
                <a:gd name="T11" fmla="*/ 903 h 903"/>
                <a:gd name="T12" fmla="*/ 39 w 623"/>
                <a:gd name="T13" fmla="*/ 674 h 903"/>
              </a:gdLst>
              <a:ahLst/>
              <a:cxnLst>
                <a:cxn ang="0">
                  <a:pos x="T0" y="T1"/>
                </a:cxn>
                <a:cxn ang="0">
                  <a:pos x="T2" y="T3"/>
                </a:cxn>
                <a:cxn ang="0">
                  <a:pos x="T4" y="T5"/>
                </a:cxn>
                <a:cxn ang="0">
                  <a:pos x="T6" y="T7"/>
                </a:cxn>
                <a:cxn ang="0">
                  <a:pos x="T8" y="T9"/>
                </a:cxn>
                <a:cxn ang="0">
                  <a:pos x="T10" y="T11"/>
                </a:cxn>
                <a:cxn ang="0">
                  <a:pos x="T12" y="T13"/>
                </a:cxn>
              </a:cxnLst>
              <a:rect l="0" t="0" r="r" b="b"/>
              <a:pathLst>
                <a:path w="623" h="903">
                  <a:moveTo>
                    <a:pt x="39" y="674"/>
                  </a:moveTo>
                  <a:lnTo>
                    <a:pt x="251" y="58"/>
                  </a:lnTo>
                  <a:cubicBezTo>
                    <a:pt x="271" y="0"/>
                    <a:pt x="353" y="0"/>
                    <a:pt x="373" y="58"/>
                  </a:cubicBezTo>
                  <a:lnTo>
                    <a:pt x="584" y="674"/>
                  </a:lnTo>
                  <a:cubicBezTo>
                    <a:pt x="623" y="786"/>
                    <a:pt x="540" y="903"/>
                    <a:pt x="421" y="903"/>
                  </a:cubicBezTo>
                  <a:lnTo>
                    <a:pt x="202" y="903"/>
                  </a:lnTo>
                  <a:cubicBezTo>
                    <a:pt x="84" y="903"/>
                    <a:pt x="0" y="786"/>
                    <a:pt x="39" y="67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2" name="Freeform 72">
              <a:extLst>
                <a:ext uri="{FF2B5EF4-FFF2-40B4-BE49-F238E27FC236}">
                  <a16:creationId xmlns:a16="http://schemas.microsoft.com/office/drawing/2014/main" id="{F132DFD9-3C41-4349-83E8-E92A61BE9596}"/>
                </a:ext>
              </a:extLst>
            </p:cNvPr>
            <p:cNvSpPr>
              <a:spLocks/>
            </p:cNvSpPr>
            <p:nvPr/>
          </p:nvSpPr>
          <p:spPr bwMode="auto">
            <a:xfrm>
              <a:off x="7550150" y="885826"/>
              <a:ext cx="236538" cy="674688"/>
            </a:xfrm>
            <a:custGeom>
              <a:avLst/>
              <a:gdLst>
                <a:gd name="T0" fmla="*/ 61 w 311"/>
                <a:gd name="T1" fmla="*/ 44 h 889"/>
                <a:gd name="T2" fmla="*/ 0 w 311"/>
                <a:gd name="T3" fmla="*/ 0 h 889"/>
                <a:gd name="T4" fmla="*/ 0 w 311"/>
                <a:gd name="T5" fmla="*/ 889 h 889"/>
                <a:gd name="T6" fmla="*/ 109 w 311"/>
                <a:gd name="T7" fmla="*/ 889 h 889"/>
                <a:gd name="T8" fmla="*/ 272 w 311"/>
                <a:gd name="T9" fmla="*/ 660 h 889"/>
                <a:gd name="T10" fmla="*/ 61 w 311"/>
                <a:gd name="T11" fmla="*/ 44 h 889"/>
              </a:gdLst>
              <a:ahLst/>
              <a:cxnLst>
                <a:cxn ang="0">
                  <a:pos x="T0" y="T1"/>
                </a:cxn>
                <a:cxn ang="0">
                  <a:pos x="T2" y="T3"/>
                </a:cxn>
                <a:cxn ang="0">
                  <a:pos x="T4" y="T5"/>
                </a:cxn>
                <a:cxn ang="0">
                  <a:pos x="T6" y="T7"/>
                </a:cxn>
                <a:cxn ang="0">
                  <a:pos x="T8" y="T9"/>
                </a:cxn>
                <a:cxn ang="0">
                  <a:pos x="T10" y="T11"/>
                </a:cxn>
              </a:cxnLst>
              <a:rect l="0" t="0" r="r" b="b"/>
              <a:pathLst>
                <a:path w="311" h="889">
                  <a:moveTo>
                    <a:pt x="61" y="44"/>
                  </a:moveTo>
                  <a:cubicBezTo>
                    <a:pt x="51" y="15"/>
                    <a:pt x="25" y="0"/>
                    <a:pt x="0" y="0"/>
                  </a:cubicBezTo>
                  <a:lnTo>
                    <a:pt x="0" y="889"/>
                  </a:lnTo>
                  <a:lnTo>
                    <a:pt x="109" y="889"/>
                  </a:lnTo>
                  <a:cubicBezTo>
                    <a:pt x="228" y="889"/>
                    <a:pt x="311" y="772"/>
                    <a:pt x="272" y="660"/>
                  </a:cubicBezTo>
                  <a:lnTo>
                    <a:pt x="61"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3" name="그룹 81">
            <a:extLst>
              <a:ext uri="{FF2B5EF4-FFF2-40B4-BE49-F238E27FC236}">
                <a16:creationId xmlns:a16="http://schemas.microsoft.com/office/drawing/2014/main" id="{26E90B53-52E0-4C39-A54B-7ED874D0A4B8}"/>
              </a:ext>
            </a:extLst>
          </p:cNvPr>
          <p:cNvGrpSpPr/>
          <p:nvPr/>
        </p:nvGrpSpPr>
        <p:grpSpPr>
          <a:xfrm>
            <a:off x="2593919" y="4943507"/>
            <a:ext cx="638764" cy="919365"/>
            <a:chOff x="5413375" y="214313"/>
            <a:chExt cx="444500" cy="639763"/>
          </a:xfrm>
          <a:solidFill>
            <a:schemeClr val="accent1">
              <a:lumMod val="40000"/>
              <a:lumOff val="60000"/>
            </a:schemeClr>
          </a:solidFill>
        </p:grpSpPr>
        <p:sp>
          <p:nvSpPr>
            <p:cNvPr id="34" name="Rectangle 49">
              <a:extLst>
                <a:ext uri="{FF2B5EF4-FFF2-40B4-BE49-F238E27FC236}">
                  <a16:creationId xmlns:a16="http://schemas.microsoft.com/office/drawing/2014/main" id="{A9B3948D-0986-4DFE-8234-5900647FF928}"/>
                </a:ext>
              </a:extLst>
            </p:cNvPr>
            <p:cNvSpPr>
              <a:spLocks noChangeArrowheads="1"/>
            </p:cNvSpPr>
            <p:nvPr/>
          </p:nvSpPr>
          <p:spPr bwMode="auto">
            <a:xfrm>
              <a:off x="5622925" y="611188"/>
              <a:ext cx="25400"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5" name="Freeform 50">
              <a:extLst>
                <a:ext uri="{FF2B5EF4-FFF2-40B4-BE49-F238E27FC236}">
                  <a16:creationId xmlns:a16="http://schemas.microsoft.com/office/drawing/2014/main" id="{B4A88EB7-F40D-4E14-9DF0-9B4FA4FFCE75}"/>
                </a:ext>
              </a:extLst>
            </p:cNvPr>
            <p:cNvSpPr>
              <a:spLocks/>
            </p:cNvSpPr>
            <p:nvPr/>
          </p:nvSpPr>
          <p:spPr bwMode="auto">
            <a:xfrm>
              <a:off x="5413375" y="214313"/>
              <a:ext cx="444500" cy="461963"/>
            </a:xfrm>
            <a:custGeom>
              <a:avLst/>
              <a:gdLst>
                <a:gd name="T0" fmla="*/ 0 w 584"/>
                <a:gd name="T1" fmla="*/ 608 h 608"/>
                <a:gd name="T2" fmla="*/ 151 w 584"/>
                <a:gd name="T3" fmla="*/ 408 h 608"/>
                <a:gd name="T4" fmla="*/ 31 w 584"/>
                <a:gd name="T5" fmla="*/ 408 h 608"/>
                <a:gd name="T6" fmla="*/ 192 w 584"/>
                <a:gd name="T7" fmla="*/ 232 h 608"/>
                <a:gd name="T8" fmla="*/ 80 w 584"/>
                <a:gd name="T9" fmla="*/ 232 h 608"/>
                <a:gd name="T10" fmla="*/ 292 w 584"/>
                <a:gd name="T11" fmla="*/ 0 h 608"/>
                <a:gd name="T12" fmla="*/ 503 w 584"/>
                <a:gd name="T13" fmla="*/ 232 h 608"/>
                <a:gd name="T14" fmla="*/ 391 w 584"/>
                <a:gd name="T15" fmla="*/ 232 h 608"/>
                <a:gd name="T16" fmla="*/ 552 w 584"/>
                <a:gd name="T17" fmla="*/ 408 h 608"/>
                <a:gd name="T18" fmla="*/ 433 w 584"/>
                <a:gd name="T19" fmla="*/ 408 h 608"/>
                <a:gd name="T20" fmla="*/ 584 w 584"/>
                <a:gd name="T21" fmla="*/ 608 h 608"/>
                <a:gd name="T22" fmla="*/ 0 w 584"/>
                <a:gd name="T23" fmla="*/ 608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4" h="608">
                  <a:moveTo>
                    <a:pt x="0" y="608"/>
                  </a:moveTo>
                  <a:lnTo>
                    <a:pt x="151" y="408"/>
                  </a:lnTo>
                  <a:lnTo>
                    <a:pt x="31" y="408"/>
                  </a:lnTo>
                  <a:lnTo>
                    <a:pt x="192" y="232"/>
                  </a:lnTo>
                  <a:lnTo>
                    <a:pt x="80" y="232"/>
                  </a:lnTo>
                  <a:lnTo>
                    <a:pt x="292" y="0"/>
                  </a:lnTo>
                  <a:lnTo>
                    <a:pt x="503" y="232"/>
                  </a:lnTo>
                  <a:lnTo>
                    <a:pt x="391" y="232"/>
                  </a:lnTo>
                  <a:lnTo>
                    <a:pt x="552" y="408"/>
                  </a:lnTo>
                  <a:lnTo>
                    <a:pt x="433" y="408"/>
                  </a:lnTo>
                  <a:lnTo>
                    <a:pt x="584" y="608"/>
                  </a:lnTo>
                  <a:lnTo>
                    <a:pt x="0"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6" name="Freeform 51">
              <a:extLst>
                <a:ext uri="{FF2B5EF4-FFF2-40B4-BE49-F238E27FC236}">
                  <a16:creationId xmlns:a16="http://schemas.microsoft.com/office/drawing/2014/main" id="{17BB6E62-866C-4DFE-9F54-CA75A03620EC}"/>
                </a:ext>
              </a:extLst>
            </p:cNvPr>
            <p:cNvSpPr>
              <a:spLocks/>
            </p:cNvSpPr>
            <p:nvPr/>
          </p:nvSpPr>
          <p:spPr bwMode="auto">
            <a:xfrm>
              <a:off x="5635625" y="214313"/>
              <a:ext cx="222250" cy="461963"/>
            </a:xfrm>
            <a:custGeom>
              <a:avLst/>
              <a:gdLst>
                <a:gd name="T0" fmla="*/ 292 w 292"/>
                <a:gd name="T1" fmla="*/ 608 h 608"/>
                <a:gd name="T2" fmla="*/ 0 w 292"/>
                <a:gd name="T3" fmla="*/ 608 h 608"/>
                <a:gd name="T4" fmla="*/ 0 w 292"/>
                <a:gd name="T5" fmla="*/ 0 h 608"/>
                <a:gd name="T6" fmla="*/ 211 w 292"/>
                <a:gd name="T7" fmla="*/ 232 h 608"/>
                <a:gd name="T8" fmla="*/ 99 w 292"/>
                <a:gd name="T9" fmla="*/ 232 h 608"/>
                <a:gd name="T10" fmla="*/ 260 w 292"/>
                <a:gd name="T11" fmla="*/ 408 h 608"/>
                <a:gd name="T12" fmla="*/ 141 w 292"/>
                <a:gd name="T13" fmla="*/ 408 h 608"/>
                <a:gd name="T14" fmla="*/ 292 w 292"/>
                <a:gd name="T15" fmla="*/ 608 h 60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92" h="608">
                  <a:moveTo>
                    <a:pt x="292" y="608"/>
                  </a:moveTo>
                  <a:lnTo>
                    <a:pt x="0" y="608"/>
                  </a:lnTo>
                  <a:lnTo>
                    <a:pt x="0" y="0"/>
                  </a:lnTo>
                  <a:lnTo>
                    <a:pt x="211" y="232"/>
                  </a:lnTo>
                  <a:lnTo>
                    <a:pt x="99" y="232"/>
                  </a:lnTo>
                  <a:lnTo>
                    <a:pt x="260" y="408"/>
                  </a:lnTo>
                  <a:lnTo>
                    <a:pt x="141" y="408"/>
                  </a:lnTo>
                  <a:lnTo>
                    <a:pt x="292" y="60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37" name="그룹 85">
            <a:extLst>
              <a:ext uri="{FF2B5EF4-FFF2-40B4-BE49-F238E27FC236}">
                <a16:creationId xmlns:a16="http://schemas.microsoft.com/office/drawing/2014/main" id="{86E0C5ED-3811-4D35-8BA0-ACC605C1CDD9}"/>
              </a:ext>
            </a:extLst>
          </p:cNvPr>
          <p:cNvGrpSpPr/>
          <p:nvPr/>
        </p:nvGrpSpPr>
        <p:grpSpPr>
          <a:xfrm>
            <a:off x="569292" y="5221910"/>
            <a:ext cx="323970" cy="634252"/>
            <a:chOff x="4070350" y="60326"/>
            <a:chExt cx="450850" cy="882650"/>
          </a:xfrm>
          <a:solidFill>
            <a:schemeClr val="accent1">
              <a:lumMod val="40000"/>
              <a:lumOff val="60000"/>
            </a:schemeClr>
          </a:solidFill>
        </p:grpSpPr>
        <p:sp>
          <p:nvSpPr>
            <p:cNvPr id="38" name="Rectangle 19">
              <a:extLst>
                <a:ext uri="{FF2B5EF4-FFF2-40B4-BE49-F238E27FC236}">
                  <a16:creationId xmlns:a16="http://schemas.microsoft.com/office/drawing/2014/main" id="{DD2490C8-E687-42F4-AA7D-977572F20A72}"/>
                </a:ext>
              </a:extLst>
            </p:cNvPr>
            <p:cNvSpPr>
              <a:spLocks noChangeArrowheads="1"/>
            </p:cNvSpPr>
            <p:nvPr/>
          </p:nvSpPr>
          <p:spPr bwMode="auto">
            <a:xfrm>
              <a:off x="4279900" y="642938"/>
              <a:ext cx="31750" cy="3000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39" name="Freeform 20">
              <a:extLst>
                <a:ext uri="{FF2B5EF4-FFF2-40B4-BE49-F238E27FC236}">
                  <a16:creationId xmlns:a16="http://schemas.microsoft.com/office/drawing/2014/main" id="{5D6204CF-AFA5-4017-9A1C-205B8F1977FA}"/>
                </a:ext>
              </a:extLst>
            </p:cNvPr>
            <p:cNvSpPr>
              <a:spLocks/>
            </p:cNvSpPr>
            <p:nvPr/>
          </p:nvSpPr>
          <p:spPr bwMode="auto">
            <a:xfrm>
              <a:off x="4070350" y="60326"/>
              <a:ext cx="450850" cy="655638"/>
            </a:xfrm>
            <a:custGeom>
              <a:avLst/>
              <a:gdLst>
                <a:gd name="T0" fmla="*/ 0 w 593"/>
                <a:gd name="T1" fmla="*/ 862 h 862"/>
                <a:gd name="T2" fmla="*/ 297 w 593"/>
                <a:gd name="T3" fmla="*/ 0 h 862"/>
                <a:gd name="T4" fmla="*/ 593 w 593"/>
                <a:gd name="T5" fmla="*/ 862 h 862"/>
                <a:gd name="T6" fmla="*/ 0 w 593"/>
                <a:gd name="T7" fmla="*/ 862 h 862"/>
              </a:gdLst>
              <a:ahLst/>
              <a:cxnLst>
                <a:cxn ang="0">
                  <a:pos x="T0" y="T1"/>
                </a:cxn>
                <a:cxn ang="0">
                  <a:pos x="T2" y="T3"/>
                </a:cxn>
                <a:cxn ang="0">
                  <a:pos x="T4" y="T5"/>
                </a:cxn>
                <a:cxn ang="0">
                  <a:pos x="T6" y="T7"/>
                </a:cxn>
              </a:cxnLst>
              <a:rect l="0" t="0" r="r" b="b"/>
              <a:pathLst>
                <a:path w="593" h="862">
                  <a:moveTo>
                    <a:pt x="0" y="862"/>
                  </a:moveTo>
                  <a:lnTo>
                    <a:pt x="297" y="0"/>
                  </a:lnTo>
                  <a:lnTo>
                    <a:pt x="593" y="862"/>
                  </a:lnTo>
                  <a:lnTo>
                    <a:pt x="0" y="86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0" name="Freeform 21">
              <a:extLst>
                <a:ext uri="{FF2B5EF4-FFF2-40B4-BE49-F238E27FC236}">
                  <a16:creationId xmlns:a16="http://schemas.microsoft.com/office/drawing/2014/main" id="{12A6FA7C-ABAE-4D11-B67C-91E7905A4B87}"/>
                </a:ext>
              </a:extLst>
            </p:cNvPr>
            <p:cNvSpPr>
              <a:spLocks/>
            </p:cNvSpPr>
            <p:nvPr/>
          </p:nvSpPr>
          <p:spPr bwMode="auto">
            <a:xfrm>
              <a:off x="4295775" y="60326"/>
              <a:ext cx="225425" cy="655638"/>
            </a:xfrm>
            <a:custGeom>
              <a:avLst/>
              <a:gdLst>
                <a:gd name="T0" fmla="*/ 296 w 296"/>
                <a:gd name="T1" fmla="*/ 863 h 863"/>
                <a:gd name="T2" fmla="*/ 0 w 296"/>
                <a:gd name="T3" fmla="*/ 863 h 863"/>
                <a:gd name="T4" fmla="*/ 0 w 296"/>
                <a:gd name="T5" fmla="*/ 0 h 863"/>
                <a:gd name="T6" fmla="*/ 296 w 296"/>
                <a:gd name="T7" fmla="*/ 863 h 863"/>
              </a:gdLst>
              <a:ahLst/>
              <a:cxnLst>
                <a:cxn ang="0">
                  <a:pos x="T0" y="T1"/>
                </a:cxn>
                <a:cxn ang="0">
                  <a:pos x="T2" y="T3"/>
                </a:cxn>
                <a:cxn ang="0">
                  <a:pos x="T4" y="T5"/>
                </a:cxn>
                <a:cxn ang="0">
                  <a:pos x="T6" y="T7"/>
                </a:cxn>
              </a:cxnLst>
              <a:rect l="0" t="0" r="r" b="b"/>
              <a:pathLst>
                <a:path w="296" h="863">
                  <a:moveTo>
                    <a:pt x="296" y="863"/>
                  </a:moveTo>
                  <a:lnTo>
                    <a:pt x="0" y="863"/>
                  </a:lnTo>
                  <a:lnTo>
                    <a:pt x="0" y="0"/>
                  </a:lnTo>
                  <a:lnTo>
                    <a:pt x="296" y="86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1" name="그룹 89">
            <a:extLst>
              <a:ext uri="{FF2B5EF4-FFF2-40B4-BE49-F238E27FC236}">
                <a16:creationId xmlns:a16="http://schemas.microsoft.com/office/drawing/2014/main" id="{AF19BCD4-2EE0-4D22-AD55-7868BF08E231}"/>
              </a:ext>
            </a:extLst>
          </p:cNvPr>
          <p:cNvGrpSpPr/>
          <p:nvPr/>
        </p:nvGrpSpPr>
        <p:grpSpPr>
          <a:xfrm>
            <a:off x="4834747" y="4744207"/>
            <a:ext cx="891001" cy="968256"/>
            <a:chOff x="7986713" y="1112838"/>
            <a:chExt cx="823913" cy="895351"/>
          </a:xfrm>
          <a:solidFill>
            <a:schemeClr val="accent1">
              <a:lumMod val="40000"/>
              <a:lumOff val="60000"/>
            </a:schemeClr>
          </a:solidFill>
        </p:grpSpPr>
        <p:sp>
          <p:nvSpPr>
            <p:cNvPr id="42" name="Freeform 22">
              <a:extLst>
                <a:ext uri="{FF2B5EF4-FFF2-40B4-BE49-F238E27FC236}">
                  <a16:creationId xmlns:a16="http://schemas.microsoft.com/office/drawing/2014/main" id="{F080C437-562B-429B-8C2A-DEE35F932256}"/>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3" name="Oval 23">
              <a:extLst>
                <a:ext uri="{FF2B5EF4-FFF2-40B4-BE49-F238E27FC236}">
                  <a16:creationId xmlns:a16="http://schemas.microsoft.com/office/drawing/2014/main" id="{6867F05A-3625-4EE5-BC60-4A21E0F48138}"/>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4" name="Freeform 24">
              <a:extLst>
                <a:ext uri="{FF2B5EF4-FFF2-40B4-BE49-F238E27FC236}">
                  <a16:creationId xmlns:a16="http://schemas.microsoft.com/office/drawing/2014/main" id="{11FEDDCB-2659-449B-94A3-AFF5764114F7}"/>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5" name="Oval 25">
              <a:extLst>
                <a:ext uri="{FF2B5EF4-FFF2-40B4-BE49-F238E27FC236}">
                  <a16:creationId xmlns:a16="http://schemas.microsoft.com/office/drawing/2014/main" id="{127D1B94-C0F2-44DA-AC18-393411192FB2}"/>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6" name="Oval 26">
              <a:extLst>
                <a:ext uri="{FF2B5EF4-FFF2-40B4-BE49-F238E27FC236}">
                  <a16:creationId xmlns:a16="http://schemas.microsoft.com/office/drawing/2014/main" id="{AC7BB1D7-6182-49C1-A837-71184C234237}"/>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47" name="그룹 95">
            <a:extLst>
              <a:ext uri="{FF2B5EF4-FFF2-40B4-BE49-F238E27FC236}">
                <a16:creationId xmlns:a16="http://schemas.microsoft.com/office/drawing/2014/main" id="{2F656AB5-2D04-451C-9D92-C1BA1D3FF120}"/>
              </a:ext>
            </a:extLst>
          </p:cNvPr>
          <p:cNvGrpSpPr/>
          <p:nvPr/>
        </p:nvGrpSpPr>
        <p:grpSpPr>
          <a:xfrm>
            <a:off x="916082" y="5165858"/>
            <a:ext cx="536694" cy="583229"/>
            <a:chOff x="7986713" y="1112838"/>
            <a:chExt cx="823913" cy="895351"/>
          </a:xfrm>
          <a:solidFill>
            <a:schemeClr val="accent1">
              <a:lumMod val="40000"/>
              <a:lumOff val="60000"/>
            </a:schemeClr>
          </a:solidFill>
        </p:grpSpPr>
        <p:sp>
          <p:nvSpPr>
            <p:cNvPr id="48" name="Freeform 22">
              <a:extLst>
                <a:ext uri="{FF2B5EF4-FFF2-40B4-BE49-F238E27FC236}">
                  <a16:creationId xmlns:a16="http://schemas.microsoft.com/office/drawing/2014/main" id="{C906E5B4-C303-4F89-BA32-829785D363C2}"/>
                </a:ext>
              </a:extLst>
            </p:cNvPr>
            <p:cNvSpPr>
              <a:spLocks/>
            </p:cNvSpPr>
            <p:nvPr/>
          </p:nvSpPr>
          <p:spPr bwMode="auto">
            <a:xfrm>
              <a:off x="8232775" y="1501776"/>
              <a:ext cx="333375" cy="506413"/>
            </a:xfrm>
            <a:custGeom>
              <a:avLst/>
              <a:gdLst>
                <a:gd name="T0" fmla="*/ 439 w 439"/>
                <a:gd name="T1" fmla="*/ 71 h 667"/>
                <a:gd name="T2" fmla="*/ 405 w 439"/>
                <a:gd name="T3" fmla="*/ 45 h 667"/>
                <a:gd name="T4" fmla="*/ 243 w 439"/>
                <a:gd name="T5" fmla="*/ 178 h 667"/>
                <a:gd name="T6" fmla="*/ 243 w 439"/>
                <a:gd name="T7" fmla="*/ 0 h 667"/>
                <a:gd name="T8" fmla="*/ 189 w 439"/>
                <a:gd name="T9" fmla="*/ 0 h 667"/>
                <a:gd name="T10" fmla="*/ 189 w 439"/>
                <a:gd name="T11" fmla="*/ 178 h 667"/>
                <a:gd name="T12" fmla="*/ 35 w 439"/>
                <a:gd name="T13" fmla="*/ 31 h 667"/>
                <a:gd name="T14" fmla="*/ 0 w 439"/>
                <a:gd name="T15" fmla="*/ 57 h 667"/>
                <a:gd name="T16" fmla="*/ 189 w 439"/>
                <a:gd name="T17" fmla="*/ 231 h 667"/>
                <a:gd name="T18" fmla="*/ 189 w 439"/>
                <a:gd name="T19" fmla="*/ 667 h 667"/>
                <a:gd name="T20" fmla="*/ 243 w 439"/>
                <a:gd name="T21" fmla="*/ 667 h 667"/>
                <a:gd name="T22" fmla="*/ 243 w 439"/>
                <a:gd name="T23" fmla="*/ 231 h 667"/>
                <a:gd name="T24" fmla="*/ 439 w 439"/>
                <a:gd name="T25" fmla="*/ 71 h 6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9" h="667">
                  <a:moveTo>
                    <a:pt x="439" y="71"/>
                  </a:moveTo>
                  <a:lnTo>
                    <a:pt x="405" y="45"/>
                  </a:lnTo>
                  <a:lnTo>
                    <a:pt x="243" y="178"/>
                  </a:lnTo>
                  <a:lnTo>
                    <a:pt x="243" y="0"/>
                  </a:lnTo>
                  <a:lnTo>
                    <a:pt x="189" y="0"/>
                  </a:lnTo>
                  <a:lnTo>
                    <a:pt x="189" y="178"/>
                  </a:lnTo>
                  <a:lnTo>
                    <a:pt x="35" y="31"/>
                  </a:lnTo>
                  <a:lnTo>
                    <a:pt x="0" y="57"/>
                  </a:lnTo>
                  <a:lnTo>
                    <a:pt x="189" y="231"/>
                  </a:lnTo>
                  <a:lnTo>
                    <a:pt x="189" y="667"/>
                  </a:lnTo>
                  <a:lnTo>
                    <a:pt x="243" y="667"/>
                  </a:lnTo>
                  <a:lnTo>
                    <a:pt x="243" y="231"/>
                  </a:lnTo>
                  <a:lnTo>
                    <a:pt x="439" y="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49" name="Oval 23">
              <a:extLst>
                <a:ext uri="{FF2B5EF4-FFF2-40B4-BE49-F238E27FC236}">
                  <a16:creationId xmlns:a16="http://schemas.microsoft.com/office/drawing/2014/main" id="{7F61D45E-65B6-45F0-9FAB-65F899C6429F}"/>
                </a:ext>
              </a:extLst>
            </p:cNvPr>
            <p:cNvSpPr>
              <a:spLocks noChangeArrowheads="1"/>
            </p:cNvSpPr>
            <p:nvPr/>
          </p:nvSpPr>
          <p:spPr bwMode="auto">
            <a:xfrm>
              <a:off x="8204200" y="11128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0" name="Freeform 24">
              <a:extLst>
                <a:ext uri="{FF2B5EF4-FFF2-40B4-BE49-F238E27FC236}">
                  <a16:creationId xmlns:a16="http://schemas.microsoft.com/office/drawing/2014/main" id="{28159E6D-AC4C-451F-AD91-B5F9AD9BE44F}"/>
                </a:ext>
              </a:extLst>
            </p:cNvPr>
            <p:cNvSpPr>
              <a:spLocks/>
            </p:cNvSpPr>
            <p:nvPr/>
          </p:nvSpPr>
          <p:spPr bwMode="auto">
            <a:xfrm>
              <a:off x="8399463" y="1112838"/>
              <a:ext cx="193675" cy="388938"/>
            </a:xfrm>
            <a:custGeom>
              <a:avLst/>
              <a:gdLst>
                <a:gd name="T0" fmla="*/ 0 w 255"/>
                <a:gd name="T1" fmla="*/ 0 h 512"/>
                <a:gd name="T2" fmla="*/ 0 w 255"/>
                <a:gd name="T3" fmla="*/ 512 h 512"/>
                <a:gd name="T4" fmla="*/ 255 w 255"/>
                <a:gd name="T5" fmla="*/ 256 h 512"/>
                <a:gd name="T6" fmla="*/ 0 w 255"/>
                <a:gd name="T7" fmla="*/ 0 h 512"/>
              </a:gdLst>
              <a:ahLst/>
              <a:cxnLst>
                <a:cxn ang="0">
                  <a:pos x="T0" y="T1"/>
                </a:cxn>
                <a:cxn ang="0">
                  <a:pos x="T2" y="T3"/>
                </a:cxn>
                <a:cxn ang="0">
                  <a:pos x="T4" y="T5"/>
                </a:cxn>
                <a:cxn ang="0">
                  <a:pos x="T6" y="T7"/>
                </a:cxn>
              </a:cxnLst>
              <a:rect l="0" t="0" r="r" b="b"/>
              <a:pathLst>
                <a:path w="255" h="512">
                  <a:moveTo>
                    <a:pt x="0" y="0"/>
                  </a:moveTo>
                  <a:lnTo>
                    <a:pt x="0" y="512"/>
                  </a:lnTo>
                  <a:cubicBezTo>
                    <a:pt x="141" y="511"/>
                    <a:pt x="255" y="397"/>
                    <a:pt x="255" y="256"/>
                  </a:cubicBezTo>
                  <a:cubicBezTo>
                    <a:pt x="255" y="115"/>
                    <a:pt x="141" y="0"/>
                    <a:pt x="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1" name="Oval 25">
              <a:extLst>
                <a:ext uri="{FF2B5EF4-FFF2-40B4-BE49-F238E27FC236}">
                  <a16:creationId xmlns:a16="http://schemas.microsoft.com/office/drawing/2014/main" id="{F306F638-940D-428E-A205-2890EA876170}"/>
                </a:ext>
              </a:extLst>
            </p:cNvPr>
            <p:cNvSpPr>
              <a:spLocks noChangeArrowheads="1"/>
            </p:cNvSpPr>
            <p:nvPr/>
          </p:nvSpPr>
          <p:spPr bwMode="auto">
            <a:xfrm>
              <a:off x="7986713" y="1176338"/>
              <a:ext cx="390525"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2" name="Oval 26">
              <a:extLst>
                <a:ext uri="{FF2B5EF4-FFF2-40B4-BE49-F238E27FC236}">
                  <a16:creationId xmlns:a16="http://schemas.microsoft.com/office/drawing/2014/main" id="{9ED5CC7B-8A11-4B7B-A6EC-AB8FC862B0C4}"/>
                </a:ext>
              </a:extLst>
            </p:cNvPr>
            <p:cNvSpPr>
              <a:spLocks noChangeArrowheads="1"/>
            </p:cNvSpPr>
            <p:nvPr/>
          </p:nvSpPr>
          <p:spPr bwMode="auto">
            <a:xfrm>
              <a:off x="8421688" y="1176338"/>
              <a:ext cx="388938" cy="3889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3" name="그룹 101">
            <a:extLst>
              <a:ext uri="{FF2B5EF4-FFF2-40B4-BE49-F238E27FC236}">
                <a16:creationId xmlns:a16="http://schemas.microsoft.com/office/drawing/2014/main" id="{8C37FB4C-6DDB-4BCF-9725-5003D1147D47}"/>
              </a:ext>
            </a:extLst>
          </p:cNvPr>
          <p:cNvGrpSpPr/>
          <p:nvPr/>
        </p:nvGrpSpPr>
        <p:grpSpPr>
          <a:xfrm>
            <a:off x="3949414" y="5080305"/>
            <a:ext cx="526868" cy="834999"/>
            <a:chOff x="4979988" y="223838"/>
            <a:chExt cx="439738" cy="696913"/>
          </a:xfrm>
          <a:solidFill>
            <a:schemeClr val="accent1">
              <a:lumMod val="40000"/>
              <a:lumOff val="60000"/>
            </a:schemeClr>
          </a:solidFill>
        </p:grpSpPr>
        <p:sp>
          <p:nvSpPr>
            <p:cNvPr id="54" name="Rectangle 43">
              <a:extLst>
                <a:ext uri="{FF2B5EF4-FFF2-40B4-BE49-F238E27FC236}">
                  <a16:creationId xmlns:a16="http://schemas.microsoft.com/office/drawing/2014/main" id="{80762300-FB5F-446C-942A-1B5199BCCCF5}"/>
                </a:ext>
              </a:extLst>
            </p:cNvPr>
            <p:cNvSpPr>
              <a:spLocks noChangeArrowheads="1"/>
            </p:cNvSpPr>
            <p:nvPr/>
          </p:nvSpPr>
          <p:spPr bwMode="auto">
            <a:xfrm>
              <a:off x="5192713" y="763588"/>
              <a:ext cx="15875" cy="1571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5" name="Freeform 44">
              <a:extLst>
                <a:ext uri="{FF2B5EF4-FFF2-40B4-BE49-F238E27FC236}">
                  <a16:creationId xmlns:a16="http://schemas.microsoft.com/office/drawing/2014/main" id="{48D5BFB7-4EBA-4A14-BDC1-C3AB915421A4}"/>
                </a:ext>
              </a:extLst>
            </p:cNvPr>
            <p:cNvSpPr>
              <a:spLocks noEditPoints="1"/>
            </p:cNvSpPr>
            <p:nvPr/>
          </p:nvSpPr>
          <p:spPr bwMode="auto">
            <a:xfrm>
              <a:off x="4979988" y="223838"/>
              <a:ext cx="439738" cy="555625"/>
            </a:xfrm>
            <a:custGeom>
              <a:avLst/>
              <a:gdLst>
                <a:gd name="T0" fmla="*/ 289 w 578"/>
                <a:gd name="T1" fmla="*/ 265 h 733"/>
                <a:gd name="T2" fmla="*/ 290 w 578"/>
                <a:gd name="T3" fmla="*/ 265 h 733"/>
                <a:gd name="T4" fmla="*/ 288 w 578"/>
                <a:gd name="T5" fmla="*/ 265 h 733"/>
                <a:gd name="T6" fmla="*/ 289 w 578"/>
                <a:gd name="T7" fmla="*/ 265 h 733"/>
                <a:gd name="T8" fmla="*/ 578 w 578"/>
                <a:gd name="T9" fmla="*/ 733 h 733"/>
                <a:gd name="T10" fmla="*/ 425 w 578"/>
                <a:gd name="T11" fmla="*/ 548 h 733"/>
                <a:gd name="T12" fmla="*/ 524 w 578"/>
                <a:gd name="T13" fmla="*/ 548 h 733"/>
                <a:gd name="T14" fmla="*/ 397 w 578"/>
                <a:gd name="T15" fmla="*/ 395 h 733"/>
                <a:gd name="T16" fmla="*/ 479 w 578"/>
                <a:gd name="T17" fmla="*/ 395 h 733"/>
                <a:gd name="T18" fmla="*/ 381 w 578"/>
                <a:gd name="T19" fmla="*/ 265 h 733"/>
                <a:gd name="T20" fmla="*/ 458 w 578"/>
                <a:gd name="T21" fmla="*/ 265 h 733"/>
                <a:gd name="T22" fmla="*/ 354 w 578"/>
                <a:gd name="T23" fmla="*/ 151 h 733"/>
                <a:gd name="T24" fmla="*/ 427 w 578"/>
                <a:gd name="T25" fmla="*/ 151 h 733"/>
                <a:gd name="T26" fmla="*/ 289 w 578"/>
                <a:gd name="T27" fmla="*/ 0 h 733"/>
                <a:gd name="T28" fmla="*/ 151 w 578"/>
                <a:gd name="T29" fmla="*/ 151 h 733"/>
                <a:gd name="T30" fmla="*/ 224 w 578"/>
                <a:gd name="T31" fmla="*/ 151 h 733"/>
                <a:gd name="T32" fmla="*/ 119 w 578"/>
                <a:gd name="T33" fmla="*/ 265 h 733"/>
                <a:gd name="T34" fmla="*/ 197 w 578"/>
                <a:gd name="T35" fmla="*/ 265 h 733"/>
                <a:gd name="T36" fmla="*/ 99 w 578"/>
                <a:gd name="T37" fmla="*/ 395 h 733"/>
                <a:gd name="T38" fmla="*/ 181 w 578"/>
                <a:gd name="T39" fmla="*/ 395 h 733"/>
                <a:gd name="T40" fmla="*/ 54 w 578"/>
                <a:gd name="T41" fmla="*/ 548 h 733"/>
                <a:gd name="T42" fmla="*/ 153 w 578"/>
                <a:gd name="T43" fmla="*/ 548 h 733"/>
                <a:gd name="T44" fmla="*/ 0 w 578"/>
                <a:gd name="T45" fmla="*/ 733 h 733"/>
                <a:gd name="T46" fmla="*/ 578 w 578"/>
                <a:gd name="T47" fmla="*/ 733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78" h="733">
                  <a:moveTo>
                    <a:pt x="289" y="265"/>
                  </a:moveTo>
                  <a:lnTo>
                    <a:pt x="290" y="265"/>
                  </a:lnTo>
                  <a:lnTo>
                    <a:pt x="288" y="265"/>
                  </a:lnTo>
                  <a:lnTo>
                    <a:pt x="289" y="265"/>
                  </a:lnTo>
                  <a:close/>
                  <a:moveTo>
                    <a:pt x="578" y="733"/>
                  </a:moveTo>
                  <a:lnTo>
                    <a:pt x="425" y="548"/>
                  </a:lnTo>
                  <a:lnTo>
                    <a:pt x="524" y="548"/>
                  </a:lnTo>
                  <a:lnTo>
                    <a:pt x="397" y="395"/>
                  </a:lnTo>
                  <a:lnTo>
                    <a:pt x="479" y="395"/>
                  </a:lnTo>
                  <a:lnTo>
                    <a:pt x="381" y="265"/>
                  </a:lnTo>
                  <a:lnTo>
                    <a:pt x="458" y="265"/>
                  </a:lnTo>
                  <a:lnTo>
                    <a:pt x="354" y="151"/>
                  </a:lnTo>
                  <a:lnTo>
                    <a:pt x="427" y="151"/>
                  </a:lnTo>
                  <a:lnTo>
                    <a:pt x="289" y="0"/>
                  </a:lnTo>
                  <a:lnTo>
                    <a:pt x="151" y="151"/>
                  </a:lnTo>
                  <a:lnTo>
                    <a:pt x="224" y="151"/>
                  </a:lnTo>
                  <a:lnTo>
                    <a:pt x="119" y="265"/>
                  </a:lnTo>
                  <a:lnTo>
                    <a:pt x="197" y="265"/>
                  </a:lnTo>
                  <a:lnTo>
                    <a:pt x="99" y="395"/>
                  </a:lnTo>
                  <a:lnTo>
                    <a:pt x="181" y="395"/>
                  </a:lnTo>
                  <a:lnTo>
                    <a:pt x="54" y="548"/>
                  </a:lnTo>
                  <a:lnTo>
                    <a:pt x="153" y="548"/>
                  </a:lnTo>
                  <a:lnTo>
                    <a:pt x="0" y="733"/>
                  </a:lnTo>
                  <a:lnTo>
                    <a:pt x="578" y="7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6" name="Freeform 45">
              <a:extLst>
                <a:ext uri="{FF2B5EF4-FFF2-40B4-BE49-F238E27FC236}">
                  <a16:creationId xmlns:a16="http://schemas.microsoft.com/office/drawing/2014/main" id="{3C871FFE-DCEC-4D91-8736-D5292212D558}"/>
                </a:ext>
              </a:extLst>
            </p:cNvPr>
            <p:cNvSpPr>
              <a:spLocks/>
            </p:cNvSpPr>
            <p:nvPr/>
          </p:nvSpPr>
          <p:spPr bwMode="auto">
            <a:xfrm>
              <a:off x="5200650" y="223838"/>
              <a:ext cx="219075" cy="555625"/>
            </a:xfrm>
            <a:custGeom>
              <a:avLst/>
              <a:gdLst>
                <a:gd name="T0" fmla="*/ 136 w 289"/>
                <a:gd name="T1" fmla="*/ 548 h 733"/>
                <a:gd name="T2" fmla="*/ 235 w 289"/>
                <a:gd name="T3" fmla="*/ 548 h 733"/>
                <a:gd name="T4" fmla="*/ 108 w 289"/>
                <a:gd name="T5" fmla="*/ 395 h 733"/>
                <a:gd name="T6" fmla="*/ 190 w 289"/>
                <a:gd name="T7" fmla="*/ 395 h 733"/>
                <a:gd name="T8" fmla="*/ 92 w 289"/>
                <a:gd name="T9" fmla="*/ 265 h 733"/>
                <a:gd name="T10" fmla="*/ 169 w 289"/>
                <a:gd name="T11" fmla="*/ 265 h 733"/>
                <a:gd name="T12" fmla="*/ 65 w 289"/>
                <a:gd name="T13" fmla="*/ 151 h 733"/>
                <a:gd name="T14" fmla="*/ 138 w 289"/>
                <a:gd name="T15" fmla="*/ 151 h 733"/>
                <a:gd name="T16" fmla="*/ 0 w 289"/>
                <a:gd name="T17" fmla="*/ 0 h 733"/>
                <a:gd name="T18" fmla="*/ 0 w 289"/>
                <a:gd name="T19" fmla="*/ 265 h 733"/>
                <a:gd name="T20" fmla="*/ 1 w 289"/>
                <a:gd name="T21" fmla="*/ 265 h 733"/>
                <a:gd name="T22" fmla="*/ 0 w 289"/>
                <a:gd name="T23" fmla="*/ 265 h 733"/>
                <a:gd name="T24" fmla="*/ 0 w 289"/>
                <a:gd name="T25" fmla="*/ 733 h 733"/>
                <a:gd name="T26" fmla="*/ 289 w 289"/>
                <a:gd name="T27" fmla="*/ 733 h 733"/>
                <a:gd name="T28" fmla="*/ 136 w 289"/>
                <a:gd name="T29" fmla="*/ 548 h 7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89" h="733">
                  <a:moveTo>
                    <a:pt x="136" y="548"/>
                  </a:moveTo>
                  <a:lnTo>
                    <a:pt x="235" y="548"/>
                  </a:lnTo>
                  <a:lnTo>
                    <a:pt x="108" y="395"/>
                  </a:lnTo>
                  <a:lnTo>
                    <a:pt x="190" y="395"/>
                  </a:lnTo>
                  <a:lnTo>
                    <a:pt x="92" y="265"/>
                  </a:lnTo>
                  <a:lnTo>
                    <a:pt x="169" y="265"/>
                  </a:lnTo>
                  <a:lnTo>
                    <a:pt x="65" y="151"/>
                  </a:lnTo>
                  <a:lnTo>
                    <a:pt x="138" y="151"/>
                  </a:lnTo>
                  <a:lnTo>
                    <a:pt x="0" y="0"/>
                  </a:lnTo>
                  <a:lnTo>
                    <a:pt x="0" y="265"/>
                  </a:lnTo>
                  <a:lnTo>
                    <a:pt x="1" y="265"/>
                  </a:lnTo>
                  <a:lnTo>
                    <a:pt x="0" y="265"/>
                  </a:lnTo>
                  <a:lnTo>
                    <a:pt x="0" y="733"/>
                  </a:lnTo>
                  <a:lnTo>
                    <a:pt x="289" y="733"/>
                  </a:lnTo>
                  <a:lnTo>
                    <a:pt x="136" y="54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grpSp>
      <p:grpSp>
        <p:nvGrpSpPr>
          <p:cNvPr id="57" name="그룹 105">
            <a:extLst>
              <a:ext uri="{FF2B5EF4-FFF2-40B4-BE49-F238E27FC236}">
                <a16:creationId xmlns:a16="http://schemas.microsoft.com/office/drawing/2014/main" id="{00D333D9-7A05-44B6-B44A-09A5404DF3F9}"/>
              </a:ext>
            </a:extLst>
          </p:cNvPr>
          <p:cNvGrpSpPr/>
          <p:nvPr/>
        </p:nvGrpSpPr>
        <p:grpSpPr>
          <a:xfrm rot="242710">
            <a:off x="1557304" y="5421511"/>
            <a:ext cx="448933" cy="242688"/>
            <a:chOff x="9777413" y="344488"/>
            <a:chExt cx="919163" cy="496888"/>
          </a:xfrm>
          <a:solidFill>
            <a:schemeClr val="accent1">
              <a:lumMod val="40000"/>
              <a:lumOff val="60000"/>
            </a:schemeClr>
          </a:solidFill>
        </p:grpSpPr>
        <p:sp>
          <p:nvSpPr>
            <p:cNvPr id="58" name="Freeform 27">
              <a:extLst>
                <a:ext uri="{FF2B5EF4-FFF2-40B4-BE49-F238E27FC236}">
                  <a16:creationId xmlns:a16="http://schemas.microsoft.com/office/drawing/2014/main" id="{FFF157EC-1FA6-4918-B286-081FC6D2E9F6}"/>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59" name="Freeform 28">
              <a:extLst>
                <a:ext uri="{FF2B5EF4-FFF2-40B4-BE49-F238E27FC236}">
                  <a16:creationId xmlns:a16="http://schemas.microsoft.com/office/drawing/2014/main" id="{D18DF8D0-66D9-41DE-B2AC-065D773FCB42}"/>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60" name="그룹 108">
            <a:extLst>
              <a:ext uri="{FF2B5EF4-FFF2-40B4-BE49-F238E27FC236}">
                <a16:creationId xmlns:a16="http://schemas.microsoft.com/office/drawing/2014/main" id="{02904B6B-2702-4C83-858A-78E75B2707AF}"/>
              </a:ext>
            </a:extLst>
          </p:cNvPr>
          <p:cNvGrpSpPr/>
          <p:nvPr/>
        </p:nvGrpSpPr>
        <p:grpSpPr>
          <a:xfrm rot="20918691">
            <a:off x="5556015" y="5382973"/>
            <a:ext cx="485280" cy="279143"/>
            <a:chOff x="7121525" y="190501"/>
            <a:chExt cx="896938" cy="515937"/>
          </a:xfrm>
          <a:solidFill>
            <a:schemeClr val="accent1">
              <a:lumMod val="40000"/>
              <a:lumOff val="60000"/>
            </a:schemeClr>
          </a:solidFill>
        </p:grpSpPr>
        <p:sp>
          <p:nvSpPr>
            <p:cNvPr id="61" name="Freeform 41">
              <a:extLst>
                <a:ext uri="{FF2B5EF4-FFF2-40B4-BE49-F238E27FC236}">
                  <a16:creationId xmlns:a16="http://schemas.microsoft.com/office/drawing/2014/main" id="{123516DB-F6C6-4A60-BD31-47088652C5DF}"/>
                </a:ext>
              </a:extLst>
            </p:cNvPr>
            <p:cNvSpPr>
              <a:spLocks/>
            </p:cNvSpPr>
            <p:nvPr/>
          </p:nvSpPr>
          <p:spPr bwMode="auto">
            <a:xfrm>
              <a:off x="7121525" y="190501"/>
              <a:ext cx="896938" cy="481013"/>
            </a:xfrm>
            <a:custGeom>
              <a:avLst/>
              <a:gdLst>
                <a:gd name="T0" fmla="*/ 1180 w 1181"/>
                <a:gd name="T1" fmla="*/ 486 h 634"/>
                <a:gd name="T2" fmla="*/ 1024 w 1181"/>
                <a:gd name="T3" fmla="*/ 634 h 634"/>
                <a:gd name="T4" fmla="*/ 134 w 1181"/>
                <a:gd name="T5" fmla="*/ 634 h 634"/>
                <a:gd name="T6" fmla="*/ 0 w 1181"/>
                <a:gd name="T7" fmla="*/ 504 h 634"/>
                <a:gd name="T8" fmla="*/ 0 w 1181"/>
                <a:gd name="T9" fmla="*/ 503 h 634"/>
                <a:gd name="T10" fmla="*/ 23 w 1181"/>
                <a:gd name="T11" fmla="*/ 418 h 634"/>
                <a:gd name="T12" fmla="*/ 169 w 1181"/>
                <a:gd name="T13" fmla="*/ 334 h 634"/>
                <a:gd name="T14" fmla="*/ 214 w 1181"/>
                <a:gd name="T15" fmla="*/ 340 h 634"/>
                <a:gd name="T16" fmla="*/ 214 w 1181"/>
                <a:gd name="T17" fmla="*/ 334 h 634"/>
                <a:gd name="T18" fmla="*/ 383 w 1181"/>
                <a:gd name="T19" fmla="*/ 165 h 634"/>
                <a:gd name="T20" fmla="*/ 497 w 1181"/>
                <a:gd name="T21" fmla="*/ 210 h 634"/>
                <a:gd name="T22" fmla="*/ 977 w 1181"/>
                <a:gd name="T23" fmla="*/ 316 h 634"/>
                <a:gd name="T24" fmla="*/ 976 w 1181"/>
                <a:gd name="T25" fmla="*/ 337 h 634"/>
                <a:gd name="T26" fmla="*/ 1027 w 1181"/>
                <a:gd name="T27" fmla="*/ 328 h 634"/>
                <a:gd name="T28" fmla="*/ 1167 w 1181"/>
                <a:gd name="T29" fmla="*/ 418 h 634"/>
                <a:gd name="T30" fmla="*/ 1180 w 1181"/>
                <a:gd name="T31" fmla="*/ 486 h 6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81" h="634">
                  <a:moveTo>
                    <a:pt x="1180" y="486"/>
                  </a:moveTo>
                  <a:cubicBezTo>
                    <a:pt x="1178" y="569"/>
                    <a:pt x="1107" y="634"/>
                    <a:pt x="1024" y="634"/>
                  </a:cubicBezTo>
                  <a:lnTo>
                    <a:pt x="134" y="634"/>
                  </a:lnTo>
                  <a:cubicBezTo>
                    <a:pt x="62" y="634"/>
                    <a:pt x="1" y="577"/>
                    <a:pt x="0" y="504"/>
                  </a:cubicBezTo>
                  <a:cubicBezTo>
                    <a:pt x="0" y="504"/>
                    <a:pt x="0" y="503"/>
                    <a:pt x="0" y="503"/>
                  </a:cubicBezTo>
                  <a:cubicBezTo>
                    <a:pt x="0" y="472"/>
                    <a:pt x="8" y="443"/>
                    <a:pt x="23" y="418"/>
                  </a:cubicBezTo>
                  <a:cubicBezTo>
                    <a:pt x="52" y="368"/>
                    <a:pt x="107" y="334"/>
                    <a:pt x="169" y="334"/>
                  </a:cubicBezTo>
                  <a:cubicBezTo>
                    <a:pt x="185" y="334"/>
                    <a:pt x="200" y="336"/>
                    <a:pt x="214" y="340"/>
                  </a:cubicBezTo>
                  <a:cubicBezTo>
                    <a:pt x="214" y="338"/>
                    <a:pt x="214" y="336"/>
                    <a:pt x="214" y="334"/>
                  </a:cubicBezTo>
                  <a:cubicBezTo>
                    <a:pt x="214" y="241"/>
                    <a:pt x="289" y="165"/>
                    <a:pt x="383" y="165"/>
                  </a:cubicBezTo>
                  <a:cubicBezTo>
                    <a:pt x="427" y="165"/>
                    <a:pt x="467" y="182"/>
                    <a:pt x="497" y="210"/>
                  </a:cubicBezTo>
                  <a:cubicBezTo>
                    <a:pt x="594" y="0"/>
                    <a:pt x="977" y="31"/>
                    <a:pt x="977" y="316"/>
                  </a:cubicBezTo>
                  <a:cubicBezTo>
                    <a:pt x="977" y="323"/>
                    <a:pt x="977" y="330"/>
                    <a:pt x="976" y="337"/>
                  </a:cubicBezTo>
                  <a:cubicBezTo>
                    <a:pt x="992" y="331"/>
                    <a:pt x="1009" y="328"/>
                    <a:pt x="1027" y="328"/>
                  </a:cubicBezTo>
                  <a:cubicBezTo>
                    <a:pt x="1089" y="328"/>
                    <a:pt x="1143" y="365"/>
                    <a:pt x="1167" y="418"/>
                  </a:cubicBezTo>
                  <a:cubicBezTo>
                    <a:pt x="1176" y="439"/>
                    <a:pt x="1181" y="462"/>
                    <a:pt x="1180" y="48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2" name="Freeform 42">
              <a:extLst>
                <a:ext uri="{FF2B5EF4-FFF2-40B4-BE49-F238E27FC236}">
                  <a16:creationId xmlns:a16="http://schemas.microsoft.com/office/drawing/2014/main" id="{72289B04-454E-4727-8AC1-A2900B3025CA}"/>
                </a:ext>
              </a:extLst>
            </p:cNvPr>
            <p:cNvSpPr>
              <a:spLocks/>
            </p:cNvSpPr>
            <p:nvPr/>
          </p:nvSpPr>
          <p:spPr bwMode="auto">
            <a:xfrm>
              <a:off x="7269163" y="369888"/>
              <a:ext cx="625475" cy="336550"/>
            </a:xfrm>
            <a:custGeom>
              <a:avLst/>
              <a:gdLst>
                <a:gd name="T0" fmla="*/ 824 w 824"/>
                <a:gd name="T1" fmla="*/ 339 h 443"/>
                <a:gd name="T2" fmla="*/ 714 w 824"/>
                <a:gd name="T3" fmla="*/ 443 h 443"/>
                <a:gd name="T4" fmla="*/ 93 w 824"/>
                <a:gd name="T5" fmla="*/ 443 h 443"/>
                <a:gd name="T6" fmla="*/ 0 w 824"/>
                <a:gd name="T7" fmla="*/ 352 h 443"/>
                <a:gd name="T8" fmla="*/ 0 w 824"/>
                <a:gd name="T9" fmla="*/ 351 h 443"/>
                <a:gd name="T10" fmla="*/ 16 w 824"/>
                <a:gd name="T11" fmla="*/ 292 h 443"/>
                <a:gd name="T12" fmla="*/ 118 w 824"/>
                <a:gd name="T13" fmla="*/ 233 h 443"/>
                <a:gd name="T14" fmla="*/ 149 w 824"/>
                <a:gd name="T15" fmla="*/ 238 h 443"/>
                <a:gd name="T16" fmla="*/ 149 w 824"/>
                <a:gd name="T17" fmla="*/ 233 h 443"/>
                <a:gd name="T18" fmla="*/ 267 w 824"/>
                <a:gd name="T19" fmla="*/ 115 h 443"/>
                <a:gd name="T20" fmla="*/ 347 w 824"/>
                <a:gd name="T21" fmla="*/ 147 h 443"/>
                <a:gd name="T22" fmla="*/ 682 w 824"/>
                <a:gd name="T23" fmla="*/ 221 h 443"/>
                <a:gd name="T24" fmla="*/ 681 w 824"/>
                <a:gd name="T25" fmla="*/ 236 h 443"/>
                <a:gd name="T26" fmla="*/ 717 w 824"/>
                <a:gd name="T27" fmla="*/ 229 h 443"/>
                <a:gd name="T28" fmla="*/ 814 w 824"/>
                <a:gd name="T29" fmla="*/ 292 h 443"/>
                <a:gd name="T30" fmla="*/ 824 w 824"/>
                <a:gd name="T31" fmla="*/ 339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824" h="443">
                  <a:moveTo>
                    <a:pt x="824" y="339"/>
                  </a:moveTo>
                  <a:cubicBezTo>
                    <a:pt x="822" y="397"/>
                    <a:pt x="773" y="443"/>
                    <a:pt x="714" y="443"/>
                  </a:cubicBezTo>
                  <a:lnTo>
                    <a:pt x="93" y="443"/>
                  </a:lnTo>
                  <a:cubicBezTo>
                    <a:pt x="43" y="443"/>
                    <a:pt x="0" y="403"/>
                    <a:pt x="0" y="352"/>
                  </a:cubicBezTo>
                  <a:lnTo>
                    <a:pt x="0" y="351"/>
                  </a:lnTo>
                  <a:cubicBezTo>
                    <a:pt x="0" y="330"/>
                    <a:pt x="6" y="309"/>
                    <a:pt x="16" y="292"/>
                  </a:cubicBezTo>
                  <a:cubicBezTo>
                    <a:pt x="36" y="257"/>
                    <a:pt x="74" y="233"/>
                    <a:pt x="118" y="233"/>
                  </a:cubicBezTo>
                  <a:cubicBezTo>
                    <a:pt x="129" y="233"/>
                    <a:pt x="139" y="235"/>
                    <a:pt x="149" y="238"/>
                  </a:cubicBezTo>
                  <a:cubicBezTo>
                    <a:pt x="149" y="236"/>
                    <a:pt x="149" y="235"/>
                    <a:pt x="149" y="233"/>
                  </a:cubicBezTo>
                  <a:cubicBezTo>
                    <a:pt x="149" y="168"/>
                    <a:pt x="202" y="115"/>
                    <a:pt x="267" y="115"/>
                  </a:cubicBezTo>
                  <a:cubicBezTo>
                    <a:pt x="298" y="115"/>
                    <a:pt x="326" y="127"/>
                    <a:pt x="347" y="147"/>
                  </a:cubicBezTo>
                  <a:cubicBezTo>
                    <a:pt x="414" y="0"/>
                    <a:pt x="682" y="22"/>
                    <a:pt x="682" y="221"/>
                  </a:cubicBezTo>
                  <a:cubicBezTo>
                    <a:pt x="682" y="226"/>
                    <a:pt x="681" y="231"/>
                    <a:pt x="681" y="236"/>
                  </a:cubicBezTo>
                  <a:cubicBezTo>
                    <a:pt x="692" y="232"/>
                    <a:pt x="704" y="229"/>
                    <a:pt x="717" y="229"/>
                  </a:cubicBezTo>
                  <a:cubicBezTo>
                    <a:pt x="760" y="229"/>
                    <a:pt x="797" y="255"/>
                    <a:pt x="814" y="292"/>
                  </a:cubicBezTo>
                  <a:cubicBezTo>
                    <a:pt x="821" y="306"/>
                    <a:pt x="824" y="322"/>
                    <a:pt x="824" y="339"/>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grpSp>
        <p:nvGrpSpPr>
          <p:cNvPr id="63" name="그룹 111">
            <a:extLst>
              <a:ext uri="{FF2B5EF4-FFF2-40B4-BE49-F238E27FC236}">
                <a16:creationId xmlns:a16="http://schemas.microsoft.com/office/drawing/2014/main" id="{1A0D3661-6198-4640-AA53-706A34B7452F}"/>
              </a:ext>
            </a:extLst>
          </p:cNvPr>
          <p:cNvGrpSpPr/>
          <p:nvPr/>
        </p:nvGrpSpPr>
        <p:grpSpPr>
          <a:xfrm>
            <a:off x="11627669" y="5750033"/>
            <a:ext cx="485852" cy="262646"/>
            <a:chOff x="9777413" y="344488"/>
            <a:chExt cx="919163" cy="496888"/>
          </a:xfrm>
          <a:solidFill>
            <a:schemeClr val="accent1">
              <a:lumMod val="40000"/>
              <a:lumOff val="60000"/>
            </a:schemeClr>
          </a:solidFill>
        </p:grpSpPr>
        <p:sp>
          <p:nvSpPr>
            <p:cNvPr id="64" name="Freeform 27">
              <a:extLst>
                <a:ext uri="{FF2B5EF4-FFF2-40B4-BE49-F238E27FC236}">
                  <a16:creationId xmlns:a16="http://schemas.microsoft.com/office/drawing/2014/main" id="{3F23DCAE-397D-4470-8065-7C6D3D0CD2FB}"/>
                </a:ext>
              </a:extLst>
            </p:cNvPr>
            <p:cNvSpPr>
              <a:spLocks/>
            </p:cNvSpPr>
            <p:nvPr/>
          </p:nvSpPr>
          <p:spPr bwMode="auto">
            <a:xfrm>
              <a:off x="9777413" y="344488"/>
              <a:ext cx="919163" cy="496888"/>
            </a:xfrm>
            <a:custGeom>
              <a:avLst/>
              <a:gdLst>
                <a:gd name="T0" fmla="*/ 1175 w 1211"/>
                <a:gd name="T1" fmla="*/ 654 h 654"/>
                <a:gd name="T2" fmla="*/ 14 w 1211"/>
                <a:gd name="T3" fmla="*/ 654 h 654"/>
                <a:gd name="T4" fmla="*/ 145 w 1211"/>
                <a:gd name="T5" fmla="*/ 583 h 654"/>
                <a:gd name="T6" fmla="*/ 0 w 1211"/>
                <a:gd name="T7" fmla="*/ 593 h 654"/>
                <a:gd name="T8" fmla="*/ 145 w 1211"/>
                <a:gd name="T9" fmla="*/ 507 h 654"/>
                <a:gd name="T10" fmla="*/ 0 w 1211"/>
                <a:gd name="T11" fmla="*/ 460 h 654"/>
                <a:gd name="T12" fmla="*/ 125 w 1211"/>
                <a:gd name="T13" fmla="*/ 450 h 654"/>
                <a:gd name="T14" fmla="*/ 11 w 1211"/>
                <a:gd name="T15" fmla="*/ 399 h 654"/>
                <a:gd name="T16" fmla="*/ 173 w 1211"/>
                <a:gd name="T17" fmla="*/ 372 h 654"/>
                <a:gd name="T18" fmla="*/ 74 w 1211"/>
                <a:gd name="T19" fmla="*/ 305 h 654"/>
                <a:gd name="T20" fmla="*/ 205 w 1211"/>
                <a:gd name="T21" fmla="*/ 290 h 654"/>
                <a:gd name="T22" fmla="*/ 137 w 1211"/>
                <a:gd name="T23" fmla="*/ 231 h 654"/>
                <a:gd name="T24" fmla="*/ 261 w 1211"/>
                <a:gd name="T25" fmla="*/ 209 h 654"/>
                <a:gd name="T26" fmla="*/ 193 w 1211"/>
                <a:gd name="T27" fmla="*/ 140 h 654"/>
                <a:gd name="T28" fmla="*/ 326 w 1211"/>
                <a:gd name="T29" fmla="*/ 136 h 654"/>
                <a:gd name="T30" fmla="*/ 279 w 1211"/>
                <a:gd name="T31" fmla="*/ 62 h 654"/>
                <a:gd name="T32" fmla="*/ 463 w 1211"/>
                <a:gd name="T33" fmla="*/ 110 h 654"/>
                <a:gd name="T34" fmla="*/ 415 w 1211"/>
                <a:gd name="T35" fmla="*/ 17 h 654"/>
                <a:gd name="T36" fmla="*/ 552 w 1211"/>
                <a:gd name="T37" fmla="*/ 96 h 654"/>
                <a:gd name="T38" fmla="*/ 557 w 1211"/>
                <a:gd name="T39" fmla="*/ 17 h 654"/>
                <a:gd name="T40" fmla="*/ 634 w 1211"/>
                <a:gd name="T41" fmla="*/ 84 h 654"/>
                <a:gd name="T42" fmla="*/ 699 w 1211"/>
                <a:gd name="T43" fmla="*/ 0 h 654"/>
                <a:gd name="T44" fmla="*/ 696 w 1211"/>
                <a:gd name="T45" fmla="*/ 96 h 654"/>
                <a:gd name="T46" fmla="*/ 814 w 1211"/>
                <a:gd name="T47" fmla="*/ 40 h 654"/>
                <a:gd name="T48" fmla="*/ 770 w 1211"/>
                <a:gd name="T49" fmla="*/ 123 h 654"/>
                <a:gd name="T50" fmla="*/ 879 w 1211"/>
                <a:gd name="T51" fmla="*/ 62 h 654"/>
                <a:gd name="T52" fmla="*/ 856 w 1211"/>
                <a:gd name="T53" fmla="*/ 155 h 654"/>
                <a:gd name="T54" fmla="*/ 972 w 1211"/>
                <a:gd name="T55" fmla="*/ 122 h 654"/>
                <a:gd name="T56" fmla="*/ 948 w 1211"/>
                <a:gd name="T57" fmla="*/ 195 h 654"/>
                <a:gd name="T58" fmla="*/ 1066 w 1211"/>
                <a:gd name="T59" fmla="*/ 184 h 654"/>
                <a:gd name="T60" fmla="*/ 1004 w 1211"/>
                <a:gd name="T61" fmla="*/ 260 h 654"/>
                <a:gd name="T62" fmla="*/ 1140 w 1211"/>
                <a:gd name="T63" fmla="*/ 266 h 654"/>
                <a:gd name="T64" fmla="*/ 1068 w 1211"/>
                <a:gd name="T65" fmla="*/ 337 h 654"/>
                <a:gd name="T66" fmla="*/ 1175 w 1211"/>
                <a:gd name="T67" fmla="*/ 357 h 654"/>
                <a:gd name="T68" fmla="*/ 1093 w 1211"/>
                <a:gd name="T69" fmla="*/ 399 h 654"/>
                <a:gd name="T70" fmla="*/ 1181 w 1211"/>
                <a:gd name="T71" fmla="*/ 448 h 654"/>
                <a:gd name="T72" fmla="*/ 1095 w 1211"/>
                <a:gd name="T73" fmla="*/ 500 h 654"/>
                <a:gd name="T74" fmla="*/ 1211 w 1211"/>
                <a:gd name="T75" fmla="*/ 561 h 654"/>
                <a:gd name="T76" fmla="*/ 1104 w 1211"/>
                <a:gd name="T77" fmla="*/ 591 h 654"/>
                <a:gd name="T78" fmla="*/ 1175 w 1211"/>
                <a:gd name="T79" fmla="*/ 654 h 6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211" h="654">
                  <a:moveTo>
                    <a:pt x="1175" y="654"/>
                  </a:moveTo>
                  <a:lnTo>
                    <a:pt x="14" y="654"/>
                  </a:lnTo>
                  <a:cubicBezTo>
                    <a:pt x="14" y="654"/>
                    <a:pt x="37" y="596"/>
                    <a:pt x="145" y="583"/>
                  </a:cubicBezTo>
                  <a:cubicBezTo>
                    <a:pt x="145" y="583"/>
                    <a:pt x="86" y="561"/>
                    <a:pt x="0" y="593"/>
                  </a:cubicBezTo>
                  <a:cubicBezTo>
                    <a:pt x="0" y="593"/>
                    <a:pt x="15" y="539"/>
                    <a:pt x="145" y="507"/>
                  </a:cubicBezTo>
                  <a:cubicBezTo>
                    <a:pt x="145" y="507"/>
                    <a:pt x="35" y="503"/>
                    <a:pt x="0" y="460"/>
                  </a:cubicBezTo>
                  <a:cubicBezTo>
                    <a:pt x="0" y="460"/>
                    <a:pt x="69" y="480"/>
                    <a:pt x="125" y="450"/>
                  </a:cubicBezTo>
                  <a:cubicBezTo>
                    <a:pt x="125" y="450"/>
                    <a:pt x="62" y="389"/>
                    <a:pt x="11" y="399"/>
                  </a:cubicBezTo>
                  <a:cubicBezTo>
                    <a:pt x="11" y="399"/>
                    <a:pt x="61" y="355"/>
                    <a:pt x="173" y="372"/>
                  </a:cubicBezTo>
                  <a:cubicBezTo>
                    <a:pt x="173" y="372"/>
                    <a:pt x="113" y="300"/>
                    <a:pt x="74" y="305"/>
                  </a:cubicBezTo>
                  <a:cubicBezTo>
                    <a:pt x="74" y="305"/>
                    <a:pt x="110" y="271"/>
                    <a:pt x="205" y="290"/>
                  </a:cubicBezTo>
                  <a:cubicBezTo>
                    <a:pt x="205" y="290"/>
                    <a:pt x="174" y="237"/>
                    <a:pt x="137" y="231"/>
                  </a:cubicBezTo>
                  <a:cubicBezTo>
                    <a:pt x="137" y="231"/>
                    <a:pt x="154" y="184"/>
                    <a:pt x="261" y="209"/>
                  </a:cubicBezTo>
                  <a:cubicBezTo>
                    <a:pt x="261" y="209"/>
                    <a:pt x="244" y="143"/>
                    <a:pt x="193" y="140"/>
                  </a:cubicBezTo>
                  <a:cubicBezTo>
                    <a:pt x="193" y="140"/>
                    <a:pt x="253" y="102"/>
                    <a:pt x="326" y="136"/>
                  </a:cubicBezTo>
                  <a:cubicBezTo>
                    <a:pt x="326" y="136"/>
                    <a:pt x="308" y="67"/>
                    <a:pt x="279" y="62"/>
                  </a:cubicBezTo>
                  <a:cubicBezTo>
                    <a:pt x="279" y="62"/>
                    <a:pt x="418" y="62"/>
                    <a:pt x="463" y="110"/>
                  </a:cubicBezTo>
                  <a:cubicBezTo>
                    <a:pt x="463" y="110"/>
                    <a:pt x="444" y="47"/>
                    <a:pt x="415" y="17"/>
                  </a:cubicBezTo>
                  <a:cubicBezTo>
                    <a:pt x="415" y="17"/>
                    <a:pt x="548" y="43"/>
                    <a:pt x="552" y="96"/>
                  </a:cubicBezTo>
                  <a:cubicBezTo>
                    <a:pt x="552" y="96"/>
                    <a:pt x="569" y="57"/>
                    <a:pt x="557" y="17"/>
                  </a:cubicBezTo>
                  <a:cubicBezTo>
                    <a:pt x="557" y="17"/>
                    <a:pt x="626" y="35"/>
                    <a:pt x="634" y="84"/>
                  </a:cubicBezTo>
                  <a:cubicBezTo>
                    <a:pt x="634" y="84"/>
                    <a:pt x="660" y="12"/>
                    <a:pt x="699" y="0"/>
                  </a:cubicBezTo>
                  <a:cubicBezTo>
                    <a:pt x="699" y="0"/>
                    <a:pt x="684" y="68"/>
                    <a:pt x="696" y="96"/>
                  </a:cubicBezTo>
                  <a:cubicBezTo>
                    <a:pt x="696" y="96"/>
                    <a:pt x="757" y="59"/>
                    <a:pt x="814" y="40"/>
                  </a:cubicBezTo>
                  <a:cubicBezTo>
                    <a:pt x="814" y="40"/>
                    <a:pt x="770" y="85"/>
                    <a:pt x="770" y="123"/>
                  </a:cubicBezTo>
                  <a:cubicBezTo>
                    <a:pt x="770" y="123"/>
                    <a:pt x="827" y="66"/>
                    <a:pt x="879" y="62"/>
                  </a:cubicBezTo>
                  <a:cubicBezTo>
                    <a:pt x="879" y="62"/>
                    <a:pt x="811" y="136"/>
                    <a:pt x="856" y="155"/>
                  </a:cubicBezTo>
                  <a:cubicBezTo>
                    <a:pt x="856" y="155"/>
                    <a:pt x="913" y="116"/>
                    <a:pt x="972" y="122"/>
                  </a:cubicBezTo>
                  <a:cubicBezTo>
                    <a:pt x="972" y="122"/>
                    <a:pt x="930" y="170"/>
                    <a:pt x="948" y="195"/>
                  </a:cubicBezTo>
                  <a:cubicBezTo>
                    <a:pt x="948" y="195"/>
                    <a:pt x="1001" y="170"/>
                    <a:pt x="1066" y="184"/>
                  </a:cubicBezTo>
                  <a:cubicBezTo>
                    <a:pt x="1066" y="184"/>
                    <a:pt x="977" y="231"/>
                    <a:pt x="1004" y="260"/>
                  </a:cubicBezTo>
                  <a:cubicBezTo>
                    <a:pt x="1004" y="260"/>
                    <a:pt x="1072" y="244"/>
                    <a:pt x="1140" y="266"/>
                  </a:cubicBezTo>
                  <a:cubicBezTo>
                    <a:pt x="1140" y="266"/>
                    <a:pt x="1057" y="310"/>
                    <a:pt x="1068" y="337"/>
                  </a:cubicBezTo>
                  <a:cubicBezTo>
                    <a:pt x="1068" y="337"/>
                    <a:pt x="1113" y="342"/>
                    <a:pt x="1175" y="357"/>
                  </a:cubicBezTo>
                  <a:cubicBezTo>
                    <a:pt x="1175" y="357"/>
                    <a:pt x="1114" y="367"/>
                    <a:pt x="1093" y="399"/>
                  </a:cubicBezTo>
                  <a:cubicBezTo>
                    <a:pt x="1093" y="399"/>
                    <a:pt x="1131" y="399"/>
                    <a:pt x="1181" y="448"/>
                  </a:cubicBezTo>
                  <a:cubicBezTo>
                    <a:pt x="1181" y="448"/>
                    <a:pt x="1101" y="453"/>
                    <a:pt x="1095" y="500"/>
                  </a:cubicBezTo>
                  <a:cubicBezTo>
                    <a:pt x="1095" y="500"/>
                    <a:pt x="1155" y="496"/>
                    <a:pt x="1211" y="561"/>
                  </a:cubicBezTo>
                  <a:cubicBezTo>
                    <a:pt x="1211" y="561"/>
                    <a:pt x="1110" y="541"/>
                    <a:pt x="1104" y="591"/>
                  </a:cubicBezTo>
                  <a:cubicBezTo>
                    <a:pt x="1158" y="591"/>
                    <a:pt x="1174" y="643"/>
                    <a:pt x="1175" y="654"/>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a:p>
          </p:txBody>
        </p:sp>
        <p:sp>
          <p:nvSpPr>
            <p:cNvPr id="65" name="Freeform 28">
              <a:extLst>
                <a:ext uri="{FF2B5EF4-FFF2-40B4-BE49-F238E27FC236}">
                  <a16:creationId xmlns:a16="http://schemas.microsoft.com/office/drawing/2014/main" id="{3115AA68-7816-4932-BAF8-49990CE15FB7}"/>
                </a:ext>
              </a:extLst>
            </p:cNvPr>
            <p:cNvSpPr>
              <a:spLocks/>
            </p:cNvSpPr>
            <p:nvPr/>
          </p:nvSpPr>
          <p:spPr bwMode="auto">
            <a:xfrm>
              <a:off x="9918700" y="441326"/>
              <a:ext cx="660400" cy="357188"/>
            </a:xfrm>
            <a:custGeom>
              <a:avLst/>
              <a:gdLst>
                <a:gd name="T0" fmla="*/ 844 w 870"/>
                <a:gd name="T1" fmla="*/ 470 h 470"/>
                <a:gd name="T2" fmla="*/ 11 w 870"/>
                <a:gd name="T3" fmla="*/ 470 h 470"/>
                <a:gd name="T4" fmla="*/ 105 w 870"/>
                <a:gd name="T5" fmla="*/ 419 h 470"/>
                <a:gd name="T6" fmla="*/ 0 w 870"/>
                <a:gd name="T7" fmla="*/ 426 h 470"/>
                <a:gd name="T8" fmla="*/ 105 w 870"/>
                <a:gd name="T9" fmla="*/ 364 h 470"/>
                <a:gd name="T10" fmla="*/ 0 w 870"/>
                <a:gd name="T11" fmla="*/ 330 h 470"/>
                <a:gd name="T12" fmla="*/ 90 w 870"/>
                <a:gd name="T13" fmla="*/ 323 h 470"/>
                <a:gd name="T14" fmla="*/ 8 w 870"/>
                <a:gd name="T15" fmla="*/ 287 h 470"/>
                <a:gd name="T16" fmla="*/ 125 w 870"/>
                <a:gd name="T17" fmla="*/ 267 h 470"/>
                <a:gd name="T18" fmla="*/ 54 w 870"/>
                <a:gd name="T19" fmla="*/ 219 h 470"/>
                <a:gd name="T20" fmla="*/ 147 w 870"/>
                <a:gd name="T21" fmla="*/ 208 h 470"/>
                <a:gd name="T22" fmla="*/ 99 w 870"/>
                <a:gd name="T23" fmla="*/ 166 h 470"/>
                <a:gd name="T24" fmla="*/ 188 w 870"/>
                <a:gd name="T25" fmla="*/ 150 h 470"/>
                <a:gd name="T26" fmla="*/ 139 w 870"/>
                <a:gd name="T27" fmla="*/ 101 h 470"/>
                <a:gd name="T28" fmla="*/ 235 w 870"/>
                <a:gd name="T29" fmla="*/ 97 h 470"/>
                <a:gd name="T30" fmla="*/ 201 w 870"/>
                <a:gd name="T31" fmla="*/ 44 h 470"/>
                <a:gd name="T32" fmla="*/ 333 w 870"/>
                <a:gd name="T33" fmla="*/ 79 h 470"/>
                <a:gd name="T34" fmla="*/ 298 w 870"/>
                <a:gd name="T35" fmla="*/ 13 h 470"/>
                <a:gd name="T36" fmla="*/ 397 w 870"/>
                <a:gd name="T37" fmla="*/ 69 h 470"/>
                <a:gd name="T38" fmla="*/ 400 w 870"/>
                <a:gd name="T39" fmla="*/ 13 h 470"/>
                <a:gd name="T40" fmla="*/ 456 w 870"/>
                <a:gd name="T41" fmla="*/ 60 h 470"/>
                <a:gd name="T42" fmla="*/ 502 w 870"/>
                <a:gd name="T43" fmla="*/ 0 h 470"/>
                <a:gd name="T44" fmla="*/ 500 w 870"/>
                <a:gd name="T45" fmla="*/ 69 h 470"/>
                <a:gd name="T46" fmla="*/ 585 w 870"/>
                <a:gd name="T47" fmla="*/ 28 h 470"/>
                <a:gd name="T48" fmla="*/ 553 w 870"/>
                <a:gd name="T49" fmla="*/ 88 h 470"/>
                <a:gd name="T50" fmla="*/ 632 w 870"/>
                <a:gd name="T51" fmla="*/ 44 h 470"/>
                <a:gd name="T52" fmla="*/ 615 w 870"/>
                <a:gd name="T53" fmla="*/ 111 h 470"/>
                <a:gd name="T54" fmla="*/ 698 w 870"/>
                <a:gd name="T55" fmla="*/ 88 h 470"/>
                <a:gd name="T56" fmla="*/ 681 w 870"/>
                <a:gd name="T57" fmla="*/ 140 h 470"/>
                <a:gd name="T58" fmla="*/ 766 w 870"/>
                <a:gd name="T59" fmla="*/ 132 h 470"/>
                <a:gd name="T60" fmla="*/ 721 w 870"/>
                <a:gd name="T61" fmla="*/ 187 h 470"/>
                <a:gd name="T62" fmla="*/ 819 w 870"/>
                <a:gd name="T63" fmla="*/ 191 h 470"/>
                <a:gd name="T64" fmla="*/ 768 w 870"/>
                <a:gd name="T65" fmla="*/ 242 h 470"/>
                <a:gd name="T66" fmla="*/ 844 w 870"/>
                <a:gd name="T67" fmla="*/ 256 h 470"/>
                <a:gd name="T68" fmla="*/ 785 w 870"/>
                <a:gd name="T69" fmla="*/ 286 h 470"/>
                <a:gd name="T70" fmla="*/ 849 w 870"/>
                <a:gd name="T71" fmla="*/ 322 h 470"/>
                <a:gd name="T72" fmla="*/ 786 w 870"/>
                <a:gd name="T73" fmla="*/ 359 h 470"/>
                <a:gd name="T74" fmla="*/ 870 w 870"/>
                <a:gd name="T75" fmla="*/ 403 h 470"/>
                <a:gd name="T76" fmla="*/ 793 w 870"/>
                <a:gd name="T77" fmla="*/ 424 h 470"/>
                <a:gd name="T78" fmla="*/ 844 w 870"/>
                <a:gd name="T79" fmla="*/ 470 h 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70" h="470">
                  <a:moveTo>
                    <a:pt x="844" y="470"/>
                  </a:moveTo>
                  <a:lnTo>
                    <a:pt x="11" y="470"/>
                  </a:lnTo>
                  <a:cubicBezTo>
                    <a:pt x="11" y="470"/>
                    <a:pt x="27" y="428"/>
                    <a:pt x="105" y="419"/>
                  </a:cubicBezTo>
                  <a:cubicBezTo>
                    <a:pt x="105" y="419"/>
                    <a:pt x="62" y="403"/>
                    <a:pt x="0" y="426"/>
                  </a:cubicBezTo>
                  <a:cubicBezTo>
                    <a:pt x="0" y="426"/>
                    <a:pt x="11" y="387"/>
                    <a:pt x="105" y="364"/>
                  </a:cubicBezTo>
                  <a:cubicBezTo>
                    <a:pt x="105" y="364"/>
                    <a:pt x="25" y="361"/>
                    <a:pt x="0" y="330"/>
                  </a:cubicBezTo>
                  <a:cubicBezTo>
                    <a:pt x="0" y="330"/>
                    <a:pt x="50" y="344"/>
                    <a:pt x="90" y="323"/>
                  </a:cubicBezTo>
                  <a:cubicBezTo>
                    <a:pt x="90" y="323"/>
                    <a:pt x="45" y="279"/>
                    <a:pt x="8" y="287"/>
                  </a:cubicBezTo>
                  <a:cubicBezTo>
                    <a:pt x="8" y="287"/>
                    <a:pt x="44" y="255"/>
                    <a:pt x="125" y="267"/>
                  </a:cubicBezTo>
                  <a:cubicBezTo>
                    <a:pt x="125" y="267"/>
                    <a:pt x="82" y="216"/>
                    <a:pt x="54" y="219"/>
                  </a:cubicBezTo>
                  <a:cubicBezTo>
                    <a:pt x="54" y="219"/>
                    <a:pt x="79" y="194"/>
                    <a:pt x="147" y="208"/>
                  </a:cubicBezTo>
                  <a:cubicBezTo>
                    <a:pt x="147" y="208"/>
                    <a:pt x="125" y="170"/>
                    <a:pt x="99" y="166"/>
                  </a:cubicBezTo>
                  <a:cubicBezTo>
                    <a:pt x="99" y="166"/>
                    <a:pt x="111" y="132"/>
                    <a:pt x="188" y="150"/>
                  </a:cubicBezTo>
                  <a:cubicBezTo>
                    <a:pt x="188" y="150"/>
                    <a:pt x="176" y="103"/>
                    <a:pt x="139" y="101"/>
                  </a:cubicBezTo>
                  <a:cubicBezTo>
                    <a:pt x="139" y="101"/>
                    <a:pt x="182" y="73"/>
                    <a:pt x="235" y="97"/>
                  </a:cubicBezTo>
                  <a:cubicBezTo>
                    <a:pt x="235" y="97"/>
                    <a:pt x="222" y="48"/>
                    <a:pt x="201" y="44"/>
                  </a:cubicBezTo>
                  <a:cubicBezTo>
                    <a:pt x="201" y="44"/>
                    <a:pt x="300" y="44"/>
                    <a:pt x="333" y="79"/>
                  </a:cubicBezTo>
                  <a:cubicBezTo>
                    <a:pt x="333" y="79"/>
                    <a:pt x="319" y="34"/>
                    <a:pt x="298" y="13"/>
                  </a:cubicBezTo>
                  <a:cubicBezTo>
                    <a:pt x="298" y="13"/>
                    <a:pt x="394" y="31"/>
                    <a:pt x="397" y="69"/>
                  </a:cubicBezTo>
                  <a:cubicBezTo>
                    <a:pt x="397" y="69"/>
                    <a:pt x="409" y="41"/>
                    <a:pt x="400" y="13"/>
                  </a:cubicBezTo>
                  <a:cubicBezTo>
                    <a:pt x="400" y="13"/>
                    <a:pt x="450" y="25"/>
                    <a:pt x="456" y="60"/>
                  </a:cubicBezTo>
                  <a:cubicBezTo>
                    <a:pt x="456" y="60"/>
                    <a:pt x="475" y="8"/>
                    <a:pt x="502" y="0"/>
                  </a:cubicBezTo>
                  <a:cubicBezTo>
                    <a:pt x="502" y="0"/>
                    <a:pt x="491" y="49"/>
                    <a:pt x="500" y="69"/>
                  </a:cubicBezTo>
                  <a:cubicBezTo>
                    <a:pt x="500" y="69"/>
                    <a:pt x="544" y="42"/>
                    <a:pt x="585" y="28"/>
                  </a:cubicBezTo>
                  <a:cubicBezTo>
                    <a:pt x="585" y="28"/>
                    <a:pt x="553" y="61"/>
                    <a:pt x="553" y="88"/>
                  </a:cubicBezTo>
                  <a:cubicBezTo>
                    <a:pt x="553" y="88"/>
                    <a:pt x="594" y="47"/>
                    <a:pt x="632" y="44"/>
                  </a:cubicBezTo>
                  <a:cubicBezTo>
                    <a:pt x="632" y="44"/>
                    <a:pt x="583" y="97"/>
                    <a:pt x="615" y="111"/>
                  </a:cubicBezTo>
                  <a:cubicBezTo>
                    <a:pt x="615" y="111"/>
                    <a:pt x="656" y="83"/>
                    <a:pt x="698" y="88"/>
                  </a:cubicBezTo>
                  <a:cubicBezTo>
                    <a:pt x="698" y="88"/>
                    <a:pt x="668" y="122"/>
                    <a:pt x="681" y="140"/>
                  </a:cubicBezTo>
                  <a:cubicBezTo>
                    <a:pt x="681" y="140"/>
                    <a:pt x="719" y="122"/>
                    <a:pt x="766" y="132"/>
                  </a:cubicBezTo>
                  <a:cubicBezTo>
                    <a:pt x="766" y="132"/>
                    <a:pt x="702" y="166"/>
                    <a:pt x="721" y="187"/>
                  </a:cubicBezTo>
                  <a:cubicBezTo>
                    <a:pt x="721" y="187"/>
                    <a:pt x="770" y="175"/>
                    <a:pt x="819" y="191"/>
                  </a:cubicBezTo>
                  <a:cubicBezTo>
                    <a:pt x="819" y="191"/>
                    <a:pt x="759" y="223"/>
                    <a:pt x="768" y="242"/>
                  </a:cubicBezTo>
                  <a:cubicBezTo>
                    <a:pt x="768" y="242"/>
                    <a:pt x="800" y="246"/>
                    <a:pt x="844" y="256"/>
                  </a:cubicBezTo>
                  <a:cubicBezTo>
                    <a:pt x="844" y="256"/>
                    <a:pt x="800" y="263"/>
                    <a:pt x="785" y="286"/>
                  </a:cubicBezTo>
                  <a:cubicBezTo>
                    <a:pt x="785" y="286"/>
                    <a:pt x="813" y="286"/>
                    <a:pt x="849" y="322"/>
                  </a:cubicBezTo>
                  <a:cubicBezTo>
                    <a:pt x="849" y="322"/>
                    <a:pt x="791" y="325"/>
                    <a:pt x="786" y="359"/>
                  </a:cubicBezTo>
                  <a:cubicBezTo>
                    <a:pt x="786" y="359"/>
                    <a:pt x="830" y="356"/>
                    <a:pt x="870" y="403"/>
                  </a:cubicBezTo>
                  <a:cubicBezTo>
                    <a:pt x="870" y="403"/>
                    <a:pt x="798" y="389"/>
                    <a:pt x="793" y="424"/>
                  </a:cubicBezTo>
                  <a:cubicBezTo>
                    <a:pt x="832" y="424"/>
                    <a:pt x="844" y="462"/>
                    <a:pt x="844" y="470"/>
                  </a:cubicBezTo>
                  <a:close/>
                </a:path>
              </a:pathLst>
            </a:custGeom>
            <a:solidFill>
              <a:schemeClr val="accent1">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ko-KR" altLang="en-US" dirty="0"/>
            </a:p>
          </p:txBody>
        </p:sp>
      </p:grpSp>
      <p:sp>
        <p:nvSpPr>
          <p:cNvPr id="66" name="직사각형 14">
            <a:extLst>
              <a:ext uri="{FF2B5EF4-FFF2-40B4-BE49-F238E27FC236}">
                <a16:creationId xmlns:a16="http://schemas.microsoft.com/office/drawing/2014/main" id="{03855FCE-9E02-49C9-BFF1-E3D6DDF9821A}"/>
              </a:ext>
            </a:extLst>
          </p:cNvPr>
          <p:cNvSpPr/>
          <p:nvPr/>
        </p:nvSpPr>
        <p:spPr>
          <a:xfrm flipH="1">
            <a:off x="0" y="5990022"/>
            <a:ext cx="12192000" cy="867977"/>
          </a:xfrm>
          <a:custGeom>
            <a:avLst/>
            <a:gdLst>
              <a:gd name="connsiteX0" fmla="*/ 0 w 12192000"/>
              <a:gd name="connsiteY0" fmla="*/ 0 h 1136469"/>
              <a:gd name="connsiteX1" fmla="*/ 12192000 w 12192000"/>
              <a:gd name="connsiteY1" fmla="*/ 0 h 1136469"/>
              <a:gd name="connsiteX2" fmla="*/ 12192000 w 12192000"/>
              <a:gd name="connsiteY2" fmla="*/ 1136469 h 1136469"/>
              <a:gd name="connsiteX3" fmla="*/ 0 w 12192000"/>
              <a:gd name="connsiteY3" fmla="*/ 1136469 h 1136469"/>
              <a:gd name="connsiteX4" fmla="*/ 0 w 12192000"/>
              <a:gd name="connsiteY4" fmla="*/ 0 h 1136469"/>
              <a:gd name="connsiteX0" fmla="*/ 0 w 12192000"/>
              <a:gd name="connsiteY0" fmla="*/ 200395 h 1336864"/>
              <a:gd name="connsiteX1" fmla="*/ 1488332 w 12192000"/>
              <a:gd name="connsiteY1" fmla="*/ 6 h 1336864"/>
              <a:gd name="connsiteX2" fmla="*/ 12192000 w 12192000"/>
              <a:gd name="connsiteY2" fmla="*/ 200395 h 1336864"/>
              <a:gd name="connsiteX3" fmla="*/ 12192000 w 12192000"/>
              <a:gd name="connsiteY3" fmla="*/ 1336864 h 1336864"/>
              <a:gd name="connsiteX4" fmla="*/ 0 w 12192000"/>
              <a:gd name="connsiteY4" fmla="*/ 1336864 h 1336864"/>
              <a:gd name="connsiteX5" fmla="*/ 0 w 12192000"/>
              <a:gd name="connsiteY5" fmla="*/ 200395 h 1336864"/>
              <a:gd name="connsiteX0" fmla="*/ 0 w 12192000"/>
              <a:gd name="connsiteY0" fmla="*/ 794367 h 1930836"/>
              <a:gd name="connsiteX1" fmla="*/ 1488332 w 12192000"/>
              <a:gd name="connsiteY1" fmla="*/ 593978 h 1930836"/>
              <a:gd name="connsiteX2" fmla="*/ 5184843 w 12192000"/>
              <a:gd name="connsiteY2" fmla="*/ 591 h 1930836"/>
              <a:gd name="connsiteX3" fmla="*/ 12192000 w 12192000"/>
              <a:gd name="connsiteY3" fmla="*/ 794367 h 1930836"/>
              <a:gd name="connsiteX4" fmla="*/ 12192000 w 12192000"/>
              <a:gd name="connsiteY4" fmla="*/ 1930836 h 1930836"/>
              <a:gd name="connsiteX5" fmla="*/ 0 w 12192000"/>
              <a:gd name="connsiteY5" fmla="*/ 1930836 h 1930836"/>
              <a:gd name="connsiteX6" fmla="*/ 0 w 12192000"/>
              <a:gd name="connsiteY6"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2192000 w 12192000"/>
              <a:gd name="connsiteY4" fmla="*/ 794367 h 1930836"/>
              <a:gd name="connsiteX5" fmla="*/ 12192000 w 12192000"/>
              <a:gd name="connsiteY5" fmla="*/ 1930836 h 1930836"/>
              <a:gd name="connsiteX6" fmla="*/ 0 w 12192000"/>
              <a:gd name="connsiteY6" fmla="*/ 1930836 h 1930836"/>
              <a:gd name="connsiteX7" fmla="*/ 0 w 12192000"/>
              <a:gd name="connsiteY7" fmla="*/ 794367 h 1930836"/>
              <a:gd name="connsiteX0" fmla="*/ 0 w 12192000"/>
              <a:gd name="connsiteY0" fmla="*/ 794367 h 1930836"/>
              <a:gd name="connsiteX1" fmla="*/ 1488332 w 12192000"/>
              <a:gd name="connsiteY1" fmla="*/ 593978 h 1930836"/>
              <a:gd name="connsiteX2" fmla="*/ 5184843 w 12192000"/>
              <a:gd name="connsiteY2" fmla="*/ 591 h 1930836"/>
              <a:gd name="connsiteX3" fmla="*/ 8365787 w 12192000"/>
              <a:gd name="connsiteY3" fmla="*/ 623161 h 1930836"/>
              <a:gd name="connsiteX4" fmla="*/ 10758791 w 12192000"/>
              <a:gd name="connsiteY4" fmla="*/ 272965 h 1930836"/>
              <a:gd name="connsiteX5" fmla="*/ 12192000 w 12192000"/>
              <a:gd name="connsiteY5" fmla="*/ 794367 h 1930836"/>
              <a:gd name="connsiteX6" fmla="*/ 12192000 w 12192000"/>
              <a:gd name="connsiteY6" fmla="*/ 1930836 h 1930836"/>
              <a:gd name="connsiteX7" fmla="*/ 0 w 12192000"/>
              <a:gd name="connsiteY7" fmla="*/ 1930836 h 1930836"/>
              <a:gd name="connsiteX8" fmla="*/ 0 w 12192000"/>
              <a:gd name="connsiteY8" fmla="*/ 794367 h 1930836"/>
              <a:gd name="connsiteX0" fmla="*/ 0 w 12192000"/>
              <a:gd name="connsiteY0" fmla="*/ 794284 h 1930753"/>
              <a:gd name="connsiteX1" fmla="*/ 1527243 w 12192000"/>
              <a:gd name="connsiteY1" fmla="*/ 700899 h 1930753"/>
              <a:gd name="connsiteX2" fmla="*/ 5184843 w 12192000"/>
              <a:gd name="connsiteY2" fmla="*/ 508 h 1930753"/>
              <a:gd name="connsiteX3" fmla="*/ 8365787 w 12192000"/>
              <a:gd name="connsiteY3" fmla="*/ 623078 h 1930753"/>
              <a:gd name="connsiteX4" fmla="*/ 10758791 w 12192000"/>
              <a:gd name="connsiteY4" fmla="*/ 272882 h 1930753"/>
              <a:gd name="connsiteX5" fmla="*/ 12192000 w 12192000"/>
              <a:gd name="connsiteY5" fmla="*/ 794284 h 1930753"/>
              <a:gd name="connsiteX6" fmla="*/ 12192000 w 12192000"/>
              <a:gd name="connsiteY6" fmla="*/ 1930753 h 1930753"/>
              <a:gd name="connsiteX7" fmla="*/ 0 w 12192000"/>
              <a:gd name="connsiteY7" fmla="*/ 1930753 h 1930753"/>
              <a:gd name="connsiteX8" fmla="*/ 0 w 12192000"/>
              <a:gd name="connsiteY8" fmla="*/ 794284 h 1930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1930753">
                <a:moveTo>
                  <a:pt x="0" y="794284"/>
                </a:moveTo>
                <a:cubicBezTo>
                  <a:pt x="418289" y="795581"/>
                  <a:pt x="1108954" y="699602"/>
                  <a:pt x="1527243" y="700899"/>
                </a:cubicBezTo>
                <a:cubicBezTo>
                  <a:pt x="2778869" y="723597"/>
                  <a:pt x="3933217" y="-22190"/>
                  <a:pt x="5184843" y="508"/>
                </a:cubicBezTo>
                <a:cubicBezTo>
                  <a:pt x="6222460" y="117240"/>
                  <a:pt x="7328170" y="506346"/>
                  <a:pt x="8365787" y="623078"/>
                </a:cubicBezTo>
                <a:cubicBezTo>
                  <a:pt x="9247762" y="668474"/>
                  <a:pt x="9876816" y="227486"/>
                  <a:pt x="10758791" y="272882"/>
                </a:cubicBezTo>
                <a:lnTo>
                  <a:pt x="12192000" y="794284"/>
                </a:lnTo>
                <a:lnTo>
                  <a:pt x="12192000" y="1930753"/>
                </a:lnTo>
                <a:lnTo>
                  <a:pt x="0" y="1930753"/>
                </a:lnTo>
                <a:lnTo>
                  <a:pt x="0" y="794284"/>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69" name="TextBox 68">
            <a:extLst>
              <a:ext uri="{FF2B5EF4-FFF2-40B4-BE49-F238E27FC236}">
                <a16:creationId xmlns:a16="http://schemas.microsoft.com/office/drawing/2014/main" id="{32013DFC-A90C-4EBC-99AF-3FB190AB1D0C}"/>
              </a:ext>
            </a:extLst>
          </p:cNvPr>
          <p:cNvSpPr txBox="1"/>
          <p:nvPr/>
        </p:nvSpPr>
        <p:spPr>
          <a:xfrm>
            <a:off x="541701" y="157600"/>
            <a:ext cx="11121487" cy="1138773"/>
          </a:xfrm>
          <a:prstGeom prst="rect">
            <a:avLst/>
          </a:prstGeom>
          <a:noFill/>
        </p:spPr>
        <p:txBody>
          <a:bodyPr wrap="square" rtlCol="0">
            <a:spAutoFit/>
          </a:bodyPr>
          <a:lstStyle/>
          <a:p>
            <a:r>
              <a:rPr lang="en-US" altLang="ko-KR" sz="3200" b="1" smtClean="0">
                <a:solidFill>
                  <a:srgbClr val="002060"/>
                </a:solidFill>
                <a:latin typeface="+mj-lt"/>
                <a:cs typeface="Arial" pitchFamily="34" charset="0"/>
              </a:rPr>
              <a:t>1. </a:t>
            </a:r>
            <a:r>
              <a:rPr lang="en-US" sz="3200" b="1">
                <a:solidFill>
                  <a:srgbClr val="002060"/>
                </a:solidFill>
                <a:latin typeface="+mj-lt"/>
              </a:rPr>
              <a:t>Chuẩn bị tự khám phá phần mềm sơ đồ tư duy</a:t>
            </a:r>
          </a:p>
          <a:p>
            <a:endParaRPr lang="ko-KR" altLang="en-US" sz="3600" b="1" dirty="0">
              <a:solidFill>
                <a:schemeClr val="tx1">
                  <a:lumMod val="65000"/>
                  <a:lumOff val="35000"/>
                </a:schemeClr>
              </a:solidFill>
              <a:latin typeface="+mj-lt"/>
              <a:cs typeface="Arial" pitchFamily="34" charset="0"/>
            </a:endParaRPr>
          </a:p>
        </p:txBody>
      </p:sp>
      <p:sp>
        <p:nvSpPr>
          <p:cNvPr id="2" name="Rounded Rectangle 1"/>
          <p:cNvSpPr/>
          <p:nvPr/>
        </p:nvSpPr>
        <p:spPr>
          <a:xfrm>
            <a:off x="1230965" y="879230"/>
            <a:ext cx="3311026" cy="633046"/>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smtClean="0">
                <a:solidFill>
                  <a:srgbClr val="002060"/>
                </a:solidFill>
              </a:rPr>
              <a:t>HOẠT ĐỘNG CẶP ĐÔI</a:t>
            </a:r>
            <a:endParaRPr lang="en-US" sz="2000" b="1">
              <a:solidFill>
                <a:srgbClr val="002060"/>
              </a:solidFill>
            </a:endParaRPr>
          </a:p>
        </p:txBody>
      </p:sp>
      <p:sp>
        <p:nvSpPr>
          <p:cNvPr id="70" name="Rounded Rectangle 69"/>
          <p:cNvSpPr/>
          <p:nvPr/>
        </p:nvSpPr>
        <p:spPr>
          <a:xfrm>
            <a:off x="893262" y="1406768"/>
            <a:ext cx="10649062" cy="2044500"/>
          </a:xfrm>
          <a:prstGeom prst="round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1042012" y="1512276"/>
            <a:ext cx="10500312" cy="1938992"/>
          </a:xfrm>
          <a:prstGeom prst="rect">
            <a:avLst/>
          </a:prstGeom>
        </p:spPr>
        <p:txBody>
          <a:bodyPr wrap="square">
            <a:spAutoFit/>
          </a:bodyPr>
          <a:lstStyle/>
          <a:p>
            <a:pPr>
              <a:lnSpc>
                <a:spcPct val="150000"/>
              </a:lnSpc>
            </a:pPr>
            <a:r>
              <a:rPr lang="en-US" sz="2000" smtClean="0">
                <a:solidFill>
                  <a:srgbClr val="002060"/>
                </a:solidFill>
              </a:rPr>
              <a:t>1. Em </a:t>
            </a:r>
            <a:r>
              <a:rPr lang="en-US" sz="2000">
                <a:solidFill>
                  <a:srgbClr val="002060"/>
                </a:solidFill>
              </a:rPr>
              <a:t>hãy dự đoán về phần mềm sơ đồ tư duy sẽ giúp em vẽ được những gì?</a:t>
            </a:r>
          </a:p>
          <a:p>
            <a:pPr>
              <a:lnSpc>
                <a:spcPct val="150000"/>
              </a:lnSpc>
            </a:pPr>
            <a:r>
              <a:rPr lang="en-US" sz="2000" smtClean="0">
                <a:solidFill>
                  <a:srgbClr val="002060"/>
                </a:solidFill>
              </a:rPr>
              <a:t>2. Nếu </a:t>
            </a:r>
            <a:r>
              <a:rPr lang="en-US" sz="2000">
                <a:solidFill>
                  <a:srgbClr val="002060"/>
                </a:solidFill>
              </a:rPr>
              <a:t>đang tự mình khám phá một phần mềm sơ đồ tư duy, em nên đặt ra những câu hỏi mà nếu trả lời được em sẽ được sơ đồ tư duy bằng phần mềm đó. Hãy cho biết các câu hỏi của em?</a:t>
            </a:r>
          </a:p>
        </p:txBody>
      </p:sp>
      <p:sp>
        <p:nvSpPr>
          <p:cNvPr id="72" name="Rectangle 71"/>
          <p:cNvSpPr/>
          <p:nvPr/>
        </p:nvSpPr>
        <p:spPr>
          <a:xfrm>
            <a:off x="1076366" y="3770225"/>
            <a:ext cx="4898443" cy="2883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smtClean="0"/>
              <a:t>1. Sơ </a:t>
            </a:r>
            <a:r>
              <a:rPr lang="en-US" sz="2000"/>
              <a:t>đồ tư duy giúp em vẽ được sơ đồ tư duy, cụ thể là vẽ được một hình có chủ đề trung tâm, vẽ được các chủ đề chính và các đường nối.</a:t>
            </a:r>
          </a:p>
        </p:txBody>
      </p:sp>
      <p:sp>
        <p:nvSpPr>
          <p:cNvPr id="73" name="Rectangle 72"/>
          <p:cNvSpPr/>
          <p:nvPr/>
        </p:nvSpPr>
        <p:spPr>
          <a:xfrm>
            <a:off x="6471615" y="3791547"/>
            <a:ext cx="4898443" cy="28838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sz="2000" smtClean="0"/>
              <a:t>2. Làm </a:t>
            </a:r>
            <a:r>
              <a:rPr lang="en-US" sz="2000"/>
              <a:t>thế nào để ra lệnh cho máy:</a:t>
            </a:r>
          </a:p>
          <a:p>
            <a:pPr marL="342900" indent="-342900">
              <a:lnSpc>
                <a:spcPct val="150000"/>
              </a:lnSpc>
              <a:buFont typeface="Arial" pitchFamily="34" charset="0"/>
              <a:buChar char="•"/>
            </a:pPr>
            <a:r>
              <a:rPr lang="en-US" sz="2000" i="1" smtClean="0"/>
              <a:t>Vẽ </a:t>
            </a:r>
            <a:r>
              <a:rPr lang="en-US" sz="2000" i="1"/>
              <a:t>chủ đề trung tâm?</a:t>
            </a:r>
          </a:p>
          <a:p>
            <a:pPr marL="342900" indent="-342900">
              <a:lnSpc>
                <a:spcPct val="150000"/>
              </a:lnSpc>
              <a:buFont typeface="Arial" pitchFamily="34" charset="0"/>
              <a:buChar char="•"/>
            </a:pPr>
            <a:r>
              <a:rPr lang="en-US" sz="2000" i="1" smtClean="0"/>
              <a:t>Vẽ </a:t>
            </a:r>
            <a:r>
              <a:rPr lang="en-US" sz="2000" i="1"/>
              <a:t>chủ đề con của một chủ đề mẹ?</a:t>
            </a:r>
          </a:p>
          <a:p>
            <a:pPr marL="342900" indent="-342900">
              <a:lnSpc>
                <a:spcPct val="150000"/>
              </a:lnSpc>
              <a:buFont typeface="Arial" pitchFamily="34" charset="0"/>
              <a:buChar char="•"/>
            </a:pPr>
            <a:r>
              <a:rPr lang="en-US" sz="2000" i="1" smtClean="0"/>
              <a:t>Vẽ </a:t>
            </a:r>
            <a:r>
              <a:rPr lang="en-US" sz="2000" i="1"/>
              <a:t>đường nhánh nối chủ đề mẹ và chủ đề con?</a:t>
            </a:r>
          </a:p>
          <a:p>
            <a:pPr marL="342900" indent="-342900">
              <a:lnSpc>
                <a:spcPct val="150000"/>
              </a:lnSpc>
              <a:buFont typeface="Arial" pitchFamily="34" charset="0"/>
              <a:buChar char="•"/>
            </a:pPr>
            <a:r>
              <a:rPr lang="en-US" sz="2000" i="1" smtClean="0"/>
              <a:t>Xóa </a:t>
            </a:r>
            <a:r>
              <a:rPr lang="en-US" sz="2000" i="1"/>
              <a:t>một chủ đề đã vẽ?...</a:t>
            </a:r>
          </a:p>
        </p:txBody>
      </p:sp>
    </p:spTree>
    <p:extLst>
      <p:ext uri="{BB962C8B-B14F-4D97-AF65-F5344CB8AC3E}">
        <p14:creationId xmlns:p14="http://schemas.microsoft.com/office/powerpoint/2010/main" val="342313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barn(inVertical)">
                                      <p:cBhvr>
                                        <p:cTn id="7" dur="500"/>
                                        <p:tgtEl>
                                          <p:spTgt spid="6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0"/>
                                        </p:tgtEl>
                                        <p:attrNameLst>
                                          <p:attrName>style.visibility</p:attrName>
                                        </p:attrNameLst>
                                      </p:cBhvr>
                                      <p:to>
                                        <p:strVal val="visible"/>
                                      </p:to>
                                    </p:set>
                                    <p:animEffect transition="in" filter="barn(inVertical)">
                                      <p:cBhvr>
                                        <p:cTn id="15" dur="500"/>
                                        <p:tgtEl>
                                          <p:spTgt spid="70"/>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barn(inVertical)">
                                      <p:cBhvr>
                                        <p:cTn id="18" dur="500"/>
                                        <p:tgtEl>
                                          <p:spTgt spid="71"/>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72"/>
                                        </p:tgtEl>
                                        <p:attrNameLst>
                                          <p:attrName>style.visibility</p:attrName>
                                        </p:attrNameLst>
                                      </p:cBhvr>
                                      <p:to>
                                        <p:strVal val="visible"/>
                                      </p:to>
                                    </p:set>
                                    <p:animEffect transition="in" filter="wipe(down)">
                                      <p:cBhvr>
                                        <p:cTn id="23" dur="500"/>
                                        <p:tgtEl>
                                          <p:spTgt spid="72"/>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73"/>
                                        </p:tgtEl>
                                        <p:attrNameLst>
                                          <p:attrName>style.visibility</p:attrName>
                                        </p:attrNameLst>
                                      </p:cBhvr>
                                      <p:to>
                                        <p:strVal val="visible"/>
                                      </p:to>
                                    </p:set>
                                    <p:animEffect transition="in" filter="wipe(down)">
                                      <p:cBhvr>
                                        <p:cTn id="28"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2" grpId="0" animBg="1"/>
      <p:bldP spid="70" grpId="0" animBg="1"/>
      <p:bldP spid="71" grpId="0"/>
      <p:bldP spid="72" grpId="0" animBg="1"/>
      <p:bldP spid="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11806" y="210555"/>
            <a:ext cx="11573197" cy="724247"/>
          </a:xfrm>
        </p:spPr>
        <p:txBody>
          <a:bodyPr/>
          <a:lstStyle/>
          <a:p>
            <a:pPr algn="l"/>
            <a:r>
              <a:rPr lang="en-US" sz="3200" b="1" smtClean="0">
                <a:solidFill>
                  <a:srgbClr val="002060"/>
                </a:solidFill>
              </a:rPr>
              <a:t>2. Khám phá phần mềm sơ đồ tư duy</a:t>
            </a:r>
            <a:endParaRPr lang="en-US" sz="3200" b="1" dirty="0">
              <a:solidFill>
                <a:srgbClr val="002060"/>
              </a:solidFill>
            </a:endParaRPr>
          </a:p>
        </p:txBody>
      </p:sp>
      <p:sp>
        <p:nvSpPr>
          <p:cNvPr id="3" name="Rectangle: Diagonal Corners Rounded 2">
            <a:extLst>
              <a:ext uri="{FF2B5EF4-FFF2-40B4-BE49-F238E27FC236}">
                <a16:creationId xmlns:a16="http://schemas.microsoft.com/office/drawing/2014/main" id="{5C479793-F15B-4C8C-9453-7FF115446894}"/>
              </a:ext>
            </a:extLst>
          </p:cNvPr>
          <p:cNvSpPr/>
          <p:nvPr/>
        </p:nvSpPr>
        <p:spPr>
          <a:xfrm>
            <a:off x="233616" y="1868816"/>
            <a:ext cx="693414" cy="693414"/>
          </a:xfrm>
          <a:prstGeom prst="round2DiagRect">
            <a:avLst>
              <a:gd name="adj1" fmla="val 30482"/>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7" name="Rectangle: Diagonal Corners Rounded 6">
            <a:extLst>
              <a:ext uri="{FF2B5EF4-FFF2-40B4-BE49-F238E27FC236}">
                <a16:creationId xmlns:a16="http://schemas.microsoft.com/office/drawing/2014/main" id="{D26A0280-50BF-4D7B-8A26-F8AE02033125}"/>
              </a:ext>
            </a:extLst>
          </p:cNvPr>
          <p:cNvSpPr/>
          <p:nvPr/>
        </p:nvSpPr>
        <p:spPr>
          <a:xfrm>
            <a:off x="233616" y="3028727"/>
            <a:ext cx="693414" cy="693414"/>
          </a:xfrm>
          <a:prstGeom prst="round2DiagRect">
            <a:avLst>
              <a:gd name="adj1" fmla="val 32994"/>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1" name="Rectangle: Diagonal Corners Rounded 10">
            <a:extLst>
              <a:ext uri="{FF2B5EF4-FFF2-40B4-BE49-F238E27FC236}">
                <a16:creationId xmlns:a16="http://schemas.microsoft.com/office/drawing/2014/main" id="{F170C87B-47F4-4BEC-96B0-6C20C5E8FFF9}"/>
              </a:ext>
            </a:extLst>
          </p:cNvPr>
          <p:cNvSpPr/>
          <p:nvPr/>
        </p:nvSpPr>
        <p:spPr>
          <a:xfrm>
            <a:off x="233616" y="4188639"/>
            <a:ext cx="693414" cy="693414"/>
          </a:xfrm>
          <a:prstGeom prst="round2DiagRect">
            <a:avLst>
              <a:gd name="adj1" fmla="val 31738"/>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5" name="Rectangle: Diagonal Corners Rounded 14">
            <a:extLst>
              <a:ext uri="{FF2B5EF4-FFF2-40B4-BE49-F238E27FC236}">
                <a16:creationId xmlns:a16="http://schemas.microsoft.com/office/drawing/2014/main" id="{A0903898-B2EC-4BE1-B8B2-45D54C72DAEA}"/>
              </a:ext>
            </a:extLst>
          </p:cNvPr>
          <p:cNvSpPr/>
          <p:nvPr/>
        </p:nvSpPr>
        <p:spPr>
          <a:xfrm>
            <a:off x="233616" y="5348549"/>
            <a:ext cx="693414" cy="693414"/>
          </a:xfrm>
          <a:prstGeom prst="round2DiagRect">
            <a:avLst>
              <a:gd name="adj1" fmla="val 34250"/>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19" name="Block Arc 5">
            <a:extLst>
              <a:ext uri="{FF2B5EF4-FFF2-40B4-BE49-F238E27FC236}">
                <a16:creationId xmlns:a16="http://schemas.microsoft.com/office/drawing/2014/main" id="{312FDA29-11EF-48BB-A09B-325DA3E52F16}"/>
              </a:ext>
            </a:extLst>
          </p:cNvPr>
          <p:cNvSpPr>
            <a:spLocks noChangeAspect="1"/>
          </p:cNvSpPr>
          <p:nvPr/>
        </p:nvSpPr>
        <p:spPr>
          <a:xfrm rot="10800000">
            <a:off x="418888" y="4349935"/>
            <a:ext cx="322870" cy="370822"/>
          </a:xfrm>
          <a:custGeom>
            <a:avLst/>
            <a:gdLst/>
            <a:ahLst/>
            <a:cxnLst/>
            <a:rect l="l" t="t" r="r" b="b"/>
            <a:pathLst>
              <a:path w="3672275" h="3963955">
                <a:moveTo>
                  <a:pt x="984766" y="3417555"/>
                </a:moveTo>
                <a:cubicBezTo>
                  <a:pt x="932254" y="3417555"/>
                  <a:pt x="882982" y="3403623"/>
                  <a:pt x="841068" y="3378104"/>
                </a:cubicBezTo>
                <a:lnTo>
                  <a:pt x="840676" y="3378710"/>
                </a:lnTo>
                <a:lnTo>
                  <a:pt x="835545" y="3375094"/>
                </a:lnTo>
                <a:cubicBezTo>
                  <a:pt x="823791" y="3369308"/>
                  <a:pt x="813094" y="3361844"/>
                  <a:pt x="803763" y="3352697"/>
                </a:cubicBezTo>
                <a:cubicBezTo>
                  <a:pt x="147868" y="2908007"/>
                  <a:pt x="-148746" y="2089941"/>
                  <a:pt x="72539" y="1325492"/>
                </a:cubicBezTo>
                <a:cubicBezTo>
                  <a:pt x="298018" y="546553"/>
                  <a:pt x="1007805" y="7791"/>
                  <a:pt x="1818686" y="83"/>
                </a:cubicBezTo>
                <a:cubicBezTo>
                  <a:pt x="2629567" y="-7624"/>
                  <a:pt x="3349467" y="517549"/>
                  <a:pt x="3589711" y="1292061"/>
                </a:cubicBezTo>
                <a:cubicBezTo>
                  <a:pt x="3828334" y="2061344"/>
                  <a:pt x="3537615" y="2895621"/>
                  <a:pt x="2873980" y="3349798"/>
                </a:cubicBezTo>
                <a:cubicBezTo>
                  <a:pt x="2824845" y="3391084"/>
                  <a:pt x="2761401" y="3415171"/>
                  <a:pt x="2692355" y="3415171"/>
                </a:cubicBezTo>
                <a:cubicBezTo>
                  <a:pt x="2531252" y="3415171"/>
                  <a:pt x="2400652" y="3284038"/>
                  <a:pt x="2400652" y="3122277"/>
                </a:cubicBezTo>
                <a:cubicBezTo>
                  <a:pt x="2400652" y="3018609"/>
                  <a:pt x="2454292" y="2927520"/>
                  <a:pt x="2535552" y="2875976"/>
                </a:cubicBezTo>
                <a:lnTo>
                  <a:pt x="2534959" y="2875094"/>
                </a:lnTo>
                <a:cubicBezTo>
                  <a:pt x="2993902" y="2566441"/>
                  <a:pt x="3196002" y="1993261"/>
                  <a:pt x="3032146" y="1465012"/>
                </a:cubicBezTo>
                <a:cubicBezTo>
                  <a:pt x="2868290" y="936764"/>
                  <a:pt x="2377289" y="578575"/>
                  <a:pt x="1824236" y="583831"/>
                </a:cubicBezTo>
                <a:cubicBezTo>
                  <a:pt x="1271183" y="589088"/>
                  <a:pt x="787080" y="956545"/>
                  <a:pt x="633294" y="1487812"/>
                </a:cubicBezTo>
                <a:cubicBezTo>
                  <a:pt x="479508" y="2019079"/>
                  <a:pt x="692467" y="2588315"/>
                  <a:pt x="1157194" y="2888188"/>
                </a:cubicBezTo>
                <a:lnTo>
                  <a:pt x="1156634" y="2889057"/>
                </a:lnTo>
                <a:cubicBezTo>
                  <a:pt x="1229500" y="2941659"/>
                  <a:pt x="1276469" y="3027652"/>
                  <a:pt x="1276469" y="3124661"/>
                </a:cubicBezTo>
                <a:cubicBezTo>
                  <a:pt x="1276469" y="3286422"/>
                  <a:pt x="1145869" y="3417555"/>
                  <a:pt x="984766" y="3417555"/>
                </a:cubicBezTo>
                <a:close/>
                <a:moveTo>
                  <a:pt x="1836138" y="3963955"/>
                </a:moveTo>
                <a:cubicBezTo>
                  <a:pt x="1677062" y="3963955"/>
                  <a:pt x="1548106" y="3834999"/>
                  <a:pt x="1548106" y="3675923"/>
                </a:cubicBezTo>
                <a:lnTo>
                  <a:pt x="1548106" y="1958036"/>
                </a:lnTo>
                <a:cubicBezTo>
                  <a:pt x="1548106" y="1798960"/>
                  <a:pt x="1677062" y="1670004"/>
                  <a:pt x="1836138" y="1670004"/>
                </a:cubicBezTo>
                <a:cubicBezTo>
                  <a:pt x="1995214" y="1670004"/>
                  <a:pt x="2124170" y="1798960"/>
                  <a:pt x="2124170" y="1958036"/>
                </a:cubicBezTo>
                <a:lnTo>
                  <a:pt x="2124170" y="3675923"/>
                </a:lnTo>
                <a:cubicBezTo>
                  <a:pt x="2124170" y="3834999"/>
                  <a:pt x="1995214" y="3963955"/>
                  <a:pt x="1836138" y="396395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0" name="Rectangle 6">
            <a:extLst>
              <a:ext uri="{FF2B5EF4-FFF2-40B4-BE49-F238E27FC236}">
                <a16:creationId xmlns:a16="http://schemas.microsoft.com/office/drawing/2014/main" id="{D4FF4B8F-E453-4B70-8FD9-0A54EEAA6B79}"/>
              </a:ext>
            </a:extLst>
          </p:cNvPr>
          <p:cNvSpPr>
            <a:spLocks noChangeAspect="1"/>
          </p:cNvSpPr>
          <p:nvPr/>
        </p:nvSpPr>
        <p:spPr>
          <a:xfrm>
            <a:off x="409736" y="3190023"/>
            <a:ext cx="341174" cy="370822"/>
          </a:xfrm>
          <a:custGeom>
            <a:avLst/>
            <a:gdLst/>
            <a:ahLst/>
            <a:cxnLst/>
            <a:rect l="l" t="t" r="r" b="b"/>
            <a:pathLst>
              <a:path w="3860876" h="3940019">
                <a:moveTo>
                  <a:pt x="3248876" y="1942264"/>
                </a:moveTo>
                <a:lnTo>
                  <a:pt x="3860876" y="1942264"/>
                </a:lnTo>
                <a:lnTo>
                  <a:pt x="3860876" y="2090815"/>
                </a:lnTo>
                <a:lnTo>
                  <a:pt x="3859023" y="2090815"/>
                </a:lnTo>
                <a:cubicBezTo>
                  <a:pt x="3817225" y="2949620"/>
                  <a:pt x="3215273" y="3679864"/>
                  <a:pt x="2378197" y="3884304"/>
                </a:cubicBezTo>
                <a:cubicBezTo>
                  <a:pt x="2219818" y="3922985"/>
                  <a:pt x="2060231" y="3941082"/>
                  <a:pt x="1902626" y="3939971"/>
                </a:cubicBezTo>
                <a:cubicBezTo>
                  <a:pt x="1286982" y="3935631"/>
                  <a:pt x="701577" y="3638194"/>
                  <a:pt x="337583" y="3128887"/>
                </a:cubicBezTo>
                <a:lnTo>
                  <a:pt x="30667" y="3435803"/>
                </a:lnTo>
                <a:lnTo>
                  <a:pt x="30667" y="2342045"/>
                </a:lnTo>
                <a:lnTo>
                  <a:pt x="1124425" y="2342045"/>
                </a:lnTo>
                <a:lnTo>
                  <a:pt x="781340" y="2685130"/>
                </a:lnTo>
                <a:cubicBezTo>
                  <a:pt x="1079782" y="3180935"/>
                  <a:pt x="1667379" y="3425841"/>
                  <a:pt x="2232517" y="3287817"/>
                </a:cubicBezTo>
                <a:cubicBezTo>
                  <a:pt x="2810639" y="3146622"/>
                  <a:pt x="3224897" y="2638979"/>
                  <a:pt x="3247291" y="2044286"/>
                </a:cubicBezTo>
                <a:lnTo>
                  <a:pt x="3248876" y="2044345"/>
                </a:lnTo>
                <a:close/>
                <a:moveTo>
                  <a:pt x="1958249" y="48"/>
                </a:moveTo>
                <a:cubicBezTo>
                  <a:pt x="2573893" y="4388"/>
                  <a:pt x="3159298" y="301825"/>
                  <a:pt x="3523293" y="811132"/>
                </a:cubicBezTo>
                <a:lnTo>
                  <a:pt x="3830209" y="504216"/>
                </a:lnTo>
                <a:lnTo>
                  <a:pt x="3830209" y="1597974"/>
                </a:lnTo>
                <a:lnTo>
                  <a:pt x="2736450" y="1597974"/>
                </a:lnTo>
                <a:lnTo>
                  <a:pt x="3079535" y="1254889"/>
                </a:lnTo>
                <a:cubicBezTo>
                  <a:pt x="2781093" y="759084"/>
                  <a:pt x="2193496" y="514178"/>
                  <a:pt x="1628358" y="652202"/>
                </a:cubicBezTo>
                <a:cubicBezTo>
                  <a:pt x="1050236" y="793397"/>
                  <a:pt x="635978" y="1301040"/>
                  <a:pt x="613584" y="1895733"/>
                </a:cubicBezTo>
                <a:lnTo>
                  <a:pt x="612000" y="1895674"/>
                </a:lnTo>
                <a:lnTo>
                  <a:pt x="612000" y="1985958"/>
                </a:lnTo>
                <a:lnTo>
                  <a:pt x="0" y="1985958"/>
                </a:lnTo>
                <a:lnTo>
                  <a:pt x="0" y="1837407"/>
                </a:lnTo>
                <a:lnTo>
                  <a:pt x="2787" y="1837407"/>
                </a:lnTo>
                <a:cubicBezTo>
                  <a:pt x="49183" y="983705"/>
                  <a:pt x="649445" y="259216"/>
                  <a:pt x="1482678" y="55715"/>
                </a:cubicBezTo>
                <a:cubicBezTo>
                  <a:pt x="1641057" y="17034"/>
                  <a:pt x="1800644" y="-1063"/>
                  <a:pt x="1958249" y="4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1" name="Rounded Rectangle 1">
            <a:extLst>
              <a:ext uri="{FF2B5EF4-FFF2-40B4-BE49-F238E27FC236}">
                <a16:creationId xmlns:a16="http://schemas.microsoft.com/office/drawing/2014/main" id="{790C70E0-E1B5-4A9E-B20C-9D0304AF2E31}"/>
              </a:ext>
            </a:extLst>
          </p:cNvPr>
          <p:cNvSpPr/>
          <p:nvPr/>
        </p:nvSpPr>
        <p:spPr>
          <a:xfrm>
            <a:off x="477544" y="2041439"/>
            <a:ext cx="205555" cy="348168"/>
          </a:xfrm>
          <a:custGeom>
            <a:avLst/>
            <a:gdLst/>
            <a:ahLst/>
            <a:cxnLst/>
            <a:rect l="l" t="t" r="r" b="b"/>
            <a:pathLst>
              <a:path w="2337548" h="3944720">
                <a:moveTo>
                  <a:pt x="2013548" y="1242075"/>
                </a:moveTo>
                <a:lnTo>
                  <a:pt x="2337548" y="1242075"/>
                </a:lnTo>
                <a:lnTo>
                  <a:pt x="2337548" y="1945866"/>
                </a:lnTo>
                <a:lnTo>
                  <a:pt x="2337548" y="1962155"/>
                </a:lnTo>
                <a:lnTo>
                  <a:pt x="2336798" y="1962155"/>
                </a:lnTo>
                <a:cubicBezTo>
                  <a:pt x="2330129" y="2597501"/>
                  <a:pt x="1898450" y="3121603"/>
                  <a:pt x="1336990" y="3208701"/>
                </a:cubicBezTo>
                <a:lnTo>
                  <a:pt x="1336990" y="3620720"/>
                </a:lnTo>
                <a:lnTo>
                  <a:pt x="1895070" y="3620720"/>
                </a:lnTo>
                <a:lnTo>
                  <a:pt x="1895070" y="3944720"/>
                </a:lnTo>
                <a:lnTo>
                  <a:pt x="454910" y="3944720"/>
                </a:lnTo>
                <a:lnTo>
                  <a:pt x="454910" y="3620720"/>
                </a:lnTo>
                <a:lnTo>
                  <a:pt x="1012990" y="3620720"/>
                </a:lnTo>
                <a:lnTo>
                  <a:pt x="1012990" y="3210585"/>
                </a:lnTo>
                <a:cubicBezTo>
                  <a:pt x="447376" y="3129632"/>
                  <a:pt x="8655" y="2604919"/>
                  <a:pt x="389" y="1964536"/>
                </a:cubicBezTo>
                <a:lnTo>
                  <a:pt x="0" y="1964536"/>
                </a:lnTo>
                <a:lnTo>
                  <a:pt x="0" y="1244456"/>
                </a:lnTo>
                <a:lnTo>
                  <a:pt x="324000" y="1244456"/>
                </a:lnTo>
                <a:lnTo>
                  <a:pt x="324000" y="1964536"/>
                </a:lnTo>
                <a:lnTo>
                  <a:pt x="323361" y="1964536"/>
                </a:lnTo>
                <a:cubicBezTo>
                  <a:pt x="331926" y="2486037"/>
                  <a:pt x="710705" y="2903701"/>
                  <a:pt x="1173940" y="2900510"/>
                </a:cubicBezTo>
                <a:cubicBezTo>
                  <a:pt x="1634302" y="2897337"/>
                  <a:pt x="2006933" y="2479634"/>
                  <a:pt x="2014006" y="1962155"/>
                </a:cubicBezTo>
                <a:lnTo>
                  <a:pt x="2013548" y="1962155"/>
                </a:lnTo>
                <a:close/>
                <a:moveTo>
                  <a:pt x="1168773" y="0"/>
                </a:moveTo>
                <a:cubicBezTo>
                  <a:pt x="1546536" y="0"/>
                  <a:pt x="1852773" y="306237"/>
                  <a:pt x="1852773" y="684000"/>
                </a:cubicBezTo>
                <a:lnTo>
                  <a:pt x="1852773" y="1980000"/>
                </a:lnTo>
                <a:cubicBezTo>
                  <a:pt x="1852773" y="2357763"/>
                  <a:pt x="1546536" y="2664000"/>
                  <a:pt x="1168773" y="2664000"/>
                </a:cubicBezTo>
                <a:cubicBezTo>
                  <a:pt x="791010" y="2664000"/>
                  <a:pt x="484773" y="2357763"/>
                  <a:pt x="484773" y="1980000"/>
                </a:cubicBezTo>
                <a:lnTo>
                  <a:pt x="484773" y="684000"/>
                </a:lnTo>
                <a:cubicBezTo>
                  <a:pt x="484773" y="306237"/>
                  <a:pt x="791010" y="0"/>
                  <a:pt x="11687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22" name="Rounded Rectangle 5">
            <a:extLst>
              <a:ext uri="{FF2B5EF4-FFF2-40B4-BE49-F238E27FC236}">
                <a16:creationId xmlns:a16="http://schemas.microsoft.com/office/drawing/2014/main" id="{6278A9C7-EC3D-4138-A303-62F6E5BC2D56}"/>
              </a:ext>
            </a:extLst>
          </p:cNvPr>
          <p:cNvSpPr>
            <a:spLocks/>
          </p:cNvSpPr>
          <p:nvPr/>
        </p:nvSpPr>
        <p:spPr>
          <a:xfrm>
            <a:off x="420438" y="5524971"/>
            <a:ext cx="319767" cy="340573"/>
          </a:xfrm>
          <a:custGeom>
            <a:avLst/>
            <a:gdLst/>
            <a:ahLst/>
            <a:cxnLst/>
            <a:rect l="l" t="t" r="r" b="b"/>
            <a:pathLst>
              <a:path w="3928707" h="3954781">
                <a:moveTo>
                  <a:pt x="2773336" y="2238726"/>
                </a:moveTo>
                <a:cubicBezTo>
                  <a:pt x="2746826" y="2238726"/>
                  <a:pt x="2725335" y="2260217"/>
                  <a:pt x="2725335" y="2286727"/>
                </a:cubicBezTo>
                <a:lnTo>
                  <a:pt x="2725335" y="2478725"/>
                </a:lnTo>
                <a:cubicBezTo>
                  <a:pt x="2725335" y="2505235"/>
                  <a:pt x="2746826" y="2526726"/>
                  <a:pt x="2773336" y="2526726"/>
                </a:cubicBezTo>
                <a:lnTo>
                  <a:pt x="2965334" y="2526726"/>
                </a:lnTo>
                <a:cubicBezTo>
                  <a:pt x="2991844" y="2526726"/>
                  <a:pt x="3013335" y="2505235"/>
                  <a:pt x="3013335" y="2478725"/>
                </a:cubicBezTo>
                <a:lnTo>
                  <a:pt x="3013335" y="2286727"/>
                </a:lnTo>
                <a:cubicBezTo>
                  <a:pt x="3013335" y="2260217"/>
                  <a:pt x="2991844" y="2238726"/>
                  <a:pt x="2965334" y="2238726"/>
                </a:cubicBezTo>
                <a:close/>
                <a:moveTo>
                  <a:pt x="2313922" y="2238726"/>
                </a:moveTo>
                <a:cubicBezTo>
                  <a:pt x="2287412" y="2238726"/>
                  <a:pt x="2265921" y="2260217"/>
                  <a:pt x="2265921" y="2286727"/>
                </a:cubicBezTo>
                <a:lnTo>
                  <a:pt x="2265921" y="2478725"/>
                </a:lnTo>
                <a:cubicBezTo>
                  <a:pt x="2265921" y="2505235"/>
                  <a:pt x="2287412" y="2526726"/>
                  <a:pt x="2313922" y="2526726"/>
                </a:cubicBezTo>
                <a:lnTo>
                  <a:pt x="2505920" y="2526726"/>
                </a:lnTo>
                <a:cubicBezTo>
                  <a:pt x="2532430" y="2526726"/>
                  <a:pt x="2553921" y="2505235"/>
                  <a:pt x="2553921" y="2478725"/>
                </a:cubicBezTo>
                <a:lnTo>
                  <a:pt x="2553921" y="2286727"/>
                </a:lnTo>
                <a:cubicBezTo>
                  <a:pt x="2553921" y="2260217"/>
                  <a:pt x="2532430" y="2238726"/>
                  <a:pt x="2505920" y="2238726"/>
                </a:cubicBezTo>
                <a:close/>
                <a:moveTo>
                  <a:pt x="1854508" y="2238726"/>
                </a:moveTo>
                <a:cubicBezTo>
                  <a:pt x="1827998" y="2238726"/>
                  <a:pt x="1806507" y="2260217"/>
                  <a:pt x="1806507" y="2286727"/>
                </a:cubicBezTo>
                <a:lnTo>
                  <a:pt x="1806507" y="2478725"/>
                </a:lnTo>
                <a:cubicBezTo>
                  <a:pt x="1806507" y="2505235"/>
                  <a:pt x="1827998" y="2526726"/>
                  <a:pt x="1854508" y="2526726"/>
                </a:cubicBezTo>
                <a:lnTo>
                  <a:pt x="2046506" y="2526726"/>
                </a:lnTo>
                <a:cubicBezTo>
                  <a:pt x="2073016" y="2526726"/>
                  <a:pt x="2094507" y="2505235"/>
                  <a:pt x="2094507" y="2478725"/>
                </a:cubicBezTo>
                <a:lnTo>
                  <a:pt x="2094507" y="2286727"/>
                </a:lnTo>
                <a:cubicBezTo>
                  <a:pt x="2094507" y="2260217"/>
                  <a:pt x="2073016" y="2238726"/>
                  <a:pt x="2046506" y="2238726"/>
                </a:cubicBezTo>
                <a:close/>
                <a:moveTo>
                  <a:pt x="879732" y="2133675"/>
                </a:moveTo>
                <a:cubicBezTo>
                  <a:pt x="767330" y="2133675"/>
                  <a:pt x="676210" y="2224795"/>
                  <a:pt x="676210" y="2337197"/>
                </a:cubicBezTo>
                <a:cubicBezTo>
                  <a:pt x="676210" y="2449599"/>
                  <a:pt x="767330" y="2540719"/>
                  <a:pt x="879732" y="2540719"/>
                </a:cubicBezTo>
                <a:cubicBezTo>
                  <a:pt x="956121" y="2540719"/>
                  <a:pt x="1022681" y="2498634"/>
                  <a:pt x="1054808" y="2434886"/>
                </a:cubicBezTo>
                <a:lnTo>
                  <a:pt x="1469273" y="2434887"/>
                </a:lnTo>
                <a:cubicBezTo>
                  <a:pt x="1529381" y="2434887"/>
                  <a:pt x="1578108" y="2386160"/>
                  <a:pt x="1578108" y="2326052"/>
                </a:cubicBezTo>
                <a:cubicBezTo>
                  <a:pt x="1578108" y="2265944"/>
                  <a:pt x="1529381" y="2217217"/>
                  <a:pt x="1469273" y="2217217"/>
                </a:cubicBezTo>
                <a:lnTo>
                  <a:pt x="1039779" y="2217217"/>
                </a:lnTo>
                <a:cubicBezTo>
                  <a:pt x="1005455" y="2165662"/>
                  <a:pt x="946329" y="2133675"/>
                  <a:pt x="879732" y="2133675"/>
                </a:cubicBezTo>
                <a:close/>
                <a:moveTo>
                  <a:pt x="2773336" y="1699178"/>
                </a:moveTo>
                <a:cubicBezTo>
                  <a:pt x="2746826" y="1699178"/>
                  <a:pt x="2725335" y="1720669"/>
                  <a:pt x="2725335" y="1747179"/>
                </a:cubicBezTo>
                <a:lnTo>
                  <a:pt x="2725335" y="1939177"/>
                </a:lnTo>
                <a:cubicBezTo>
                  <a:pt x="2725335" y="1965687"/>
                  <a:pt x="2746826" y="1987178"/>
                  <a:pt x="2773336" y="1987178"/>
                </a:cubicBezTo>
                <a:lnTo>
                  <a:pt x="2965334" y="1987178"/>
                </a:lnTo>
                <a:cubicBezTo>
                  <a:pt x="2991844" y="1987178"/>
                  <a:pt x="3013335" y="1965687"/>
                  <a:pt x="3013335" y="1939177"/>
                </a:cubicBezTo>
                <a:lnTo>
                  <a:pt x="3013335" y="1747179"/>
                </a:lnTo>
                <a:cubicBezTo>
                  <a:pt x="3013335" y="1720669"/>
                  <a:pt x="2991844" y="1699178"/>
                  <a:pt x="2965334" y="1699178"/>
                </a:cubicBezTo>
                <a:close/>
                <a:moveTo>
                  <a:pt x="2313922" y="1699178"/>
                </a:moveTo>
                <a:cubicBezTo>
                  <a:pt x="2287412" y="1699178"/>
                  <a:pt x="2265921" y="1720669"/>
                  <a:pt x="2265921" y="1747179"/>
                </a:cubicBezTo>
                <a:lnTo>
                  <a:pt x="2265921" y="1939177"/>
                </a:lnTo>
                <a:cubicBezTo>
                  <a:pt x="2265921" y="1965687"/>
                  <a:pt x="2287412" y="1987178"/>
                  <a:pt x="2313922" y="1987178"/>
                </a:cubicBezTo>
                <a:lnTo>
                  <a:pt x="2505920" y="1987178"/>
                </a:lnTo>
                <a:cubicBezTo>
                  <a:pt x="2532430" y="1987178"/>
                  <a:pt x="2553921" y="1965687"/>
                  <a:pt x="2553921" y="1939177"/>
                </a:cubicBezTo>
                <a:lnTo>
                  <a:pt x="2553921" y="1747179"/>
                </a:lnTo>
                <a:cubicBezTo>
                  <a:pt x="2553921" y="1720669"/>
                  <a:pt x="2532430" y="1699178"/>
                  <a:pt x="2505920" y="1699178"/>
                </a:cubicBezTo>
                <a:close/>
                <a:moveTo>
                  <a:pt x="1854508" y="1699178"/>
                </a:moveTo>
                <a:cubicBezTo>
                  <a:pt x="1827998" y="1699178"/>
                  <a:pt x="1806507" y="1720669"/>
                  <a:pt x="1806507" y="1747179"/>
                </a:cubicBezTo>
                <a:lnTo>
                  <a:pt x="1806507" y="1939177"/>
                </a:lnTo>
                <a:cubicBezTo>
                  <a:pt x="1806507" y="1965687"/>
                  <a:pt x="1827998" y="1987178"/>
                  <a:pt x="1854508" y="1987178"/>
                </a:cubicBezTo>
                <a:lnTo>
                  <a:pt x="2046506" y="1987178"/>
                </a:lnTo>
                <a:cubicBezTo>
                  <a:pt x="2073016" y="1987178"/>
                  <a:pt x="2094507" y="1965687"/>
                  <a:pt x="2094507" y="1939177"/>
                </a:cubicBezTo>
                <a:lnTo>
                  <a:pt x="2094507" y="1747179"/>
                </a:lnTo>
                <a:cubicBezTo>
                  <a:pt x="2094507" y="1720669"/>
                  <a:pt x="2073016" y="1699178"/>
                  <a:pt x="2046506" y="1699178"/>
                </a:cubicBezTo>
                <a:close/>
                <a:moveTo>
                  <a:pt x="1035948" y="1186216"/>
                </a:moveTo>
                <a:cubicBezTo>
                  <a:pt x="1165960" y="1186216"/>
                  <a:pt x="1271356" y="1291612"/>
                  <a:pt x="1271356" y="1421624"/>
                </a:cubicBezTo>
                <a:cubicBezTo>
                  <a:pt x="1271356" y="1551636"/>
                  <a:pt x="1165960" y="1657032"/>
                  <a:pt x="1035948" y="1657032"/>
                </a:cubicBezTo>
                <a:cubicBezTo>
                  <a:pt x="905936" y="1657032"/>
                  <a:pt x="800540" y="1551636"/>
                  <a:pt x="800540" y="1421624"/>
                </a:cubicBezTo>
                <a:cubicBezTo>
                  <a:pt x="800540" y="1291612"/>
                  <a:pt x="905936" y="1186216"/>
                  <a:pt x="1035948" y="1186216"/>
                </a:cubicBezTo>
                <a:close/>
                <a:moveTo>
                  <a:pt x="2773336" y="1159631"/>
                </a:moveTo>
                <a:cubicBezTo>
                  <a:pt x="2746826" y="1159631"/>
                  <a:pt x="2725335" y="1181122"/>
                  <a:pt x="2725335" y="1207632"/>
                </a:cubicBezTo>
                <a:lnTo>
                  <a:pt x="2725335" y="1399630"/>
                </a:lnTo>
                <a:cubicBezTo>
                  <a:pt x="2725335" y="1426140"/>
                  <a:pt x="2746826" y="1447631"/>
                  <a:pt x="2773336" y="1447631"/>
                </a:cubicBezTo>
                <a:lnTo>
                  <a:pt x="2965334" y="1447631"/>
                </a:lnTo>
                <a:cubicBezTo>
                  <a:pt x="2991844" y="1447631"/>
                  <a:pt x="3013335" y="1426140"/>
                  <a:pt x="3013335" y="1399630"/>
                </a:cubicBezTo>
                <a:lnTo>
                  <a:pt x="3013335" y="1207632"/>
                </a:lnTo>
                <a:cubicBezTo>
                  <a:pt x="3013335" y="1181122"/>
                  <a:pt x="2991844" y="1159631"/>
                  <a:pt x="2965334" y="1159631"/>
                </a:cubicBezTo>
                <a:close/>
                <a:moveTo>
                  <a:pt x="2313922" y="1159631"/>
                </a:moveTo>
                <a:cubicBezTo>
                  <a:pt x="2287412" y="1159631"/>
                  <a:pt x="2265921" y="1181122"/>
                  <a:pt x="2265921" y="1207632"/>
                </a:cubicBezTo>
                <a:lnTo>
                  <a:pt x="2265921" y="1399630"/>
                </a:lnTo>
                <a:cubicBezTo>
                  <a:pt x="2265921" y="1426140"/>
                  <a:pt x="2287412" y="1447631"/>
                  <a:pt x="2313922" y="1447631"/>
                </a:cubicBezTo>
                <a:lnTo>
                  <a:pt x="2505920" y="1447631"/>
                </a:lnTo>
                <a:cubicBezTo>
                  <a:pt x="2532430" y="1447631"/>
                  <a:pt x="2553921" y="1426140"/>
                  <a:pt x="2553921" y="1399630"/>
                </a:cubicBezTo>
                <a:lnTo>
                  <a:pt x="2553921" y="1207632"/>
                </a:lnTo>
                <a:cubicBezTo>
                  <a:pt x="2553921" y="1181122"/>
                  <a:pt x="2532430" y="1159631"/>
                  <a:pt x="2505920" y="1159631"/>
                </a:cubicBezTo>
                <a:close/>
                <a:moveTo>
                  <a:pt x="1854508" y="1159631"/>
                </a:moveTo>
                <a:cubicBezTo>
                  <a:pt x="1827998" y="1159631"/>
                  <a:pt x="1806507" y="1181122"/>
                  <a:pt x="1806507" y="1207632"/>
                </a:cubicBezTo>
                <a:lnTo>
                  <a:pt x="1806507" y="1399630"/>
                </a:lnTo>
                <a:cubicBezTo>
                  <a:pt x="1806507" y="1426140"/>
                  <a:pt x="1827998" y="1447631"/>
                  <a:pt x="1854508" y="1447631"/>
                </a:cubicBezTo>
                <a:lnTo>
                  <a:pt x="2046506" y="1447631"/>
                </a:lnTo>
                <a:cubicBezTo>
                  <a:pt x="2073016" y="1447631"/>
                  <a:pt x="2094507" y="1426140"/>
                  <a:pt x="2094507" y="1399630"/>
                </a:cubicBezTo>
                <a:lnTo>
                  <a:pt x="2094507" y="1207632"/>
                </a:lnTo>
                <a:cubicBezTo>
                  <a:pt x="2094507" y="1181122"/>
                  <a:pt x="2073016" y="1159631"/>
                  <a:pt x="2046506" y="1159631"/>
                </a:cubicBezTo>
                <a:close/>
                <a:moveTo>
                  <a:pt x="1035947" y="1097587"/>
                </a:moveTo>
                <a:cubicBezTo>
                  <a:pt x="856987" y="1097587"/>
                  <a:pt x="711911" y="1242663"/>
                  <a:pt x="711911" y="1421623"/>
                </a:cubicBezTo>
                <a:cubicBezTo>
                  <a:pt x="711911" y="1600583"/>
                  <a:pt x="856987" y="1745659"/>
                  <a:pt x="1035947" y="1745659"/>
                </a:cubicBezTo>
                <a:cubicBezTo>
                  <a:pt x="1214907" y="1745659"/>
                  <a:pt x="1359983" y="1600583"/>
                  <a:pt x="1359983" y="1421623"/>
                </a:cubicBezTo>
                <a:cubicBezTo>
                  <a:pt x="1359983" y="1242663"/>
                  <a:pt x="1214907" y="1097587"/>
                  <a:pt x="1035947" y="1097587"/>
                </a:cubicBezTo>
                <a:close/>
                <a:moveTo>
                  <a:pt x="593124" y="376367"/>
                </a:moveTo>
                <a:lnTo>
                  <a:pt x="3225543" y="376367"/>
                </a:lnTo>
                <a:cubicBezTo>
                  <a:pt x="3328637" y="376367"/>
                  <a:pt x="3412211" y="459941"/>
                  <a:pt x="3412211" y="563035"/>
                </a:cubicBezTo>
                <a:lnTo>
                  <a:pt x="3412211" y="3074837"/>
                </a:lnTo>
                <a:cubicBezTo>
                  <a:pt x="3412211" y="3177931"/>
                  <a:pt x="3328637" y="3261505"/>
                  <a:pt x="3225543" y="3261505"/>
                </a:cubicBezTo>
                <a:lnTo>
                  <a:pt x="593124" y="3261505"/>
                </a:lnTo>
                <a:cubicBezTo>
                  <a:pt x="490030" y="3261505"/>
                  <a:pt x="406456" y="3177931"/>
                  <a:pt x="406456" y="3074837"/>
                </a:cubicBezTo>
                <a:lnTo>
                  <a:pt x="406456" y="563035"/>
                </a:lnTo>
                <a:cubicBezTo>
                  <a:pt x="406456" y="459941"/>
                  <a:pt x="490030" y="376367"/>
                  <a:pt x="593124" y="376367"/>
                </a:cubicBezTo>
                <a:close/>
                <a:moveTo>
                  <a:pt x="466365" y="263607"/>
                </a:moveTo>
                <a:cubicBezTo>
                  <a:pt x="353740" y="263607"/>
                  <a:pt x="262440" y="354907"/>
                  <a:pt x="262440" y="467532"/>
                </a:cubicBezTo>
                <a:lnTo>
                  <a:pt x="262440" y="3211530"/>
                </a:lnTo>
                <a:cubicBezTo>
                  <a:pt x="262440" y="3324155"/>
                  <a:pt x="353740" y="3415455"/>
                  <a:pt x="466365" y="3415455"/>
                </a:cubicBezTo>
                <a:lnTo>
                  <a:pt x="3352302" y="3415455"/>
                </a:lnTo>
                <a:cubicBezTo>
                  <a:pt x="3464927" y="3415455"/>
                  <a:pt x="3556227" y="3324155"/>
                  <a:pt x="3556227" y="3211530"/>
                </a:cubicBezTo>
                <a:lnTo>
                  <a:pt x="3556227" y="2945906"/>
                </a:lnTo>
                <a:lnTo>
                  <a:pt x="3604113" y="2945906"/>
                </a:lnTo>
                <a:cubicBezTo>
                  <a:pt x="3647262" y="2945906"/>
                  <a:pt x="3682241" y="2910927"/>
                  <a:pt x="3682241" y="2867778"/>
                </a:cubicBezTo>
                <a:lnTo>
                  <a:pt x="3682241" y="2555278"/>
                </a:lnTo>
                <a:cubicBezTo>
                  <a:pt x="3682241" y="2512129"/>
                  <a:pt x="3647262" y="2477150"/>
                  <a:pt x="3604113" y="2477150"/>
                </a:cubicBezTo>
                <a:lnTo>
                  <a:pt x="3556227" y="2477150"/>
                </a:lnTo>
                <a:lnTo>
                  <a:pt x="3556227" y="1181006"/>
                </a:lnTo>
                <a:lnTo>
                  <a:pt x="3604113" y="1181006"/>
                </a:lnTo>
                <a:cubicBezTo>
                  <a:pt x="3647262" y="1181006"/>
                  <a:pt x="3682241" y="1146027"/>
                  <a:pt x="3682241" y="1102878"/>
                </a:cubicBezTo>
                <a:lnTo>
                  <a:pt x="3682241" y="790378"/>
                </a:lnTo>
                <a:cubicBezTo>
                  <a:pt x="3682241" y="747229"/>
                  <a:pt x="3647262" y="712250"/>
                  <a:pt x="3604113" y="712250"/>
                </a:cubicBezTo>
                <a:lnTo>
                  <a:pt x="3556227" y="712250"/>
                </a:lnTo>
                <a:lnTo>
                  <a:pt x="3556227" y="467532"/>
                </a:lnTo>
                <a:cubicBezTo>
                  <a:pt x="3556227" y="354907"/>
                  <a:pt x="3464927" y="263607"/>
                  <a:pt x="3352302" y="263607"/>
                </a:cubicBezTo>
                <a:close/>
                <a:moveTo>
                  <a:pt x="235370" y="0"/>
                </a:moveTo>
                <a:lnTo>
                  <a:pt x="3693337" y="0"/>
                </a:lnTo>
                <a:cubicBezTo>
                  <a:pt x="3823328" y="0"/>
                  <a:pt x="3928707" y="105379"/>
                  <a:pt x="3928707" y="235370"/>
                </a:cubicBezTo>
                <a:lnTo>
                  <a:pt x="3928707" y="3402502"/>
                </a:lnTo>
                <a:cubicBezTo>
                  <a:pt x="3928707" y="3485210"/>
                  <a:pt x="3886047" y="3557954"/>
                  <a:pt x="3821334" y="3599629"/>
                </a:cubicBezTo>
                <a:lnTo>
                  <a:pt x="3732546" y="3954781"/>
                </a:lnTo>
                <a:lnTo>
                  <a:pt x="2998166" y="3954781"/>
                </a:lnTo>
                <a:lnTo>
                  <a:pt x="2918939" y="3637872"/>
                </a:lnTo>
                <a:lnTo>
                  <a:pt x="1025164" y="3637872"/>
                </a:lnTo>
                <a:lnTo>
                  <a:pt x="945937" y="3954781"/>
                </a:lnTo>
                <a:lnTo>
                  <a:pt x="211557" y="3954781"/>
                </a:lnTo>
                <a:lnTo>
                  <a:pt x="125186" y="3609298"/>
                </a:lnTo>
                <a:cubicBezTo>
                  <a:pt x="50483" y="3570656"/>
                  <a:pt x="0" y="3492475"/>
                  <a:pt x="0" y="3402502"/>
                </a:cubicBezTo>
                <a:lnTo>
                  <a:pt x="0" y="235370"/>
                </a:lnTo>
                <a:cubicBezTo>
                  <a:pt x="0" y="105379"/>
                  <a:pt x="105379" y="0"/>
                  <a:pt x="23537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dirty="0"/>
          </a:p>
        </p:txBody>
      </p:sp>
      <p:sp>
        <p:nvSpPr>
          <p:cNvPr id="42" name="Freeform 7">
            <a:extLst>
              <a:ext uri="{FF2B5EF4-FFF2-40B4-BE49-F238E27FC236}">
                <a16:creationId xmlns:a16="http://schemas.microsoft.com/office/drawing/2014/main" id="{17283123-9279-43C6-B36E-434C4C2FE93A}"/>
              </a:ext>
            </a:extLst>
          </p:cNvPr>
          <p:cNvSpPr>
            <a:spLocks noChangeAspect="1"/>
          </p:cNvSpPr>
          <p:nvPr/>
        </p:nvSpPr>
        <p:spPr>
          <a:xfrm flipH="1">
            <a:off x="8877497" y="3917079"/>
            <a:ext cx="1606791" cy="86571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3" name="Freeform 2">
            <a:extLst>
              <a:ext uri="{FF2B5EF4-FFF2-40B4-BE49-F238E27FC236}">
                <a16:creationId xmlns:a16="http://schemas.microsoft.com/office/drawing/2014/main" id="{F6D1E59E-BDA9-4517-9663-2324628E3573}"/>
              </a:ext>
            </a:extLst>
          </p:cNvPr>
          <p:cNvSpPr>
            <a:spLocks noChangeAspect="1"/>
          </p:cNvSpPr>
          <p:nvPr/>
        </p:nvSpPr>
        <p:spPr>
          <a:xfrm flipH="1">
            <a:off x="10255414" y="2980912"/>
            <a:ext cx="1287255" cy="693552"/>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44" name="Freeform 3">
            <a:extLst>
              <a:ext uri="{FF2B5EF4-FFF2-40B4-BE49-F238E27FC236}">
                <a16:creationId xmlns:a16="http://schemas.microsoft.com/office/drawing/2014/main" id="{D3CEACA0-A2C3-497B-9F92-84C4FBBC76CA}"/>
              </a:ext>
            </a:extLst>
          </p:cNvPr>
          <p:cNvSpPr/>
          <p:nvPr/>
        </p:nvSpPr>
        <p:spPr>
          <a:xfrm>
            <a:off x="9349471" y="4880633"/>
            <a:ext cx="1400546" cy="853194"/>
          </a:xfrm>
          <a:custGeom>
            <a:avLst/>
            <a:gdLst>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52425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71625 h 1571625"/>
              <a:gd name="connsiteX1" fmla="*/ 1952625 w 2305050"/>
              <a:gd name="connsiteY1" fmla="*/ 1504950 h 1571625"/>
              <a:gd name="connsiteX2" fmla="*/ 2305050 w 2305050"/>
              <a:gd name="connsiteY2" fmla="*/ 876300 h 1571625"/>
              <a:gd name="connsiteX3" fmla="*/ 1762125 w 2305050"/>
              <a:gd name="connsiteY3" fmla="*/ 885825 h 1571625"/>
              <a:gd name="connsiteX4" fmla="*/ 2047875 w 2305050"/>
              <a:gd name="connsiteY4" fmla="*/ 409575 h 1571625"/>
              <a:gd name="connsiteX5" fmla="*/ 1581150 w 2305050"/>
              <a:gd name="connsiteY5" fmla="*/ 390525 h 1571625"/>
              <a:gd name="connsiteX6" fmla="*/ 1495425 w 2305050"/>
              <a:gd name="connsiteY6" fmla="*/ 1019175 h 1571625"/>
              <a:gd name="connsiteX7" fmla="*/ 1190625 w 2305050"/>
              <a:gd name="connsiteY7" fmla="*/ 0 h 1571625"/>
              <a:gd name="connsiteX8" fmla="*/ 542925 w 2305050"/>
              <a:gd name="connsiteY8" fmla="*/ 378853 h 1571625"/>
              <a:gd name="connsiteX9" fmla="*/ 1028700 w 2305050"/>
              <a:gd name="connsiteY9" fmla="*/ 923925 h 1571625"/>
              <a:gd name="connsiteX10" fmla="*/ 0 w 2305050"/>
              <a:gd name="connsiteY10" fmla="*/ 695325 h 1571625"/>
              <a:gd name="connsiteX11" fmla="*/ 590550 w 2305050"/>
              <a:gd name="connsiteY11" fmla="*/ 1571625 h 1571625"/>
              <a:gd name="connsiteX0" fmla="*/ 590550 w 2305050"/>
              <a:gd name="connsiteY0" fmla="*/ 1539911 h 1539911"/>
              <a:gd name="connsiteX1" fmla="*/ 1952625 w 2305050"/>
              <a:gd name="connsiteY1" fmla="*/ 1473236 h 1539911"/>
              <a:gd name="connsiteX2" fmla="*/ 2305050 w 2305050"/>
              <a:gd name="connsiteY2" fmla="*/ 844586 h 1539911"/>
              <a:gd name="connsiteX3" fmla="*/ 1762125 w 2305050"/>
              <a:gd name="connsiteY3" fmla="*/ 854111 h 1539911"/>
              <a:gd name="connsiteX4" fmla="*/ 2047875 w 2305050"/>
              <a:gd name="connsiteY4" fmla="*/ 377861 h 1539911"/>
              <a:gd name="connsiteX5" fmla="*/ 1581150 w 2305050"/>
              <a:gd name="connsiteY5" fmla="*/ 358811 h 1539911"/>
              <a:gd name="connsiteX6" fmla="*/ 1495425 w 2305050"/>
              <a:gd name="connsiteY6" fmla="*/ 987461 h 1539911"/>
              <a:gd name="connsiteX7" fmla="*/ 1195910 w 2305050"/>
              <a:gd name="connsiteY7" fmla="*/ 0 h 1539911"/>
              <a:gd name="connsiteX8" fmla="*/ 542925 w 2305050"/>
              <a:gd name="connsiteY8" fmla="*/ 347139 h 1539911"/>
              <a:gd name="connsiteX9" fmla="*/ 1028700 w 2305050"/>
              <a:gd name="connsiteY9" fmla="*/ 892211 h 1539911"/>
              <a:gd name="connsiteX10" fmla="*/ 0 w 2305050"/>
              <a:gd name="connsiteY10" fmla="*/ 663611 h 1539911"/>
              <a:gd name="connsiteX11" fmla="*/ 590550 w 2305050"/>
              <a:gd name="connsiteY11" fmla="*/ 1539911 h 1539911"/>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42925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65699 h 1565699"/>
              <a:gd name="connsiteX1" fmla="*/ 1952625 w 2305050"/>
              <a:gd name="connsiteY1" fmla="*/ 1499024 h 1565699"/>
              <a:gd name="connsiteX2" fmla="*/ 2305050 w 2305050"/>
              <a:gd name="connsiteY2" fmla="*/ 870374 h 1565699"/>
              <a:gd name="connsiteX3" fmla="*/ 1762125 w 2305050"/>
              <a:gd name="connsiteY3" fmla="*/ 879899 h 1565699"/>
              <a:gd name="connsiteX4" fmla="*/ 2047875 w 2305050"/>
              <a:gd name="connsiteY4" fmla="*/ 403649 h 1565699"/>
              <a:gd name="connsiteX5" fmla="*/ 1581150 w 2305050"/>
              <a:gd name="connsiteY5" fmla="*/ 384599 h 1565699"/>
              <a:gd name="connsiteX6" fmla="*/ 1495425 w 2305050"/>
              <a:gd name="connsiteY6" fmla="*/ 1013249 h 1565699"/>
              <a:gd name="connsiteX7" fmla="*/ 1195910 w 2305050"/>
              <a:gd name="connsiteY7" fmla="*/ 25788 h 1565699"/>
              <a:gd name="connsiteX8" fmla="*/ 521783 w 2305050"/>
              <a:gd name="connsiteY8" fmla="*/ 372927 h 1565699"/>
              <a:gd name="connsiteX9" fmla="*/ 1028700 w 2305050"/>
              <a:gd name="connsiteY9" fmla="*/ 917999 h 1565699"/>
              <a:gd name="connsiteX10" fmla="*/ 0 w 2305050"/>
              <a:gd name="connsiteY10" fmla="*/ 689399 h 1565699"/>
              <a:gd name="connsiteX11" fmla="*/ 590550 w 2305050"/>
              <a:gd name="connsiteY11" fmla="*/ 1565699 h 1565699"/>
              <a:gd name="connsiteX0" fmla="*/ 590550 w 2305050"/>
              <a:gd name="connsiteY0" fmla="*/ 1556076 h 1556076"/>
              <a:gd name="connsiteX1" fmla="*/ 1952625 w 2305050"/>
              <a:gd name="connsiteY1" fmla="*/ 1489401 h 1556076"/>
              <a:gd name="connsiteX2" fmla="*/ 2305050 w 2305050"/>
              <a:gd name="connsiteY2" fmla="*/ 860751 h 1556076"/>
              <a:gd name="connsiteX3" fmla="*/ 1762125 w 2305050"/>
              <a:gd name="connsiteY3" fmla="*/ 870276 h 1556076"/>
              <a:gd name="connsiteX4" fmla="*/ 2047875 w 2305050"/>
              <a:gd name="connsiteY4" fmla="*/ 394026 h 1556076"/>
              <a:gd name="connsiteX5" fmla="*/ 1581150 w 2305050"/>
              <a:gd name="connsiteY5" fmla="*/ 374976 h 1556076"/>
              <a:gd name="connsiteX6" fmla="*/ 1495425 w 2305050"/>
              <a:gd name="connsiteY6" fmla="*/ 1003626 h 1556076"/>
              <a:gd name="connsiteX7" fmla="*/ 1195910 w 2305050"/>
              <a:gd name="connsiteY7" fmla="*/ 16165 h 1556076"/>
              <a:gd name="connsiteX8" fmla="*/ 521783 w 2305050"/>
              <a:gd name="connsiteY8" fmla="*/ 363304 h 1556076"/>
              <a:gd name="connsiteX9" fmla="*/ 1028700 w 2305050"/>
              <a:gd name="connsiteY9" fmla="*/ 908376 h 1556076"/>
              <a:gd name="connsiteX10" fmla="*/ 0 w 2305050"/>
              <a:gd name="connsiteY10" fmla="*/ 679776 h 1556076"/>
              <a:gd name="connsiteX11" fmla="*/ 590550 w 2305050"/>
              <a:gd name="connsiteY11" fmla="*/ 1556076 h 1556076"/>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495425 w 2305050"/>
              <a:gd name="connsiteY6" fmla="*/ 1004889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81150 w 2305050"/>
              <a:gd name="connsiteY5" fmla="*/ 376239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42995 w 2305050"/>
              <a:gd name="connsiteY6" fmla="*/ 904463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762125 w 2305050"/>
              <a:gd name="connsiteY3" fmla="*/ 871539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047875 w 2305050"/>
              <a:gd name="connsiteY4" fmla="*/ 395289 h 1557339"/>
              <a:gd name="connsiteX5" fmla="*/ 1597007 w 2305050"/>
              <a:gd name="connsiteY5" fmla="*/ 370953 h 1557339"/>
              <a:gd name="connsiteX6" fmla="*/ 1537710 w 2305050"/>
              <a:gd name="connsiteY6" fmla="*/ 878035 h 1557339"/>
              <a:gd name="connsiteX7" fmla="*/ 1195910 w 2305050"/>
              <a:gd name="connsiteY7" fmla="*/ 17428 h 1557339"/>
              <a:gd name="connsiteX8" fmla="*/ 521783 w 2305050"/>
              <a:gd name="connsiteY8" fmla="*/ 364567 h 1557339"/>
              <a:gd name="connsiteX9" fmla="*/ 1028700 w 2305050"/>
              <a:gd name="connsiteY9" fmla="*/ 909639 h 1557339"/>
              <a:gd name="connsiteX10" fmla="*/ 0 w 2305050"/>
              <a:gd name="connsiteY10" fmla="*/ 681039 h 1557339"/>
              <a:gd name="connsiteX11" fmla="*/ 590550 w 2305050"/>
              <a:gd name="connsiteY11"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05050"/>
              <a:gd name="connsiteY0" fmla="*/ 1557339 h 1557339"/>
              <a:gd name="connsiteX1" fmla="*/ 1952625 w 2305050"/>
              <a:gd name="connsiteY1" fmla="*/ 1490664 h 1557339"/>
              <a:gd name="connsiteX2" fmla="*/ 2305050 w 2305050"/>
              <a:gd name="connsiteY2" fmla="*/ 862014 h 1557339"/>
              <a:gd name="connsiteX3" fmla="*/ 1846694 w 2305050"/>
              <a:gd name="connsiteY3" fmla="*/ 818683 h 1557339"/>
              <a:gd name="connsiteX4" fmla="*/ 2144446 w 2305050"/>
              <a:gd name="connsiteY4" fmla="*/ 775628 h 1557339"/>
              <a:gd name="connsiteX5" fmla="*/ 2047875 w 2305050"/>
              <a:gd name="connsiteY5" fmla="*/ 395289 h 1557339"/>
              <a:gd name="connsiteX6" fmla="*/ 1597007 w 2305050"/>
              <a:gd name="connsiteY6" fmla="*/ 370953 h 1557339"/>
              <a:gd name="connsiteX7" fmla="*/ 1537710 w 2305050"/>
              <a:gd name="connsiteY7" fmla="*/ 878035 h 1557339"/>
              <a:gd name="connsiteX8" fmla="*/ 1195910 w 2305050"/>
              <a:gd name="connsiteY8" fmla="*/ 17428 h 1557339"/>
              <a:gd name="connsiteX9" fmla="*/ 521783 w 2305050"/>
              <a:gd name="connsiteY9" fmla="*/ 364567 h 1557339"/>
              <a:gd name="connsiteX10" fmla="*/ 1028700 w 2305050"/>
              <a:gd name="connsiteY10" fmla="*/ 909639 h 1557339"/>
              <a:gd name="connsiteX11" fmla="*/ 0 w 2305050"/>
              <a:gd name="connsiteY11" fmla="*/ 681039 h 1557339"/>
              <a:gd name="connsiteX12" fmla="*/ 590550 w 2305050"/>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8539"/>
              <a:gd name="connsiteY0" fmla="*/ 1557339 h 1557339"/>
              <a:gd name="connsiteX1" fmla="*/ 1952625 w 2388539"/>
              <a:gd name="connsiteY1" fmla="*/ 1490664 h 1557339"/>
              <a:gd name="connsiteX2" fmla="*/ 2388539 w 2388539"/>
              <a:gd name="connsiteY2" fmla="*/ 1017065 h 1557339"/>
              <a:gd name="connsiteX3" fmla="*/ 1846694 w 2388539"/>
              <a:gd name="connsiteY3" fmla="*/ 818683 h 1557339"/>
              <a:gd name="connsiteX4" fmla="*/ 2144446 w 2388539"/>
              <a:gd name="connsiteY4" fmla="*/ 775628 h 1557339"/>
              <a:gd name="connsiteX5" fmla="*/ 2047875 w 2388539"/>
              <a:gd name="connsiteY5" fmla="*/ 395289 h 1557339"/>
              <a:gd name="connsiteX6" fmla="*/ 1597007 w 2388539"/>
              <a:gd name="connsiteY6" fmla="*/ 370953 h 1557339"/>
              <a:gd name="connsiteX7" fmla="*/ 1537710 w 2388539"/>
              <a:gd name="connsiteY7" fmla="*/ 878035 h 1557339"/>
              <a:gd name="connsiteX8" fmla="*/ 1195910 w 2388539"/>
              <a:gd name="connsiteY8" fmla="*/ 17428 h 1557339"/>
              <a:gd name="connsiteX9" fmla="*/ 521783 w 2388539"/>
              <a:gd name="connsiteY9" fmla="*/ 364567 h 1557339"/>
              <a:gd name="connsiteX10" fmla="*/ 1028700 w 2388539"/>
              <a:gd name="connsiteY10" fmla="*/ 909639 h 1557339"/>
              <a:gd name="connsiteX11" fmla="*/ 0 w 2388539"/>
              <a:gd name="connsiteY11" fmla="*/ 681039 h 1557339"/>
              <a:gd name="connsiteX12" fmla="*/ 590550 w 2388539"/>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4564"/>
              <a:gd name="connsiteY0" fmla="*/ 1557339 h 1557339"/>
              <a:gd name="connsiteX1" fmla="*/ 1952625 w 2384564"/>
              <a:gd name="connsiteY1" fmla="*/ 1490664 h 1557339"/>
              <a:gd name="connsiteX2" fmla="*/ 2384564 w 2384564"/>
              <a:gd name="connsiteY2" fmla="*/ 1040919 h 1557339"/>
              <a:gd name="connsiteX3" fmla="*/ 1846694 w 2384564"/>
              <a:gd name="connsiteY3" fmla="*/ 818683 h 1557339"/>
              <a:gd name="connsiteX4" fmla="*/ 2144446 w 2384564"/>
              <a:gd name="connsiteY4" fmla="*/ 775628 h 1557339"/>
              <a:gd name="connsiteX5" fmla="*/ 2047875 w 2384564"/>
              <a:gd name="connsiteY5" fmla="*/ 395289 h 1557339"/>
              <a:gd name="connsiteX6" fmla="*/ 1597007 w 2384564"/>
              <a:gd name="connsiteY6" fmla="*/ 370953 h 1557339"/>
              <a:gd name="connsiteX7" fmla="*/ 1537710 w 2384564"/>
              <a:gd name="connsiteY7" fmla="*/ 878035 h 1557339"/>
              <a:gd name="connsiteX8" fmla="*/ 1195910 w 2384564"/>
              <a:gd name="connsiteY8" fmla="*/ 17428 h 1557339"/>
              <a:gd name="connsiteX9" fmla="*/ 521783 w 2384564"/>
              <a:gd name="connsiteY9" fmla="*/ 364567 h 1557339"/>
              <a:gd name="connsiteX10" fmla="*/ 1028700 w 2384564"/>
              <a:gd name="connsiteY10" fmla="*/ 909639 h 1557339"/>
              <a:gd name="connsiteX11" fmla="*/ 0 w 2384564"/>
              <a:gd name="connsiteY11" fmla="*/ 681039 h 1557339"/>
              <a:gd name="connsiteX12" fmla="*/ 590550 w 2384564"/>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712"/>
              <a:gd name="connsiteY0" fmla="*/ 1557339 h 1557339"/>
              <a:gd name="connsiteX1" fmla="*/ 1952625 w 2389712"/>
              <a:gd name="connsiteY1" fmla="*/ 1490664 h 1557339"/>
              <a:gd name="connsiteX2" fmla="*/ 2384564 w 2389712"/>
              <a:gd name="connsiteY2" fmla="*/ 1040919 h 1557339"/>
              <a:gd name="connsiteX3" fmla="*/ 1846694 w 2389712"/>
              <a:gd name="connsiteY3" fmla="*/ 818683 h 1557339"/>
              <a:gd name="connsiteX4" fmla="*/ 2144446 w 2389712"/>
              <a:gd name="connsiteY4" fmla="*/ 775628 h 1557339"/>
              <a:gd name="connsiteX5" fmla="*/ 2047875 w 2389712"/>
              <a:gd name="connsiteY5" fmla="*/ 395289 h 1557339"/>
              <a:gd name="connsiteX6" fmla="*/ 1597007 w 2389712"/>
              <a:gd name="connsiteY6" fmla="*/ 370953 h 1557339"/>
              <a:gd name="connsiteX7" fmla="*/ 1537710 w 2389712"/>
              <a:gd name="connsiteY7" fmla="*/ 878035 h 1557339"/>
              <a:gd name="connsiteX8" fmla="*/ 1195910 w 2389712"/>
              <a:gd name="connsiteY8" fmla="*/ 17428 h 1557339"/>
              <a:gd name="connsiteX9" fmla="*/ 521783 w 2389712"/>
              <a:gd name="connsiteY9" fmla="*/ 364567 h 1557339"/>
              <a:gd name="connsiteX10" fmla="*/ 1028700 w 2389712"/>
              <a:gd name="connsiteY10" fmla="*/ 909639 h 1557339"/>
              <a:gd name="connsiteX11" fmla="*/ 0 w 2389712"/>
              <a:gd name="connsiteY11" fmla="*/ 681039 h 1557339"/>
              <a:gd name="connsiteX12" fmla="*/ 590550 w 2389712"/>
              <a:gd name="connsiteY12" fmla="*/ 1557339 h 1557339"/>
              <a:gd name="connsiteX0" fmla="*/ 590550 w 2389822"/>
              <a:gd name="connsiteY0" fmla="*/ 1557339 h 1557339"/>
              <a:gd name="connsiteX1" fmla="*/ 1960576 w 2389822"/>
              <a:gd name="connsiteY1" fmla="*/ 1510542 h 1557339"/>
              <a:gd name="connsiteX2" fmla="*/ 2384564 w 2389822"/>
              <a:gd name="connsiteY2" fmla="*/ 1040919 h 1557339"/>
              <a:gd name="connsiteX3" fmla="*/ 1846694 w 2389822"/>
              <a:gd name="connsiteY3" fmla="*/ 818683 h 1557339"/>
              <a:gd name="connsiteX4" fmla="*/ 2144446 w 2389822"/>
              <a:gd name="connsiteY4" fmla="*/ 775628 h 1557339"/>
              <a:gd name="connsiteX5" fmla="*/ 2047875 w 2389822"/>
              <a:gd name="connsiteY5" fmla="*/ 395289 h 1557339"/>
              <a:gd name="connsiteX6" fmla="*/ 1597007 w 2389822"/>
              <a:gd name="connsiteY6" fmla="*/ 370953 h 1557339"/>
              <a:gd name="connsiteX7" fmla="*/ 1537710 w 2389822"/>
              <a:gd name="connsiteY7" fmla="*/ 878035 h 1557339"/>
              <a:gd name="connsiteX8" fmla="*/ 1195910 w 2389822"/>
              <a:gd name="connsiteY8" fmla="*/ 17428 h 1557339"/>
              <a:gd name="connsiteX9" fmla="*/ 521783 w 2389822"/>
              <a:gd name="connsiteY9" fmla="*/ 364567 h 1557339"/>
              <a:gd name="connsiteX10" fmla="*/ 1028700 w 2389822"/>
              <a:gd name="connsiteY10" fmla="*/ 909639 h 1557339"/>
              <a:gd name="connsiteX11" fmla="*/ 0 w 2389822"/>
              <a:gd name="connsiteY11" fmla="*/ 681039 h 1557339"/>
              <a:gd name="connsiteX12" fmla="*/ 590550 w 2389822"/>
              <a:gd name="connsiteY12" fmla="*/ 1557339 h 1557339"/>
              <a:gd name="connsiteX0" fmla="*/ 590550 w 2396855"/>
              <a:gd name="connsiteY0" fmla="*/ 1557339 h 1557339"/>
              <a:gd name="connsiteX1" fmla="*/ 1960576 w 2396855"/>
              <a:gd name="connsiteY1" fmla="*/ 1510542 h 1557339"/>
              <a:gd name="connsiteX2" fmla="*/ 2384564 w 2396855"/>
              <a:gd name="connsiteY2" fmla="*/ 1040919 h 1557339"/>
              <a:gd name="connsiteX3" fmla="*/ 1846694 w 2396855"/>
              <a:gd name="connsiteY3" fmla="*/ 818683 h 1557339"/>
              <a:gd name="connsiteX4" fmla="*/ 2144446 w 2396855"/>
              <a:gd name="connsiteY4" fmla="*/ 775628 h 1557339"/>
              <a:gd name="connsiteX5" fmla="*/ 2047875 w 2396855"/>
              <a:gd name="connsiteY5" fmla="*/ 395289 h 1557339"/>
              <a:gd name="connsiteX6" fmla="*/ 1597007 w 2396855"/>
              <a:gd name="connsiteY6" fmla="*/ 370953 h 1557339"/>
              <a:gd name="connsiteX7" fmla="*/ 1537710 w 2396855"/>
              <a:gd name="connsiteY7" fmla="*/ 878035 h 1557339"/>
              <a:gd name="connsiteX8" fmla="*/ 1195910 w 2396855"/>
              <a:gd name="connsiteY8" fmla="*/ 17428 h 1557339"/>
              <a:gd name="connsiteX9" fmla="*/ 521783 w 2396855"/>
              <a:gd name="connsiteY9" fmla="*/ 364567 h 1557339"/>
              <a:gd name="connsiteX10" fmla="*/ 1028700 w 2396855"/>
              <a:gd name="connsiteY10" fmla="*/ 909639 h 1557339"/>
              <a:gd name="connsiteX11" fmla="*/ 0 w 2396855"/>
              <a:gd name="connsiteY11" fmla="*/ 681039 h 1557339"/>
              <a:gd name="connsiteX12" fmla="*/ 590550 w 2396855"/>
              <a:gd name="connsiteY12" fmla="*/ 1557339 h 1557339"/>
              <a:gd name="connsiteX0" fmla="*/ 590550 w 2396855"/>
              <a:gd name="connsiteY0" fmla="*/ 1513607 h 1513607"/>
              <a:gd name="connsiteX1" fmla="*/ 1960576 w 2396855"/>
              <a:gd name="connsiteY1" fmla="*/ 1510542 h 1513607"/>
              <a:gd name="connsiteX2" fmla="*/ 2384564 w 2396855"/>
              <a:gd name="connsiteY2" fmla="*/ 1040919 h 1513607"/>
              <a:gd name="connsiteX3" fmla="*/ 1846694 w 2396855"/>
              <a:gd name="connsiteY3" fmla="*/ 818683 h 1513607"/>
              <a:gd name="connsiteX4" fmla="*/ 2144446 w 2396855"/>
              <a:gd name="connsiteY4" fmla="*/ 775628 h 1513607"/>
              <a:gd name="connsiteX5" fmla="*/ 2047875 w 2396855"/>
              <a:gd name="connsiteY5" fmla="*/ 395289 h 1513607"/>
              <a:gd name="connsiteX6" fmla="*/ 1597007 w 2396855"/>
              <a:gd name="connsiteY6" fmla="*/ 370953 h 1513607"/>
              <a:gd name="connsiteX7" fmla="*/ 1537710 w 2396855"/>
              <a:gd name="connsiteY7" fmla="*/ 878035 h 1513607"/>
              <a:gd name="connsiteX8" fmla="*/ 1195910 w 2396855"/>
              <a:gd name="connsiteY8" fmla="*/ 17428 h 1513607"/>
              <a:gd name="connsiteX9" fmla="*/ 521783 w 2396855"/>
              <a:gd name="connsiteY9" fmla="*/ 364567 h 1513607"/>
              <a:gd name="connsiteX10" fmla="*/ 1028700 w 2396855"/>
              <a:gd name="connsiteY10" fmla="*/ 909639 h 1513607"/>
              <a:gd name="connsiteX11" fmla="*/ 0 w 2396855"/>
              <a:gd name="connsiteY11" fmla="*/ 681039 h 1513607"/>
              <a:gd name="connsiteX12" fmla="*/ 590550 w 2396855"/>
              <a:gd name="connsiteY12" fmla="*/ 1513607 h 1513607"/>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02477 w 2396855"/>
              <a:gd name="connsiteY0" fmla="*/ 1517583 h 1517583"/>
              <a:gd name="connsiteX1" fmla="*/ 1960576 w 2396855"/>
              <a:gd name="connsiteY1" fmla="*/ 1510542 h 1517583"/>
              <a:gd name="connsiteX2" fmla="*/ 2384564 w 2396855"/>
              <a:gd name="connsiteY2" fmla="*/ 1040919 h 1517583"/>
              <a:gd name="connsiteX3" fmla="*/ 1846694 w 2396855"/>
              <a:gd name="connsiteY3" fmla="*/ 818683 h 1517583"/>
              <a:gd name="connsiteX4" fmla="*/ 2144446 w 2396855"/>
              <a:gd name="connsiteY4" fmla="*/ 775628 h 1517583"/>
              <a:gd name="connsiteX5" fmla="*/ 2047875 w 2396855"/>
              <a:gd name="connsiteY5" fmla="*/ 395289 h 1517583"/>
              <a:gd name="connsiteX6" fmla="*/ 1597007 w 2396855"/>
              <a:gd name="connsiteY6" fmla="*/ 370953 h 1517583"/>
              <a:gd name="connsiteX7" fmla="*/ 1537710 w 2396855"/>
              <a:gd name="connsiteY7" fmla="*/ 878035 h 1517583"/>
              <a:gd name="connsiteX8" fmla="*/ 1195910 w 2396855"/>
              <a:gd name="connsiteY8" fmla="*/ 17428 h 1517583"/>
              <a:gd name="connsiteX9" fmla="*/ 521783 w 2396855"/>
              <a:gd name="connsiteY9" fmla="*/ 364567 h 1517583"/>
              <a:gd name="connsiteX10" fmla="*/ 1028700 w 2396855"/>
              <a:gd name="connsiteY10" fmla="*/ 909639 h 1517583"/>
              <a:gd name="connsiteX11" fmla="*/ 0 w 2396855"/>
              <a:gd name="connsiteY11" fmla="*/ 681039 h 1517583"/>
              <a:gd name="connsiteX12" fmla="*/ 602477 w 2396855"/>
              <a:gd name="connsiteY12" fmla="*/ 1517583 h 1517583"/>
              <a:gd name="connsiteX0" fmla="*/ 622355 w 2416733"/>
              <a:gd name="connsiteY0" fmla="*/ 1517583 h 1517583"/>
              <a:gd name="connsiteX1" fmla="*/ 1980454 w 2416733"/>
              <a:gd name="connsiteY1" fmla="*/ 1510542 h 1517583"/>
              <a:gd name="connsiteX2" fmla="*/ 2404442 w 2416733"/>
              <a:gd name="connsiteY2" fmla="*/ 1040919 h 1517583"/>
              <a:gd name="connsiteX3" fmla="*/ 1866572 w 2416733"/>
              <a:gd name="connsiteY3" fmla="*/ 818683 h 1517583"/>
              <a:gd name="connsiteX4" fmla="*/ 2164324 w 2416733"/>
              <a:gd name="connsiteY4" fmla="*/ 775628 h 1517583"/>
              <a:gd name="connsiteX5" fmla="*/ 2067753 w 2416733"/>
              <a:gd name="connsiteY5" fmla="*/ 395289 h 1517583"/>
              <a:gd name="connsiteX6" fmla="*/ 1616885 w 2416733"/>
              <a:gd name="connsiteY6" fmla="*/ 370953 h 1517583"/>
              <a:gd name="connsiteX7" fmla="*/ 1557588 w 2416733"/>
              <a:gd name="connsiteY7" fmla="*/ 878035 h 1517583"/>
              <a:gd name="connsiteX8" fmla="*/ 1215788 w 2416733"/>
              <a:gd name="connsiteY8" fmla="*/ 17428 h 1517583"/>
              <a:gd name="connsiteX9" fmla="*/ 541661 w 2416733"/>
              <a:gd name="connsiteY9" fmla="*/ 364567 h 1517583"/>
              <a:gd name="connsiteX10" fmla="*/ 1048578 w 2416733"/>
              <a:gd name="connsiteY10" fmla="*/ 909639 h 1517583"/>
              <a:gd name="connsiteX11" fmla="*/ 0 w 2416733"/>
              <a:gd name="connsiteY11" fmla="*/ 681039 h 1517583"/>
              <a:gd name="connsiteX12" fmla="*/ 622355 w 2416733"/>
              <a:gd name="connsiteY12" fmla="*/ 1517583 h 1517583"/>
              <a:gd name="connsiteX0" fmla="*/ 695331 w 2489709"/>
              <a:gd name="connsiteY0" fmla="*/ 1517583 h 1517583"/>
              <a:gd name="connsiteX1" fmla="*/ 2053430 w 2489709"/>
              <a:gd name="connsiteY1" fmla="*/ 1510542 h 1517583"/>
              <a:gd name="connsiteX2" fmla="*/ 2477418 w 2489709"/>
              <a:gd name="connsiteY2" fmla="*/ 1040919 h 1517583"/>
              <a:gd name="connsiteX3" fmla="*/ 1939548 w 2489709"/>
              <a:gd name="connsiteY3" fmla="*/ 818683 h 1517583"/>
              <a:gd name="connsiteX4" fmla="*/ 2237300 w 2489709"/>
              <a:gd name="connsiteY4" fmla="*/ 775628 h 1517583"/>
              <a:gd name="connsiteX5" fmla="*/ 2140729 w 2489709"/>
              <a:gd name="connsiteY5" fmla="*/ 395289 h 1517583"/>
              <a:gd name="connsiteX6" fmla="*/ 1689861 w 2489709"/>
              <a:gd name="connsiteY6" fmla="*/ 370953 h 1517583"/>
              <a:gd name="connsiteX7" fmla="*/ 1630564 w 2489709"/>
              <a:gd name="connsiteY7" fmla="*/ 878035 h 1517583"/>
              <a:gd name="connsiteX8" fmla="*/ 1288764 w 2489709"/>
              <a:gd name="connsiteY8" fmla="*/ 17428 h 1517583"/>
              <a:gd name="connsiteX9" fmla="*/ 614637 w 2489709"/>
              <a:gd name="connsiteY9" fmla="*/ 364567 h 1517583"/>
              <a:gd name="connsiteX10" fmla="*/ 1121554 w 2489709"/>
              <a:gd name="connsiteY10" fmla="*/ 909639 h 1517583"/>
              <a:gd name="connsiteX11" fmla="*/ 72976 w 2489709"/>
              <a:gd name="connsiteY11" fmla="*/ 681039 h 1517583"/>
              <a:gd name="connsiteX12" fmla="*/ 695331 w 2489709"/>
              <a:gd name="connsiteY12" fmla="*/ 1517583 h 1517583"/>
              <a:gd name="connsiteX0" fmla="*/ 690276 w 2484654"/>
              <a:gd name="connsiteY0" fmla="*/ 1517583 h 1517676"/>
              <a:gd name="connsiteX1" fmla="*/ 2048375 w 2484654"/>
              <a:gd name="connsiteY1" fmla="*/ 1510542 h 1517676"/>
              <a:gd name="connsiteX2" fmla="*/ 2472363 w 2484654"/>
              <a:gd name="connsiteY2" fmla="*/ 1040919 h 1517676"/>
              <a:gd name="connsiteX3" fmla="*/ 1934493 w 2484654"/>
              <a:gd name="connsiteY3" fmla="*/ 818683 h 1517676"/>
              <a:gd name="connsiteX4" fmla="*/ 2232245 w 2484654"/>
              <a:gd name="connsiteY4" fmla="*/ 775628 h 1517676"/>
              <a:gd name="connsiteX5" fmla="*/ 2135674 w 2484654"/>
              <a:gd name="connsiteY5" fmla="*/ 395289 h 1517676"/>
              <a:gd name="connsiteX6" fmla="*/ 1684806 w 2484654"/>
              <a:gd name="connsiteY6" fmla="*/ 370953 h 1517676"/>
              <a:gd name="connsiteX7" fmla="*/ 1625509 w 2484654"/>
              <a:gd name="connsiteY7" fmla="*/ 878035 h 1517676"/>
              <a:gd name="connsiteX8" fmla="*/ 1283709 w 2484654"/>
              <a:gd name="connsiteY8" fmla="*/ 17428 h 1517676"/>
              <a:gd name="connsiteX9" fmla="*/ 609582 w 2484654"/>
              <a:gd name="connsiteY9" fmla="*/ 364567 h 1517676"/>
              <a:gd name="connsiteX10" fmla="*/ 1116499 w 2484654"/>
              <a:gd name="connsiteY10" fmla="*/ 909639 h 1517676"/>
              <a:gd name="connsiteX11" fmla="*/ 67921 w 2484654"/>
              <a:gd name="connsiteY11" fmla="*/ 681039 h 1517676"/>
              <a:gd name="connsiteX12" fmla="*/ 690276 w 2484654"/>
              <a:gd name="connsiteY12" fmla="*/ 1517583 h 1517676"/>
              <a:gd name="connsiteX0" fmla="*/ 711626 w 2506004"/>
              <a:gd name="connsiteY0" fmla="*/ 1517583 h 1517690"/>
              <a:gd name="connsiteX1" fmla="*/ 2069725 w 2506004"/>
              <a:gd name="connsiteY1" fmla="*/ 1510542 h 1517690"/>
              <a:gd name="connsiteX2" fmla="*/ 2493713 w 2506004"/>
              <a:gd name="connsiteY2" fmla="*/ 1040919 h 1517690"/>
              <a:gd name="connsiteX3" fmla="*/ 1955843 w 2506004"/>
              <a:gd name="connsiteY3" fmla="*/ 818683 h 1517690"/>
              <a:gd name="connsiteX4" fmla="*/ 2253595 w 2506004"/>
              <a:gd name="connsiteY4" fmla="*/ 775628 h 1517690"/>
              <a:gd name="connsiteX5" fmla="*/ 2157024 w 2506004"/>
              <a:gd name="connsiteY5" fmla="*/ 395289 h 1517690"/>
              <a:gd name="connsiteX6" fmla="*/ 1706156 w 2506004"/>
              <a:gd name="connsiteY6" fmla="*/ 370953 h 1517690"/>
              <a:gd name="connsiteX7" fmla="*/ 1646859 w 2506004"/>
              <a:gd name="connsiteY7" fmla="*/ 878035 h 1517690"/>
              <a:gd name="connsiteX8" fmla="*/ 1305059 w 2506004"/>
              <a:gd name="connsiteY8" fmla="*/ 17428 h 1517690"/>
              <a:gd name="connsiteX9" fmla="*/ 630932 w 2506004"/>
              <a:gd name="connsiteY9" fmla="*/ 364567 h 1517690"/>
              <a:gd name="connsiteX10" fmla="*/ 1137849 w 2506004"/>
              <a:gd name="connsiteY10" fmla="*/ 909639 h 1517690"/>
              <a:gd name="connsiteX11" fmla="*/ 65417 w 2506004"/>
              <a:gd name="connsiteY11" fmla="*/ 740674 h 1517690"/>
              <a:gd name="connsiteX12" fmla="*/ 711626 w 2506004"/>
              <a:gd name="connsiteY12" fmla="*/ 1517583 h 1517690"/>
              <a:gd name="connsiteX0" fmla="*/ 677110 w 2471488"/>
              <a:gd name="connsiteY0" fmla="*/ 1517583 h 1517661"/>
              <a:gd name="connsiteX1" fmla="*/ 2035209 w 2471488"/>
              <a:gd name="connsiteY1" fmla="*/ 1510542 h 1517661"/>
              <a:gd name="connsiteX2" fmla="*/ 2459197 w 2471488"/>
              <a:gd name="connsiteY2" fmla="*/ 1040919 h 1517661"/>
              <a:gd name="connsiteX3" fmla="*/ 1921327 w 2471488"/>
              <a:gd name="connsiteY3" fmla="*/ 818683 h 1517661"/>
              <a:gd name="connsiteX4" fmla="*/ 2219079 w 2471488"/>
              <a:gd name="connsiteY4" fmla="*/ 775628 h 1517661"/>
              <a:gd name="connsiteX5" fmla="*/ 2122508 w 2471488"/>
              <a:gd name="connsiteY5" fmla="*/ 395289 h 1517661"/>
              <a:gd name="connsiteX6" fmla="*/ 1671640 w 2471488"/>
              <a:gd name="connsiteY6" fmla="*/ 370953 h 1517661"/>
              <a:gd name="connsiteX7" fmla="*/ 1612343 w 2471488"/>
              <a:gd name="connsiteY7" fmla="*/ 878035 h 1517661"/>
              <a:gd name="connsiteX8" fmla="*/ 1270543 w 2471488"/>
              <a:gd name="connsiteY8" fmla="*/ 17428 h 1517661"/>
              <a:gd name="connsiteX9" fmla="*/ 596416 w 2471488"/>
              <a:gd name="connsiteY9" fmla="*/ 364567 h 1517661"/>
              <a:gd name="connsiteX10" fmla="*/ 1103333 w 2471488"/>
              <a:gd name="connsiteY10" fmla="*/ 909639 h 1517661"/>
              <a:gd name="connsiteX11" fmla="*/ 30901 w 2471488"/>
              <a:gd name="connsiteY11" fmla="*/ 740674 h 1517661"/>
              <a:gd name="connsiteX12" fmla="*/ 677110 w 2471488"/>
              <a:gd name="connsiteY12" fmla="*/ 1517583 h 1517661"/>
              <a:gd name="connsiteX0" fmla="*/ 693833 w 2488211"/>
              <a:gd name="connsiteY0" fmla="*/ 1517583 h 1517698"/>
              <a:gd name="connsiteX1" fmla="*/ 2051932 w 2488211"/>
              <a:gd name="connsiteY1" fmla="*/ 1510542 h 1517698"/>
              <a:gd name="connsiteX2" fmla="*/ 2475920 w 2488211"/>
              <a:gd name="connsiteY2" fmla="*/ 1040919 h 1517698"/>
              <a:gd name="connsiteX3" fmla="*/ 1938050 w 2488211"/>
              <a:gd name="connsiteY3" fmla="*/ 818683 h 1517698"/>
              <a:gd name="connsiteX4" fmla="*/ 2235802 w 2488211"/>
              <a:gd name="connsiteY4" fmla="*/ 775628 h 1517698"/>
              <a:gd name="connsiteX5" fmla="*/ 2139231 w 2488211"/>
              <a:gd name="connsiteY5" fmla="*/ 395289 h 1517698"/>
              <a:gd name="connsiteX6" fmla="*/ 1688363 w 2488211"/>
              <a:gd name="connsiteY6" fmla="*/ 370953 h 1517698"/>
              <a:gd name="connsiteX7" fmla="*/ 1629066 w 2488211"/>
              <a:gd name="connsiteY7" fmla="*/ 878035 h 1517698"/>
              <a:gd name="connsiteX8" fmla="*/ 1287266 w 2488211"/>
              <a:gd name="connsiteY8" fmla="*/ 17428 h 1517698"/>
              <a:gd name="connsiteX9" fmla="*/ 613139 w 2488211"/>
              <a:gd name="connsiteY9" fmla="*/ 364567 h 1517698"/>
              <a:gd name="connsiteX10" fmla="*/ 1120056 w 2488211"/>
              <a:gd name="connsiteY10" fmla="*/ 909639 h 1517698"/>
              <a:gd name="connsiteX11" fmla="*/ 47624 w 2488211"/>
              <a:gd name="connsiteY11" fmla="*/ 740674 h 1517698"/>
              <a:gd name="connsiteX12" fmla="*/ 693833 w 2488211"/>
              <a:gd name="connsiteY12" fmla="*/ 1517583 h 1517698"/>
              <a:gd name="connsiteX0" fmla="*/ 715719 w 2510097"/>
              <a:gd name="connsiteY0" fmla="*/ 1517583 h 1517698"/>
              <a:gd name="connsiteX1" fmla="*/ 2073818 w 2510097"/>
              <a:gd name="connsiteY1" fmla="*/ 1510542 h 1517698"/>
              <a:gd name="connsiteX2" fmla="*/ 2497806 w 2510097"/>
              <a:gd name="connsiteY2" fmla="*/ 1040919 h 1517698"/>
              <a:gd name="connsiteX3" fmla="*/ 1959936 w 2510097"/>
              <a:gd name="connsiteY3" fmla="*/ 818683 h 1517698"/>
              <a:gd name="connsiteX4" fmla="*/ 2257688 w 2510097"/>
              <a:gd name="connsiteY4" fmla="*/ 775628 h 1517698"/>
              <a:gd name="connsiteX5" fmla="*/ 2161117 w 2510097"/>
              <a:gd name="connsiteY5" fmla="*/ 395289 h 1517698"/>
              <a:gd name="connsiteX6" fmla="*/ 1710249 w 2510097"/>
              <a:gd name="connsiteY6" fmla="*/ 370953 h 1517698"/>
              <a:gd name="connsiteX7" fmla="*/ 1650952 w 2510097"/>
              <a:gd name="connsiteY7" fmla="*/ 878035 h 1517698"/>
              <a:gd name="connsiteX8" fmla="*/ 1309152 w 2510097"/>
              <a:gd name="connsiteY8" fmla="*/ 17428 h 1517698"/>
              <a:gd name="connsiteX9" fmla="*/ 635025 w 2510097"/>
              <a:gd name="connsiteY9" fmla="*/ 364567 h 1517698"/>
              <a:gd name="connsiteX10" fmla="*/ 1141942 w 2510097"/>
              <a:gd name="connsiteY10" fmla="*/ 909639 h 1517698"/>
              <a:gd name="connsiteX11" fmla="*/ 45656 w 2510097"/>
              <a:gd name="connsiteY11" fmla="*/ 740674 h 1517698"/>
              <a:gd name="connsiteX12" fmla="*/ 715719 w 2510097"/>
              <a:gd name="connsiteY12" fmla="*/ 1517583 h 1517698"/>
              <a:gd name="connsiteX0" fmla="*/ 693150 w 2487528"/>
              <a:gd name="connsiteY0" fmla="*/ 1517583 h 1517683"/>
              <a:gd name="connsiteX1" fmla="*/ 2051249 w 2487528"/>
              <a:gd name="connsiteY1" fmla="*/ 1510542 h 1517683"/>
              <a:gd name="connsiteX2" fmla="*/ 2475237 w 2487528"/>
              <a:gd name="connsiteY2" fmla="*/ 1040919 h 1517683"/>
              <a:gd name="connsiteX3" fmla="*/ 1937367 w 2487528"/>
              <a:gd name="connsiteY3" fmla="*/ 818683 h 1517683"/>
              <a:gd name="connsiteX4" fmla="*/ 2235119 w 2487528"/>
              <a:gd name="connsiteY4" fmla="*/ 775628 h 1517683"/>
              <a:gd name="connsiteX5" fmla="*/ 2138548 w 2487528"/>
              <a:gd name="connsiteY5" fmla="*/ 395289 h 1517683"/>
              <a:gd name="connsiteX6" fmla="*/ 1687680 w 2487528"/>
              <a:gd name="connsiteY6" fmla="*/ 370953 h 1517683"/>
              <a:gd name="connsiteX7" fmla="*/ 1628383 w 2487528"/>
              <a:gd name="connsiteY7" fmla="*/ 878035 h 1517683"/>
              <a:gd name="connsiteX8" fmla="*/ 1286583 w 2487528"/>
              <a:gd name="connsiteY8" fmla="*/ 17428 h 1517683"/>
              <a:gd name="connsiteX9" fmla="*/ 612456 w 2487528"/>
              <a:gd name="connsiteY9" fmla="*/ 364567 h 1517683"/>
              <a:gd name="connsiteX10" fmla="*/ 1119373 w 2487528"/>
              <a:gd name="connsiteY10" fmla="*/ 909639 h 1517683"/>
              <a:gd name="connsiteX11" fmla="*/ 23087 w 2487528"/>
              <a:gd name="connsiteY11" fmla="*/ 740674 h 1517683"/>
              <a:gd name="connsiteX12" fmla="*/ 693150 w 2487528"/>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26885 w 2491326"/>
              <a:gd name="connsiteY11" fmla="*/ 740674 h 1517683"/>
              <a:gd name="connsiteX12" fmla="*/ 696948 w 2491326"/>
              <a:gd name="connsiteY12"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3171 w 2491326"/>
              <a:gd name="connsiteY10" fmla="*/ 909639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07268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 name="connsiteX0" fmla="*/ 696948 w 2491326"/>
              <a:gd name="connsiteY0" fmla="*/ 1517583 h 1517683"/>
              <a:gd name="connsiteX1" fmla="*/ 2055047 w 2491326"/>
              <a:gd name="connsiteY1" fmla="*/ 1510542 h 1517683"/>
              <a:gd name="connsiteX2" fmla="*/ 2479035 w 2491326"/>
              <a:gd name="connsiteY2" fmla="*/ 1040919 h 1517683"/>
              <a:gd name="connsiteX3" fmla="*/ 1941165 w 2491326"/>
              <a:gd name="connsiteY3" fmla="*/ 818683 h 1517683"/>
              <a:gd name="connsiteX4" fmla="*/ 2238917 w 2491326"/>
              <a:gd name="connsiteY4" fmla="*/ 775628 h 1517683"/>
              <a:gd name="connsiteX5" fmla="*/ 2142346 w 2491326"/>
              <a:gd name="connsiteY5" fmla="*/ 395289 h 1517683"/>
              <a:gd name="connsiteX6" fmla="*/ 1691478 w 2491326"/>
              <a:gd name="connsiteY6" fmla="*/ 370953 h 1517683"/>
              <a:gd name="connsiteX7" fmla="*/ 1632181 w 2491326"/>
              <a:gd name="connsiteY7" fmla="*/ 878035 h 1517683"/>
              <a:gd name="connsiteX8" fmla="*/ 1290381 w 2491326"/>
              <a:gd name="connsiteY8" fmla="*/ 17428 h 1517683"/>
              <a:gd name="connsiteX9" fmla="*/ 616254 w 2491326"/>
              <a:gd name="connsiteY9" fmla="*/ 364567 h 1517683"/>
              <a:gd name="connsiteX10" fmla="*/ 1127147 w 2491326"/>
              <a:gd name="connsiteY10" fmla="*/ 794345 h 1517683"/>
              <a:gd name="connsiteX11" fmla="*/ 609565 w 2491326"/>
              <a:gd name="connsiteY11" fmla="*/ 367791 h 1517683"/>
              <a:gd name="connsiteX12" fmla="*/ 26885 w 2491326"/>
              <a:gd name="connsiteY12" fmla="*/ 740674 h 1517683"/>
              <a:gd name="connsiteX13" fmla="*/ 696948 w 2491326"/>
              <a:gd name="connsiteY13" fmla="*/ 1517583 h 151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91326" h="1517683">
                <a:moveTo>
                  <a:pt x="696948" y="1517583"/>
                </a:moveTo>
                <a:lnTo>
                  <a:pt x="2055047" y="1510542"/>
                </a:lnTo>
                <a:cubicBezTo>
                  <a:pt x="2429615" y="1503751"/>
                  <a:pt x="2529862" y="1262395"/>
                  <a:pt x="2479035" y="1040919"/>
                </a:cubicBezTo>
                <a:cubicBezTo>
                  <a:pt x="2409740" y="752156"/>
                  <a:pt x="2054193" y="705906"/>
                  <a:pt x="1941165" y="818683"/>
                </a:cubicBezTo>
                <a:cubicBezTo>
                  <a:pt x="2001609" y="758477"/>
                  <a:pt x="2155153" y="753674"/>
                  <a:pt x="2238917" y="775628"/>
                </a:cubicBezTo>
                <a:cubicBezTo>
                  <a:pt x="2283019" y="710348"/>
                  <a:pt x="2245581" y="472540"/>
                  <a:pt x="2142346" y="395289"/>
                </a:cubicBezTo>
                <a:cubicBezTo>
                  <a:pt x="2044729" y="314397"/>
                  <a:pt x="1868195" y="252211"/>
                  <a:pt x="1691478" y="370953"/>
                </a:cubicBezTo>
                <a:cubicBezTo>
                  <a:pt x="1726329" y="510029"/>
                  <a:pt x="1729467" y="707246"/>
                  <a:pt x="1632181" y="878035"/>
                </a:cubicBezTo>
                <a:cubicBezTo>
                  <a:pt x="1782525" y="628164"/>
                  <a:pt x="1779588" y="188015"/>
                  <a:pt x="1290381" y="17428"/>
                </a:cubicBezTo>
                <a:cubicBezTo>
                  <a:pt x="1048053" y="-57138"/>
                  <a:pt x="678873" y="116715"/>
                  <a:pt x="616254" y="364567"/>
                </a:cubicBezTo>
                <a:cubicBezTo>
                  <a:pt x="801129" y="403135"/>
                  <a:pt x="1029735" y="461579"/>
                  <a:pt x="1127147" y="794345"/>
                </a:cubicBezTo>
                <a:cubicBezTo>
                  <a:pt x="1070372" y="588809"/>
                  <a:pt x="907572" y="395952"/>
                  <a:pt x="609565" y="367791"/>
                </a:cubicBezTo>
                <a:cubicBezTo>
                  <a:pt x="363240" y="347581"/>
                  <a:pt x="99786" y="553680"/>
                  <a:pt x="26885" y="740674"/>
                </a:cubicBezTo>
                <a:cubicBezTo>
                  <a:pt x="-86365" y="1122891"/>
                  <a:pt x="162167" y="1524982"/>
                  <a:pt x="696948" y="1517583"/>
                </a:cubicBezTo>
                <a:close/>
              </a:path>
            </a:pathLst>
          </a:custGeom>
          <a:noFill/>
          <a:ln w="508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p>
        </p:txBody>
      </p:sp>
      <p:grpSp>
        <p:nvGrpSpPr>
          <p:cNvPr id="45" name="Group 44">
            <a:extLst>
              <a:ext uri="{FF2B5EF4-FFF2-40B4-BE49-F238E27FC236}">
                <a16:creationId xmlns:a16="http://schemas.microsoft.com/office/drawing/2014/main" id="{AA596C8B-BA45-4A66-BC77-25EEF3247F4D}"/>
              </a:ext>
            </a:extLst>
          </p:cNvPr>
          <p:cNvGrpSpPr/>
          <p:nvPr/>
        </p:nvGrpSpPr>
        <p:grpSpPr>
          <a:xfrm>
            <a:off x="9686546" y="3375434"/>
            <a:ext cx="2005440" cy="3359634"/>
            <a:chOff x="4749532" y="2395594"/>
            <a:chExt cx="2686977" cy="3706341"/>
          </a:xfrm>
        </p:grpSpPr>
        <p:grpSp>
          <p:nvGrpSpPr>
            <p:cNvPr id="46" name="Group 45">
              <a:extLst>
                <a:ext uri="{FF2B5EF4-FFF2-40B4-BE49-F238E27FC236}">
                  <a16:creationId xmlns:a16="http://schemas.microsoft.com/office/drawing/2014/main" id="{DF367414-9E97-475A-AE7A-F775CDFD781D}"/>
                </a:ext>
              </a:extLst>
            </p:cNvPr>
            <p:cNvGrpSpPr/>
            <p:nvPr/>
          </p:nvGrpSpPr>
          <p:grpSpPr>
            <a:xfrm flipH="1">
              <a:off x="5187552" y="2402596"/>
              <a:ext cx="2248957" cy="2842245"/>
              <a:chOff x="3225532" y="1666875"/>
              <a:chExt cx="2248956" cy="2842245"/>
            </a:xfrm>
          </p:grpSpPr>
          <p:sp>
            <p:nvSpPr>
              <p:cNvPr id="55" name="Teardrop 6">
                <a:extLst>
                  <a:ext uri="{FF2B5EF4-FFF2-40B4-BE49-F238E27FC236}">
                    <a16:creationId xmlns:a16="http://schemas.microsoft.com/office/drawing/2014/main" id="{06CDDBC3-D395-499D-B82E-85BF3D63CF06}"/>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6" name="Freeform 24">
                <a:extLst>
                  <a:ext uri="{FF2B5EF4-FFF2-40B4-BE49-F238E27FC236}">
                    <a16:creationId xmlns:a16="http://schemas.microsoft.com/office/drawing/2014/main" id="{FC663919-55C6-4268-B588-9FA5F5102B71}"/>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57" name="Freeform 25">
                <a:extLst>
                  <a:ext uri="{FF2B5EF4-FFF2-40B4-BE49-F238E27FC236}">
                    <a16:creationId xmlns:a16="http://schemas.microsoft.com/office/drawing/2014/main" id="{0152EE3B-1A10-4FCD-ABD3-0479F47A80A0}"/>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grpSp>
          <p:nvGrpSpPr>
            <p:cNvPr id="47" name="Group 46">
              <a:extLst>
                <a:ext uri="{FF2B5EF4-FFF2-40B4-BE49-F238E27FC236}">
                  <a16:creationId xmlns:a16="http://schemas.microsoft.com/office/drawing/2014/main" id="{F03FB6A6-4CB7-403A-A042-541A2A0EEE79}"/>
                </a:ext>
              </a:extLst>
            </p:cNvPr>
            <p:cNvGrpSpPr/>
            <p:nvPr/>
          </p:nvGrpSpPr>
          <p:grpSpPr>
            <a:xfrm>
              <a:off x="4749532" y="2395594"/>
              <a:ext cx="2248957" cy="3706341"/>
              <a:chOff x="4749532" y="2395594"/>
              <a:chExt cx="2248957" cy="3706341"/>
            </a:xfrm>
          </p:grpSpPr>
          <p:sp>
            <p:nvSpPr>
              <p:cNvPr id="48" name="Rectangle 47">
                <a:extLst>
                  <a:ext uri="{FF2B5EF4-FFF2-40B4-BE49-F238E27FC236}">
                    <a16:creationId xmlns:a16="http://schemas.microsoft.com/office/drawing/2014/main" id="{816C3A7A-708B-40D3-B910-CECECD43571B}"/>
                  </a:ext>
                </a:extLst>
              </p:cNvPr>
              <p:cNvSpPr/>
              <p:nvPr/>
            </p:nvSpPr>
            <p:spPr>
              <a:xfrm>
                <a:off x="5818383" y="5237839"/>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sp>
            <p:nvSpPr>
              <p:cNvPr id="49" name="Rectangle 48">
                <a:extLst>
                  <a:ext uri="{FF2B5EF4-FFF2-40B4-BE49-F238E27FC236}">
                    <a16:creationId xmlns:a16="http://schemas.microsoft.com/office/drawing/2014/main" id="{85FD0A50-2754-4F79-8D30-678AD317BDE0}"/>
                  </a:ext>
                </a:extLst>
              </p:cNvPr>
              <p:cNvSpPr/>
              <p:nvPr/>
            </p:nvSpPr>
            <p:spPr>
              <a:xfrm>
                <a:off x="6274252" y="5195865"/>
                <a:ext cx="93406" cy="504056"/>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nvGrpSpPr>
              <p:cNvPr id="50" name="Group 49">
                <a:extLst>
                  <a:ext uri="{FF2B5EF4-FFF2-40B4-BE49-F238E27FC236}">
                    <a16:creationId xmlns:a16="http://schemas.microsoft.com/office/drawing/2014/main" id="{16D7A873-54E3-4B34-9E97-52DF43EED440}"/>
                  </a:ext>
                </a:extLst>
              </p:cNvPr>
              <p:cNvGrpSpPr/>
              <p:nvPr/>
            </p:nvGrpSpPr>
            <p:grpSpPr>
              <a:xfrm>
                <a:off x="4749532" y="2395594"/>
                <a:ext cx="2248957" cy="2842245"/>
                <a:chOff x="3225532" y="1666875"/>
                <a:chExt cx="2248956" cy="2842245"/>
              </a:xfrm>
            </p:grpSpPr>
            <p:sp>
              <p:nvSpPr>
                <p:cNvPr id="52" name="Teardrop 6">
                  <a:extLst>
                    <a:ext uri="{FF2B5EF4-FFF2-40B4-BE49-F238E27FC236}">
                      <a16:creationId xmlns:a16="http://schemas.microsoft.com/office/drawing/2014/main" id="{EAE76AD1-DE56-4814-BAF1-80EB9EF7B4B0}"/>
                    </a:ext>
                  </a:extLst>
                </p:cNvPr>
                <p:cNvSpPr/>
                <p:nvPr/>
              </p:nvSpPr>
              <p:spPr>
                <a:xfrm rot="8100000">
                  <a:off x="3225532" y="1844164"/>
                  <a:ext cx="2248956" cy="2391624"/>
                </a:xfrm>
                <a:custGeom>
                  <a:avLst/>
                  <a:gdLst/>
                  <a:ahLst/>
                  <a:cxnLst/>
                  <a:rect l="l" t="t" r="r" b="b"/>
                  <a:pathLst>
                    <a:path w="2248956" h="2391624">
                      <a:moveTo>
                        <a:pt x="0" y="2006349"/>
                      </a:moveTo>
                      <a:lnTo>
                        <a:pt x="2006349" y="0"/>
                      </a:lnTo>
                      <a:lnTo>
                        <a:pt x="2248956" y="242607"/>
                      </a:lnTo>
                      <a:lnTo>
                        <a:pt x="2248956" y="1073751"/>
                      </a:lnTo>
                      <a:cubicBezTo>
                        <a:pt x="2248956" y="1801592"/>
                        <a:pt x="1658924" y="2391624"/>
                        <a:pt x="931083" y="2391624"/>
                      </a:cubicBezTo>
                      <a:cubicBezTo>
                        <a:pt x="567548" y="2391624"/>
                        <a:pt x="238392" y="2244428"/>
                        <a:pt x="0" y="2006349"/>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3" name="Freeform 11">
                  <a:extLst>
                    <a:ext uri="{FF2B5EF4-FFF2-40B4-BE49-F238E27FC236}">
                      <a16:creationId xmlns:a16="http://schemas.microsoft.com/office/drawing/2014/main" id="{5E23707F-D89A-4830-BAFE-D951CB9F3010}"/>
                    </a:ext>
                  </a:extLst>
                </p:cNvPr>
                <p:cNvSpPr/>
                <p:nvPr/>
              </p:nvSpPr>
              <p:spPr>
                <a:xfrm>
                  <a:off x="3612173" y="1666875"/>
                  <a:ext cx="959826" cy="2842245"/>
                </a:xfrm>
                <a:custGeom>
                  <a:avLst/>
                  <a:gdLst/>
                  <a:ahLst/>
                  <a:cxnLst/>
                  <a:rect l="l" t="t" r="r" b="b"/>
                  <a:pathLst>
                    <a:path w="959826" h="2842245">
                      <a:moveTo>
                        <a:pt x="959826" y="0"/>
                      </a:moveTo>
                      <a:cubicBezTo>
                        <a:pt x="957122" y="911477"/>
                        <a:pt x="954416" y="2065256"/>
                        <a:pt x="951706" y="2842245"/>
                      </a:cubicBezTo>
                      <a:lnTo>
                        <a:pt x="710629" y="2842245"/>
                      </a:lnTo>
                      <a:cubicBezTo>
                        <a:pt x="82031" y="1903306"/>
                        <a:pt x="-616708" y="903292"/>
                        <a:pt x="959826" y="0"/>
                      </a:cubicBez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sp>
              <p:nvSpPr>
                <p:cNvPr id="54" name="Freeform 12">
                  <a:extLst>
                    <a:ext uri="{FF2B5EF4-FFF2-40B4-BE49-F238E27FC236}">
                      <a16:creationId xmlns:a16="http://schemas.microsoft.com/office/drawing/2014/main" id="{AF788319-BCB4-480B-A8B3-2C9E3E0025C4}"/>
                    </a:ext>
                  </a:extLst>
                </p:cNvPr>
                <p:cNvSpPr/>
                <p:nvPr/>
              </p:nvSpPr>
              <p:spPr>
                <a:xfrm>
                  <a:off x="4016766" y="1666875"/>
                  <a:ext cx="555232" cy="2842245"/>
                </a:xfrm>
                <a:custGeom>
                  <a:avLst/>
                  <a:gdLst/>
                  <a:ahLst/>
                  <a:cxnLst/>
                  <a:rect l="l" t="t" r="r" b="b"/>
                  <a:pathLst>
                    <a:path w="555232" h="2842245">
                      <a:moveTo>
                        <a:pt x="555232" y="0"/>
                      </a:moveTo>
                      <a:cubicBezTo>
                        <a:pt x="552528" y="911477"/>
                        <a:pt x="549822" y="2065256"/>
                        <a:pt x="547112" y="2842245"/>
                      </a:cubicBezTo>
                      <a:lnTo>
                        <a:pt x="421352" y="2842245"/>
                      </a:lnTo>
                      <a:cubicBezTo>
                        <a:pt x="58058" y="1831083"/>
                        <a:pt x="-367661" y="1033527"/>
                        <a:pt x="555232"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dirty="0"/>
                </a:p>
              </p:txBody>
            </p:sp>
          </p:grpSp>
          <p:sp>
            <p:nvSpPr>
              <p:cNvPr id="51" name="Rounded Rectangle 26">
                <a:extLst>
                  <a:ext uri="{FF2B5EF4-FFF2-40B4-BE49-F238E27FC236}">
                    <a16:creationId xmlns:a16="http://schemas.microsoft.com/office/drawing/2014/main" id="{8E597B12-C802-47CF-8092-DBA81B92F379}"/>
                  </a:ext>
                </a:extLst>
              </p:cNvPr>
              <p:cNvSpPr/>
              <p:nvPr/>
            </p:nvSpPr>
            <p:spPr>
              <a:xfrm>
                <a:off x="5698559" y="5597879"/>
                <a:ext cx="794890" cy="504056"/>
              </a:xfrm>
              <a:prstGeom prst="roundRect">
                <a:avLst>
                  <a:gd name="adj" fmla="val 13360"/>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1"/>
              </a:p>
            </p:txBody>
          </p:sp>
        </p:grpSp>
      </p:grpSp>
      <p:sp>
        <p:nvSpPr>
          <p:cNvPr id="58" name="Freeform 5">
            <a:extLst>
              <a:ext uri="{FF2B5EF4-FFF2-40B4-BE49-F238E27FC236}">
                <a16:creationId xmlns:a16="http://schemas.microsoft.com/office/drawing/2014/main" id="{3E262317-B57D-4A43-B243-D367F7067320}"/>
              </a:ext>
            </a:extLst>
          </p:cNvPr>
          <p:cNvSpPr>
            <a:spLocks noChangeAspect="1"/>
          </p:cNvSpPr>
          <p:nvPr/>
        </p:nvSpPr>
        <p:spPr>
          <a:xfrm flipH="1">
            <a:off x="11045229" y="4909711"/>
            <a:ext cx="994881" cy="536024"/>
          </a:xfrm>
          <a:custGeom>
            <a:avLst/>
            <a:gdLst/>
            <a:ahLst/>
            <a:cxnLst/>
            <a:rect l="l" t="t" r="r" b="b"/>
            <a:pathLst>
              <a:path w="1872168" h="1008693">
                <a:moveTo>
                  <a:pt x="699542" y="162"/>
                </a:moveTo>
                <a:cubicBezTo>
                  <a:pt x="683169" y="534"/>
                  <a:pt x="666273" y="1556"/>
                  <a:pt x="648845" y="3291"/>
                </a:cubicBezTo>
                <a:cubicBezTo>
                  <a:pt x="357120" y="49686"/>
                  <a:pt x="273885" y="284789"/>
                  <a:pt x="274981" y="413694"/>
                </a:cubicBezTo>
                <a:cubicBezTo>
                  <a:pt x="4451" y="471904"/>
                  <a:pt x="-11347" y="662854"/>
                  <a:pt x="4101" y="753457"/>
                </a:cubicBezTo>
                <a:cubicBezTo>
                  <a:pt x="42383" y="946818"/>
                  <a:pt x="296257" y="1004273"/>
                  <a:pt x="384912" y="1005378"/>
                </a:cubicBezTo>
                <a:lnTo>
                  <a:pt x="1507196" y="1008693"/>
                </a:lnTo>
                <a:cubicBezTo>
                  <a:pt x="1646895" y="1000406"/>
                  <a:pt x="1746295" y="947371"/>
                  <a:pt x="1825546" y="854557"/>
                </a:cubicBezTo>
                <a:cubicBezTo>
                  <a:pt x="1897410" y="760086"/>
                  <a:pt x="1873973" y="626012"/>
                  <a:pt x="1836613" y="558208"/>
                </a:cubicBezTo>
                <a:cubicBezTo>
                  <a:pt x="1808089" y="509360"/>
                  <a:pt x="1675919" y="402617"/>
                  <a:pt x="1507617" y="430504"/>
                </a:cubicBezTo>
                <a:cubicBezTo>
                  <a:pt x="1525469" y="335682"/>
                  <a:pt x="1477961" y="244522"/>
                  <a:pt x="1398003" y="206286"/>
                </a:cubicBezTo>
                <a:cubicBezTo>
                  <a:pt x="1299806" y="153261"/>
                  <a:pt x="1182195" y="177294"/>
                  <a:pt x="1108176" y="215068"/>
                </a:cubicBezTo>
                <a:cubicBezTo>
                  <a:pt x="1072916" y="135306"/>
                  <a:pt x="945134" y="-5422"/>
                  <a:pt x="699542" y="162"/>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1">
              <a:solidFill>
                <a:schemeClr val="tx1"/>
              </a:solidFill>
            </a:endParaRPr>
          </a:p>
        </p:txBody>
      </p:sp>
      <p:sp>
        <p:nvSpPr>
          <p:cNvPr id="59" name="TextBox 58"/>
          <p:cNvSpPr txBox="1"/>
          <p:nvPr/>
        </p:nvSpPr>
        <p:spPr>
          <a:xfrm>
            <a:off x="1060409" y="959767"/>
            <a:ext cx="5160387" cy="461665"/>
          </a:xfrm>
          <a:prstGeom prst="rect">
            <a:avLst/>
          </a:prstGeom>
          <a:noFill/>
        </p:spPr>
        <p:txBody>
          <a:bodyPr wrap="none" rtlCol="0">
            <a:spAutoFit/>
          </a:bodyPr>
          <a:lstStyle/>
          <a:p>
            <a:r>
              <a:rPr lang="en-US" sz="2400" b="1" smtClean="0">
                <a:solidFill>
                  <a:srgbClr val="002060"/>
                </a:solidFill>
              </a:rPr>
              <a:t>Bài 2</a:t>
            </a:r>
            <a:r>
              <a:rPr lang="en-US" sz="2400" smtClean="0">
                <a:solidFill>
                  <a:srgbClr val="002060"/>
                </a:solidFill>
              </a:rPr>
              <a:t>. Sơ đồ tư duy đầu tiên của em</a:t>
            </a:r>
            <a:endParaRPr lang="en-US" sz="2400">
              <a:solidFill>
                <a:srgbClr val="002060"/>
              </a:solidFill>
            </a:endParaRPr>
          </a:p>
        </p:txBody>
      </p:sp>
      <p:sp>
        <p:nvSpPr>
          <p:cNvPr id="60" name="TextBox 59"/>
          <p:cNvSpPr txBox="1"/>
          <p:nvPr/>
        </p:nvSpPr>
        <p:spPr>
          <a:xfrm>
            <a:off x="1060409" y="1395835"/>
            <a:ext cx="9927718" cy="1323439"/>
          </a:xfrm>
          <a:prstGeom prst="rect">
            <a:avLst/>
          </a:prstGeom>
          <a:noFill/>
        </p:spPr>
        <p:txBody>
          <a:bodyPr wrap="none" rtlCol="0">
            <a:spAutoFit/>
          </a:bodyPr>
          <a:lstStyle/>
          <a:p>
            <a:pPr>
              <a:lnSpc>
                <a:spcPct val="150000"/>
              </a:lnSpc>
            </a:pPr>
            <a:r>
              <a:rPr lang="en-US" sz="2000" b="1" i="1" smtClean="0">
                <a:solidFill>
                  <a:srgbClr val="002060"/>
                </a:solidFill>
              </a:rPr>
              <a:t>Nhiệm vụ 1. </a:t>
            </a:r>
            <a:r>
              <a:rPr lang="en-US" sz="2000" smtClean="0">
                <a:solidFill>
                  <a:srgbClr val="002060"/>
                </a:solidFill>
              </a:rPr>
              <a:t>Hãy sử dụng phần mềm sơ đồ tư duy Xmind để tạo ra một sơ đồ tư duy </a:t>
            </a:r>
          </a:p>
          <a:p>
            <a:pPr>
              <a:lnSpc>
                <a:spcPct val="150000"/>
              </a:lnSpc>
            </a:pPr>
            <a:r>
              <a:rPr lang="en-US" sz="2000" smtClean="0">
                <a:solidFill>
                  <a:srgbClr val="002060"/>
                </a:solidFill>
              </a:rPr>
              <a:t>đơn giản mà em thích, hãy chú ý đến các gợi ý ở hình 1.</a:t>
            </a:r>
          </a:p>
          <a:p>
            <a:endParaRPr lang="en-US" sz="2000">
              <a:solidFill>
                <a:srgbClr val="002060"/>
              </a:solidFill>
            </a:endParaRPr>
          </a:p>
        </p:txBody>
      </p:sp>
      <p:pic>
        <p:nvPicPr>
          <p:cNvPr id="61" name="Picture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2307" y="2441071"/>
            <a:ext cx="7641234" cy="4065545"/>
          </a:xfrm>
          <a:prstGeom prst="rect">
            <a:avLst/>
          </a:prstGeom>
        </p:spPr>
      </p:pic>
    </p:spTree>
    <p:extLst>
      <p:ext uri="{BB962C8B-B14F-4D97-AF65-F5344CB8AC3E}">
        <p14:creationId xmlns:p14="http://schemas.microsoft.com/office/powerpoint/2010/main" val="2737942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9"/>
                                        </p:tgtEl>
                                        <p:attrNameLst>
                                          <p:attrName>style.visibility</p:attrName>
                                        </p:attrNameLst>
                                      </p:cBhvr>
                                      <p:to>
                                        <p:strVal val="visible"/>
                                      </p:to>
                                    </p:set>
                                    <p:animEffect transition="in" filter="wipe(down)">
                                      <p:cBhvr>
                                        <p:cTn id="12" dur="500"/>
                                        <p:tgtEl>
                                          <p:spTgt spid="5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60"/>
                                        </p:tgtEl>
                                        <p:attrNameLst>
                                          <p:attrName>style.visibility</p:attrName>
                                        </p:attrNameLst>
                                      </p:cBhvr>
                                      <p:to>
                                        <p:strVal val="visible"/>
                                      </p:to>
                                    </p:set>
                                    <p:animEffect transition="in" filter="wipe(down)">
                                      <p:cBhvr>
                                        <p:cTn id="15" dur="500"/>
                                        <p:tgtEl>
                                          <p:spTgt spid="60"/>
                                        </p:tgtEl>
                                      </p:cBhvr>
                                    </p:animEffect>
                                  </p:childTnLst>
                                </p:cTn>
                              </p:par>
                              <p:par>
                                <p:cTn id="16" presetID="22" presetClass="entr" presetSubtype="4" fill="hold" nodeType="withEffect">
                                  <p:stCondLst>
                                    <p:cond delay="0"/>
                                  </p:stCondLst>
                                  <p:childTnLst>
                                    <p:set>
                                      <p:cBhvr>
                                        <p:cTn id="17" dur="1" fill="hold">
                                          <p:stCondLst>
                                            <p:cond delay="0"/>
                                          </p:stCondLst>
                                        </p:cTn>
                                        <p:tgtEl>
                                          <p:spTgt spid="61"/>
                                        </p:tgtEl>
                                        <p:attrNameLst>
                                          <p:attrName>style.visibility</p:attrName>
                                        </p:attrNameLst>
                                      </p:cBhvr>
                                      <p:to>
                                        <p:strVal val="visible"/>
                                      </p:to>
                                    </p:set>
                                    <p:animEffect transition="in" filter="wipe(down)">
                                      <p:cBhvr>
                                        <p:cTn id="18"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59" grpId="0"/>
      <p:bldP spid="6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val 12">
            <a:extLst>
              <a:ext uri="{FF2B5EF4-FFF2-40B4-BE49-F238E27FC236}">
                <a16:creationId xmlns:a16="http://schemas.microsoft.com/office/drawing/2014/main" id="{FD8F7530-BC29-48BB-B92A-B48372D671CB}"/>
              </a:ext>
            </a:extLst>
          </p:cNvPr>
          <p:cNvSpPr/>
          <p:nvPr/>
        </p:nvSpPr>
        <p:spPr>
          <a:xfrm>
            <a:off x="1582297" y="6197960"/>
            <a:ext cx="887479" cy="889200"/>
          </a:xfrm>
          <a:prstGeom prst="ellipse">
            <a:avLst/>
          </a:prstGeom>
          <a:solidFill>
            <a:schemeClr val="accent6"/>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14" name="Oval 13">
            <a:extLst>
              <a:ext uri="{FF2B5EF4-FFF2-40B4-BE49-F238E27FC236}">
                <a16:creationId xmlns:a16="http://schemas.microsoft.com/office/drawing/2014/main" id="{8043128F-9C91-469B-BD02-BB6A0D340375}"/>
              </a:ext>
            </a:extLst>
          </p:cNvPr>
          <p:cNvSpPr/>
          <p:nvPr/>
        </p:nvSpPr>
        <p:spPr>
          <a:xfrm>
            <a:off x="3192998" y="6197960"/>
            <a:ext cx="887479" cy="889200"/>
          </a:xfrm>
          <a:prstGeom prst="ellipse">
            <a:avLst/>
          </a:prstGeom>
          <a:solidFill>
            <a:schemeClr val="accent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15" name="Oval 14">
            <a:extLst>
              <a:ext uri="{FF2B5EF4-FFF2-40B4-BE49-F238E27FC236}">
                <a16:creationId xmlns:a16="http://schemas.microsoft.com/office/drawing/2014/main" id="{F600D4C4-7129-4268-94F7-FA44F491BA4F}"/>
              </a:ext>
            </a:extLst>
          </p:cNvPr>
          <p:cNvSpPr/>
          <p:nvPr/>
        </p:nvSpPr>
        <p:spPr>
          <a:xfrm>
            <a:off x="4803699" y="6197960"/>
            <a:ext cx="887479" cy="889200"/>
          </a:xfrm>
          <a:prstGeom prst="ellipse">
            <a:avLst/>
          </a:prstGeom>
          <a:solidFill>
            <a:schemeClr val="accent2"/>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16" name="Oval 15">
            <a:extLst>
              <a:ext uri="{FF2B5EF4-FFF2-40B4-BE49-F238E27FC236}">
                <a16:creationId xmlns:a16="http://schemas.microsoft.com/office/drawing/2014/main" id="{A2BA0E27-1E17-48D6-BCCC-36B5C6B15747}"/>
              </a:ext>
            </a:extLst>
          </p:cNvPr>
          <p:cNvSpPr/>
          <p:nvPr/>
        </p:nvSpPr>
        <p:spPr>
          <a:xfrm>
            <a:off x="6414400" y="6197960"/>
            <a:ext cx="887479" cy="889200"/>
          </a:xfrm>
          <a:prstGeom prst="ellipse">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17" name="Oval 16">
            <a:extLst>
              <a:ext uri="{FF2B5EF4-FFF2-40B4-BE49-F238E27FC236}">
                <a16:creationId xmlns:a16="http://schemas.microsoft.com/office/drawing/2014/main" id="{2C979DFD-1055-413D-914F-2B33EF759922}"/>
              </a:ext>
            </a:extLst>
          </p:cNvPr>
          <p:cNvSpPr/>
          <p:nvPr/>
        </p:nvSpPr>
        <p:spPr>
          <a:xfrm>
            <a:off x="8025101" y="6197960"/>
            <a:ext cx="887479" cy="889200"/>
          </a:xfrm>
          <a:prstGeom prst="ellipse">
            <a:avLst/>
          </a:prstGeom>
          <a:solidFill>
            <a:schemeClr val="accent4"/>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18" name="Oval 17">
            <a:extLst>
              <a:ext uri="{FF2B5EF4-FFF2-40B4-BE49-F238E27FC236}">
                <a16:creationId xmlns:a16="http://schemas.microsoft.com/office/drawing/2014/main" id="{1DDE38F1-BEDF-4CF3-9F4D-22C676FC4BAC}"/>
              </a:ext>
            </a:extLst>
          </p:cNvPr>
          <p:cNvSpPr/>
          <p:nvPr/>
        </p:nvSpPr>
        <p:spPr>
          <a:xfrm>
            <a:off x="9635803" y="6197960"/>
            <a:ext cx="887479" cy="889200"/>
          </a:xfrm>
          <a:prstGeom prst="ellipse">
            <a:avLst/>
          </a:prstGeom>
          <a:solidFill>
            <a:schemeClr val="accent5"/>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b="1" dirty="0">
              <a:cs typeface="Arial" pitchFamily="34" charset="0"/>
            </a:endParaRPr>
          </a:p>
        </p:txBody>
      </p:sp>
      <p:sp>
        <p:nvSpPr>
          <p:cNvPr id="37" name="Rectangle 23">
            <a:extLst>
              <a:ext uri="{FF2B5EF4-FFF2-40B4-BE49-F238E27FC236}">
                <a16:creationId xmlns:a16="http://schemas.microsoft.com/office/drawing/2014/main" id="{07BCFB00-6736-47B5-B512-D7C6F4FB0D8E}"/>
              </a:ext>
            </a:extLst>
          </p:cNvPr>
          <p:cNvSpPr/>
          <p:nvPr/>
        </p:nvSpPr>
        <p:spPr>
          <a:xfrm>
            <a:off x="1804325" y="6490924"/>
            <a:ext cx="476152" cy="280084"/>
          </a:xfrm>
          <a:custGeom>
            <a:avLst/>
            <a:gdLst/>
            <a:ahLst/>
            <a:cxnLst/>
            <a:rect l="l" t="t" r="r" b="b"/>
            <a:pathLst>
              <a:path w="4529836" h="2664566">
                <a:moveTo>
                  <a:pt x="1861969" y="0"/>
                </a:moveTo>
                <a:cubicBezTo>
                  <a:pt x="2177122" y="0"/>
                  <a:pt x="2455874" y="155855"/>
                  <a:pt x="2611443" y="404565"/>
                </a:cubicBezTo>
                <a:cubicBezTo>
                  <a:pt x="2709453" y="315054"/>
                  <a:pt x="2840684" y="266178"/>
                  <a:pt x="2983336" y="266178"/>
                </a:cubicBezTo>
                <a:cubicBezTo>
                  <a:pt x="3293144" y="266178"/>
                  <a:pt x="3549108" y="496718"/>
                  <a:pt x="3578241" y="797044"/>
                </a:cubicBezTo>
                <a:cubicBezTo>
                  <a:pt x="3583592" y="793823"/>
                  <a:pt x="3589010" y="793774"/>
                  <a:pt x="3594440" y="793774"/>
                </a:cubicBezTo>
                <a:cubicBezTo>
                  <a:pt x="4111042" y="793774"/>
                  <a:pt x="4529836" y="1212568"/>
                  <a:pt x="4529836" y="1729170"/>
                </a:cubicBezTo>
                <a:cubicBezTo>
                  <a:pt x="4529836" y="2216938"/>
                  <a:pt x="4156487" y="2617512"/>
                  <a:pt x="3679930" y="2660249"/>
                </a:cubicBezTo>
                <a:lnTo>
                  <a:pt x="3679930" y="2664566"/>
                </a:lnTo>
                <a:lnTo>
                  <a:pt x="3594440" y="2664566"/>
                </a:lnTo>
                <a:lnTo>
                  <a:pt x="1043912" y="2664566"/>
                </a:lnTo>
                <a:lnTo>
                  <a:pt x="1043912" y="2657589"/>
                </a:lnTo>
                <a:cubicBezTo>
                  <a:pt x="1008374" y="2662448"/>
                  <a:pt x="972132" y="2664566"/>
                  <a:pt x="935396" y="2664566"/>
                </a:cubicBezTo>
                <a:cubicBezTo>
                  <a:pt x="418794" y="2664566"/>
                  <a:pt x="0" y="2245772"/>
                  <a:pt x="0" y="1729170"/>
                </a:cubicBezTo>
                <a:cubicBezTo>
                  <a:pt x="0" y="1212568"/>
                  <a:pt x="418794" y="793774"/>
                  <a:pt x="935396" y="793774"/>
                </a:cubicBezTo>
                <a:lnTo>
                  <a:pt x="954395" y="797612"/>
                </a:lnTo>
                <a:cubicBezTo>
                  <a:pt x="1004779" y="344999"/>
                  <a:pt x="1393085" y="0"/>
                  <a:pt x="1861969"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8" name="Oval 31">
            <a:extLst>
              <a:ext uri="{FF2B5EF4-FFF2-40B4-BE49-F238E27FC236}">
                <a16:creationId xmlns:a16="http://schemas.microsoft.com/office/drawing/2014/main" id="{5054C7E5-DF4E-4146-96B0-B659E59CEF39}"/>
              </a:ext>
            </a:extLst>
          </p:cNvPr>
          <p:cNvSpPr/>
          <p:nvPr/>
        </p:nvSpPr>
        <p:spPr>
          <a:xfrm>
            <a:off x="9914440" y="6465589"/>
            <a:ext cx="354255" cy="357590"/>
          </a:xfrm>
          <a:custGeom>
            <a:avLst/>
            <a:gdLst/>
            <a:ahLst/>
            <a:cxnLst/>
            <a:rect l="l" t="t" r="r" b="b"/>
            <a:pathLst>
              <a:path w="3187187" h="3217189">
                <a:moveTo>
                  <a:pt x="2136560" y="2669280"/>
                </a:moveTo>
                <a:cubicBezTo>
                  <a:pt x="2154235" y="2662847"/>
                  <a:pt x="2173778" y="2671961"/>
                  <a:pt x="2180211" y="2689635"/>
                </a:cubicBezTo>
                <a:lnTo>
                  <a:pt x="2338628" y="3124881"/>
                </a:lnTo>
                <a:cubicBezTo>
                  <a:pt x="2345061" y="3142556"/>
                  <a:pt x="2335948" y="3162099"/>
                  <a:pt x="2318273" y="3168533"/>
                </a:cubicBezTo>
                <a:lnTo>
                  <a:pt x="2190259" y="3215126"/>
                </a:lnTo>
                <a:cubicBezTo>
                  <a:pt x="2172585" y="3221559"/>
                  <a:pt x="2153041" y="3212445"/>
                  <a:pt x="2146608" y="3194771"/>
                </a:cubicBezTo>
                <a:lnTo>
                  <a:pt x="1988192" y="2759525"/>
                </a:lnTo>
                <a:cubicBezTo>
                  <a:pt x="1981759" y="2741850"/>
                  <a:pt x="1990872" y="2722307"/>
                  <a:pt x="2008547" y="2715873"/>
                </a:cubicBezTo>
                <a:close/>
                <a:moveTo>
                  <a:pt x="1050626" y="2669280"/>
                </a:moveTo>
                <a:lnTo>
                  <a:pt x="1178640" y="2715873"/>
                </a:lnTo>
                <a:cubicBezTo>
                  <a:pt x="1196314" y="2722307"/>
                  <a:pt x="1205428" y="2741850"/>
                  <a:pt x="1198995" y="2759525"/>
                </a:cubicBezTo>
                <a:lnTo>
                  <a:pt x="1040578" y="3194771"/>
                </a:lnTo>
                <a:cubicBezTo>
                  <a:pt x="1034145" y="3212445"/>
                  <a:pt x="1014601" y="3221559"/>
                  <a:pt x="996927" y="3215126"/>
                </a:cubicBezTo>
                <a:lnTo>
                  <a:pt x="868913" y="3168533"/>
                </a:lnTo>
                <a:cubicBezTo>
                  <a:pt x="851239" y="3162099"/>
                  <a:pt x="842125" y="3142556"/>
                  <a:pt x="848558" y="3124881"/>
                </a:cubicBezTo>
                <a:lnTo>
                  <a:pt x="1006975" y="2689635"/>
                </a:lnTo>
                <a:cubicBezTo>
                  <a:pt x="1013408" y="2671961"/>
                  <a:pt x="1032952" y="2662847"/>
                  <a:pt x="1050626" y="2669280"/>
                </a:cubicBezTo>
                <a:close/>
                <a:moveTo>
                  <a:pt x="2647909" y="2029882"/>
                </a:moveTo>
                <a:cubicBezTo>
                  <a:pt x="2656328" y="2027626"/>
                  <a:pt x="2665608" y="2028582"/>
                  <a:pt x="2673752" y="2033284"/>
                </a:cubicBezTo>
                <a:lnTo>
                  <a:pt x="3074877" y="2264874"/>
                </a:lnTo>
                <a:cubicBezTo>
                  <a:pt x="3091166" y="2274278"/>
                  <a:pt x="3096747" y="2295107"/>
                  <a:pt x="3087343" y="2311396"/>
                </a:cubicBezTo>
                <a:lnTo>
                  <a:pt x="3019228" y="2429374"/>
                </a:lnTo>
                <a:cubicBezTo>
                  <a:pt x="3009824" y="2445663"/>
                  <a:pt x="2988995" y="2451244"/>
                  <a:pt x="2972706" y="2441840"/>
                </a:cubicBezTo>
                <a:lnTo>
                  <a:pt x="2571581" y="2210250"/>
                </a:lnTo>
                <a:cubicBezTo>
                  <a:pt x="2555292" y="2200846"/>
                  <a:pt x="2549710" y="2180017"/>
                  <a:pt x="2559115" y="2163728"/>
                </a:cubicBezTo>
                <a:lnTo>
                  <a:pt x="2627229" y="2045750"/>
                </a:lnTo>
                <a:cubicBezTo>
                  <a:pt x="2631932" y="2037605"/>
                  <a:pt x="2639490" y="2032138"/>
                  <a:pt x="2647909" y="2029882"/>
                </a:cubicBezTo>
                <a:close/>
                <a:moveTo>
                  <a:pt x="539277" y="2029882"/>
                </a:moveTo>
                <a:cubicBezTo>
                  <a:pt x="547696" y="2032138"/>
                  <a:pt x="555255" y="2037605"/>
                  <a:pt x="559957" y="2045750"/>
                </a:cubicBezTo>
                <a:lnTo>
                  <a:pt x="628071" y="2163728"/>
                </a:lnTo>
                <a:cubicBezTo>
                  <a:pt x="637476" y="2180017"/>
                  <a:pt x="631895" y="2200846"/>
                  <a:pt x="615606" y="2210250"/>
                </a:cubicBezTo>
                <a:lnTo>
                  <a:pt x="214481" y="2441840"/>
                </a:lnTo>
                <a:cubicBezTo>
                  <a:pt x="198192" y="2451244"/>
                  <a:pt x="177363" y="2445663"/>
                  <a:pt x="167958" y="2429374"/>
                </a:cubicBezTo>
                <a:lnTo>
                  <a:pt x="99844" y="2311396"/>
                </a:lnTo>
                <a:cubicBezTo>
                  <a:pt x="90439" y="2295107"/>
                  <a:pt x="96020" y="2274278"/>
                  <a:pt x="112309" y="2264874"/>
                </a:cubicBezTo>
                <a:lnTo>
                  <a:pt x="513434" y="2033284"/>
                </a:lnTo>
                <a:cubicBezTo>
                  <a:pt x="521579" y="2028582"/>
                  <a:pt x="530858" y="2027626"/>
                  <a:pt x="539277" y="2029882"/>
                </a:cubicBezTo>
                <a:close/>
                <a:moveTo>
                  <a:pt x="3094879" y="918289"/>
                </a:moveTo>
                <a:cubicBezTo>
                  <a:pt x="3112554" y="911856"/>
                  <a:pt x="3132097" y="920969"/>
                  <a:pt x="3138531" y="938644"/>
                </a:cubicBezTo>
                <a:lnTo>
                  <a:pt x="3185124" y="1066657"/>
                </a:lnTo>
                <a:cubicBezTo>
                  <a:pt x="3191557" y="1084332"/>
                  <a:pt x="3182443" y="1103875"/>
                  <a:pt x="3164769" y="1110308"/>
                </a:cubicBezTo>
                <a:lnTo>
                  <a:pt x="2729523" y="1268725"/>
                </a:lnTo>
                <a:cubicBezTo>
                  <a:pt x="2711848" y="1275158"/>
                  <a:pt x="2692304" y="1266045"/>
                  <a:pt x="2685871" y="1248370"/>
                </a:cubicBezTo>
                <a:lnTo>
                  <a:pt x="2639278" y="1120357"/>
                </a:lnTo>
                <a:cubicBezTo>
                  <a:pt x="2632845" y="1102682"/>
                  <a:pt x="2641959" y="1083138"/>
                  <a:pt x="2659633" y="1076705"/>
                </a:cubicBezTo>
                <a:close/>
                <a:moveTo>
                  <a:pt x="92307" y="918289"/>
                </a:moveTo>
                <a:lnTo>
                  <a:pt x="527553" y="1076705"/>
                </a:lnTo>
                <a:cubicBezTo>
                  <a:pt x="545228" y="1083138"/>
                  <a:pt x="554341" y="1102682"/>
                  <a:pt x="547908" y="1120357"/>
                </a:cubicBezTo>
                <a:lnTo>
                  <a:pt x="501315" y="1248370"/>
                </a:lnTo>
                <a:cubicBezTo>
                  <a:pt x="494882" y="1266045"/>
                  <a:pt x="475338" y="1275158"/>
                  <a:pt x="457664" y="1268725"/>
                </a:cubicBezTo>
                <a:lnTo>
                  <a:pt x="22418" y="1110308"/>
                </a:lnTo>
                <a:cubicBezTo>
                  <a:pt x="4743" y="1103875"/>
                  <a:pt x="-4370" y="1084332"/>
                  <a:pt x="2063" y="1066657"/>
                </a:cubicBezTo>
                <a:lnTo>
                  <a:pt x="48656" y="938644"/>
                </a:lnTo>
                <a:cubicBezTo>
                  <a:pt x="55089" y="920969"/>
                  <a:pt x="74633" y="911856"/>
                  <a:pt x="92307" y="918289"/>
                </a:cubicBezTo>
                <a:close/>
                <a:moveTo>
                  <a:pt x="1593593" y="658644"/>
                </a:moveTo>
                <a:cubicBezTo>
                  <a:pt x="2116495" y="658644"/>
                  <a:pt x="2540391" y="1082540"/>
                  <a:pt x="2540391" y="1605442"/>
                </a:cubicBezTo>
                <a:cubicBezTo>
                  <a:pt x="2540391" y="2128344"/>
                  <a:pt x="2116495" y="2552240"/>
                  <a:pt x="1593593" y="2552240"/>
                </a:cubicBezTo>
                <a:cubicBezTo>
                  <a:pt x="1070691" y="2552240"/>
                  <a:pt x="646795" y="2128344"/>
                  <a:pt x="646795" y="1605442"/>
                </a:cubicBezTo>
                <a:cubicBezTo>
                  <a:pt x="646795" y="1082540"/>
                  <a:pt x="1070691" y="658644"/>
                  <a:pt x="1593593" y="658644"/>
                </a:cubicBezTo>
                <a:close/>
                <a:moveTo>
                  <a:pt x="2246117" y="1165"/>
                </a:moveTo>
                <a:cubicBezTo>
                  <a:pt x="2254536" y="-1090"/>
                  <a:pt x="2263815" y="-135"/>
                  <a:pt x="2271960" y="4568"/>
                </a:cubicBezTo>
                <a:lnTo>
                  <a:pt x="2389938" y="72682"/>
                </a:lnTo>
                <a:cubicBezTo>
                  <a:pt x="2406227" y="82087"/>
                  <a:pt x="2411808" y="102916"/>
                  <a:pt x="2402403" y="119205"/>
                </a:cubicBezTo>
                <a:lnTo>
                  <a:pt x="2170814" y="520330"/>
                </a:lnTo>
                <a:cubicBezTo>
                  <a:pt x="2161409" y="536619"/>
                  <a:pt x="2140580" y="542200"/>
                  <a:pt x="2124291" y="532795"/>
                </a:cubicBezTo>
                <a:lnTo>
                  <a:pt x="2006313" y="464681"/>
                </a:lnTo>
                <a:cubicBezTo>
                  <a:pt x="1990024" y="455276"/>
                  <a:pt x="1984443" y="434447"/>
                  <a:pt x="1993848" y="418158"/>
                </a:cubicBezTo>
                <a:lnTo>
                  <a:pt x="2225437" y="17033"/>
                </a:lnTo>
                <a:cubicBezTo>
                  <a:pt x="2230139" y="8889"/>
                  <a:pt x="2237698" y="3421"/>
                  <a:pt x="2246117" y="1165"/>
                </a:cubicBezTo>
                <a:close/>
                <a:moveTo>
                  <a:pt x="941069" y="1165"/>
                </a:moveTo>
                <a:cubicBezTo>
                  <a:pt x="949488" y="3421"/>
                  <a:pt x="957047" y="8889"/>
                  <a:pt x="961749" y="17033"/>
                </a:cubicBezTo>
                <a:lnTo>
                  <a:pt x="1193338" y="418158"/>
                </a:lnTo>
                <a:cubicBezTo>
                  <a:pt x="1202743" y="434447"/>
                  <a:pt x="1197162" y="455276"/>
                  <a:pt x="1180873" y="464681"/>
                </a:cubicBezTo>
                <a:lnTo>
                  <a:pt x="1062895" y="532795"/>
                </a:lnTo>
                <a:cubicBezTo>
                  <a:pt x="1046606" y="542200"/>
                  <a:pt x="1025777" y="536619"/>
                  <a:pt x="1016372" y="520330"/>
                </a:cubicBezTo>
                <a:lnTo>
                  <a:pt x="784783" y="119205"/>
                </a:lnTo>
                <a:cubicBezTo>
                  <a:pt x="775378" y="102916"/>
                  <a:pt x="780959" y="82087"/>
                  <a:pt x="797248" y="72682"/>
                </a:cubicBezTo>
                <a:lnTo>
                  <a:pt x="915226" y="4568"/>
                </a:lnTo>
                <a:cubicBezTo>
                  <a:pt x="923371" y="-135"/>
                  <a:pt x="932650" y="-1090"/>
                  <a:pt x="941069" y="116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39" name="Rectangle 23">
            <a:extLst>
              <a:ext uri="{FF2B5EF4-FFF2-40B4-BE49-F238E27FC236}">
                <a16:creationId xmlns:a16="http://schemas.microsoft.com/office/drawing/2014/main" id="{0903FA75-0080-4F2D-A678-EDCA91BECF85}"/>
              </a:ext>
            </a:extLst>
          </p:cNvPr>
          <p:cNvSpPr/>
          <p:nvPr/>
        </p:nvSpPr>
        <p:spPr>
          <a:xfrm>
            <a:off x="4997972" y="6451823"/>
            <a:ext cx="485828" cy="313098"/>
          </a:xfrm>
          <a:custGeom>
            <a:avLst/>
            <a:gdLst/>
            <a:ahLst/>
            <a:cxnLst/>
            <a:rect l="l" t="t" r="r" b="b"/>
            <a:pathLst>
              <a:path w="3224845" h="2078296">
                <a:moveTo>
                  <a:pt x="1153236" y="427959"/>
                </a:moveTo>
                <a:cubicBezTo>
                  <a:pt x="1348431" y="427959"/>
                  <a:pt x="1521080" y="524490"/>
                  <a:pt x="1617434" y="678532"/>
                </a:cubicBezTo>
                <a:cubicBezTo>
                  <a:pt x="1678138" y="623092"/>
                  <a:pt x="1759417" y="592820"/>
                  <a:pt x="1847771" y="592820"/>
                </a:cubicBezTo>
                <a:cubicBezTo>
                  <a:pt x="2039655" y="592820"/>
                  <a:pt x="2198190" y="735609"/>
                  <a:pt x="2216233" y="921620"/>
                </a:cubicBezTo>
                <a:cubicBezTo>
                  <a:pt x="2219548" y="919625"/>
                  <a:pt x="2222903" y="919594"/>
                  <a:pt x="2226267" y="919594"/>
                </a:cubicBezTo>
                <a:cubicBezTo>
                  <a:pt x="2546231" y="919594"/>
                  <a:pt x="2805617" y="1178981"/>
                  <a:pt x="2805617" y="1498945"/>
                </a:cubicBezTo>
                <a:cubicBezTo>
                  <a:pt x="2805617" y="1801051"/>
                  <a:pt x="2574378" y="2049153"/>
                  <a:pt x="2279216" y="2075622"/>
                </a:cubicBezTo>
                <a:lnTo>
                  <a:pt x="2279216" y="2078296"/>
                </a:lnTo>
                <a:lnTo>
                  <a:pt x="2226267" y="2078296"/>
                </a:lnTo>
                <a:lnTo>
                  <a:pt x="646561" y="2078296"/>
                </a:lnTo>
                <a:lnTo>
                  <a:pt x="646561" y="2073975"/>
                </a:lnTo>
                <a:cubicBezTo>
                  <a:pt x="624550" y="2076984"/>
                  <a:pt x="602103" y="2078296"/>
                  <a:pt x="579350" y="2078296"/>
                </a:cubicBezTo>
                <a:cubicBezTo>
                  <a:pt x="259386" y="2078296"/>
                  <a:pt x="0" y="1818910"/>
                  <a:pt x="0" y="1498945"/>
                </a:cubicBezTo>
                <a:cubicBezTo>
                  <a:pt x="0" y="1178981"/>
                  <a:pt x="259386" y="919594"/>
                  <a:pt x="579350" y="919594"/>
                </a:cubicBezTo>
                <a:lnTo>
                  <a:pt x="591118" y="921972"/>
                </a:lnTo>
                <a:cubicBezTo>
                  <a:pt x="622324" y="641639"/>
                  <a:pt x="862826" y="427959"/>
                  <a:pt x="1153236" y="427959"/>
                </a:cubicBezTo>
                <a:close/>
                <a:moveTo>
                  <a:pt x="1844671" y="0"/>
                </a:moveTo>
                <a:cubicBezTo>
                  <a:pt x="2007709" y="0"/>
                  <a:pt x="2151917" y="80629"/>
                  <a:pt x="2232398" y="209295"/>
                </a:cubicBezTo>
                <a:cubicBezTo>
                  <a:pt x="2283102" y="162988"/>
                  <a:pt x="2350992" y="137703"/>
                  <a:pt x="2424790" y="137703"/>
                </a:cubicBezTo>
                <a:cubicBezTo>
                  <a:pt x="2585064" y="137703"/>
                  <a:pt x="2717483" y="256969"/>
                  <a:pt x="2732554" y="412337"/>
                </a:cubicBezTo>
                <a:cubicBezTo>
                  <a:pt x="2735322" y="410671"/>
                  <a:pt x="2738125" y="410646"/>
                  <a:pt x="2740934" y="410646"/>
                </a:cubicBezTo>
                <a:cubicBezTo>
                  <a:pt x="3008189" y="410646"/>
                  <a:pt x="3224845" y="627302"/>
                  <a:pt x="3224845" y="894557"/>
                </a:cubicBezTo>
                <a:cubicBezTo>
                  <a:pt x="3224845" y="1096996"/>
                  <a:pt x="3100535" y="1270403"/>
                  <a:pt x="2923312" y="1340619"/>
                </a:cubicBezTo>
                <a:cubicBezTo>
                  <a:pt x="2866347" y="1049229"/>
                  <a:pt x="2609521" y="829523"/>
                  <a:pt x="2301383" y="829523"/>
                </a:cubicBezTo>
                <a:cubicBezTo>
                  <a:pt x="2297701" y="829523"/>
                  <a:pt x="2294026" y="829557"/>
                  <a:pt x="2290397" y="831741"/>
                </a:cubicBezTo>
                <a:cubicBezTo>
                  <a:pt x="2270640" y="628070"/>
                  <a:pt x="2097054" y="471725"/>
                  <a:pt x="1886953" y="471725"/>
                </a:cubicBezTo>
                <a:cubicBezTo>
                  <a:pt x="1790211" y="471725"/>
                  <a:pt x="1701214" y="504871"/>
                  <a:pt x="1634747" y="565575"/>
                </a:cubicBezTo>
                <a:cubicBezTo>
                  <a:pt x="1575570" y="470966"/>
                  <a:pt x="1490108" y="396171"/>
                  <a:pt x="1388252" y="349790"/>
                </a:cubicBezTo>
                <a:cubicBezTo>
                  <a:pt x="1438607" y="147092"/>
                  <a:pt x="1624461" y="0"/>
                  <a:pt x="1844671"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0" name="Oval 31">
            <a:extLst>
              <a:ext uri="{FF2B5EF4-FFF2-40B4-BE49-F238E27FC236}">
                <a16:creationId xmlns:a16="http://schemas.microsoft.com/office/drawing/2014/main" id="{F837FC58-0ACD-4AD4-826A-BF0E207D594F}"/>
              </a:ext>
            </a:extLst>
          </p:cNvPr>
          <p:cNvSpPr/>
          <p:nvPr/>
        </p:nvSpPr>
        <p:spPr>
          <a:xfrm>
            <a:off x="6687947" y="6398303"/>
            <a:ext cx="407177" cy="401707"/>
          </a:xfrm>
          <a:custGeom>
            <a:avLst/>
            <a:gdLst/>
            <a:ahLst/>
            <a:cxnLst/>
            <a:rect l="l" t="t" r="r" b="b"/>
            <a:pathLst>
              <a:path w="3240076" h="3196551">
                <a:moveTo>
                  <a:pt x="2810300" y="1617710"/>
                </a:moveTo>
                <a:cubicBezTo>
                  <a:pt x="2817009" y="1615912"/>
                  <a:pt x="2824405" y="1616674"/>
                  <a:pt x="2830895" y="1620421"/>
                </a:cubicBezTo>
                <a:lnTo>
                  <a:pt x="3150571" y="1804986"/>
                </a:lnTo>
                <a:cubicBezTo>
                  <a:pt x="3163552" y="1812480"/>
                  <a:pt x="3168000" y="1829080"/>
                  <a:pt x="3160506" y="1842062"/>
                </a:cubicBezTo>
                <a:lnTo>
                  <a:pt x="3106222" y="1936084"/>
                </a:lnTo>
                <a:cubicBezTo>
                  <a:pt x="3098727" y="1949065"/>
                  <a:pt x="3082128" y="1953513"/>
                  <a:pt x="3069146" y="1946019"/>
                </a:cubicBezTo>
                <a:lnTo>
                  <a:pt x="2749470" y="1761453"/>
                </a:lnTo>
                <a:cubicBezTo>
                  <a:pt x="2736489" y="1753959"/>
                  <a:pt x="2732040" y="1737359"/>
                  <a:pt x="2739536" y="1724378"/>
                </a:cubicBezTo>
                <a:lnTo>
                  <a:pt x="2793819" y="1630356"/>
                </a:lnTo>
                <a:cubicBezTo>
                  <a:pt x="2797567" y="1623864"/>
                  <a:pt x="2803590" y="1619508"/>
                  <a:pt x="2810300" y="1617710"/>
                </a:cubicBezTo>
                <a:close/>
                <a:moveTo>
                  <a:pt x="1308278" y="1324343"/>
                </a:moveTo>
                <a:cubicBezTo>
                  <a:pt x="1529714" y="1324343"/>
                  <a:pt x="1725574" y="1433852"/>
                  <a:pt x="1834882" y="1608603"/>
                </a:cubicBezTo>
                <a:cubicBezTo>
                  <a:pt x="1903747" y="1545710"/>
                  <a:pt x="1995954" y="1511368"/>
                  <a:pt x="2096186" y="1511368"/>
                </a:cubicBezTo>
                <a:cubicBezTo>
                  <a:pt x="2313867" y="1511368"/>
                  <a:pt x="2493715" y="1673353"/>
                  <a:pt x="2514185" y="1884371"/>
                </a:cubicBezTo>
                <a:cubicBezTo>
                  <a:pt x="2517944" y="1882108"/>
                  <a:pt x="2521751" y="1882074"/>
                  <a:pt x="2525567" y="1882074"/>
                </a:cubicBezTo>
                <a:cubicBezTo>
                  <a:pt x="2888547" y="1882074"/>
                  <a:pt x="3182805" y="2176332"/>
                  <a:pt x="3182805" y="2539312"/>
                </a:cubicBezTo>
                <a:cubicBezTo>
                  <a:pt x="3182805" y="2882034"/>
                  <a:pt x="2920478" y="3163490"/>
                  <a:pt x="2585635" y="3193518"/>
                </a:cubicBezTo>
                <a:lnTo>
                  <a:pt x="2585635" y="3196551"/>
                </a:lnTo>
                <a:lnTo>
                  <a:pt x="2525567" y="3196551"/>
                </a:lnTo>
                <a:lnTo>
                  <a:pt x="733485" y="3196551"/>
                </a:lnTo>
                <a:lnTo>
                  <a:pt x="733485" y="3191649"/>
                </a:lnTo>
                <a:cubicBezTo>
                  <a:pt x="708515" y="3195063"/>
                  <a:pt x="683050" y="3196551"/>
                  <a:pt x="657239" y="3196551"/>
                </a:cubicBezTo>
                <a:cubicBezTo>
                  <a:pt x="294258" y="3196551"/>
                  <a:pt x="0" y="2902293"/>
                  <a:pt x="0" y="2539312"/>
                </a:cubicBezTo>
                <a:cubicBezTo>
                  <a:pt x="0" y="2176332"/>
                  <a:pt x="294258" y="1882074"/>
                  <a:pt x="657239" y="1882074"/>
                </a:cubicBezTo>
                <a:lnTo>
                  <a:pt x="670588" y="1884770"/>
                </a:lnTo>
                <a:cubicBezTo>
                  <a:pt x="705989" y="1566750"/>
                  <a:pt x="978825" y="1324343"/>
                  <a:pt x="1308278" y="1324343"/>
                </a:cubicBezTo>
                <a:close/>
                <a:moveTo>
                  <a:pt x="3166512" y="731828"/>
                </a:moveTo>
                <a:cubicBezTo>
                  <a:pt x="3180598" y="726701"/>
                  <a:pt x="3196172" y="733964"/>
                  <a:pt x="3201300" y="748050"/>
                </a:cubicBezTo>
                <a:lnTo>
                  <a:pt x="3238432" y="850070"/>
                </a:lnTo>
                <a:cubicBezTo>
                  <a:pt x="3243559" y="864156"/>
                  <a:pt x="3236295" y="879731"/>
                  <a:pt x="3222210" y="884857"/>
                </a:cubicBezTo>
                <a:lnTo>
                  <a:pt x="2875342" y="1011107"/>
                </a:lnTo>
                <a:cubicBezTo>
                  <a:pt x="2861256" y="1016234"/>
                  <a:pt x="2845680" y="1008972"/>
                  <a:pt x="2840554" y="994886"/>
                </a:cubicBezTo>
                <a:lnTo>
                  <a:pt x="2803421" y="892866"/>
                </a:lnTo>
                <a:cubicBezTo>
                  <a:pt x="2798295" y="878780"/>
                  <a:pt x="2805558" y="863204"/>
                  <a:pt x="2819643" y="858077"/>
                </a:cubicBezTo>
                <a:close/>
                <a:moveTo>
                  <a:pt x="773619" y="731828"/>
                </a:moveTo>
                <a:lnTo>
                  <a:pt x="1120487" y="858077"/>
                </a:lnTo>
                <a:cubicBezTo>
                  <a:pt x="1134573" y="863204"/>
                  <a:pt x="1141836" y="878780"/>
                  <a:pt x="1136709" y="892866"/>
                </a:cubicBezTo>
                <a:lnTo>
                  <a:pt x="1099577" y="994886"/>
                </a:lnTo>
                <a:cubicBezTo>
                  <a:pt x="1094450" y="1008972"/>
                  <a:pt x="1078875" y="1016234"/>
                  <a:pt x="1064789" y="1011107"/>
                </a:cubicBezTo>
                <a:lnTo>
                  <a:pt x="717921" y="884857"/>
                </a:lnTo>
                <a:cubicBezTo>
                  <a:pt x="703835" y="879731"/>
                  <a:pt x="696572" y="864156"/>
                  <a:pt x="701699" y="850070"/>
                </a:cubicBezTo>
                <a:lnTo>
                  <a:pt x="738831" y="748050"/>
                </a:lnTo>
                <a:cubicBezTo>
                  <a:pt x="743958" y="733964"/>
                  <a:pt x="759534" y="726701"/>
                  <a:pt x="773619" y="731828"/>
                </a:cubicBezTo>
                <a:close/>
                <a:moveTo>
                  <a:pt x="1970065" y="524905"/>
                </a:moveTo>
                <a:cubicBezTo>
                  <a:pt x="2386791" y="524905"/>
                  <a:pt x="2724614" y="862728"/>
                  <a:pt x="2724614" y="1279453"/>
                </a:cubicBezTo>
                <a:cubicBezTo>
                  <a:pt x="2724614" y="1453368"/>
                  <a:pt x="2665775" y="1613540"/>
                  <a:pt x="2564463" y="1739247"/>
                </a:cubicBezTo>
                <a:cubicBezTo>
                  <a:pt x="2529951" y="1545877"/>
                  <a:pt x="2358485" y="1402176"/>
                  <a:pt x="2153457" y="1402176"/>
                </a:cubicBezTo>
                <a:cubicBezTo>
                  <a:pt x="2053225" y="1402176"/>
                  <a:pt x="1961018" y="1436518"/>
                  <a:pt x="1892153" y="1499411"/>
                </a:cubicBezTo>
                <a:cubicBezTo>
                  <a:pt x="1782845" y="1324660"/>
                  <a:pt x="1586985" y="1215151"/>
                  <a:pt x="1365549" y="1215151"/>
                </a:cubicBezTo>
                <a:cubicBezTo>
                  <a:pt x="1314582" y="1215151"/>
                  <a:pt x="1264970" y="1220953"/>
                  <a:pt x="1217820" y="1233835"/>
                </a:cubicBezTo>
                <a:cubicBezTo>
                  <a:pt x="1240489" y="838320"/>
                  <a:pt x="1568676" y="524905"/>
                  <a:pt x="1970065" y="524905"/>
                </a:cubicBezTo>
                <a:close/>
                <a:moveTo>
                  <a:pt x="2490093" y="928"/>
                </a:moveTo>
                <a:cubicBezTo>
                  <a:pt x="2496802" y="-869"/>
                  <a:pt x="2504197" y="-108"/>
                  <a:pt x="2510688" y="3640"/>
                </a:cubicBezTo>
                <a:lnTo>
                  <a:pt x="2604711" y="57924"/>
                </a:lnTo>
                <a:cubicBezTo>
                  <a:pt x="2617692" y="65419"/>
                  <a:pt x="2622140" y="82019"/>
                  <a:pt x="2614644" y="95000"/>
                </a:cubicBezTo>
                <a:lnTo>
                  <a:pt x="2430080" y="414676"/>
                </a:lnTo>
                <a:cubicBezTo>
                  <a:pt x="2422585" y="427657"/>
                  <a:pt x="2405985" y="432105"/>
                  <a:pt x="2393004" y="424610"/>
                </a:cubicBezTo>
                <a:lnTo>
                  <a:pt x="2298982" y="370326"/>
                </a:lnTo>
                <a:cubicBezTo>
                  <a:pt x="2286000" y="362831"/>
                  <a:pt x="2281552" y="346232"/>
                  <a:pt x="2289048" y="333250"/>
                </a:cubicBezTo>
                <a:lnTo>
                  <a:pt x="2473612" y="13574"/>
                </a:lnTo>
                <a:cubicBezTo>
                  <a:pt x="2477359" y="7084"/>
                  <a:pt x="2483383" y="2726"/>
                  <a:pt x="2490093" y="928"/>
                </a:cubicBezTo>
                <a:close/>
                <a:moveTo>
                  <a:pt x="1450038" y="928"/>
                </a:moveTo>
                <a:cubicBezTo>
                  <a:pt x="1456747" y="2726"/>
                  <a:pt x="1462771" y="7084"/>
                  <a:pt x="1466519" y="13574"/>
                </a:cubicBezTo>
                <a:lnTo>
                  <a:pt x="1651083" y="333250"/>
                </a:lnTo>
                <a:cubicBezTo>
                  <a:pt x="1658578" y="346232"/>
                  <a:pt x="1654131" y="362831"/>
                  <a:pt x="1641149" y="370326"/>
                </a:cubicBezTo>
                <a:lnTo>
                  <a:pt x="1547127" y="424610"/>
                </a:lnTo>
                <a:cubicBezTo>
                  <a:pt x="1534145" y="432105"/>
                  <a:pt x="1517546" y="427657"/>
                  <a:pt x="1510050" y="414676"/>
                </a:cubicBezTo>
                <a:lnTo>
                  <a:pt x="1325486" y="95000"/>
                </a:lnTo>
                <a:cubicBezTo>
                  <a:pt x="1317991" y="82019"/>
                  <a:pt x="1322439" y="65419"/>
                  <a:pt x="1335420" y="57924"/>
                </a:cubicBezTo>
                <a:lnTo>
                  <a:pt x="1429442" y="3640"/>
                </a:lnTo>
                <a:cubicBezTo>
                  <a:pt x="1435933" y="-108"/>
                  <a:pt x="1443328" y="-869"/>
                  <a:pt x="1450038" y="92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1" name="Teardrop 17">
            <a:extLst>
              <a:ext uri="{FF2B5EF4-FFF2-40B4-BE49-F238E27FC236}">
                <a16:creationId xmlns:a16="http://schemas.microsoft.com/office/drawing/2014/main" id="{423B369C-B869-411E-8546-5C7A4F777ADC}"/>
              </a:ext>
            </a:extLst>
          </p:cNvPr>
          <p:cNvSpPr/>
          <p:nvPr/>
        </p:nvSpPr>
        <p:spPr>
          <a:xfrm rot="18900000">
            <a:off x="3444766" y="6493723"/>
            <a:ext cx="332582" cy="337808"/>
          </a:xfrm>
          <a:custGeom>
            <a:avLst/>
            <a:gdLst/>
            <a:ahLst/>
            <a:cxnLst/>
            <a:rect l="l" t="t" r="r" b="b"/>
            <a:pathLst>
              <a:path w="2646489" h="2688071">
                <a:moveTo>
                  <a:pt x="306023" y="2382048"/>
                </a:moveTo>
                <a:cubicBezTo>
                  <a:pt x="271732" y="2441625"/>
                  <a:pt x="254586" y="2501201"/>
                  <a:pt x="254586" y="2560778"/>
                </a:cubicBezTo>
                <a:cubicBezTo>
                  <a:pt x="254586" y="2631080"/>
                  <a:pt x="197595" y="2688071"/>
                  <a:pt x="127293" y="2688071"/>
                </a:cubicBezTo>
                <a:cubicBezTo>
                  <a:pt x="56991" y="2688071"/>
                  <a:pt x="0" y="2631081"/>
                  <a:pt x="0" y="2560778"/>
                </a:cubicBezTo>
                <a:cubicBezTo>
                  <a:pt x="0" y="2490477"/>
                  <a:pt x="56991" y="2433485"/>
                  <a:pt x="127293" y="2433485"/>
                </a:cubicBezTo>
                <a:cubicBezTo>
                  <a:pt x="186870" y="2433486"/>
                  <a:pt x="246446" y="2416340"/>
                  <a:pt x="306023" y="2382048"/>
                </a:cubicBezTo>
                <a:close/>
                <a:moveTo>
                  <a:pt x="812224" y="2334103"/>
                </a:moveTo>
                <a:cubicBezTo>
                  <a:pt x="777933" y="2393681"/>
                  <a:pt x="760787" y="2453256"/>
                  <a:pt x="760787" y="2512834"/>
                </a:cubicBezTo>
                <a:cubicBezTo>
                  <a:pt x="760787" y="2583136"/>
                  <a:pt x="703796" y="2640127"/>
                  <a:pt x="633494" y="2640127"/>
                </a:cubicBezTo>
                <a:cubicBezTo>
                  <a:pt x="563192" y="2640127"/>
                  <a:pt x="506201" y="2583136"/>
                  <a:pt x="506201" y="2512834"/>
                </a:cubicBezTo>
                <a:cubicBezTo>
                  <a:pt x="506201" y="2442532"/>
                  <a:pt x="563192" y="2385541"/>
                  <a:pt x="633494" y="2385541"/>
                </a:cubicBezTo>
                <a:cubicBezTo>
                  <a:pt x="693071" y="2385540"/>
                  <a:pt x="752647" y="2368395"/>
                  <a:pt x="812224" y="2334103"/>
                </a:cubicBezTo>
                <a:close/>
                <a:moveTo>
                  <a:pt x="353968" y="1875848"/>
                </a:moveTo>
                <a:cubicBezTo>
                  <a:pt x="319677" y="1935424"/>
                  <a:pt x="302531" y="1995001"/>
                  <a:pt x="302530" y="2054578"/>
                </a:cubicBezTo>
                <a:cubicBezTo>
                  <a:pt x="302530" y="2124880"/>
                  <a:pt x="245539" y="2181871"/>
                  <a:pt x="175237" y="2181871"/>
                </a:cubicBezTo>
                <a:cubicBezTo>
                  <a:pt x="104935" y="2181871"/>
                  <a:pt x="47945" y="2124880"/>
                  <a:pt x="47944" y="2054578"/>
                </a:cubicBezTo>
                <a:cubicBezTo>
                  <a:pt x="47944" y="1984276"/>
                  <a:pt x="104935" y="1927285"/>
                  <a:pt x="175237" y="1927285"/>
                </a:cubicBezTo>
                <a:cubicBezTo>
                  <a:pt x="234815" y="1927285"/>
                  <a:pt x="294391" y="1910139"/>
                  <a:pt x="353968" y="1875848"/>
                </a:cubicBezTo>
                <a:close/>
                <a:moveTo>
                  <a:pt x="401912" y="1369646"/>
                </a:moveTo>
                <a:cubicBezTo>
                  <a:pt x="367621" y="1429223"/>
                  <a:pt x="350475" y="1488799"/>
                  <a:pt x="350475" y="1548377"/>
                </a:cubicBezTo>
                <a:cubicBezTo>
                  <a:pt x="350475" y="1618679"/>
                  <a:pt x="293484" y="1675670"/>
                  <a:pt x="223182" y="1675670"/>
                </a:cubicBezTo>
                <a:cubicBezTo>
                  <a:pt x="152880" y="1675670"/>
                  <a:pt x="95889" y="1618679"/>
                  <a:pt x="95889" y="1548377"/>
                </a:cubicBezTo>
                <a:cubicBezTo>
                  <a:pt x="95889" y="1478075"/>
                  <a:pt x="152880" y="1421084"/>
                  <a:pt x="223182" y="1421084"/>
                </a:cubicBezTo>
                <a:cubicBezTo>
                  <a:pt x="282759" y="1421084"/>
                  <a:pt x="342335" y="1403938"/>
                  <a:pt x="401912" y="1369646"/>
                </a:cubicBezTo>
                <a:close/>
                <a:moveTo>
                  <a:pt x="1318425" y="2286158"/>
                </a:moveTo>
                <a:cubicBezTo>
                  <a:pt x="1284134" y="2345735"/>
                  <a:pt x="1266988" y="2405312"/>
                  <a:pt x="1266987" y="2464888"/>
                </a:cubicBezTo>
                <a:cubicBezTo>
                  <a:pt x="1266987" y="2535190"/>
                  <a:pt x="1209996" y="2592182"/>
                  <a:pt x="1139694" y="2592182"/>
                </a:cubicBezTo>
                <a:cubicBezTo>
                  <a:pt x="1069392" y="2592182"/>
                  <a:pt x="1012402" y="2535191"/>
                  <a:pt x="1012401" y="2464888"/>
                </a:cubicBezTo>
                <a:cubicBezTo>
                  <a:pt x="1012401" y="2394586"/>
                  <a:pt x="1069392" y="2337595"/>
                  <a:pt x="1139694" y="2337595"/>
                </a:cubicBezTo>
                <a:cubicBezTo>
                  <a:pt x="1199271" y="2337596"/>
                  <a:pt x="1258848" y="2320449"/>
                  <a:pt x="1318425" y="2286158"/>
                </a:cubicBezTo>
                <a:close/>
                <a:moveTo>
                  <a:pt x="860169" y="1827902"/>
                </a:moveTo>
                <a:cubicBezTo>
                  <a:pt x="825878" y="1887479"/>
                  <a:pt x="808731" y="1947056"/>
                  <a:pt x="808731" y="2006633"/>
                </a:cubicBezTo>
                <a:cubicBezTo>
                  <a:pt x="808731" y="2076935"/>
                  <a:pt x="751740" y="2133926"/>
                  <a:pt x="681438" y="2133926"/>
                </a:cubicBezTo>
                <a:cubicBezTo>
                  <a:pt x="611136" y="2133926"/>
                  <a:pt x="554146" y="2076935"/>
                  <a:pt x="554145" y="2006633"/>
                </a:cubicBezTo>
                <a:cubicBezTo>
                  <a:pt x="554145" y="1936331"/>
                  <a:pt x="611136" y="1879340"/>
                  <a:pt x="681438" y="1879340"/>
                </a:cubicBezTo>
                <a:cubicBezTo>
                  <a:pt x="741015" y="1879340"/>
                  <a:pt x="800591" y="1862193"/>
                  <a:pt x="860169" y="1827902"/>
                </a:cubicBezTo>
                <a:close/>
                <a:moveTo>
                  <a:pt x="2096803" y="190871"/>
                </a:moveTo>
                <a:cubicBezTo>
                  <a:pt x="2253382" y="347450"/>
                  <a:pt x="2314442" y="563378"/>
                  <a:pt x="2268166" y="764238"/>
                </a:cubicBezTo>
                <a:cubicBezTo>
                  <a:pt x="2361334" y="768461"/>
                  <a:pt x="2450817" y="809378"/>
                  <a:pt x="2521691" y="880252"/>
                </a:cubicBezTo>
                <a:cubicBezTo>
                  <a:pt x="2675615" y="1034176"/>
                  <a:pt x="2688247" y="1275888"/>
                  <a:pt x="2553508" y="1439575"/>
                </a:cubicBezTo>
                <a:cubicBezTo>
                  <a:pt x="2557767" y="1440633"/>
                  <a:pt x="2560483" y="1443301"/>
                  <a:pt x="2563181" y="1445999"/>
                </a:cubicBezTo>
                <a:cubicBezTo>
                  <a:pt x="2819847" y="1702665"/>
                  <a:pt x="2819847" y="2118808"/>
                  <a:pt x="2563181" y="2375474"/>
                </a:cubicBezTo>
                <a:cubicBezTo>
                  <a:pt x="2320841" y="2617815"/>
                  <a:pt x="1936328" y="2631341"/>
                  <a:pt x="1678325" y="2415804"/>
                </a:cubicBezTo>
                <a:lnTo>
                  <a:pt x="1676180" y="2417949"/>
                </a:lnTo>
                <a:lnTo>
                  <a:pt x="1633705" y="2375475"/>
                </a:lnTo>
                <a:lnTo>
                  <a:pt x="366513" y="1108282"/>
                </a:lnTo>
                <a:lnTo>
                  <a:pt x="369979" y="1104815"/>
                </a:lnTo>
                <a:cubicBezTo>
                  <a:pt x="349908" y="1089573"/>
                  <a:pt x="330850" y="1072619"/>
                  <a:pt x="312598" y="1054367"/>
                </a:cubicBezTo>
                <a:cubicBezTo>
                  <a:pt x="55932" y="797701"/>
                  <a:pt x="55932" y="381558"/>
                  <a:pt x="312598" y="124891"/>
                </a:cubicBezTo>
                <a:cubicBezTo>
                  <a:pt x="569264" y="-131775"/>
                  <a:pt x="985408" y="-131775"/>
                  <a:pt x="1242074" y="124891"/>
                </a:cubicBezTo>
                <a:lnTo>
                  <a:pt x="1249606" y="136238"/>
                </a:lnTo>
                <a:cubicBezTo>
                  <a:pt x="1499513" y="-63604"/>
                  <a:pt x="1863845" y="-42087"/>
                  <a:pt x="2096803" y="19087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42" name="Rectangle 23">
            <a:extLst>
              <a:ext uri="{FF2B5EF4-FFF2-40B4-BE49-F238E27FC236}">
                <a16:creationId xmlns:a16="http://schemas.microsoft.com/office/drawing/2014/main" id="{9CB81AA0-8468-47B3-A94F-17D5393070E6}"/>
              </a:ext>
            </a:extLst>
          </p:cNvPr>
          <p:cNvSpPr/>
          <p:nvPr/>
        </p:nvSpPr>
        <p:spPr>
          <a:xfrm>
            <a:off x="8248085" y="6414070"/>
            <a:ext cx="404773" cy="407167"/>
          </a:xfrm>
          <a:custGeom>
            <a:avLst/>
            <a:gdLst/>
            <a:ahLst/>
            <a:cxnLst/>
            <a:rect l="l" t="t" r="r" b="b"/>
            <a:pathLst>
              <a:path w="3220951" h="3240001">
                <a:moveTo>
                  <a:pt x="1308278" y="1367793"/>
                </a:moveTo>
                <a:cubicBezTo>
                  <a:pt x="1529714" y="1367793"/>
                  <a:pt x="1725574" y="1477302"/>
                  <a:pt x="1834882" y="1652053"/>
                </a:cubicBezTo>
                <a:cubicBezTo>
                  <a:pt x="1903747" y="1589160"/>
                  <a:pt x="1995954" y="1554818"/>
                  <a:pt x="2096186" y="1554818"/>
                </a:cubicBezTo>
                <a:cubicBezTo>
                  <a:pt x="2313867" y="1554818"/>
                  <a:pt x="2493715" y="1716803"/>
                  <a:pt x="2514185" y="1927821"/>
                </a:cubicBezTo>
                <a:cubicBezTo>
                  <a:pt x="2517944" y="1925558"/>
                  <a:pt x="2521751" y="1925524"/>
                  <a:pt x="2525567" y="1925524"/>
                </a:cubicBezTo>
                <a:cubicBezTo>
                  <a:pt x="2888547" y="1925524"/>
                  <a:pt x="3182805" y="2219782"/>
                  <a:pt x="3182805" y="2582762"/>
                </a:cubicBezTo>
                <a:cubicBezTo>
                  <a:pt x="3182805" y="2925484"/>
                  <a:pt x="2920478" y="3206940"/>
                  <a:pt x="2585635" y="3236968"/>
                </a:cubicBezTo>
                <a:lnTo>
                  <a:pt x="2585635" y="3240001"/>
                </a:lnTo>
                <a:lnTo>
                  <a:pt x="2525567" y="3240001"/>
                </a:lnTo>
                <a:lnTo>
                  <a:pt x="733485" y="3240001"/>
                </a:lnTo>
                <a:lnTo>
                  <a:pt x="733485" y="3235099"/>
                </a:lnTo>
                <a:cubicBezTo>
                  <a:pt x="708515" y="3238513"/>
                  <a:pt x="683051" y="3240001"/>
                  <a:pt x="657239" y="3240001"/>
                </a:cubicBezTo>
                <a:cubicBezTo>
                  <a:pt x="294258" y="3240001"/>
                  <a:pt x="0" y="2945743"/>
                  <a:pt x="0" y="2582762"/>
                </a:cubicBezTo>
                <a:cubicBezTo>
                  <a:pt x="0" y="2219782"/>
                  <a:pt x="294258" y="1925524"/>
                  <a:pt x="657239" y="1925524"/>
                </a:cubicBezTo>
                <a:lnTo>
                  <a:pt x="670588" y="1928221"/>
                </a:lnTo>
                <a:cubicBezTo>
                  <a:pt x="705989" y="1610200"/>
                  <a:pt x="978825" y="1367793"/>
                  <a:pt x="1308278" y="1367793"/>
                </a:cubicBezTo>
                <a:close/>
                <a:moveTo>
                  <a:pt x="1589786" y="0"/>
                </a:moveTo>
                <a:cubicBezTo>
                  <a:pt x="1520182" y="453314"/>
                  <a:pt x="1668069" y="912942"/>
                  <a:pt x="1988957" y="1240613"/>
                </a:cubicBezTo>
                <a:cubicBezTo>
                  <a:pt x="2309845" y="1568285"/>
                  <a:pt x="2766281" y="1725754"/>
                  <a:pt x="3220951" y="1665645"/>
                </a:cubicBezTo>
                <a:cubicBezTo>
                  <a:pt x="3108976" y="1775302"/>
                  <a:pt x="2980523" y="1857805"/>
                  <a:pt x="2843553" y="1912752"/>
                </a:cubicBezTo>
                <a:cubicBezTo>
                  <a:pt x="2756367" y="1866073"/>
                  <a:pt x="2656598" y="1841175"/>
                  <a:pt x="2551012" y="1841175"/>
                </a:cubicBezTo>
                <a:cubicBezTo>
                  <a:pt x="2547197" y="1841176"/>
                  <a:pt x="2543390" y="1841210"/>
                  <a:pt x="2539631" y="1843473"/>
                </a:cubicBezTo>
                <a:cubicBezTo>
                  <a:pt x="2519161" y="1632454"/>
                  <a:pt x="2339312" y="1470470"/>
                  <a:pt x="2121631" y="1470470"/>
                </a:cubicBezTo>
                <a:cubicBezTo>
                  <a:pt x="2021400" y="1470470"/>
                  <a:pt x="1929192" y="1504812"/>
                  <a:pt x="1860327" y="1567705"/>
                </a:cubicBezTo>
                <a:cubicBezTo>
                  <a:pt x="1751020" y="1392954"/>
                  <a:pt x="1555160" y="1283445"/>
                  <a:pt x="1333723" y="1283445"/>
                </a:cubicBezTo>
                <a:lnTo>
                  <a:pt x="1331160" y="1283679"/>
                </a:lnTo>
                <a:cubicBezTo>
                  <a:pt x="1150898" y="856385"/>
                  <a:pt x="1238290" y="344219"/>
                  <a:pt x="158978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p>
        </p:txBody>
      </p:sp>
      <p:sp>
        <p:nvSpPr>
          <p:cNvPr id="52" name="Rectangle 51"/>
          <p:cNvSpPr/>
          <p:nvPr/>
        </p:nvSpPr>
        <p:spPr>
          <a:xfrm>
            <a:off x="480643" y="891745"/>
            <a:ext cx="11090031" cy="4401205"/>
          </a:xfrm>
          <a:prstGeom prst="rect">
            <a:avLst/>
          </a:prstGeom>
        </p:spPr>
        <p:txBody>
          <a:bodyPr wrap="square">
            <a:spAutoFit/>
          </a:bodyPr>
          <a:lstStyle/>
          <a:p>
            <a:pPr>
              <a:lnSpc>
                <a:spcPct val="200000"/>
              </a:lnSpc>
            </a:pPr>
            <a:r>
              <a:rPr lang="en-US" sz="2000" b="1" u="sng" smtClean="0">
                <a:solidFill>
                  <a:srgbClr val="002060"/>
                </a:solidFill>
              </a:rPr>
              <a:t>Nhiệm vụ 2</a:t>
            </a:r>
            <a:r>
              <a:rPr lang="en-US" sz="2000" u="sng" smtClean="0">
                <a:solidFill>
                  <a:srgbClr val="002060"/>
                </a:solidFill>
              </a:rPr>
              <a:t>. </a:t>
            </a:r>
            <a:r>
              <a:rPr lang="vi-VN" sz="2000" smtClean="0">
                <a:solidFill>
                  <a:srgbClr val="002060"/>
                </a:solidFill>
              </a:rPr>
              <a:t>Với </a:t>
            </a:r>
            <a:r>
              <a:rPr lang="vi-VN" sz="2000">
                <a:solidFill>
                  <a:srgbClr val="002060"/>
                </a:solidFill>
              </a:rPr>
              <a:t>sơ </a:t>
            </a:r>
            <a:r>
              <a:rPr lang="vi-VN" sz="2000" smtClean="0">
                <a:solidFill>
                  <a:srgbClr val="002060"/>
                </a:solidFill>
              </a:rPr>
              <a:t>đ</a:t>
            </a:r>
            <a:r>
              <a:rPr lang="en-US" sz="2000" smtClean="0">
                <a:solidFill>
                  <a:srgbClr val="002060"/>
                </a:solidFill>
              </a:rPr>
              <a:t>ồ</a:t>
            </a:r>
            <a:r>
              <a:rPr lang="vi-VN" sz="2000" smtClean="0">
                <a:solidFill>
                  <a:srgbClr val="002060"/>
                </a:solidFill>
              </a:rPr>
              <a:t> </a:t>
            </a:r>
            <a:r>
              <a:rPr lang="vi-VN" sz="2000">
                <a:solidFill>
                  <a:srgbClr val="002060"/>
                </a:solidFill>
              </a:rPr>
              <a:t>tư duy vừa được tạo ra (trong Câu 1) em hãy thực hiện những </a:t>
            </a:r>
            <a:r>
              <a:rPr lang="vi-VN" sz="2000" smtClean="0">
                <a:solidFill>
                  <a:srgbClr val="002060"/>
                </a:solidFill>
              </a:rPr>
              <a:t>thao</a:t>
            </a:r>
            <a:r>
              <a:rPr lang="en-US" sz="2000" smtClean="0">
                <a:solidFill>
                  <a:srgbClr val="002060"/>
                </a:solidFill>
              </a:rPr>
              <a:t> </a:t>
            </a:r>
            <a:r>
              <a:rPr lang="vi-VN" sz="2000" smtClean="0">
                <a:solidFill>
                  <a:srgbClr val="002060"/>
                </a:solidFill>
              </a:rPr>
              <a:t>tác </a:t>
            </a:r>
            <a:r>
              <a:rPr lang="vi-VN" sz="2000">
                <a:solidFill>
                  <a:srgbClr val="002060"/>
                </a:solidFill>
              </a:rPr>
              <a:t>sau </a:t>
            </a:r>
            <a:r>
              <a:rPr lang="vi-VN" sz="2000" smtClean="0">
                <a:solidFill>
                  <a:srgbClr val="002060"/>
                </a:solidFill>
              </a:rPr>
              <a:t>và </a:t>
            </a:r>
            <a:r>
              <a:rPr lang="vi-VN" sz="2000">
                <a:solidFill>
                  <a:srgbClr val="002060"/>
                </a:solidFill>
              </a:rPr>
              <a:t>quan sát để biết thêm cách sử dụng phần mềm sơ đỏ tư duy:</a:t>
            </a:r>
          </a:p>
          <a:p>
            <a:endParaRPr lang="vi-VN" sz="2000">
              <a:solidFill>
                <a:srgbClr val="002060"/>
              </a:solidFill>
            </a:endParaRPr>
          </a:p>
          <a:p>
            <a:pPr marL="285750" indent="-285750">
              <a:buFont typeface="Wingdings" pitchFamily="2" charset="2"/>
              <a:buChar char="Ø"/>
            </a:pPr>
            <a:r>
              <a:rPr lang="vi-VN" sz="2000" smtClean="0">
                <a:solidFill>
                  <a:srgbClr val="002060"/>
                </a:solidFill>
              </a:rPr>
              <a:t>Chỉ </a:t>
            </a:r>
            <a:r>
              <a:rPr lang="vi-VN" sz="2000">
                <a:solidFill>
                  <a:srgbClr val="002060"/>
                </a:solidFill>
              </a:rPr>
              <a:t>định một chủ </a:t>
            </a:r>
            <a:r>
              <a:rPr lang="vi-VN" sz="2000" smtClean="0">
                <a:solidFill>
                  <a:srgbClr val="002060"/>
                </a:solidFill>
              </a:rPr>
              <a:t>đ</a:t>
            </a:r>
            <a:r>
              <a:rPr lang="en-US" sz="2000" smtClean="0">
                <a:solidFill>
                  <a:srgbClr val="002060"/>
                </a:solidFill>
              </a:rPr>
              <a:t>ề</a:t>
            </a:r>
            <a:r>
              <a:rPr lang="vi-VN" sz="2000" smtClean="0">
                <a:solidFill>
                  <a:srgbClr val="002060"/>
                </a:solidFill>
              </a:rPr>
              <a:t>. </a:t>
            </a:r>
            <a:r>
              <a:rPr lang="vi-VN" sz="2000">
                <a:solidFill>
                  <a:srgbClr val="002060"/>
                </a:solidFill>
              </a:rPr>
              <a:t>sau đó gõ phím </a:t>
            </a:r>
            <a:r>
              <a:rPr lang="vi-VN" sz="2000" b="1">
                <a:solidFill>
                  <a:srgbClr val="002060"/>
                </a:solidFill>
              </a:rPr>
              <a:t>Delete.</a:t>
            </a:r>
          </a:p>
          <a:p>
            <a:endParaRPr lang="vi-VN" sz="2000">
              <a:solidFill>
                <a:srgbClr val="002060"/>
              </a:solidFill>
            </a:endParaRPr>
          </a:p>
          <a:p>
            <a:pPr marL="285750" indent="-285750">
              <a:buFont typeface="Wingdings" pitchFamily="2" charset="2"/>
              <a:buChar char="Ø"/>
            </a:pPr>
            <a:r>
              <a:rPr lang="vi-VN" sz="2000" smtClean="0">
                <a:solidFill>
                  <a:srgbClr val="002060"/>
                </a:solidFill>
              </a:rPr>
              <a:t>Nháy </a:t>
            </a:r>
            <a:r>
              <a:rPr lang="vi-VN" sz="2000">
                <a:solidFill>
                  <a:srgbClr val="002060"/>
                </a:solidFill>
              </a:rPr>
              <a:t>đúp chuột vào một chủ đề, sau đó gõ một câu.</a:t>
            </a:r>
          </a:p>
          <a:p>
            <a:endParaRPr lang="vi-VN" sz="2000">
              <a:solidFill>
                <a:srgbClr val="002060"/>
              </a:solidFill>
            </a:endParaRPr>
          </a:p>
          <a:p>
            <a:pPr marL="285750" indent="-285750">
              <a:buFont typeface="Wingdings" pitchFamily="2" charset="2"/>
              <a:buChar char="Ø"/>
            </a:pPr>
            <a:r>
              <a:rPr lang="vi-VN" sz="2000" smtClean="0">
                <a:solidFill>
                  <a:srgbClr val="002060"/>
                </a:solidFill>
              </a:rPr>
              <a:t>Dùng </a:t>
            </a:r>
            <a:r>
              <a:rPr lang="vi-VN" sz="2000">
                <a:solidFill>
                  <a:srgbClr val="002060"/>
                </a:solidFill>
              </a:rPr>
              <a:t>chuột kéo chủ đề trung tâm đến một vị trí khác.</a:t>
            </a:r>
          </a:p>
          <a:p>
            <a:endParaRPr lang="vi-VN" sz="2000">
              <a:solidFill>
                <a:srgbClr val="002060"/>
              </a:solidFill>
            </a:endParaRPr>
          </a:p>
          <a:p>
            <a:pPr marL="285750" indent="-285750">
              <a:buFont typeface="Wingdings" pitchFamily="2" charset="2"/>
              <a:buChar char="Ø"/>
            </a:pPr>
            <a:r>
              <a:rPr lang="vi-VN" sz="2000" smtClean="0">
                <a:solidFill>
                  <a:srgbClr val="002060"/>
                </a:solidFill>
              </a:rPr>
              <a:t>Dùng </a:t>
            </a:r>
            <a:r>
              <a:rPr lang="vi-VN" sz="2000">
                <a:solidFill>
                  <a:srgbClr val="002060"/>
                </a:solidFill>
              </a:rPr>
              <a:t>chuột kéo một chủ đề chính đến một vị trí khác.</a:t>
            </a:r>
          </a:p>
          <a:p>
            <a:endParaRPr lang="vi-VN" sz="2000">
              <a:solidFill>
                <a:srgbClr val="002060"/>
              </a:solidFill>
            </a:endParaRPr>
          </a:p>
          <a:p>
            <a:pPr marL="285750" indent="-285750">
              <a:buFont typeface="Wingdings" pitchFamily="2" charset="2"/>
              <a:buChar char="Ø"/>
            </a:pPr>
            <a:r>
              <a:rPr lang="vi-VN" sz="2000" smtClean="0">
                <a:solidFill>
                  <a:srgbClr val="002060"/>
                </a:solidFill>
              </a:rPr>
              <a:t>Hãy </a:t>
            </a:r>
            <a:r>
              <a:rPr lang="vi-VN" sz="2000">
                <a:solidFill>
                  <a:srgbClr val="002060"/>
                </a:solidFill>
              </a:rPr>
              <a:t>nhấp chuột vào kí </a:t>
            </a:r>
            <a:r>
              <a:rPr lang="vi-VN" sz="2000" smtClean="0">
                <a:solidFill>
                  <a:srgbClr val="002060"/>
                </a:solidFill>
              </a:rPr>
              <a:t>hiệu</a:t>
            </a:r>
            <a:r>
              <a:rPr lang="en-US" sz="2000" smtClean="0">
                <a:solidFill>
                  <a:srgbClr val="002060"/>
                </a:solidFill>
              </a:rPr>
              <a:t>      </a:t>
            </a:r>
            <a:r>
              <a:rPr lang="vi-VN" sz="2000" smtClean="0">
                <a:solidFill>
                  <a:srgbClr val="002060"/>
                </a:solidFill>
              </a:rPr>
              <a:t> và </a:t>
            </a:r>
            <a:r>
              <a:rPr lang="en-US" sz="2000" smtClean="0">
                <a:solidFill>
                  <a:srgbClr val="002060"/>
                </a:solidFill>
              </a:rPr>
              <a:t>      </a:t>
            </a:r>
            <a:r>
              <a:rPr lang="vi-VN" sz="2000" smtClean="0">
                <a:solidFill>
                  <a:srgbClr val="002060"/>
                </a:solidFill>
              </a:rPr>
              <a:t>ở </a:t>
            </a:r>
            <a:r>
              <a:rPr lang="vi-VN" sz="2000">
                <a:solidFill>
                  <a:srgbClr val="002060"/>
                </a:solidFill>
              </a:rPr>
              <a:t>điểm nút triển khai các chủ </a:t>
            </a:r>
            <a:r>
              <a:rPr lang="vi-VN" sz="2000" smtClean="0">
                <a:solidFill>
                  <a:srgbClr val="002060"/>
                </a:solidFill>
              </a:rPr>
              <a:t>đ</a:t>
            </a:r>
            <a:r>
              <a:rPr lang="en-US" sz="2000" smtClean="0">
                <a:solidFill>
                  <a:srgbClr val="002060"/>
                </a:solidFill>
              </a:rPr>
              <a:t>ề</a:t>
            </a:r>
            <a:r>
              <a:rPr lang="vi-VN" sz="2000" smtClean="0">
                <a:solidFill>
                  <a:srgbClr val="002060"/>
                </a:solidFill>
              </a:rPr>
              <a:t>.</a:t>
            </a:r>
            <a:endParaRPr lang="en-US" sz="2000">
              <a:solidFill>
                <a:srgbClr val="002060"/>
              </a:solidFill>
            </a:endParaRPr>
          </a:p>
        </p:txBody>
      </p:sp>
      <p:pic>
        <p:nvPicPr>
          <p:cNvPr id="53" name="Picture 5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02926" y="4843010"/>
            <a:ext cx="333422" cy="342948"/>
          </a:xfrm>
          <a:prstGeom prst="rect">
            <a:avLst/>
          </a:prstGeom>
        </p:spPr>
      </p:pic>
      <p:pic>
        <p:nvPicPr>
          <p:cNvPr id="54" name="Picture 5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33909" y="4862063"/>
            <a:ext cx="333422" cy="323895"/>
          </a:xfrm>
          <a:prstGeom prst="rect">
            <a:avLst/>
          </a:prstGeom>
        </p:spPr>
      </p:pic>
      <p:sp>
        <p:nvSpPr>
          <p:cNvPr id="55" name="Text Placeholder 1">
            <a:extLst>
              <a:ext uri="{FF2B5EF4-FFF2-40B4-BE49-F238E27FC236}">
                <a16:creationId xmlns:a16="http://schemas.microsoft.com/office/drawing/2014/main" id="{D735F7F3-C1B5-4B60-A00A-4EB618DDFB5A}"/>
              </a:ext>
            </a:extLst>
          </p:cNvPr>
          <p:cNvSpPr>
            <a:spLocks noGrp="1"/>
          </p:cNvSpPr>
          <p:nvPr>
            <p:ph type="body" sz="quarter" idx="10"/>
          </p:nvPr>
        </p:nvSpPr>
        <p:spPr>
          <a:xfrm>
            <a:off x="311806" y="210555"/>
            <a:ext cx="11573197" cy="724247"/>
          </a:xfrm>
        </p:spPr>
        <p:txBody>
          <a:bodyPr/>
          <a:lstStyle/>
          <a:p>
            <a:pPr algn="l"/>
            <a:r>
              <a:rPr lang="en-US" sz="3200" b="1" smtClean="0">
                <a:solidFill>
                  <a:srgbClr val="002060"/>
                </a:solidFill>
              </a:rPr>
              <a:t>2. Khám phá phần mềm sơ đồ tư duy</a:t>
            </a:r>
            <a:endParaRPr lang="en-US" sz="3200" b="1" dirty="0">
              <a:solidFill>
                <a:srgbClr val="002060"/>
              </a:solidFill>
            </a:endParaRPr>
          </a:p>
        </p:txBody>
      </p:sp>
    </p:spTree>
    <p:extLst>
      <p:ext uri="{BB962C8B-B14F-4D97-AF65-F5344CB8AC3E}">
        <p14:creationId xmlns:p14="http://schemas.microsoft.com/office/powerpoint/2010/main" val="4201278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down)">
                                      <p:cBhvr>
                                        <p:cTn id="7" dur="500"/>
                                        <p:tgtEl>
                                          <p:spTgt spid="5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2"/>
                                        </p:tgtEl>
                                        <p:attrNameLst>
                                          <p:attrName>style.visibility</p:attrName>
                                        </p:attrNameLst>
                                      </p:cBhvr>
                                      <p:to>
                                        <p:strVal val="visible"/>
                                      </p:to>
                                    </p:set>
                                    <p:animEffect transition="in" filter="wipe(down)">
                                      <p:cBhvr>
                                        <p:cTn id="10" dur="500"/>
                                        <p:tgtEl>
                                          <p:spTgt spid="52"/>
                                        </p:tgtEl>
                                      </p:cBhvr>
                                    </p:animEffect>
                                  </p:childTnLst>
                                </p:cTn>
                              </p:par>
                              <p:par>
                                <p:cTn id="11" presetID="22" presetClass="entr" presetSubtype="4"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wipe(down)">
                                      <p:cBhvr>
                                        <p:cTn id="1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Lst>
  </p:timing>
</p:sld>
</file>

<file path=ppt/theme/theme1.xml><?xml version="1.0" encoding="utf-8"?>
<a:theme xmlns:a="http://schemas.openxmlformats.org/drawingml/2006/main" name="Contents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ection Break Slide Master">
  <a:themeElements>
    <a:clrScheme name="ALLPPT-414">
      <a:dk1>
        <a:sysClr val="windowText" lastClr="000000"/>
      </a:dk1>
      <a:lt1>
        <a:sysClr val="window" lastClr="FFFFFF"/>
      </a:lt1>
      <a:dk2>
        <a:srgbClr val="1F497D"/>
      </a:dk2>
      <a:lt2>
        <a:srgbClr val="EEECE1"/>
      </a:lt2>
      <a:accent1>
        <a:srgbClr val="3A876B"/>
      </a:accent1>
      <a:accent2>
        <a:srgbClr val="90B141"/>
      </a:accent2>
      <a:accent3>
        <a:srgbClr val="CEDD46"/>
      </a:accent3>
      <a:accent4>
        <a:srgbClr val="399A84"/>
      </a:accent4>
      <a:accent5>
        <a:srgbClr val="429EB3"/>
      </a:accent5>
      <a:accent6>
        <a:srgbClr val="26648C"/>
      </a:accent6>
      <a:hlink>
        <a:srgbClr val="0000FF"/>
      </a:hlink>
      <a:folHlink>
        <a:srgbClr val="800080"/>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2980</TotalTime>
  <Words>1422</Words>
  <Application>Microsoft Office PowerPoint</Application>
  <PresentationFormat>Widescreen</PresentationFormat>
  <Paragraphs>141</Paragraphs>
  <Slides>18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18</vt:i4>
      </vt:variant>
    </vt:vector>
  </HeadingPairs>
  <TitlesOfParts>
    <vt:vector size="25" baseType="lpstr">
      <vt:lpstr>Arial</vt:lpstr>
      <vt:lpstr>Arial Unicode MS</vt:lpstr>
      <vt:lpstr>Calibri</vt:lpstr>
      <vt:lpstr>FZShuTi</vt:lpstr>
      <vt:lpstr>Wingdings</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HP</cp:lastModifiedBy>
  <cp:revision>82</cp:revision>
  <dcterms:created xsi:type="dcterms:W3CDTF">2020-01-20T05:08:25Z</dcterms:created>
  <dcterms:modified xsi:type="dcterms:W3CDTF">2024-04-06T04:00:53Z</dcterms:modified>
</cp:coreProperties>
</file>